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Ex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iFPVX94BCvfHRixrMzIIzVj9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x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xo-italic.fntdata"/><Relationship Id="rId14" Type="http://schemas.openxmlformats.org/officeDocument/2006/relationships/font" Target="fonts/Exo-bold.fntdata"/><Relationship Id="rId17" Type="http://customschemas.google.com/relationships/presentationmetadata" Target="metadata"/><Relationship Id="rId16" Type="http://schemas.openxmlformats.org/officeDocument/2006/relationships/font" Target="fonts/Ex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>
            <p:ph type="ctrTitle"/>
          </p:nvPr>
        </p:nvSpPr>
        <p:spPr>
          <a:xfrm>
            <a:off x="1524000" y="1879134"/>
            <a:ext cx="9144000" cy="15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69695"/>
            <a:ext cx="12192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2829" y="382160"/>
            <a:ext cx="2266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1524000" y="1568741"/>
            <a:ext cx="9144000" cy="1501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b="0" i="0" lang="ko-KR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오프너드 주식회사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양덕표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군집분석 개요</a:t>
            </a:r>
            <a:endParaRPr sz="4000"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군집분석이란</a:t>
            </a:r>
            <a:endParaRPr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어떤 개체나 대상들을 밀접한 유사성(similarity) 또는 비유사성 (dissimilarity)에 의하여 유사한 특성을 지닌 개체들을 몇 개의 군집으로 집단화하는 비지도학습법.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군집의 특성, 군집간의 차이 등에 대한 탐색대상으로, 집단에 대한 심화된 이해가 목적.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 군집의 발견, 결측값의 보정 등에도 사용될 수 있음.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군집분석 개요</a:t>
            </a:r>
            <a:endParaRPr sz="4000"/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군집의 조건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동일 군집에 속한 개체끼리는 유사한 속성이 매우 많음.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다른 군집에 속하는 개체끼리는 유사한 속성이 매우 적음.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K-means</a:t>
            </a:r>
            <a:endParaRPr sz="4000"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K-평균 군집분석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사전에 결정된 군집 수 k에 기초하여, </a:t>
            </a:r>
            <a:br>
              <a:rPr lang="ko-KR"/>
            </a:br>
            <a:r>
              <a:rPr lang="ko-KR"/>
              <a:t>전체 데이터를 상대적으로 유사한 k 개의 군집으로 구분.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계층적 방식에 비하여 계산량이 적고, </a:t>
            </a:r>
            <a:br>
              <a:rPr lang="ko-KR"/>
            </a:br>
            <a:r>
              <a:rPr lang="ko-KR"/>
              <a:t>대용량 데이터를 빠르게 처리함.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사전에 적절한 군집 수 k에 대한 예상이 필요. </a:t>
            </a:r>
            <a:br>
              <a:rPr lang="ko-KR"/>
            </a:br>
            <a:r>
              <a:rPr lang="ko-KR"/>
              <a:t>초기에 군집 중심이 어디로 지정되는지에 따라 </a:t>
            </a:r>
            <a:br>
              <a:rPr lang="ko-KR"/>
            </a:br>
            <a:r>
              <a:rPr lang="ko-KR"/>
              <a:t>최종 결과가 영향을 많이 받음.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잡음이나 이상치의 영향을 많이 받음.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K-means</a:t>
            </a:r>
            <a:endParaRPr sz="40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K-평균 군집분석 알고리즘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1) 사용자로부터 입력받은 k의 값에 따라, 임의로 클러스터 중심(centroid) k개를 설정해준다.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2) k개의 클러스터 중심으로부터 모든 데이터가 얼마나 떨어져 있는지 계산한 후에, 가장 가까운 클러스터 중심을 각 데이터의 클러스터로 정해준다.  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3) 각 클러스터에 속하는 데이터들의 평균을 계산함으로 클러스터 중심을 옮겨준다.  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4) 보정된 클러스터 중심을 기준으로 2, 3단계를 반복한다.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5) 더이상 클러스터 중심이 이동하지 않으면 알고리즘을 종료한다. 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236" y="3834989"/>
            <a:ext cx="2961315" cy="150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3174" y="3841933"/>
            <a:ext cx="2961313" cy="149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6236" y="5336085"/>
            <a:ext cx="2961313" cy="150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3659" y="5336085"/>
            <a:ext cx="2961313" cy="152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DBSCAN (Density-based Spatial Clustering of Applications with Noise):</a:t>
            </a:r>
            <a:r>
              <a:rPr b="0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비선형 클러스터의 군집이나 다양한 크기를 갖는 공간 데이터를 보다 효과적으로 군집하기 위해 이웃한 개체와의 밀도를 계산하여 군집하는 기법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DBSCAN은 컴퓨팅 알고리즘으로 제안된 기법이기 때문에 특별한 수식이 존재하지 않는다.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i="0" lang="ko-KR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이웃과의 거리를 나타내는 최소 이웃 반경 </a:t>
            </a:r>
            <a:r>
              <a:rPr b="0" i="0" lang="ko-KR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ϵ</a:t>
            </a:r>
            <a:r>
              <a:rPr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0" i="0" lang="ko-KR">
                <a:solidFill>
                  <a:srgbClr val="4D5156"/>
                </a:solidFill>
                <a:latin typeface="Gulim"/>
                <a:ea typeface="Gulim"/>
                <a:cs typeface="Gulim"/>
                <a:sym typeface="Gulim"/>
              </a:rPr>
              <a:t>엡실론</a:t>
            </a:r>
            <a:r>
              <a:rPr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r>
              <a:rPr b="1" i="0" lang="ko-KR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 과 최소 이웃 수 </a:t>
            </a:r>
            <a:r>
              <a:rPr b="1" i="1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minPts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>
              <a:latin typeface="Gulim"/>
              <a:ea typeface="Gulim"/>
              <a:cs typeface="Gulim"/>
              <a:sym typeface="Guli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517" y="3300057"/>
            <a:ext cx="4067855" cy="339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87229" y="1575412"/>
            <a:ext cx="6684428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Core Vector(object)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임의의 벡터로부터 반경 ϵ내에 있는 이웃 벡터의 수가 minPts보다 클 경우, 하나의 군집을 생성하며 중심이 되는 벡터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Border Vector(object) :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핵심 벡터로부터 거리 ϵ내에 위치해서 같은 군집으로 분류되나, 그 자체로는 핵심 벡터가 아닌, 군집의 외각에 위치하는 벡터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Noise Vector(object)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핵심 또는 외각 벡터가 아닌, 즉 ϵ 이내에 mitPts개 미만의 백터가 있으며, 그 벡터들 모두 핵심 백터가 아닐 경우, 어떠한 군집에도 속하지 않는 벡터</a:t>
            </a:r>
            <a:b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>
              <a:latin typeface="Gulim"/>
              <a:ea typeface="Gulim"/>
              <a:cs typeface="Gulim"/>
              <a:sym typeface="Guli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381" y="2008606"/>
            <a:ext cx="3911348" cy="373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2020-01-20T01:55:06Z</dcterms:created>
  <dc:creator>YangDuk-pyo</dc:creator>
</cp:coreProperties>
</file>