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21DF-B462-4075-AF30-F85E42713B1E}" type="datetimeFigureOut">
              <a:rPr lang="en-US" smtClean="0"/>
              <a:pPr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To Use </a:t>
            </a:r>
            <a:r>
              <a:rPr lang="en-US" dirty="0"/>
              <a:t>Java from the Command 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203 / 204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You have basically two options for building and compiling Java applications: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Command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Integrated Development Environment (IDE)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dirty="0"/>
              <a:t>Eclipse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dirty="0" err="1"/>
              <a:t>NetBeans</a:t>
            </a:r>
            <a:endParaRPr lang="en-US" dirty="0"/>
          </a:p>
          <a:p>
            <a:pPr marL="1314450" lvl="2" indent="-457200">
              <a:buFont typeface="+mj-lt"/>
              <a:buAutoNum type="alphaLcParenR"/>
            </a:pPr>
            <a:r>
              <a:rPr lang="en-US" dirty="0"/>
              <a:t>…  others</a:t>
            </a:r>
            <a:endParaRPr lang="en-US" sz="1600" dirty="0"/>
          </a:p>
          <a:p>
            <a:pPr marL="457200" lvl="1" indent="0">
              <a:spcBef>
                <a:spcPts val="1800"/>
              </a:spcBef>
              <a:buNone/>
            </a:pPr>
            <a:endParaRPr lang="en-US" sz="2400" dirty="0"/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2400" dirty="0"/>
              <a:t>Here are the basics for getting your computer set up for command-line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Download Java SE SDK (version 7 or 8).</a:t>
            </a:r>
          </a:p>
          <a:p>
            <a:pPr lvl="1"/>
            <a:r>
              <a:rPr lang="en-US" sz="2400" dirty="0"/>
              <a:t>If you already have it installed, it will likely be found at C:\Program Files\Java\jdk1.8.0_25\bin or something similar.</a:t>
            </a:r>
          </a:p>
          <a:p>
            <a:pPr lvl="1"/>
            <a:r>
              <a:rPr lang="en-US" sz="2400" dirty="0"/>
              <a:t>If not, download it from the following site: </a:t>
            </a:r>
            <a:r>
              <a:rPr lang="en-US" sz="1500" dirty="0">
                <a:hlinkClick r:id="rId2"/>
              </a:rPr>
              <a:t>http://www.oracle.com/technetwork/java/javase/downloads/jdk8-downloads-2133151.html</a:t>
            </a:r>
            <a:r>
              <a:rPr 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7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Check if you can access java.exe and javac.exe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Launch a command console</a:t>
            </a:r>
          </a:p>
          <a:p>
            <a:pPr marL="1314450" lvl="2" indent="-457200"/>
            <a:r>
              <a:rPr lang="en-US" sz="1500" dirty="0"/>
              <a:t>Windows 7: above the start button, type </a:t>
            </a:r>
            <a:r>
              <a:rPr lang="en-US" sz="1500" dirty="0" err="1"/>
              <a:t>cmd</a:t>
            </a:r>
            <a:r>
              <a:rPr lang="en-US" sz="1500" dirty="0"/>
              <a:t> in the window</a:t>
            </a:r>
          </a:p>
          <a:p>
            <a:pPr marL="1314450" lvl="2" indent="-457200"/>
            <a:r>
              <a:rPr lang="en-US" sz="1500" dirty="0"/>
              <a:t>Windows 8 or 10: search for “command prompt”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Enter the command “java  -version” at the prompt</a:t>
            </a:r>
          </a:p>
          <a:p>
            <a:pPr marL="1314450" lvl="2" indent="-457200"/>
            <a:r>
              <a:rPr lang="en-US" sz="2000" dirty="0"/>
              <a:t>If you get something like:</a:t>
            </a:r>
          </a:p>
          <a:p>
            <a:pPr marL="1314450" lvl="3" indent="0">
              <a:buNone/>
            </a:pPr>
            <a:r>
              <a:rPr lang="en-US" sz="1600" dirty="0"/>
              <a:t>Java version “1.8.0_25”</a:t>
            </a:r>
          </a:p>
          <a:p>
            <a:pPr marL="1314450" lvl="3" indent="0">
              <a:buNone/>
            </a:pPr>
            <a:r>
              <a:rPr lang="en-US" sz="1600" dirty="0"/>
              <a:t>Java™ SE Runtime Environment (build 1.8.0_25-b18)</a:t>
            </a:r>
          </a:p>
          <a:p>
            <a:pPr marL="1314450" lvl="3" indent="0">
              <a:buNone/>
            </a:pPr>
            <a:r>
              <a:rPr lang="en-US" dirty="0"/>
              <a:t>and if this is the SDK you just installed, then you are pointed to that version of Java</a:t>
            </a:r>
          </a:p>
          <a:p>
            <a:pPr marL="1200150" lvl="2" indent="-342900"/>
            <a:r>
              <a:rPr lang="en-US" dirty="0"/>
              <a:t>If not, go to the next slide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Enter the command “</a:t>
            </a:r>
            <a:r>
              <a:rPr lang="en-US" sz="2400" dirty="0" err="1"/>
              <a:t>javac</a:t>
            </a:r>
            <a:r>
              <a:rPr lang="en-US" sz="2400" dirty="0"/>
              <a:t>” at the prompt</a:t>
            </a:r>
          </a:p>
          <a:p>
            <a:pPr marL="1314450" lvl="2" indent="-457200"/>
            <a:r>
              <a:rPr lang="en-US" sz="2000" dirty="0"/>
              <a:t>If you get something like the following, go to the following slide: </a:t>
            </a:r>
          </a:p>
          <a:p>
            <a:pPr marL="857250" lvl="2" indent="0">
              <a:buNone/>
            </a:pPr>
            <a:r>
              <a:rPr lang="en-US" sz="1700" dirty="0"/>
              <a:t>		“</a:t>
            </a:r>
            <a:r>
              <a:rPr lang="en-US" sz="1700" dirty="0" err="1"/>
              <a:t>javac</a:t>
            </a:r>
            <a:r>
              <a:rPr lang="en-US" sz="1700" dirty="0"/>
              <a:t> is not recognized as an internal or external command…“</a:t>
            </a:r>
          </a:p>
          <a:p>
            <a:pPr marL="1314450" lvl="2" indent="-457200"/>
            <a:r>
              <a:rPr lang="en-US" sz="2000" dirty="0"/>
              <a:t>If you get a list of options, you are connected to the SDK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6903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(if you cannot access java or </a:t>
            </a:r>
            <a:r>
              <a:rPr lang="en-US" sz="2700" dirty="0" err="1"/>
              <a:t>javac</a:t>
            </a:r>
            <a:r>
              <a:rPr lang="en-US" sz="27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u="sng" dirty="0"/>
              <a:t>Problem</a:t>
            </a:r>
            <a:r>
              <a:rPr lang="en-US" sz="2400" dirty="0"/>
              <a:t>:  your computer needs to know where to find …</a:t>
            </a:r>
          </a:p>
          <a:p>
            <a:pPr marL="457200" lvl="1" indent="0">
              <a:buNone/>
            </a:pPr>
            <a:r>
              <a:rPr lang="en-US" sz="2400" dirty="0"/>
              <a:t>	the JDK, and</a:t>
            </a:r>
          </a:p>
          <a:p>
            <a:pPr marL="457200" lvl="1" indent="0">
              <a:buNone/>
            </a:pPr>
            <a:r>
              <a:rPr lang="en-US" sz="2400" dirty="0"/>
              <a:t>	your source code (*.java files) at the same time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u="sng" dirty="0"/>
              <a:t>Solution</a:t>
            </a:r>
            <a:r>
              <a:rPr lang="en-US" sz="2400" dirty="0"/>
              <a:t>: There are two ways to connect to the JDK. 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Change your PATH environment variable to include the location of the JDK/bin directory.</a:t>
            </a:r>
          </a:p>
          <a:p>
            <a:pPr marL="457200" lvl="1" indent="0">
              <a:buNone/>
            </a:pPr>
            <a:r>
              <a:rPr lang="en-US" sz="2400" dirty="0"/>
              <a:t>			OR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/>
              <a:t>Include the location of the JDK or the java file in your console command.</a:t>
            </a:r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0823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Change your PATH environment variable to include the location of the JDK/bin directory. </a:t>
            </a:r>
          </a:p>
          <a:p>
            <a:pPr marL="457200" lvl="1" indent="0">
              <a:buNone/>
            </a:pPr>
            <a:r>
              <a:rPr lang="en-US" sz="2400" dirty="0"/>
              <a:t>CAUTION: Be very careful not to wipe out the whole PATH environment variable – it may prevent you from doing anything in Windows, including launching it.  Save a copy of PATH in case you need to fix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Windows 7:</a:t>
            </a:r>
          </a:p>
          <a:p>
            <a:pPr lvl="2"/>
            <a:r>
              <a:rPr lang="en-US" sz="1600" dirty="0"/>
              <a:t>Right-click on the computer icon on the desktop (or in the start menu) and select “Properties”</a:t>
            </a:r>
          </a:p>
          <a:p>
            <a:pPr lvl="2"/>
            <a:r>
              <a:rPr lang="en-US" sz="1600" dirty="0"/>
              <a:t>Select “Advanced System Settings”</a:t>
            </a:r>
          </a:p>
          <a:p>
            <a:pPr lvl="2"/>
            <a:r>
              <a:rPr lang="en-US" sz="1600" dirty="0"/>
              <a:t>Go to 3 below…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Windows 8:</a:t>
            </a:r>
          </a:p>
          <a:p>
            <a:pPr lvl="2"/>
            <a:r>
              <a:rPr lang="en-US" sz="1600" dirty="0"/>
              <a:t>In Windows Search, select Settings (Windows Key + W) and search for “Environment variables”.</a:t>
            </a:r>
          </a:p>
          <a:p>
            <a:pPr lvl="2"/>
            <a:r>
              <a:rPr lang="en-US" sz="1600" dirty="0"/>
              <a:t>Select “Edit system environment variables” (requires admin privileges)</a:t>
            </a:r>
          </a:p>
          <a:p>
            <a:pPr lvl="2"/>
            <a:r>
              <a:rPr lang="en-US" sz="1600" dirty="0"/>
              <a:t>Go to 3 below…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2400" dirty="0"/>
              <a:t>You will get the same window on either OS.  Then…</a:t>
            </a:r>
          </a:p>
          <a:p>
            <a:pPr lvl="2"/>
            <a:r>
              <a:rPr lang="en-US" sz="1600" dirty="0"/>
              <a:t>In the resulting window, select the Advanced tab and the Environment Variables button</a:t>
            </a:r>
          </a:p>
          <a:p>
            <a:pPr lvl="2"/>
            <a:r>
              <a:rPr lang="en-US" sz="1600" dirty="0"/>
              <a:t>Locate the Path variable, and edit it.  Add to the end of the path a semi-colon and the complete path to the SDK bin directory, for example: </a:t>
            </a:r>
          </a:p>
          <a:p>
            <a:pPr marL="914400" lvl="2" indent="0">
              <a:buNone/>
            </a:pPr>
            <a:r>
              <a:rPr lang="en-US" sz="1600" dirty="0"/>
              <a:t>	C:\Program Files\Java\jdk1.7.0_25\bin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449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#2, </a:t>
            </a:r>
            <a:r>
              <a:rPr lang="en-US" sz="2700" dirty="0" err="1"/>
              <a:t>pg</a:t>
            </a:r>
            <a:r>
              <a:rPr lang="en-US" sz="2700" dirty="0"/>
              <a:t> 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Include the location of the JDK or the java file in your console command.</a:t>
            </a:r>
          </a:p>
          <a:p>
            <a:pPr lvl="2"/>
            <a:r>
              <a:rPr lang="en-US" sz="1800" dirty="0"/>
              <a:t>In a “Windows Explorer” (Windows) or other file browser, find the JDK.</a:t>
            </a:r>
          </a:p>
          <a:p>
            <a:pPr lvl="3"/>
            <a:r>
              <a:rPr lang="en-US" sz="1400" dirty="0"/>
              <a:t>A standard configuration places the JDK in C:\Program Files\Java\jdk1.8.0_73.</a:t>
            </a:r>
          </a:p>
          <a:p>
            <a:pPr lvl="3"/>
            <a:r>
              <a:rPr lang="en-US" sz="1400" dirty="0"/>
              <a:t>Copy the path to </a:t>
            </a:r>
            <a:r>
              <a:rPr lang="en-US" sz="1400" dirty="0" err="1"/>
              <a:t>jdk</a:t>
            </a:r>
            <a:r>
              <a:rPr lang="en-US" sz="1400" dirty="0"/>
              <a:t>\bin</a:t>
            </a:r>
          </a:p>
          <a:p>
            <a:pPr lvl="4"/>
            <a:r>
              <a:rPr lang="en-US" sz="1400" dirty="0"/>
              <a:t>Write it down, or</a:t>
            </a:r>
          </a:p>
          <a:p>
            <a:pPr lvl="4"/>
            <a:r>
              <a:rPr lang="en-US" sz="1400" dirty="0"/>
              <a:t>In the address bar, right-click and “copy address”</a:t>
            </a:r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lvl="3"/>
            <a:r>
              <a:rPr lang="en-US" sz="1400" dirty="0"/>
              <a:t>Paste the address to the </a:t>
            </a:r>
            <a:r>
              <a:rPr lang="en-US" sz="1400" dirty="0" err="1"/>
              <a:t>jdk</a:t>
            </a:r>
            <a:r>
              <a:rPr lang="en-US" sz="1400" dirty="0"/>
              <a:t> into the console, add </a:t>
            </a:r>
            <a:r>
              <a:rPr lang="en-US" sz="1400" dirty="0" err="1"/>
              <a:t>javac</a:t>
            </a:r>
            <a:r>
              <a:rPr lang="en-US" sz="1400" dirty="0"/>
              <a:t>, and put quotes around it</a:t>
            </a:r>
          </a:p>
          <a:p>
            <a:pPr lvl="3"/>
            <a:r>
              <a:rPr lang="en-US" sz="1400" dirty="0"/>
              <a:t>Add the *java file (with its path if needed)</a:t>
            </a:r>
          </a:p>
          <a:p>
            <a:pPr marL="1828800" lvl="4" indent="0">
              <a:buNone/>
            </a:pPr>
            <a:endParaRPr lang="en-US" sz="1400" dirty="0"/>
          </a:p>
          <a:p>
            <a:pPr lvl="4"/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24200"/>
            <a:ext cx="5905500" cy="13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#2, </a:t>
            </a:r>
            <a:r>
              <a:rPr lang="en-US" sz="2700" dirty="0" err="1"/>
              <a:t>pg</a:t>
            </a:r>
            <a:r>
              <a:rPr lang="en-US" sz="2700" dirty="0"/>
              <a:t> 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9600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Hints:</a:t>
            </a:r>
          </a:p>
          <a:p>
            <a:pPr lvl="2"/>
            <a:r>
              <a:rPr lang="en-US" sz="1800" dirty="0"/>
              <a:t>In the </a:t>
            </a:r>
            <a:r>
              <a:rPr lang="en-US" sz="1800" dirty="0" err="1"/>
              <a:t>cmd</a:t>
            </a:r>
            <a:r>
              <a:rPr lang="en-US" sz="1800" dirty="0"/>
              <a:t> console, use “DOS” commands</a:t>
            </a:r>
          </a:p>
          <a:p>
            <a:pPr lvl="3"/>
            <a:r>
              <a:rPr lang="en-US" sz="1400" dirty="0"/>
              <a:t>cd </a:t>
            </a:r>
            <a:r>
              <a:rPr lang="en-US" sz="1400" i="1" dirty="0"/>
              <a:t>&lt;path&gt;</a:t>
            </a:r>
            <a:r>
              <a:rPr lang="en-US" sz="1400" dirty="0"/>
              <a:t>  - “Change Directory” to &lt;</a:t>
            </a:r>
            <a:r>
              <a:rPr lang="en-US" sz="1400" i="1" dirty="0"/>
              <a:t>path&gt;</a:t>
            </a:r>
            <a:endParaRPr lang="en-US" sz="1400" dirty="0"/>
          </a:p>
          <a:p>
            <a:pPr lvl="3"/>
            <a:r>
              <a:rPr lang="en-US" sz="1400" dirty="0"/>
              <a:t>cd ..  -  “Change up one directory”</a:t>
            </a:r>
          </a:p>
          <a:p>
            <a:pPr lvl="3"/>
            <a:r>
              <a:rPr lang="en-US" sz="1400" dirty="0" err="1"/>
              <a:t>dir</a:t>
            </a:r>
            <a:r>
              <a:rPr lang="en-US" sz="1400" dirty="0"/>
              <a:t>  - “List the contents of the current directory”</a:t>
            </a:r>
          </a:p>
          <a:p>
            <a:pPr lvl="2"/>
            <a:r>
              <a:rPr lang="en-US" sz="1800" dirty="0"/>
              <a:t>Use up-arrow (or down-arrow) to retrieve previous (or later) commands</a:t>
            </a:r>
          </a:p>
          <a:p>
            <a:pPr lvl="1"/>
            <a:r>
              <a:rPr lang="en-US" sz="2200" dirty="0"/>
              <a:t>Example session:</a:t>
            </a:r>
          </a:p>
          <a:p>
            <a:pPr marL="457200" lvl="1" indent="0">
              <a:buNone/>
            </a:pPr>
            <a:endParaRPr lang="en-US" sz="2200" dirty="0"/>
          </a:p>
          <a:p>
            <a:pPr lvl="4"/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035A-685B-406B-8E49-DE58306C6B4E}"/>
              </a:ext>
            </a:extLst>
          </p:cNvPr>
          <p:cNvGrpSpPr/>
          <p:nvPr/>
        </p:nvGrpSpPr>
        <p:grpSpPr>
          <a:xfrm>
            <a:off x="3124200" y="2438400"/>
            <a:ext cx="5562600" cy="4210244"/>
            <a:chOff x="3124200" y="2438400"/>
            <a:chExt cx="5562600" cy="42102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F719D-31E5-4E85-900D-0DE9085E7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2438400"/>
              <a:ext cx="4758394" cy="1847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D007C7-A06B-4A6D-9F32-19ADF66A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01484"/>
              <a:ext cx="5562600" cy="254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04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4</a:t>
            </a:r>
            <a:r>
              <a:rPr lang="en-US" sz="2700" dirty="0"/>
              <a:t> (once you have access to java &amp; </a:t>
            </a:r>
            <a:r>
              <a:rPr lang="en-US" sz="2700" dirty="0" err="1"/>
              <a:t>javac</a:t>
            </a:r>
            <a:r>
              <a:rPr lang="en-US" sz="27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Create a simple text test program (e.g., HelloWorld.java)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Launch a command console (see Step 2)</a:t>
            </a:r>
          </a:p>
          <a:p>
            <a:pPr lvl="2"/>
            <a:r>
              <a:rPr lang="en-US" sz="1600" dirty="0"/>
              <a:t>Using DOS-style commands (e.g., cd and dir) navigate to the directory where you saved HelloWorld.java</a:t>
            </a:r>
          </a:p>
          <a:p>
            <a:pPr lvl="2"/>
            <a:r>
              <a:rPr lang="en-US" sz="1600" dirty="0"/>
              <a:t>To change directory into a directory named </a:t>
            </a:r>
            <a:r>
              <a:rPr lang="en-US" sz="1600" dirty="0" err="1"/>
              <a:t>myDir</a:t>
            </a:r>
            <a:r>
              <a:rPr lang="en-US" sz="1600" dirty="0"/>
              <a:t>, use ‘</a:t>
            </a:r>
            <a:r>
              <a:rPr lang="en-US" sz="1600" dirty="0" err="1"/>
              <a:t>cd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’</a:t>
            </a:r>
          </a:p>
          <a:p>
            <a:pPr lvl="2"/>
            <a:r>
              <a:rPr lang="en-US" sz="1600" dirty="0"/>
              <a:t>To change directory up one level, use ‘</a:t>
            </a:r>
            <a:r>
              <a:rPr lang="en-US" sz="1600" dirty="0" err="1"/>
              <a:t>cd</a:t>
            </a:r>
            <a:r>
              <a:rPr lang="en-US" sz="1600" dirty="0"/>
              <a:t> ..’</a:t>
            </a:r>
          </a:p>
          <a:p>
            <a:pPr lvl="2"/>
            <a:r>
              <a:rPr lang="en-US" sz="1600" dirty="0"/>
              <a:t>To list the contents of the current directory, use ‘dir’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Compile </a:t>
            </a:r>
          </a:p>
          <a:p>
            <a:pPr lvl="2"/>
            <a:r>
              <a:rPr lang="en-US" sz="1600" dirty="0"/>
              <a:t>At the prompt, enter:</a:t>
            </a:r>
          </a:p>
          <a:p>
            <a:pPr marL="1371600" lvl="3" indent="0">
              <a:buNone/>
            </a:pPr>
            <a:r>
              <a:rPr lang="en-US" sz="1600" dirty="0" err="1"/>
              <a:t>javac</a:t>
            </a:r>
            <a:r>
              <a:rPr lang="en-US" sz="1600" dirty="0"/>
              <a:t> HelloWorld.java</a:t>
            </a:r>
          </a:p>
          <a:p>
            <a:pPr lvl="2"/>
            <a:r>
              <a:rPr lang="en-US" sz="1600" dirty="0"/>
              <a:t>Fix any syntax errors in </a:t>
            </a:r>
            <a:r>
              <a:rPr lang="en-US" sz="1600"/>
              <a:t>a text </a:t>
            </a:r>
            <a:r>
              <a:rPr lang="en-US" sz="1600" dirty="0"/>
              <a:t>editor, recompile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2400" dirty="0"/>
              <a:t>Run the application</a:t>
            </a:r>
            <a:endParaRPr lang="en-US" sz="1600" dirty="0"/>
          </a:p>
          <a:p>
            <a:pPr lvl="2"/>
            <a:r>
              <a:rPr lang="en-US" sz="1600" dirty="0"/>
              <a:t>At the prompt, enter: </a:t>
            </a:r>
          </a:p>
          <a:p>
            <a:pPr marL="914400" lvl="2" indent="0">
              <a:buNone/>
            </a:pPr>
            <a:r>
              <a:rPr lang="en-US" sz="1600" dirty="0"/>
              <a:t>	java </a:t>
            </a:r>
            <a:r>
              <a:rPr lang="en-US" sz="1600" dirty="0" err="1"/>
              <a:t>HelloWorld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NOTE that you do not include any suffix – the JVM runs the program </a:t>
            </a:r>
            <a:r>
              <a:rPr lang="en-US" sz="1600" dirty="0" err="1"/>
              <a:t>HelloWorld.class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1261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772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How To Use Java from the Command Line</vt:lpstr>
      <vt:lpstr>Options</vt:lpstr>
      <vt:lpstr>Step 1</vt:lpstr>
      <vt:lpstr>Step 2</vt:lpstr>
      <vt:lpstr>Step 3 (if you cannot access java or javac)</vt:lpstr>
      <vt:lpstr>Step 3 (solution #1)</vt:lpstr>
      <vt:lpstr>Step 3 (solution #2, pg 1 of 2)</vt:lpstr>
      <vt:lpstr>Step 3 (solution #2, pg 2 of 2)</vt:lpstr>
      <vt:lpstr>Step 4 (once you have access to java &amp; javac)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Alexander</dc:creator>
  <cp:lastModifiedBy>Rob Alexander</cp:lastModifiedBy>
  <cp:revision>28</cp:revision>
  <dcterms:created xsi:type="dcterms:W3CDTF">2014-02-03T14:26:24Z</dcterms:created>
  <dcterms:modified xsi:type="dcterms:W3CDTF">2018-12-30T17:59:04Z</dcterms:modified>
</cp:coreProperties>
</file>