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61" r:id="rId3"/>
    <p:sldId id="267" r:id="rId4"/>
    <p:sldId id="257" r:id="rId5"/>
    <p:sldId id="259" r:id="rId6"/>
    <p:sldId id="277" r:id="rId7"/>
    <p:sldId id="260" r:id="rId8"/>
    <p:sldId id="273" r:id="rId9"/>
    <p:sldId id="274" r:id="rId10"/>
    <p:sldId id="27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644C05-F69E-4A15-80D7-B011FAA1E67A}" type="datetimeFigureOut">
              <a:rPr lang="es-MX" smtClean="0"/>
              <a:t>23/07/2017</a:t>
            </a:fld>
            <a:endParaRPr lang="es-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025A8-76F8-4E4A-B5B5-E2BE92A80359}" type="slidenum">
              <a:rPr lang="es-MX" smtClean="0"/>
              <a:t>‹#›</a:t>
            </a:fld>
            <a:endParaRPr lang="es-MX"/>
          </a:p>
        </p:txBody>
      </p:sp>
    </p:spTree>
    <p:extLst>
      <p:ext uri="{BB962C8B-B14F-4D97-AF65-F5344CB8AC3E}">
        <p14:creationId xmlns:p14="http://schemas.microsoft.com/office/powerpoint/2010/main" val="3991907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7/23/2017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7/23/2017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hyperlink" Target="http://www.notasti.com/"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igeek.club/" TargetMode="External"/><Relationship Id="rId2" Type="http://schemas.openxmlformats.org/officeDocument/2006/relationships/hyperlink" Target="http://peru.com/epic/epic-mobile/iphone-6s-nuevos-rumores-nuevo-celular-apple-noticia-356037" TargetMode="External"/><Relationship Id="rId1" Type="http://schemas.openxmlformats.org/officeDocument/2006/relationships/slideLayout" Target="../slideLayouts/slideLayout2.xml"/><Relationship Id="rId4" Type="http://schemas.openxmlformats.org/officeDocument/2006/relationships/hyperlink" Target="https://pixabay.com/es/photos/encendedor/"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39273-8311-4C07-9076-11CFB2451566}"/>
              </a:ext>
            </a:extLst>
          </p:cNvPr>
          <p:cNvSpPr>
            <a:spLocks noGrp="1"/>
          </p:cNvSpPr>
          <p:nvPr>
            <p:ph type="ctrTitle"/>
          </p:nvPr>
        </p:nvSpPr>
        <p:spPr>
          <a:xfrm>
            <a:off x="1876424" y="2209005"/>
            <a:ext cx="8791575" cy="1300098"/>
          </a:xfrm>
        </p:spPr>
        <p:txBody>
          <a:bodyPr>
            <a:normAutofit fontScale="90000"/>
          </a:bodyPr>
          <a:lstStyle/>
          <a:p>
            <a:r>
              <a:rPr lang="es-MX" dirty="0"/>
              <a:t>Objetos</a:t>
            </a:r>
            <a:r>
              <a:rPr lang="en-US" dirty="0"/>
              <a:t> que </a:t>
            </a:r>
            <a:r>
              <a:rPr lang="es-MX" dirty="0"/>
              <a:t>llevaría</a:t>
            </a:r>
            <a:r>
              <a:rPr lang="en-US" dirty="0"/>
              <a:t> al </a:t>
            </a:r>
            <a:r>
              <a:rPr lang="es-MX" dirty="0"/>
              <a:t>pasado</a:t>
            </a:r>
          </a:p>
        </p:txBody>
      </p:sp>
      <p:sp>
        <p:nvSpPr>
          <p:cNvPr id="3" name="Subtitle 2">
            <a:extLst>
              <a:ext uri="{FF2B5EF4-FFF2-40B4-BE49-F238E27FC236}">
                <a16:creationId xmlns:a16="http://schemas.microsoft.com/office/drawing/2014/main" id="{07E5C867-EF22-4B40-9919-94B66AA0BB8B}"/>
              </a:ext>
            </a:extLst>
          </p:cNvPr>
          <p:cNvSpPr>
            <a:spLocks noGrp="1"/>
          </p:cNvSpPr>
          <p:nvPr>
            <p:ph type="subTitle" idx="1"/>
          </p:nvPr>
        </p:nvSpPr>
        <p:spPr>
          <a:xfrm>
            <a:off x="1876424" y="3602038"/>
            <a:ext cx="8791575" cy="1655762"/>
          </a:xfrm>
        </p:spPr>
        <p:txBody>
          <a:bodyPr/>
          <a:lstStyle/>
          <a:p>
            <a:r>
              <a:rPr lang="en-US" dirty="0"/>
              <a:t>MCE. Starling Germosen Reynoso</a:t>
            </a:r>
            <a:endParaRPr lang="es-DO" dirty="0"/>
          </a:p>
        </p:txBody>
      </p:sp>
      <p:sp>
        <p:nvSpPr>
          <p:cNvPr id="4" name="AutoShape 4" descr="Resultado de imagen para utesa cedese">
            <a:extLst>
              <a:ext uri="{FF2B5EF4-FFF2-40B4-BE49-F238E27FC236}">
                <a16:creationId xmlns:a16="http://schemas.microsoft.com/office/drawing/2014/main" id="{D6D3C8C1-01F2-4D31-8DEB-BB39C88AC4B4}"/>
              </a:ext>
            </a:extLst>
          </p:cNvPr>
          <p:cNvSpPr>
            <a:spLocks noChangeAspect="1" noChangeArrowheads="1"/>
          </p:cNvSpPr>
          <p:nvPr/>
        </p:nvSpPr>
        <p:spPr bwMode="auto">
          <a:xfrm>
            <a:off x="5943600" y="3276600"/>
            <a:ext cx="3650974" cy="365097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DO"/>
          </a:p>
        </p:txBody>
      </p:sp>
      <p:sp>
        <p:nvSpPr>
          <p:cNvPr id="5" name="AutoShape 6" descr="http://servidorinternet.mipropia.com/imagenes%20de%20la%20pagina/Cedese%20Transparente.png">
            <a:extLst>
              <a:ext uri="{FF2B5EF4-FFF2-40B4-BE49-F238E27FC236}">
                <a16:creationId xmlns:a16="http://schemas.microsoft.com/office/drawing/2014/main" id="{C2122E1B-0F24-49AE-BE76-F11D148BA71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DO"/>
          </a:p>
        </p:txBody>
      </p:sp>
      <p:pic>
        <p:nvPicPr>
          <p:cNvPr id="8" name="Picture 7">
            <a:extLst>
              <a:ext uri="{FF2B5EF4-FFF2-40B4-BE49-F238E27FC236}">
                <a16:creationId xmlns:a16="http://schemas.microsoft.com/office/drawing/2014/main" id="{E66D4442-E06A-4FDD-8245-4AB978213BA8}"/>
              </a:ext>
            </a:extLst>
          </p:cNvPr>
          <p:cNvPicPr>
            <a:picLocks noChangeAspect="1"/>
          </p:cNvPicPr>
          <p:nvPr/>
        </p:nvPicPr>
        <p:blipFill>
          <a:blip r:embed="rId2"/>
          <a:stretch>
            <a:fillRect/>
          </a:stretch>
        </p:blipFill>
        <p:spPr>
          <a:xfrm>
            <a:off x="0" y="4572000"/>
            <a:ext cx="2286000" cy="2286000"/>
          </a:xfrm>
          <a:prstGeom prst="rect">
            <a:avLst/>
          </a:prstGeom>
        </p:spPr>
      </p:pic>
      <p:pic>
        <p:nvPicPr>
          <p:cNvPr id="10" name="Picture 9">
            <a:extLst>
              <a:ext uri="{FF2B5EF4-FFF2-40B4-BE49-F238E27FC236}">
                <a16:creationId xmlns:a16="http://schemas.microsoft.com/office/drawing/2014/main" id="{EAB633E9-3F94-404F-BA23-986428592FFF}"/>
              </a:ext>
            </a:extLst>
          </p:cNvPr>
          <p:cNvPicPr>
            <a:picLocks noChangeAspect="1"/>
          </p:cNvPicPr>
          <p:nvPr/>
        </p:nvPicPr>
        <p:blipFill>
          <a:blip r:embed="rId3"/>
          <a:stretch>
            <a:fillRect/>
          </a:stretch>
        </p:blipFill>
        <p:spPr>
          <a:xfrm>
            <a:off x="9770165" y="4483483"/>
            <a:ext cx="2421835" cy="2374517"/>
          </a:xfrm>
          <a:prstGeom prst="rect">
            <a:avLst/>
          </a:prstGeom>
        </p:spPr>
      </p:pic>
      <p:sp>
        <p:nvSpPr>
          <p:cNvPr id="11" name="TextBox 10">
            <a:extLst>
              <a:ext uri="{FF2B5EF4-FFF2-40B4-BE49-F238E27FC236}">
                <a16:creationId xmlns:a16="http://schemas.microsoft.com/office/drawing/2014/main" id="{EAFADB1A-7242-4A2E-AFF5-DD85205C809D}"/>
              </a:ext>
            </a:extLst>
          </p:cNvPr>
          <p:cNvSpPr txBox="1"/>
          <p:nvPr/>
        </p:nvSpPr>
        <p:spPr>
          <a:xfrm>
            <a:off x="2622438" y="5165209"/>
            <a:ext cx="7127849" cy="369332"/>
          </a:xfrm>
          <a:prstGeom prst="rect">
            <a:avLst/>
          </a:prstGeom>
          <a:noFill/>
        </p:spPr>
        <p:txBody>
          <a:bodyPr wrap="none" rtlCol="0">
            <a:spAutoFit/>
          </a:bodyPr>
          <a:lstStyle/>
          <a:p>
            <a:r>
              <a:rPr lang="en-US" dirty="0">
                <a:solidFill>
                  <a:srgbClr val="FFFF00"/>
                </a:solidFill>
              </a:rPr>
              <a:t>Este </a:t>
            </a:r>
            <a:r>
              <a:rPr lang="es-DO" dirty="0">
                <a:solidFill>
                  <a:srgbClr val="FFFF00"/>
                </a:solidFill>
              </a:rPr>
              <a:t>contenido</a:t>
            </a:r>
            <a:r>
              <a:rPr lang="en-US" dirty="0">
                <a:solidFill>
                  <a:srgbClr val="FFFF00"/>
                </a:solidFill>
              </a:rPr>
              <a:t> </a:t>
            </a:r>
            <a:r>
              <a:rPr lang="es-DO" dirty="0">
                <a:solidFill>
                  <a:srgbClr val="FFFF00"/>
                </a:solidFill>
              </a:rPr>
              <a:t>es distribuido </a:t>
            </a:r>
            <a:r>
              <a:rPr lang="en-US" dirty="0">
                <a:solidFill>
                  <a:srgbClr val="FFFF00"/>
                </a:solidFill>
              </a:rPr>
              <a:t>bajo </a:t>
            </a:r>
            <a:r>
              <a:rPr lang="es-DO" dirty="0">
                <a:solidFill>
                  <a:srgbClr val="FFFF00"/>
                </a:solidFill>
              </a:rPr>
              <a:t>licencia</a:t>
            </a:r>
            <a:r>
              <a:rPr lang="en-US" dirty="0">
                <a:solidFill>
                  <a:srgbClr val="FFFF00"/>
                </a:solidFill>
              </a:rPr>
              <a:t> MIT, </a:t>
            </a:r>
            <a:r>
              <a:rPr lang="es-DO" dirty="0">
                <a:solidFill>
                  <a:srgbClr val="FFFF00"/>
                </a:solidFill>
              </a:rPr>
              <a:t>cortesía</a:t>
            </a:r>
            <a:r>
              <a:rPr lang="en-US" dirty="0">
                <a:solidFill>
                  <a:srgbClr val="FFFF00"/>
                </a:solidFill>
              </a:rPr>
              <a:t> de </a:t>
            </a:r>
            <a:r>
              <a:rPr lang="en-US" dirty="0">
                <a:solidFill>
                  <a:srgbClr val="FFFF00"/>
                </a:solidFill>
                <a:hlinkClick r:id="rId4"/>
              </a:rPr>
              <a:t>www.NotasTI.com</a:t>
            </a:r>
            <a:endParaRPr lang="es-DO" dirty="0">
              <a:solidFill>
                <a:srgbClr val="FFFF00"/>
              </a:solidFill>
            </a:endParaRPr>
          </a:p>
        </p:txBody>
      </p:sp>
    </p:spTree>
    <p:extLst>
      <p:ext uri="{BB962C8B-B14F-4D97-AF65-F5344CB8AC3E}">
        <p14:creationId xmlns:p14="http://schemas.microsoft.com/office/powerpoint/2010/main" val="158153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DA08A8-A624-4ED2-8F12-BCE4456274AC}"/>
              </a:ext>
            </a:extLst>
          </p:cNvPr>
          <p:cNvPicPr>
            <a:picLocks/>
          </p:cNvPicPr>
          <p:nvPr/>
        </p:nvPicPr>
        <p:blipFill>
          <a:blip r:embed="rId2"/>
          <a:stretch>
            <a:fillRect/>
          </a:stretch>
        </p:blipFill>
        <p:spPr>
          <a:xfrm>
            <a:off x="169006" y="2328415"/>
            <a:ext cx="720000" cy="720000"/>
          </a:xfrm>
          <a:prstGeom prst="rect">
            <a:avLst/>
          </a:prstGeom>
        </p:spPr>
      </p:pic>
      <p:pic>
        <p:nvPicPr>
          <p:cNvPr id="8196" name="Picture 4" descr="Resultado de imagen para paypal icon">
            <a:extLst>
              <a:ext uri="{FF2B5EF4-FFF2-40B4-BE49-F238E27FC236}">
                <a16:creationId xmlns:a16="http://schemas.microsoft.com/office/drawing/2014/main" id="{7F87A3B0-9D75-493B-855D-3C6F50E71B1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06" y="1584495"/>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Resultado de imagen para freelancer logo">
            <a:extLst>
              <a:ext uri="{FF2B5EF4-FFF2-40B4-BE49-F238E27FC236}">
                <a16:creationId xmlns:a16="http://schemas.microsoft.com/office/drawing/2014/main" id="{F6952790-F487-4476-9055-286A6933BE0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72" y="5800663"/>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8208" name="Picture 16" descr="Resultado de imagen para slideshare">
            <a:extLst>
              <a:ext uri="{FF2B5EF4-FFF2-40B4-BE49-F238E27FC236}">
                <a16:creationId xmlns:a16="http://schemas.microsoft.com/office/drawing/2014/main" id="{E7423448-FDEC-4BAA-9D39-14D44A436A40}"/>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972" y="4109351"/>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0" name="AutoShape 22" descr="Resultado de imagen para Udemy">
            <a:extLst>
              <a:ext uri="{FF2B5EF4-FFF2-40B4-BE49-F238E27FC236}">
                <a16:creationId xmlns:a16="http://schemas.microsoft.com/office/drawing/2014/main" id="{1FAE6385-A2E9-45E9-A6FB-6A03873EB49B}"/>
              </a:ext>
            </a:extLst>
          </p:cNvPr>
          <p:cNvSpPr>
            <a:spLocks noChangeArrowheads="1"/>
          </p:cNvSpPr>
          <p:nvPr/>
        </p:nvSpPr>
        <p:spPr bwMode="auto">
          <a:xfrm>
            <a:off x="5943600" y="3276600"/>
            <a:ext cx="720000" cy="720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8216" name="Picture 24" descr="Resultado de imagen para Udemy">
            <a:extLst>
              <a:ext uri="{FF2B5EF4-FFF2-40B4-BE49-F238E27FC236}">
                <a16:creationId xmlns:a16="http://schemas.microsoft.com/office/drawing/2014/main" id="{B69EE2DD-2B3C-4E86-9D29-AEE6D5B5F516}"/>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972" y="4990480"/>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8218" name="Picture 26" descr="Resultado de imagen para DailyMotion">
            <a:extLst>
              <a:ext uri="{FF2B5EF4-FFF2-40B4-BE49-F238E27FC236}">
                <a16:creationId xmlns:a16="http://schemas.microsoft.com/office/drawing/2014/main" id="{F2254690-ADEC-4FC6-A44E-0B4A3E85D04F}"/>
              </a:ext>
            </a:extLst>
          </p:cNvPr>
          <p:cNvPicPr preferRelativeResize="0">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972" y="3214732"/>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9529242C-A428-47C6-AAAE-E0129BA047E4}"/>
              </a:ext>
            </a:extLst>
          </p:cNvPr>
          <p:cNvSpPr txBox="1"/>
          <p:nvPr/>
        </p:nvSpPr>
        <p:spPr>
          <a:xfrm>
            <a:off x="1117436" y="1713662"/>
            <a:ext cx="4876078" cy="461665"/>
          </a:xfrm>
          <a:prstGeom prst="rect">
            <a:avLst/>
          </a:prstGeom>
          <a:noFill/>
        </p:spPr>
        <p:txBody>
          <a:bodyPr wrap="none" rtlCol="0">
            <a:spAutoFit/>
          </a:bodyPr>
          <a:lstStyle/>
          <a:p>
            <a:r>
              <a:rPr lang="es-MX" sz="2400" dirty="0">
                <a:solidFill>
                  <a:srgbClr val="FFFF00"/>
                </a:solidFill>
              </a:rPr>
              <a:t>https://www.paypal.me/sgermosen/9</a:t>
            </a:r>
          </a:p>
        </p:txBody>
      </p:sp>
      <p:sp>
        <p:nvSpPr>
          <p:cNvPr id="34" name="TextBox 33">
            <a:extLst>
              <a:ext uri="{FF2B5EF4-FFF2-40B4-BE49-F238E27FC236}">
                <a16:creationId xmlns:a16="http://schemas.microsoft.com/office/drawing/2014/main" id="{696AD577-2F66-41AC-9127-B4F634008D9E}"/>
              </a:ext>
            </a:extLst>
          </p:cNvPr>
          <p:cNvSpPr txBox="1"/>
          <p:nvPr/>
        </p:nvSpPr>
        <p:spPr>
          <a:xfrm>
            <a:off x="1117436" y="2457582"/>
            <a:ext cx="4788619" cy="461665"/>
          </a:xfrm>
          <a:prstGeom prst="rect">
            <a:avLst/>
          </a:prstGeom>
          <a:noFill/>
        </p:spPr>
        <p:txBody>
          <a:bodyPr wrap="none" rtlCol="0">
            <a:spAutoFit/>
          </a:bodyPr>
          <a:lstStyle/>
          <a:p>
            <a:r>
              <a:rPr lang="es-MX" sz="2400" dirty="0">
                <a:solidFill>
                  <a:srgbClr val="FFFF00"/>
                </a:solidFill>
              </a:rPr>
              <a:t>https://plus.google.com/+StarlingGR</a:t>
            </a:r>
          </a:p>
        </p:txBody>
      </p:sp>
      <p:sp>
        <p:nvSpPr>
          <p:cNvPr id="35" name="TextBox 34">
            <a:extLst>
              <a:ext uri="{FF2B5EF4-FFF2-40B4-BE49-F238E27FC236}">
                <a16:creationId xmlns:a16="http://schemas.microsoft.com/office/drawing/2014/main" id="{0C8903EC-E4B9-4613-BD6C-0FE2265D0917}"/>
              </a:ext>
            </a:extLst>
          </p:cNvPr>
          <p:cNvSpPr txBox="1"/>
          <p:nvPr/>
        </p:nvSpPr>
        <p:spPr>
          <a:xfrm>
            <a:off x="1117436" y="3408975"/>
            <a:ext cx="5100242" cy="461665"/>
          </a:xfrm>
          <a:prstGeom prst="rect">
            <a:avLst/>
          </a:prstGeom>
          <a:noFill/>
        </p:spPr>
        <p:txBody>
          <a:bodyPr wrap="none" rtlCol="0">
            <a:spAutoFit/>
          </a:bodyPr>
          <a:lstStyle/>
          <a:p>
            <a:r>
              <a:rPr lang="es-MX" sz="2400" dirty="0">
                <a:solidFill>
                  <a:srgbClr val="FFFF00"/>
                </a:solidFill>
              </a:rPr>
              <a:t>http://www.dailymotion.com/sgermosen</a:t>
            </a:r>
          </a:p>
        </p:txBody>
      </p:sp>
      <p:sp>
        <p:nvSpPr>
          <p:cNvPr id="36" name="TextBox 35">
            <a:extLst>
              <a:ext uri="{FF2B5EF4-FFF2-40B4-BE49-F238E27FC236}">
                <a16:creationId xmlns:a16="http://schemas.microsoft.com/office/drawing/2014/main" id="{16EB7D7D-7EC3-41CD-B90A-7A07AD6D0A19}"/>
              </a:ext>
            </a:extLst>
          </p:cNvPr>
          <p:cNvSpPr txBox="1"/>
          <p:nvPr/>
        </p:nvSpPr>
        <p:spPr>
          <a:xfrm>
            <a:off x="1117436" y="4270717"/>
            <a:ext cx="4240648" cy="461665"/>
          </a:xfrm>
          <a:prstGeom prst="rect">
            <a:avLst/>
          </a:prstGeom>
          <a:noFill/>
        </p:spPr>
        <p:txBody>
          <a:bodyPr wrap="none" rtlCol="0">
            <a:spAutoFit/>
          </a:bodyPr>
          <a:lstStyle/>
          <a:p>
            <a:r>
              <a:rPr lang="es-MX" sz="2400" dirty="0">
                <a:solidFill>
                  <a:srgbClr val="FFFF00"/>
                </a:solidFill>
              </a:rPr>
              <a:t>https://es.slideshare.net/sgrysoft</a:t>
            </a:r>
          </a:p>
        </p:txBody>
      </p:sp>
      <p:sp>
        <p:nvSpPr>
          <p:cNvPr id="37" name="TextBox 36">
            <a:extLst>
              <a:ext uri="{FF2B5EF4-FFF2-40B4-BE49-F238E27FC236}">
                <a16:creationId xmlns:a16="http://schemas.microsoft.com/office/drawing/2014/main" id="{17C77017-1C21-4716-BDD6-20CC80757A4D}"/>
              </a:ext>
            </a:extLst>
          </p:cNvPr>
          <p:cNvSpPr txBox="1"/>
          <p:nvPr/>
        </p:nvSpPr>
        <p:spPr>
          <a:xfrm>
            <a:off x="1117436" y="5070871"/>
            <a:ext cx="7320081" cy="461665"/>
          </a:xfrm>
          <a:prstGeom prst="rect">
            <a:avLst/>
          </a:prstGeom>
          <a:noFill/>
        </p:spPr>
        <p:txBody>
          <a:bodyPr wrap="none" rtlCol="0">
            <a:spAutoFit/>
          </a:bodyPr>
          <a:lstStyle/>
          <a:p>
            <a:r>
              <a:rPr lang="es-MX" sz="2400" dirty="0">
                <a:solidFill>
                  <a:srgbClr val="FFFF00"/>
                </a:solidFill>
              </a:rPr>
              <a:t>https://www.udemy.com/user/starling-germosen-reynoso/</a:t>
            </a:r>
          </a:p>
        </p:txBody>
      </p:sp>
      <p:sp>
        <p:nvSpPr>
          <p:cNvPr id="38" name="TextBox 37">
            <a:extLst>
              <a:ext uri="{FF2B5EF4-FFF2-40B4-BE49-F238E27FC236}">
                <a16:creationId xmlns:a16="http://schemas.microsoft.com/office/drawing/2014/main" id="{332999D5-D355-4E7D-A23A-2D2BED3FA872}"/>
              </a:ext>
            </a:extLst>
          </p:cNvPr>
          <p:cNvSpPr txBox="1"/>
          <p:nvPr/>
        </p:nvSpPr>
        <p:spPr>
          <a:xfrm>
            <a:off x="1117436" y="5929830"/>
            <a:ext cx="5861028" cy="461665"/>
          </a:xfrm>
          <a:prstGeom prst="rect">
            <a:avLst/>
          </a:prstGeom>
          <a:noFill/>
        </p:spPr>
        <p:txBody>
          <a:bodyPr wrap="none" rtlCol="0">
            <a:spAutoFit/>
          </a:bodyPr>
          <a:lstStyle/>
          <a:p>
            <a:r>
              <a:rPr lang="es-MX" sz="2400" dirty="0">
                <a:solidFill>
                  <a:srgbClr val="FFFF00"/>
                </a:solidFill>
              </a:rPr>
              <a:t>https://www.freelancer.com/u/sgermosen.html</a:t>
            </a:r>
          </a:p>
        </p:txBody>
      </p:sp>
      <p:pic>
        <p:nvPicPr>
          <p:cNvPr id="3" name="Picture 2">
            <a:extLst>
              <a:ext uri="{FF2B5EF4-FFF2-40B4-BE49-F238E27FC236}">
                <a16:creationId xmlns:a16="http://schemas.microsoft.com/office/drawing/2014/main" id="{24F30E39-7375-40D3-9400-67070D677141}"/>
              </a:ext>
            </a:extLst>
          </p:cNvPr>
          <p:cNvPicPr>
            <a:picLocks noChangeAspect="1"/>
          </p:cNvPicPr>
          <p:nvPr/>
        </p:nvPicPr>
        <p:blipFill>
          <a:blip r:embed="rId8"/>
          <a:stretch>
            <a:fillRect/>
          </a:stretch>
        </p:blipFill>
        <p:spPr>
          <a:xfrm>
            <a:off x="7337728" y="266832"/>
            <a:ext cx="4381500" cy="4381500"/>
          </a:xfrm>
          <a:prstGeom prst="rect">
            <a:avLst/>
          </a:prstGeom>
        </p:spPr>
      </p:pic>
    </p:spTree>
    <p:extLst>
      <p:ext uri="{BB962C8B-B14F-4D97-AF65-F5344CB8AC3E}">
        <p14:creationId xmlns:p14="http://schemas.microsoft.com/office/powerpoint/2010/main" val="407379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3C920-68CC-4DDE-8AB1-D3ECDEA2520F}"/>
              </a:ext>
            </a:extLst>
          </p:cNvPr>
          <p:cNvSpPr>
            <a:spLocks noGrp="1"/>
          </p:cNvSpPr>
          <p:nvPr>
            <p:ph type="title"/>
          </p:nvPr>
        </p:nvSpPr>
        <p:spPr/>
        <p:txBody>
          <a:bodyPr/>
          <a:lstStyle/>
          <a:p>
            <a:endParaRPr lang="es-DO" dirty="0"/>
          </a:p>
        </p:txBody>
      </p:sp>
      <p:sp>
        <p:nvSpPr>
          <p:cNvPr id="3" name="Content Placeholder 2">
            <a:extLst>
              <a:ext uri="{FF2B5EF4-FFF2-40B4-BE49-F238E27FC236}">
                <a16:creationId xmlns:a16="http://schemas.microsoft.com/office/drawing/2014/main" id="{563EF6AC-D8EE-4D00-89CB-E3067F862264}"/>
              </a:ext>
            </a:extLst>
          </p:cNvPr>
          <p:cNvSpPr>
            <a:spLocks noGrp="1"/>
          </p:cNvSpPr>
          <p:nvPr>
            <p:ph idx="1"/>
          </p:nvPr>
        </p:nvSpPr>
        <p:spPr>
          <a:xfrm>
            <a:off x="1141412" y="2249487"/>
            <a:ext cx="9905999" cy="4071800"/>
          </a:xfrm>
        </p:spPr>
        <p:txBody>
          <a:bodyPr>
            <a:normAutofit/>
          </a:bodyPr>
          <a:lstStyle/>
          <a:p>
            <a:pPr marL="0" indent="0" algn="just">
              <a:buNone/>
            </a:pPr>
            <a:r>
              <a:rPr lang="es-DO" dirty="0"/>
              <a:t>En el caso hipotético de que tuviera que tuviera que viajar al año 1490, además de mi ropa, me encantaría llevar ciertos artículos modernos que me ayuden a evaluar, documentar y vivir aquella época.</a:t>
            </a:r>
            <a:br>
              <a:rPr lang="es-DO" dirty="0"/>
            </a:br>
            <a:br>
              <a:rPr lang="es-DO" dirty="0"/>
            </a:br>
            <a:r>
              <a:rPr lang="es-DO" dirty="0"/>
              <a:t>En mi caso, como amante de la historia, me encantaría llevar un montón de artefactos económicos, sin embargo, los tres mas importantes que llevaría serian los siguientes.</a:t>
            </a:r>
          </a:p>
        </p:txBody>
      </p:sp>
    </p:spTree>
    <p:extLst>
      <p:ext uri="{BB962C8B-B14F-4D97-AF65-F5344CB8AC3E}">
        <p14:creationId xmlns:p14="http://schemas.microsoft.com/office/powerpoint/2010/main" val="2264475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16AAC-3D1C-4C1F-BB19-5FDC960094EC}"/>
              </a:ext>
            </a:extLst>
          </p:cNvPr>
          <p:cNvSpPr>
            <a:spLocks noGrp="1"/>
          </p:cNvSpPr>
          <p:nvPr>
            <p:ph type="title"/>
          </p:nvPr>
        </p:nvSpPr>
        <p:spPr/>
        <p:txBody>
          <a:bodyPr/>
          <a:lstStyle/>
          <a:p>
            <a:endParaRPr lang="es-MX" dirty="0"/>
          </a:p>
        </p:txBody>
      </p:sp>
      <p:sp>
        <p:nvSpPr>
          <p:cNvPr id="3" name="Content Placeholder 2">
            <a:extLst>
              <a:ext uri="{FF2B5EF4-FFF2-40B4-BE49-F238E27FC236}">
                <a16:creationId xmlns:a16="http://schemas.microsoft.com/office/drawing/2014/main" id="{27DC10A5-D2D8-4614-B5E8-4F83E485F0F0}"/>
              </a:ext>
            </a:extLst>
          </p:cNvPr>
          <p:cNvSpPr>
            <a:spLocks noGrp="1"/>
          </p:cNvSpPr>
          <p:nvPr>
            <p:ph idx="1"/>
          </p:nvPr>
        </p:nvSpPr>
        <p:spPr/>
        <p:txBody>
          <a:bodyPr/>
          <a:lstStyle/>
          <a:p>
            <a:pPr marL="0" indent="0" algn="just">
              <a:buNone/>
            </a:pPr>
            <a:r>
              <a:rPr lang="es-MX" dirty="0"/>
              <a:t>Para diferenciar el trabajo presentado del de los demás, se decidió basarnos en, aparatos tecnológicos antiguos y compararlo con software que hoy en día reemplazan esa función, en lugar de comparar aparatos antiguos con aparatos modernos, que ya es un tema un tanto cliché.</a:t>
            </a:r>
          </a:p>
        </p:txBody>
      </p:sp>
    </p:spTree>
    <p:extLst>
      <p:ext uri="{BB962C8B-B14F-4D97-AF65-F5344CB8AC3E}">
        <p14:creationId xmlns:p14="http://schemas.microsoft.com/office/powerpoint/2010/main" val="4257534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87B2-510B-4258-B82B-71F3B3157891}"/>
              </a:ext>
            </a:extLst>
          </p:cNvPr>
          <p:cNvSpPr>
            <a:spLocks noGrp="1"/>
          </p:cNvSpPr>
          <p:nvPr>
            <p:ph type="title"/>
          </p:nvPr>
        </p:nvSpPr>
        <p:spPr>
          <a:xfrm>
            <a:off x="168102" y="224511"/>
            <a:ext cx="9905998" cy="1478570"/>
          </a:xfrm>
        </p:spPr>
        <p:txBody>
          <a:bodyPr/>
          <a:lstStyle/>
          <a:p>
            <a:r>
              <a:rPr lang="es-DO" b="1" dirty="0"/>
              <a:t>Celular</a:t>
            </a:r>
            <a:endParaRPr lang="es-DO" dirty="0"/>
          </a:p>
        </p:txBody>
      </p:sp>
      <p:sp>
        <p:nvSpPr>
          <p:cNvPr id="3" name="Content Placeholder 2">
            <a:extLst>
              <a:ext uri="{FF2B5EF4-FFF2-40B4-BE49-F238E27FC236}">
                <a16:creationId xmlns:a16="http://schemas.microsoft.com/office/drawing/2014/main" id="{A1FDDD8F-C1B4-4AB3-B06C-B02D19438B46}"/>
              </a:ext>
            </a:extLst>
          </p:cNvPr>
          <p:cNvSpPr>
            <a:spLocks noGrp="1"/>
          </p:cNvSpPr>
          <p:nvPr>
            <p:ph idx="1"/>
          </p:nvPr>
        </p:nvSpPr>
        <p:spPr>
          <a:xfrm>
            <a:off x="168102" y="1526049"/>
            <a:ext cx="5923209" cy="3541714"/>
          </a:xfrm>
        </p:spPr>
        <p:txBody>
          <a:bodyPr/>
          <a:lstStyle/>
          <a:p>
            <a:pPr marL="0" indent="0" algn="just">
              <a:buNone/>
            </a:pPr>
            <a:r>
              <a:rPr lang="es-DO" dirty="0"/>
              <a:t>Con este sencillo aparato podría documentar (notas), grabar, fotografiar los momentos de aquella época, me imagino las conversaciones con Leonardo </a:t>
            </a:r>
            <a:r>
              <a:rPr lang="es-DO" dirty="0" err="1"/>
              <a:t>Davinci</a:t>
            </a:r>
            <a:r>
              <a:rPr lang="es-DO" dirty="0"/>
              <a:t> respecto a los avances tecnológicos de Jobs, mientras le comento de los inventos que el aun no ha realizado. </a:t>
            </a:r>
          </a:p>
        </p:txBody>
      </p:sp>
      <p:sp>
        <p:nvSpPr>
          <p:cNvPr id="6" name="AutoShape 2" descr="Resultado de imagen para twitter">
            <a:extLst>
              <a:ext uri="{FF2B5EF4-FFF2-40B4-BE49-F238E27FC236}">
                <a16:creationId xmlns:a16="http://schemas.microsoft.com/office/drawing/2014/main" id="{72AEF2E4-3428-40B8-9882-C19D895B5E1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DO"/>
          </a:p>
        </p:txBody>
      </p:sp>
      <p:pic>
        <p:nvPicPr>
          <p:cNvPr id="13314" name="Picture 2" descr="Resultado de imagen para celular iphone">
            <a:extLst>
              <a:ext uri="{FF2B5EF4-FFF2-40B4-BE49-F238E27FC236}">
                <a16:creationId xmlns:a16="http://schemas.microsoft.com/office/drawing/2014/main" id="{FABA429D-9FC5-4028-BB81-587532280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4123" y="1703081"/>
            <a:ext cx="5819775" cy="4948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736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2D274-F40B-4603-A283-71E466492186}"/>
              </a:ext>
            </a:extLst>
          </p:cNvPr>
          <p:cNvSpPr>
            <a:spLocks noGrp="1"/>
          </p:cNvSpPr>
          <p:nvPr>
            <p:ph type="title"/>
          </p:nvPr>
        </p:nvSpPr>
        <p:spPr>
          <a:xfrm>
            <a:off x="325487" y="393435"/>
            <a:ext cx="9905998" cy="1478570"/>
          </a:xfrm>
        </p:spPr>
        <p:txBody>
          <a:bodyPr/>
          <a:lstStyle/>
          <a:p>
            <a:r>
              <a:rPr lang="es-DO" dirty="0"/>
              <a:t>Cargador Solar Portátil</a:t>
            </a:r>
          </a:p>
        </p:txBody>
      </p:sp>
      <p:sp>
        <p:nvSpPr>
          <p:cNvPr id="6" name="Content Placeholder 2">
            <a:extLst>
              <a:ext uri="{FF2B5EF4-FFF2-40B4-BE49-F238E27FC236}">
                <a16:creationId xmlns:a16="http://schemas.microsoft.com/office/drawing/2014/main" id="{3A287617-D627-4373-9B7F-0D33C8464BD0}"/>
              </a:ext>
            </a:extLst>
          </p:cNvPr>
          <p:cNvSpPr txBox="1">
            <a:spLocks/>
          </p:cNvSpPr>
          <p:nvPr/>
        </p:nvSpPr>
        <p:spPr>
          <a:xfrm>
            <a:off x="5936566" y="1582258"/>
            <a:ext cx="6151854"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Font typeface="Arial" panose="020B0604020202020204" pitchFamily="34" charset="0"/>
              <a:buNone/>
            </a:pPr>
            <a:r>
              <a:rPr lang="es-MX" dirty="0"/>
              <a:t>Un problema con el que me toparía en esa época, seria sin duda la falta de electricidad, por lo que, un cargador que funcione con luz solar, seria un requisito primordial para mantener con carga mi celular.</a:t>
            </a:r>
          </a:p>
        </p:txBody>
      </p:sp>
      <p:sp>
        <p:nvSpPr>
          <p:cNvPr id="8" name="Content Placeholder 7">
            <a:extLst>
              <a:ext uri="{FF2B5EF4-FFF2-40B4-BE49-F238E27FC236}">
                <a16:creationId xmlns:a16="http://schemas.microsoft.com/office/drawing/2014/main" id="{B590929C-9011-4924-B107-8834C2092A30}"/>
              </a:ext>
            </a:extLst>
          </p:cNvPr>
          <p:cNvSpPr>
            <a:spLocks noGrp="1"/>
          </p:cNvSpPr>
          <p:nvPr>
            <p:ph idx="1"/>
          </p:nvPr>
        </p:nvSpPr>
        <p:spPr/>
        <p:txBody>
          <a:bodyPr/>
          <a:lstStyle/>
          <a:p>
            <a:endParaRPr lang="es-MX" dirty="0"/>
          </a:p>
        </p:txBody>
      </p:sp>
      <p:pic>
        <p:nvPicPr>
          <p:cNvPr id="10242" name="Picture 2" descr="http://igeek.club/wp-content/uploads/2015/04/cargador-solar-portatil-4.jpg">
            <a:extLst>
              <a:ext uri="{FF2B5EF4-FFF2-40B4-BE49-F238E27FC236}">
                <a16:creationId xmlns:a16="http://schemas.microsoft.com/office/drawing/2014/main" id="{3803E245-82B5-48AF-9E8B-0C6B419453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487" y="1582258"/>
            <a:ext cx="4452425" cy="445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857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87B2-510B-4258-B82B-71F3B3157891}"/>
              </a:ext>
            </a:extLst>
          </p:cNvPr>
          <p:cNvSpPr>
            <a:spLocks noGrp="1"/>
          </p:cNvSpPr>
          <p:nvPr>
            <p:ph type="title"/>
          </p:nvPr>
        </p:nvSpPr>
        <p:spPr>
          <a:xfrm>
            <a:off x="168102" y="224511"/>
            <a:ext cx="9905998" cy="1478570"/>
          </a:xfrm>
        </p:spPr>
        <p:txBody>
          <a:bodyPr/>
          <a:lstStyle/>
          <a:p>
            <a:r>
              <a:rPr lang="es-DO" b="1" dirty="0"/>
              <a:t>Encendedor de gas</a:t>
            </a:r>
            <a:endParaRPr lang="es-DO" dirty="0"/>
          </a:p>
        </p:txBody>
      </p:sp>
      <p:sp>
        <p:nvSpPr>
          <p:cNvPr id="3" name="Content Placeholder 2">
            <a:extLst>
              <a:ext uri="{FF2B5EF4-FFF2-40B4-BE49-F238E27FC236}">
                <a16:creationId xmlns:a16="http://schemas.microsoft.com/office/drawing/2014/main" id="{A1FDDD8F-C1B4-4AB3-B06C-B02D19438B46}"/>
              </a:ext>
            </a:extLst>
          </p:cNvPr>
          <p:cNvSpPr>
            <a:spLocks noGrp="1"/>
          </p:cNvSpPr>
          <p:nvPr>
            <p:ph idx="1"/>
          </p:nvPr>
        </p:nvSpPr>
        <p:spPr>
          <a:xfrm>
            <a:off x="168102" y="1526049"/>
            <a:ext cx="11592489" cy="1750551"/>
          </a:xfrm>
        </p:spPr>
        <p:txBody>
          <a:bodyPr/>
          <a:lstStyle/>
          <a:p>
            <a:pPr marL="0" indent="0" algn="just">
              <a:buNone/>
            </a:pPr>
            <a:r>
              <a:rPr lang="es-DO" dirty="0"/>
              <a:t>Este invento me seria de vital ayuda en especial si tengo que fingir ser un alquimista enviado por Dios, para que no me maten por ser una especie de hereje o algo por el estilo, lo usaría para hacer “señales divinas”</a:t>
            </a:r>
          </a:p>
        </p:txBody>
      </p:sp>
      <p:sp>
        <p:nvSpPr>
          <p:cNvPr id="6" name="AutoShape 2" descr="Resultado de imagen para twitter">
            <a:extLst>
              <a:ext uri="{FF2B5EF4-FFF2-40B4-BE49-F238E27FC236}">
                <a16:creationId xmlns:a16="http://schemas.microsoft.com/office/drawing/2014/main" id="{72AEF2E4-3428-40B8-9882-C19D895B5E1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DO"/>
          </a:p>
        </p:txBody>
      </p:sp>
      <p:pic>
        <p:nvPicPr>
          <p:cNvPr id="14338" name="Picture 2" descr="Resultado de imagen para encendedor">
            <a:extLst>
              <a:ext uri="{FF2B5EF4-FFF2-40B4-BE49-F238E27FC236}">
                <a16:creationId xmlns:a16="http://schemas.microsoft.com/office/drawing/2014/main" id="{C0E1197B-D169-4751-818C-7E358F8318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1502" y="3448513"/>
            <a:ext cx="5176909"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942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808FA-CB48-49EB-90ED-A066518697E5}"/>
              </a:ext>
            </a:extLst>
          </p:cNvPr>
          <p:cNvSpPr>
            <a:spLocks noGrp="1"/>
          </p:cNvSpPr>
          <p:nvPr>
            <p:ph type="title"/>
          </p:nvPr>
        </p:nvSpPr>
        <p:spPr/>
        <p:txBody>
          <a:bodyPr/>
          <a:lstStyle/>
          <a:p>
            <a:r>
              <a:rPr lang="en-US" dirty="0" err="1"/>
              <a:t>WebGrafia</a:t>
            </a:r>
            <a:endParaRPr lang="es-DO" dirty="0"/>
          </a:p>
        </p:txBody>
      </p:sp>
      <p:sp>
        <p:nvSpPr>
          <p:cNvPr id="3" name="Content Placeholder 2">
            <a:extLst>
              <a:ext uri="{FF2B5EF4-FFF2-40B4-BE49-F238E27FC236}">
                <a16:creationId xmlns:a16="http://schemas.microsoft.com/office/drawing/2014/main" id="{E51C8DD8-8BC6-4D97-801D-B631EF39F0CB}"/>
              </a:ext>
            </a:extLst>
          </p:cNvPr>
          <p:cNvSpPr>
            <a:spLocks noGrp="1"/>
          </p:cNvSpPr>
          <p:nvPr>
            <p:ph idx="1"/>
          </p:nvPr>
        </p:nvSpPr>
        <p:spPr>
          <a:xfrm>
            <a:off x="1141412" y="2249487"/>
            <a:ext cx="9905999" cy="4403104"/>
          </a:xfrm>
        </p:spPr>
        <p:txBody>
          <a:bodyPr>
            <a:normAutofit/>
          </a:bodyPr>
          <a:lstStyle/>
          <a:p>
            <a:r>
              <a:rPr lang="es-DO" dirty="0">
                <a:hlinkClick r:id="rId2"/>
              </a:rPr>
              <a:t>http://peru.com/epic/epic-mobile/iphone-6s-nuevos-rumores-nuevo-celular-apple-noticia-356037</a:t>
            </a:r>
            <a:endParaRPr lang="es-DO" dirty="0"/>
          </a:p>
          <a:p>
            <a:r>
              <a:rPr lang="es-DO" dirty="0">
                <a:hlinkClick r:id="rId3"/>
              </a:rPr>
              <a:t>http://igeek.club</a:t>
            </a:r>
            <a:endParaRPr lang="es-DO" dirty="0"/>
          </a:p>
          <a:p>
            <a:r>
              <a:rPr lang="es-DO" dirty="0">
                <a:hlinkClick r:id="rId4"/>
              </a:rPr>
              <a:t>https://pixabay.com/es/photos/encendedor/</a:t>
            </a:r>
            <a:endParaRPr lang="es-DO" dirty="0"/>
          </a:p>
          <a:p>
            <a:endParaRPr lang="es-DO" dirty="0"/>
          </a:p>
          <a:p>
            <a:endParaRPr lang="es-DO" dirty="0"/>
          </a:p>
          <a:p>
            <a:endParaRPr lang="es-DO" dirty="0"/>
          </a:p>
          <a:p>
            <a:endParaRPr lang="es-DO" dirty="0"/>
          </a:p>
          <a:p>
            <a:endParaRPr lang="es-DO" dirty="0"/>
          </a:p>
          <a:p>
            <a:endParaRPr lang="es-DO" dirty="0"/>
          </a:p>
          <a:p>
            <a:endParaRPr lang="es-DO" dirty="0"/>
          </a:p>
        </p:txBody>
      </p:sp>
    </p:spTree>
    <p:extLst>
      <p:ext uri="{BB962C8B-B14F-4D97-AF65-F5344CB8AC3E}">
        <p14:creationId xmlns:p14="http://schemas.microsoft.com/office/powerpoint/2010/main" val="719569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AF0C17-957C-47E4-AB01-97C9EB66F986}"/>
              </a:ext>
            </a:extLst>
          </p:cNvPr>
          <p:cNvPicPr>
            <a:picLocks/>
          </p:cNvPicPr>
          <p:nvPr/>
        </p:nvPicPr>
        <p:blipFill>
          <a:blip r:embed="rId2"/>
          <a:stretch>
            <a:fillRect/>
          </a:stretch>
        </p:blipFill>
        <p:spPr>
          <a:xfrm>
            <a:off x="237953" y="5759198"/>
            <a:ext cx="720000" cy="720000"/>
          </a:xfrm>
          <a:prstGeom prst="rect">
            <a:avLst/>
          </a:prstGeom>
        </p:spPr>
      </p:pic>
      <p:pic>
        <p:nvPicPr>
          <p:cNvPr id="7" name="Picture 6">
            <a:extLst>
              <a:ext uri="{FF2B5EF4-FFF2-40B4-BE49-F238E27FC236}">
                <a16:creationId xmlns:a16="http://schemas.microsoft.com/office/drawing/2014/main" id="{6B91A7C2-1E62-44A4-93E4-B1799077158B}"/>
              </a:ext>
            </a:extLst>
          </p:cNvPr>
          <p:cNvPicPr>
            <a:picLocks/>
          </p:cNvPicPr>
          <p:nvPr/>
        </p:nvPicPr>
        <p:blipFill>
          <a:blip r:embed="rId3"/>
          <a:stretch>
            <a:fillRect/>
          </a:stretch>
        </p:blipFill>
        <p:spPr>
          <a:xfrm>
            <a:off x="237953" y="2304496"/>
            <a:ext cx="720000" cy="720000"/>
          </a:xfrm>
          <a:prstGeom prst="rect">
            <a:avLst/>
          </a:prstGeom>
        </p:spPr>
      </p:pic>
      <p:pic>
        <p:nvPicPr>
          <p:cNvPr id="13" name="Picture 12">
            <a:extLst>
              <a:ext uri="{FF2B5EF4-FFF2-40B4-BE49-F238E27FC236}">
                <a16:creationId xmlns:a16="http://schemas.microsoft.com/office/drawing/2014/main" id="{13F571AF-7EE8-4370-B900-126B1D43768F}"/>
              </a:ext>
            </a:extLst>
          </p:cNvPr>
          <p:cNvPicPr>
            <a:picLocks/>
          </p:cNvPicPr>
          <p:nvPr/>
        </p:nvPicPr>
        <p:blipFill>
          <a:blip r:embed="rId4"/>
          <a:stretch>
            <a:fillRect/>
          </a:stretch>
        </p:blipFill>
        <p:spPr>
          <a:xfrm>
            <a:off x="250603" y="4788638"/>
            <a:ext cx="720000" cy="720000"/>
          </a:xfrm>
          <a:prstGeom prst="rect">
            <a:avLst/>
          </a:prstGeom>
        </p:spPr>
      </p:pic>
      <p:pic>
        <p:nvPicPr>
          <p:cNvPr id="8198" name="Picture 6" descr="Resultado de imagen para github icon">
            <a:extLst>
              <a:ext uri="{FF2B5EF4-FFF2-40B4-BE49-F238E27FC236}">
                <a16:creationId xmlns:a16="http://schemas.microsoft.com/office/drawing/2014/main" id="{7C25CD40-C3A0-4773-84D7-7CE39E776171}"/>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166" y="3939470"/>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8210" name="Picture 18" descr="Resultado de imagen para telegram">
            <a:extLst>
              <a:ext uri="{FF2B5EF4-FFF2-40B4-BE49-F238E27FC236}">
                <a16:creationId xmlns:a16="http://schemas.microsoft.com/office/drawing/2014/main" id="{A2FDF9DA-419F-47DE-88BD-5DEDFE79546C}"/>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944" y="3111126"/>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8212" name="Picture 20" descr="Resultado de imagen para website">
            <a:extLst>
              <a:ext uri="{FF2B5EF4-FFF2-40B4-BE49-F238E27FC236}">
                <a16:creationId xmlns:a16="http://schemas.microsoft.com/office/drawing/2014/main" id="{26E67EA5-A02E-4520-844F-0518416A5606}"/>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4472" y="1584496"/>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0" name="AutoShape 22" descr="Resultado de imagen para Udemy">
            <a:extLst>
              <a:ext uri="{FF2B5EF4-FFF2-40B4-BE49-F238E27FC236}">
                <a16:creationId xmlns:a16="http://schemas.microsoft.com/office/drawing/2014/main" id="{1FAE6385-A2E9-45E9-A6FB-6A03873EB49B}"/>
              </a:ext>
            </a:extLst>
          </p:cNvPr>
          <p:cNvSpPr>
            <a:spLocks noChangeArrowheads="1"/>
          </p:cNvSpPr>
          <p:nvPr/>
        </p:nvSpPr>
        <p:spPr bwMode="auto">
          <a:xfrm>
            <a:off x="5943600" y="3276600"/>
            <a:ext cx="720000" cy="720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1" name="TextBox 20">
            <a:extLst>
              <a:ext uri="{FF2B5EF4-FFF2-40B4-BE49-F238E27FC236}">
                <a16:creationId xmlns:a16="http://schemas.microsoft.com/office/drawing/2014/main" id="{9529242C-A428-47C6-AAAE-E0129BA047E4}"/>
              </a:ext>
            </a:extLst>
          </p:cNvPr>
          <p:cNvSpPr txBox="1"/>
          <p:nvPr/>
        </p:nvSpPr>
        <p:spPr>
          <a:xfrm>
            <a:off x="1081927" y="1720682"/>
            <a:ext cx="2317879" cy="461665"/>
          </a:xfrm>
          <a:prstGeom prst="rect">
            <a:avLst/>
          </a:prstGeom>
          <a:noFill/>
        </p:spPr>
        <p:txBody>
          <a:bodyPr wrap="none" rtlCol="0">
            <a:spAutoFit/>
          </a:bodyPr>
          <a:lstStyle/>
          <a:p>
            <a:r>
              <a:rPr lang="es-MX" sz="2400" dirty="0">
                <a:solidFill>
                  <a:srgbClr val="FFFF00"/>
                </a:solidFill>
              </a:rPr>
              <a:t>www.praysoft.net</a:t>
            </a:r>
          </a:p>
        </p:txBody>
      </p:sp>
      <p:sp>
        <p:nvSpPr>
          <p:cNvPr id="34" name="TextBox 33">
            <a:extLst>
              <a:ext uri="{FF2B5EF4-FFF2-40B4-BE49-F238E27FC236}">
                <a16:creationId xmlns:a16="http://schemas.microsoft.com/office/drawing/2014/main" id="{696AD577-2F66-41AC-9127-B4F634008D9E}"/>
              </a:ext>
            </a:extLst>
          </p:cNvPr>
          <p:cNvSpPr txBox="1"/>
          <p:nvPr/>
        </p:nvSpPr>
        <p:spPr>
          <a:xfrm>
            <a:off x="1081927" y="2429157"/>
            <a:ext cx="3245247" cy="461665"/>
          </a:xfrm>
          <a:prstGeom prst="rect">
            <a:avLst/>
          </a:prstGeom>
          <a:noFill/>
        </p:spPr>
        <p:txBody>
          <a:bodyPr wrap="none" rtlCol="0">
            <a:spAutoFit/>
          </a:bodyPr>
          <a:lstStyle/>
          <a:p>
            <a:r>
              <a:rPr lang="es-MX" sz="2400" dirty="0">
                <a:solidFill>
                  <a:srgbClr val="FFFF00"/>
                </a:solidFill>
              </a:rPr>
              <a:t>sgermosen@praysoft.net</a:t>
            </a:r>
          </a:p>
        </p:txBody>
      </p:sp>
      <p:sp>
        <p:nvSpPr>
          <p:cNvPr id="35" name="TextBox 34">
            <a:extLst>
              <a:ext uri="{FF2B5EF4-FFF2-40B4-BE49-F238E27FC236}">
                <a16:creationId xmlns:a16="http://schemas.microsoft.com/office/drawing/2014/main" id="{0C8903EC-E4B9-4613-BD6C-0FE2265D0917}"/>
              </a:ext>
            </a:extLst>
          </p:cNvPr>
          <p:cNvSpPr txBox="1"/>
          <p:nvPr/>
        </p:nvSpPr>
        <p:spPr>
          <a:xfrm>
            <a:off x="1065851" y="3212546"/>
            <a:ext cx="2408032" cy="461665"/>
          </a:xfrm>
          <a:prstGeom prst="rect">
            <a:avLst/>
          </a:prstGeom>
          <a:noFill/>
        </p:spPr>
        <p:txBody>
          <a:bodyPr wrap="none" rtlCol="0">
            <a:spAutoFit/>
          </a:bodyPr>
          <a:lstStyle/>
          <a:p>
            <a:r>
              <a:rPr lang="es-MX" sz="2400" dirty="0">
                <a:solidFill>
                  <a:srgbClr val="FFFF00"/>
                </a:solidFill>
              </a:rPr>
              <a:t>(849) 207 - 7714</a:t>
            </a:r>
          </a:p>
        </p:txBody>
      </p:sp>
      <p:sp>
        <p:nvSpPr>
          <p:cNvPr id="36" name="TextBox 35">
            <a:extLst>
              <a:ext uri="{FF2B5EF4-FFF2-40B4-BE49-F238E27FC236}">
                <a16:creationId xmlns:a16="http://schemas.microsoft.com/office/drawing/2014/main" id="{16EB7D7D-7EC3-41CD-B90A-7A07AD6D0A19}"/>
              </a:ext>
            </a:extLst>
          </p:cNvPr>
          <p:cNvSpPr txBox="1"/>
          <p:nvPr/>
        </p:nvSpPr>
        <p:spPr>
          <a:xfrm>
            <a:off x="1119178" y="4067980"/>
            <a:ext cx="3865417" cy="461665"/>
          </a:xfrm>
          <a:prstGeom prst="rect">
            <a:avLst/>
          </a:prstGeom>
          <a:noFill/>
        </p:spPr>
        <p:txBody>
          <a:bodyPr wrap="none" rtlCol="0">
            <a:spAutoFit/>
          </a:bodyPr>
          <a:lstStyle/>
          <a:p>
            <a:r>
              <a:rPr lang="es-MX" sz="2400" dirty="0">
                <a:solidFill>
                  <a:srgbClr val="FFFF00"/>
                </a:solidFill>
              </a:rPr>
              <a:t>https://github.com/sgermosen</a:t>
            </a:r>
          </a:p>
        </p:txBody>
      </p:sp>
      <p:sp>
        <p:nvSpPr>
          <p:cNvPr id="37" name="TextBox 36">
            <a:extLst>
              <a:ext uri="{FF2B5EF4-FFF2-40B4-BE49-F238E27FC236}">
                <a16:creationId xmlns:a16="http://schemas.microsoft.com/office/drawing/2014/main" id="{17C77017-1C21-4716-BDD6-20CC80757A4D}"/>
              </a:ext>
            </a:extLst>
          </p:cNvPr>
          <p:cNvSpPr txBox="1"/>
          <p:nvPr/>
        </p:nvSpPr>
        <p:spPr>
          <a:xfrm>
            <a:off x="1136742" y="4933968"/>
            <a:ext cx="4468403" cy="461665"/>
          </a:xfrm>
          <a:prstGeom prst="rect">
            <a:avLst/>
          </a:prstGeom>
          <a:noFill/>
        </p:spPr>
        <p:txBody>
          <a:bodyPr wrap="none" rtlCol="0">
            <a:spAutoFit/>
          </a:bodyPr>
          <a:lstStyle/>
          <a:p>
            <a:r>
              <a:rPr lang="es-MX" sz="2400" dirty="0">
                <a:solidFill>
                  <a:srgbClr val="FFFF00"/>
                </a:solidFill>
              </a:rPr>
              <a:t>https://do.linkedin.com/in/sgrysoft</a:t>
            </a:r>
          </a:p>
        </p:txBody>
      </p:sp>
      <p:sp>
        <p:nvSpPr>
          <p:cNvPr id="40" name="TextBox 39">
            <a:extLst>
              <a:ext uri="{FF2B5EF4-FFF2-40B4-BE49-F238E27FC236}">
                <a16:creationId xmlns:a16="http://schemas.microsoft.com/office/drawing/2014/main" id="{7F1DFE5F-B90A-4D46-8C57-2A72FE511F65}"/>
              </a:ext>
            </a:extLst>
          </p:cNvPr>
          <p:cNvSpPr txBox="1"/>
          <p:nvPr/>
        </p:nvSpPr>
        <p:spPr>
          <a:xfrm>
            <a:off x="1119178" y="5889252"/>
            <a:ext cx="5494581" cy="461665"/>
          </a:xfrm>
          <a:prstGeom prst="rect">
            <a:avLst/>
          </a:prstGeom>
          <a:noFill/>
        </p:spPr>
        <p:txBody>
          <a:bodyPr wrap="none" rtlCol="0">
            <a:spAutoFit/>
          </a:bodyPr>
          <a:lstStyle/>
          <a:p>
            <a:r>
              <a:rPr lang="es-MX" sz="2400" dirty="0">
                <a:solidFill>
                  <a:srgbClr val="FFFF00"/>
                </a:solidFill>
              </a:rPr>
              <a:t>https://www.facebook.com/sGermosen24</a:t>
            </a:r>
          </a:p>
        </p:txBody>
      </p:sp>
      <p:sp>
        <p:nvSpPr>
          <p:cNvPr id="23" name="TextBox 22">
            <a:extLst>
              <a:ext uri="{FF2B5EF4-FFF2-40B4-BE49-F238E27FC236}">
                <a16:creationId xmlns:a16="http://schemas.microsoft.com/office/drawing/2014/main" id="{55A28A18-5388-4EE9-A9DA-1739B29E376E}"/>
              </a:ext>
            </a:extLst>
          </p:cNvPr>
          <p:cNvSpPr txBox="1"/>
          <p:nvPr/>
        </p:nvSpPr>
        <p:spPr>
          <a:xfrm>
            <a:off x="2498231" y="519177"/>
            <a:ext cx="7610738" cy="707886"/>
          </a:xfrm>
          <a:prstGeom prst="rect">
            <a:avLst/>
          </a:prstGeom>
          <a:noFill/>
        </p:spPr>
        <p:txBody>
          <a:bodyPr wrap="none" rtlCol="0">
            <a:spAutoFit/>
          </a:bodyPr>
          <a:lstStyle/>
          <a:p>
            <a:r>
              <a:rPr lang="es-MX" sz="4000" dirty="0"/>
              <a:t>No dejes de visitar mis otros perfiles</a:t>
            </a:r>
          </a:p>
        </p:txBody>
      </p:sp>
    </p:spTree>
    <p:extLst>
      <p:ext uri="{BB962C8B-B14F-4D97-AF65-F5344CB8AC3E}">
        <p14:creationId xmlns:p14="http://schemas.microsoft.com/office/powerpoint/2010/main" val="2929423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3D7DDD3-8D93-4FAC-B7C4-9C9343DA48A2}"/>
              </a:ext>
            </a:extLst>
          </p:cNvPr>
          <p:cNvPicPr>
            <a:picLocks/>
          </p:cNvPicPr>
          <p:nvPr/>
        </p:nvPicPr>
        <p:blipFill>
          <a:blip r:embed="rId2"/>
          <a:stretch>
            <a:fillRect/>
          </a:stretch>
        </p:blipFill>
        <p:spPr>
          <a:xfrm>
            <a:off x="237953" y="5629995"/>
            <a:ext cx="720000" cy="720000"/>
          </a:xfrm>
          <a:prstGeom prst="rect">
            <a:avLst/>
          </a:prstGeom>
        </p:spPr>
      </p:pic>
      <p:pic>
        <p:nvPicPr>
          <p:cNvPr id="15" name="Picture 14">
            <a:extLst>
              <a:ext uri="{FF2B5EF4-FFF2-40B4-BE49-F238E27FC236}">
                <a16:creationId xmlns:a16="http://schemas.microsoft.com/office/drawing/2014/main" id="{F0D94ED3-7DB8-468A-9B55-D67C2A30868F}"/>
              </a:ext>
            </a:extLst>
          </p:cNvPr>
          <p:cNvPicPr>
            <a:picLocks/>
          </p:cNvPicPr>
          <p:nvPr/>
        </p:nvPicPr>
        <p:blipFill>
          <a:blip r:embed="rId3"/>
          <a:stretch>
            <a:fillRect/>
          </a:stretch>
        </p:blipFill>
        <p:spPr>
          <a:xfrm>
            <a:off x="237953" y="1494488"/>
            <a:ext cx="720000" cy="720000"/>
          </a:xfrm>
          <a:prstGeom prst="rect">
            <a:avLst/>
          </a:prstGeom>
        </p:spPr>
      </p:pic>
      <p:pic>
        <p:nvPicPr>
          <p:cNvPr id="17" name="Picture 16">
            <a:extLst>
              <a:ext uri="{FF2B5EF4-FFF2-40B4-BE49-F238E27FC236}">
                <a16:creationId xmlns:a16="http://schemas.microsoft.com/office/drawing/2014/main" id="{1AD771D7-B5A7-4FDA-BC2E-8DBED063F025}"/>
              </a:ext>
            </a:extLst>
          </p:cNvPr>
          <p:cNvPicPr>
            <a:picLocks/>
          </p:cNvPicPr>
          <p:nvPr/>
        </p:nvPicPr>
        <p:blipFill>
          <a:blip r:embed="rId4"/>
          <a:stretch>
            <a:fillRect/>
          </a:stretch>
        </p:blipFill>
        <p:spPr>
          <a:xfrm>
            <a:off x="237953" y="2284654"/>
            <a:ext cx="720000" cy="720000"/>
          </a:xfrm>
          <a:prstGeom prst="rect">
            <a:avLst/>
          </a:prstGeom>
        </p:spPr>
      </p:pic>
      <p:pic>
        <p:nvPicPr>
          <p:cNvPr id="19" name="Picture 18">
            <a:extLst>
              <a:ext uri="{FF2B5EF4-FFF2-40B4-BE49-F238E27FC236}">
                <a16:creationId xmlns:a16="http://schemas.microsoft.com/office/drawing/2014/main" id="{CE99E4F1-2D3C-4825-9E27-47ECF3F631BF}"/>
              </a:ext>
            </a:extLst>
          </p:cNvPr>
          <p:cNvPicPr>
            <a:picLocks/>
          </p:cNvPicPr>
          <p:nvPr/>
        </p:nvPicPr>
        <p:blipFill>
          <a:blip r:embed="rId5"/>
          <a:stretch>
            <a:fillRect/>
          </a:stretch>
        </p:blipFill>
        <p:spPr>
          <a:xfrm>
            <a:off x="234915" y="4758652"/>
            <a:ext cx="720000" cy="720000"/>
          </a:xfrm>
          <a:prstGeom prst="rect">
            <a:avLst/>
          </a:prstGeom>
        </p:spPr>
      </p:pic>
      <p:pic>
        <p:nvPicPr>
          <p:cNvPr id="8200" name="Picture 8" descr="Resultado de imagen para stackoverflow">
            <a:extLst>
              <a:ext uri="{FF2B5EF4-FFF2-40B4-BE49-F238E27FC236}">
                <a16:creationId xmlns:a16="http://schemas.microsoft.com/office/drawing/2014/main" id="{1EF2A0D4-0C3A-4E81-AEF3-FA5B364F6B57}"/>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915" y="3049234"/>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descr="Resultado de imagen para upwork">
            <a:extLst>
              <a:ext uri="{FF2B5EF4-FFF2-40B4-BE49-F238E27FC236}">
                <a16:creationId xmlns:a16="http://schemas.microsoft.com/office/drawing/2014/main" id="{9DB16F5C-D764-4D80-96E8-DF44C3E649D5}"/>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4915" y="3957324"/>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0" name="AutoShape 22" descr="Resultado de imagen para Udemy">
            <a:extLst>
              <a:ext uri="{FF2B5EF4-FFF2-40B4-BE49-F238E27FC236}">
                <a16:creationId xmlns:a16="http://schemas.microsoft.com/office/drawing/2014/main" id="{1FAE6385-A2E9-45E9-A6FB-6A03873EB49B}"/>
              </a:ext>
            </a:extLst>
          </p:cNvPr>
          <p:cNvSpPr>
            <a:spLocks noChangeArrowheads="1"/>
          </p:cNvSpPr>
          <p:nvPr/>
        </p:nvSpPr>
        <p:spPr bwMode="auto">
          <a:xfrm>
            <a:off x="5943600" y="3276600"/>
            <a:ext cx="720000" cy="720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21" name="TextBox 20">
            <a:extLst>
              <a:ext uri="{FF2B5EF4-FFF2-40B4-BE49-F238E27FC236}">
                <a16:creationId xmlns:a16="http://schemas.microsoft.com/office/drawing/2014/main" id="{9529242C-A428-47C6-AAAE-E0129BA047E4}"/>
              </a:ext>
            </a:extLst>
          </p:cNvPr>
          <p:cNvSpPr txBox="1"/>
          <p:nvPr/>
        </p:nvSpPr>
        <p:spPr>
          <a:xfrm>
            <a:off x="1004166" y="1713663"/>
            <a:ext cx="3561552" cy="461665"/>
          </a:xfrm>
          <a:prstGeom prst="rect">
            <a:avLst/>
          </a:prstGeom>
          <a:noFill/>
        </p:spPr>
        <p:txBody>
          <a:bodyPr wrap="none" rtlCol="0">
            <a:spAutoFit/>
          </a:bodyPr>
          <a:lstStyle/>
          <a:p>
            <a:r>
              <a:rPr lang="es-MX" sz="2400" dirty="0">
                <a:solidFill>
                  <a:srgbClr val="FFFF00"/>
                </a:solidFill>
              </a:rPr>
              <a:t>https://twitter.com/sgrysoft</a:t>
            </a:r>
          </a:p>
        </p:txBody>
      </p:sp>
      <p:sp>
        <p:nvSpPr>
          <p:cNvPr id="34" name="TextBox 33">
            <a:extLst>
              <a:ext uri="{FF2B5EF4-FFF2-40B4-BE49-F238E27FC236}">
                <a16:creationId xmlns:a16="http://schemas.microsoft.com/office/drawing/2014/main" id="{696AD577-2F66-41AC-9127-B4F634008D9E}"/>
              </a:ext>
            </a:extLst>
          </p:cNvPr>
          <p:cNvSpPr txBox="1"/>
          <p:nvPr/>
        </p:nvSpPr>
        <p:spPr>
          <a:xfrm>
            <a:off x="1004166" y="2413822"/>
            <a:ext cx="4575099" cy="461665"/>
          </a:xfrm>
          <a:prstGeom prst="rect">
            <a:avLst/>
          </a:prstGeom>
          <a:noFill/>
        </p:spPr>
        <p:txBody>
          <a:bodyPr wrap="none" rtlCol="0">
            <a:spAutoFit/>
          </a:bodyPr>
          <a:lstStyle/>
          <a:p>
            <a:r>
              <a:rPr lang="es-MX" sz="2400" dirty="0">
                <a:solidFill>
                  <a:srgbClr val="FFFF00"/>
                </a:solidFill>
              </a:rPr>
              <a:t>https://www.youtube.com/sgrysoft</a:t>
            </a:r>
          </a:p>
        </p:txBody>
      </p:sp>
      <p:sp>
        <p:nvSpPr>
          <p:cNvPr id="35" name="TextBox 34">
            <a:extLst>
              <a:ext uri="{FF2B5EF4-FFF2-40B4-BE49-F238E27FC236}">
                <a16:creationId xmlns:a16="http://schemas.microsoft.com/office/drawing/2014/main" id="{0C8903EC-E4B9-4613-BD6C-0FE2265D0917}"/>
              </a:ext>
            </a:extLst>
          </p:cNvPr>
          <p:cNvSpPr txBox="1"/>
          <p:nvPr/>
        </p:nvSpPr>
        <p:spPr>
          <a:xfrm>
            <a:off x="1036851" y="3214732"/>
            <a:ext cx="6838732" cy="461665"/>
          </a:xfrm>
          <a:prstGeom prst="rect">
            <a:avLst/>
          </a:prstGeom>
          <a:noFill/>
        </p:spPr>
        <p:txBody>
          <a:bodyPr wrap="none" rtlCol="0">
            <a:spAutoFit/>
          </a:bodyPr>
          <a:lstStyle/>
          <a:p>
            <a:r>
              <a:rPr lang="es-MX" sz="2400" dirty="0">
                <a:solidFill>
                  <a:srgbClr val="FFFF00"/>
                </a:solidFill>
              </a:rPr>
              <a:t>https://es.stackoverflow.com/users/49381/sgermosen</a:t>
            </a:r>
          </a:p>
        </p:txBody>
      </p:sp>
      <p:sp>
        <p:nvSpPr>
          <p:cNvPr id="36" name="TextBox 35">
            <a:extLst>
              <a:ext uri="{FF2B5EF4-FFF2-40B4-BE49-F238E27FC236}">
                <a16:creationId xmlns:a16="http://schemas.microsoft.com/office/drawing/2014/main" id="{16EB7D7D-7EC3-41CD-B90A-7A07AD6D0A19}"/>
              </a:ext>
            </a:extLst>
          </p:cNvPr>
          <p:cNvSpPr txBox="1"/>
          <p:nvPr/>
        </p:nvSpPr>
        <p:spPr>
          <a:xfrm>
            <a:off x="1119178" y="4151537"/>
            <a:ext cx="8948155" cy="461665"/>
          </a:xfrm>
          <a:prstGeom prst="rect">
            <a:avLst/>
          </a:prstGeom>
          <a:noFill/>
        </p:spPr>
        <p:txBody>
          <a:bodyPr wrap="none" rtlCol="0">
            <a:spAutoFit/>
          </a:bodyPr>
          <a:lstStyle/>
          <a:p>
            <a:r>
              <a:rPr lang="es-MX" sz="2400" dirty="0">
                <a:solidFill>
                  <a:srgbClr val="FFFF00"/>
                </a:solidFill>
              </a:rPr>
              <a:t>https://www.upwork.com/o/profiles/users/_~017ad5e81949c57f01/</a:t>
            </a:r>
          </a:p>
        </p:txBody>
      </p:sp>
      <p:sp>
        <p:nvSpPr>
          <p:cNvPr id="37" name="TextBox 36">
            <a:extLst>
              <a:ext uri="{FF2B5EF4-FFF2-40B4-BE49-F238E27FC236}">
                <a16:creationId xmlns:a16="http://schemas.microsoft.com/office/drawing/2014/main" id="{17C77017-1C21-4716-BDD6-20CC80757A4D}"/>
              </a:ext>
            </a:extLst>
          </p:cNvPr>
          <p:cNvSpPr txBox="1"/>
          <p:nvPr/>
        </p:nvSpPr>
        <p:spPr>
          <a:xfrm>
            <a:off x="1136742" y="4933968"/>
            <a:ext cx="2473754" cy="461665"/>
          </a:xfrm>
          <a:prstGeom prst="rect">
            <a:avLst/>
          </a:prstGeom>
          <a:noFill/>
        </p:spPr>
        <p:txBody>
          <a:bodyPr wrap="none" rtlCol="0">
            <a:spAutoFit/>
          </a:bodyPr>
          <a:lstStyle/>
          <a:p>
            <a:r>
              <a:rPr lang="es-MX" sz="2400" dirty="0">
                <a:solidFill>
                  <a:srgbClr val="FFFF00"/>
                </a:solidFill>
              </a:rPr>
              <a:t>https://notasti.com</a:t>
            </a:r>
          </a:p>
        </p:txBody>
      </p:sp>
      <p:sp>
        <p:nvSpPr>
          <p:cNvPr id="38" name="TextBox 37">
            <a:extLst>
              <a:ext uri="{FF2B5EF4-FFF2-40B4-BE49-F238E27FC236}">
                <a16:creationId xmlns:a16="http://schemas.microsoft.com/office/drawing/2014/main" id="{332999D5-D355-4E7D-A23A-2D2BED3FA872}"/>
              </a:ext>
            </a:extLst>
          </p:cNvPr>
          <p:cNvSpPr txBox="1"/>
          <p:nvPr/>
        </p:nvSpPr>
        <p:spPr>
          <a:xfrm>
            <a:off x="1119178" y="5759162"/>
            <a:ext cx="5472332" cy="461665"/>
          </a:xfrm>
          <a:prstGeom prst="rect">
            <a:avLst/>
          </a:prstGeom>
          <a:noFill/>
        </p:spPr>
        <p:txBody>
          <a:bodyPr wrap="none" rtlCol="0">
            <a:spAutoFit/>
          </a:bodyPr>
          <a:lstStyle/>
          <a:p>
            <a:r>
              <a:rPr lang="es-MX" sz="2400" dirty="0">
                <a:solidFill>
                  <a:srgbClr val="FFFF00"/>
                </a:solidFill>
              </a:rPr>
              <a:t>https://www.instagram.com/sgermosen24/</a:t>
            </a:r>
          </a:p>
        </p:txBody>
      </p:sp>
    </p:spTree>
    <p:extLst>
      <p:ext uri="{BB962C8B-B14F-4D97-AF65-F5344CB8AC3E}">
        <p14:creationId xmlns:p14="http://schemas.microsoft.com/office/powerpoint/2010/main" val="1435696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247</TotalTime>
  <Words>454</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Tw Cen MT</vt:lpstr>
      <vt:lpstr>Circuit</vt:lpstr>
      <vt:lpstr>Objetos que llevaría al pasado</vt:lpstr>
      <vt:lpstr>PowerPoint Presentation</vt:lpstr>
      <vt:lpstr>PowerPoint Presentation</vt:lpstr>
      <vt:lpstr>Celular</vt:lpstr>
      <vt:lpstr>Cargador Solar Portátil</vt:lpstr>
      <vt:lpstr>Encendedor de gas</vt:lpstr>
      <vt:lpstr>WebGrafia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Tecnologías del Ayer y hoy</dc:title>
  <dc:creator>Starling Germosen Reynoso</dc:creator>
  <cp:lastModifiedBy>Starling Germosen Reynoso</cp:lastModifiedBy>
  <cp:revision>20</cp:revision>
  <dcterms:created xsi:type="dcterms:W3CDTF">2017-07-23T12:16:19Z</dcterms:created>
  <dcterms:modified xsi:type="dcterms:W3CDTF">2017-07-23T16:27:18Z</dcterms:modified>
</cp:coreProperties>
</file>