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7094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3299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9284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315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4830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9609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2117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1038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7433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390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6485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27F7-C764-4B37-9DB0-60610BED79BA}" type="datetimeFigureOut">
              <a:rPr lang="es-DO" smtClean="0"/>
              <a:t>10/09/2011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0C97-81D5-43E3-88FC-30B7A9C1F92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779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259632" y="1628800"/>
            <a:ext cx="2232248" cy="3456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>
                <a:solidFill>
                  <a:schemeClr val="tx1"/>
                </a:solidFill>
              </a:rPr>
              <a:t>Apagada</a:t>
            </a: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ES_tradnl" dirty="0" smtClean="0">
              <a:solidFill>
                <a:schemeClr val="tx1"/>
              </a:solidFill>
            </a:endParaRP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ES_tradnl" dirty="0" smtClean="0">
              <a:solidFill>
                <a:schemeClr val="tx1"/>
              </a:solidFill>
            </a:endParaRP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ES_tradnl" dirty="0" smtClean="0">
              <a:solidFill>
                <a:schemeClr val="tx1"/>
              </a:solidFill>
            </a:endParaRP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ES_tradnl" dirty="0" smtClean="0">
              <a:solidFill>
                <a:schemeClr val="tx1"/>
              </a:solidFill>
            </a:endParaRP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DO" dirty="0"/>
          </a:p>
        </p:txBody>
      </p:sp>
      <p:sp>
        <p:nvSpPr>
          <p:cNvPr id="6" name="5 Rectángulo redondeado"/>
          <p:cNvSpPr/>
          <p:nvPr/>
        </p:nvSpPr>
        <p:spPr>
          <a:xfrm>
            <a:off x="6012160" y="836712"/>
            <a:ext cx="2232248" cy="5112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>
                <a:solidFill>
                  <a:schemeClr val="tx1"/>
                </a:solidFill>
              </a:rPr>
              <a:t>Encendida</a:t>
            </a:r>
          </a:p>
          <a:p>
            <a:pPr algn="ctr"/>
            <a:endParaRPr lang="es-ES_tradnl" dirty="0" smtClean="0">
              <a:solidFill>
                <a:schemeClr val="tx1"/>
              </a:solidFill>
            </a:endParaRP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ES_tradnl" dirty="0" smtClean="0">
              <a:solidFill>
                <a:schemeClr val="tx1"/>
              </a:solidFill>
            </a:endParaRPr>
          </a:p>
          <a:p>
            <a:pPr algn="ctr"/>
            <a:r>
              <a:rPr lang="es-ES_tradnl" dirty="0" smtClean="0">
                <a:solidFill>
                  <a:schemeClr val="tx1"/>
                </a:solidFill>
              </a:rPr>
              <a:t>Mínimo</a:t>
            </a: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ES_tradnl" dirty="0" smtClean="0">
              <a:solidFill>
                <a:schemeClr val="tx1"/>
              </a:solidFill>
            </a:endParaRP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r>
              <a:rPr lang="es-ES_tradnl" dirty="0" smtClean="0">
                <a:solidFill>
                  <a:schemeClr val="tx1"/>
                </a:solidFill>
              </a:rPr>
              <a:t>Medio</a:t>
            </a: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ES_tradnl" dirty="0" smtClean="0">
              <a:solidFill>
                <a:schemeClr val="tx1"/>
              </a:solidFill>
            </a:endParaRPr>
          </a:p>
          <a:p>
            <a:pPr algn="ctr"/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ES_tradnl" dirty="0" smtClean="0">
              <a:solidFill>
                <a:schemeClr val="tx1"/>
              </a:solidFill>
            </a:endParaRPr>
          </a:p>
          <a:p>
            <a:pPr algn="ctr"/>
            <a:r>
              <a:rPr lang="es-ES_tradnl" dirty="0" smtClean="0">
                <a:solidFill>
                  <a:schemeClr val="tx1"/>
                </a:solidFill>
              </a:rPr>
              <a:t>Máximo</a:t>
            </a:r>
            <a:endParaRPr lang="es-ES_tradnl" dirty="0">
              <a:solidFill>
                <a:schemeClr val="tx1"/>
              </a:solidFill>
            </a:endParaRPr>
          </a:p>
          <a:p>
            <a:pPr algn="ctr"/>
            <a:endParaRPr lang="es-DO" dirty="0"/>
          </a:p>
        </p:txBody>
      </p:sp>
      <p:sp>
        <p:nvSpPr>
          <p:cNvPr id="9" name="8 Rectángulo redondeado"/>
          <p:cNvSpPr/>
          <p:nvPr/>
        </p:nvSpPr>
        <p:spPr>
          <a:xfrm>
            <a:off x="6552220" y="4936416"/>
            <a:ext cx="1152128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0" name="9 Rectángulo redondeado"/>
          <p:cNvSpPr/>
          <p:nvPr/>
        </p:nvSpPr>
        <p:spPr>
          <a:xfrm>
            <a:off x="6552220" y="2212358"/>
            <a:ext cx="1152128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1" name="10 Rectángulo redondeado"/>
          <p:cNvSpPr/>
          <p:nvPr/>
        </p:nvSpPr>
        <p:spPr>
          <a:xfrm>
            <a:off x="6552220" y="3568455"/>
            <a:ext cx="1152128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cxnSp>
        <p:nvCxnSpPr>
          <p:cNvPr id="13" name="12 Conector recto"/>
          <p:cNvCxnSpPr/>
          <p:nvPr/>
        </p:nvCxnSpPr>
        <p:spPr>
          <a:xfrm>
            <a:off x="6012160" y="1568033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0" idx="0"/>
          </p:cNvCxnSpPr>
          <p:nvPr/>
        </p:nvCxnSpPr>
        <p:spPr>
          <a:xfrm rot="16200000" flipV="1">
            <a:off x="5234327" y="318401"/>
            <a:ext cx="151510" cy="36364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323849" y="1621186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smtClean="0"/>
              <a:t>Girar válvula</a:t>
            </a:r>
            <a:endParaRPr lang="es-DO" sz="1000" dirty="0" smtClean="0"/>
          </a:p>
          <a:p>
            <a:pPr algn="ctr"/>
            <a:r>
              <a:rPr lang="es-ES_tradnl" sz="1000" dirty="0" smtClean="0"/>
              <a:t>[Izquierda]</a:t>
            </a: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6804248" y="2644406"/>
            <a:ext cx="0" cy="924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6811508" y="4001468"/>
            <a:ext cx="0" cy="924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7452320" y="4001468"/>
            <a:ext cx="0" cy="93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7445066" y="2629898"/>
            <a:ext cx="0" cy="93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6" idx="2"/>
            <a:endCxn id="4" idx="2"/>
          </p:cNvCxnSpPr>
          <p:nvPr/>
        </p:nvCxnSpPr>
        <p:spPr>
          <a:xfrm rot="5400000" flipH="1">
            <a:off x="4319972" y="3140968"/>
            <a:ext cx="864096" cy="4752528"/>
          </a:xfrm>
          <a:prstGeom prst="bentConnector3">
            <a:avLst>
              <a:gd name="adj1" fmla="val -2645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onector"/>
          <p:cNvSpPr/>
          <p:nvPr/>
        </p:nvSpPr>
        <p:spPr>
          <a:xfrm>
            <a:off x="2087724" y="298511"/>
            <a:ext cx="576064" cy="57606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cxnSp>
        <p:nvCxnSpPr>
          <p:cNvPr id="30" name="29 Conector recto de flecha"/>
          <p:cNvCxnSpPr>
            <a:stCxn id="28" idx="4"/>
            <a:endCxn id="4" idx="0"/>
          </p:cNvCxnSpPr>
          <p:nvPr/>
        </p:nvCxnSpPr>
        <p:spPr>
          <a:xfrm>
            <a:off x="2375756" y="874575"/>
            <a:ext cx="0" cy="754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5979152" y="289731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smtClean="0"/>
              <a:t>Girar válvula</a:t>
            </a:r>
            <a:endParaRPr lang="es-DO" sz="1000" dirty="0" smtClean="0"/>
          </a:p>
          <a:p>
            <a:pPr algn="ctr"/>
            <a:r>
              <a:rPr lang="es-ES_tradnl" sz="1000" dirty="0" smtClean="0"/>
              <a:t>[Derecha]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5986412" y="4239865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smtClean="0"/>
              <a:t>Girar válvula</a:t>
            </a:r>
            <a:endParaRPr lang="es-DO" sz="1000" dirty="0" smtClean="0"/>
          </a:p>
          <a:p>
            <a:pPr algn="ctr"/>
            <a:r>
              <a:rPr lang="es-ES_tradnl" sz="1000" dirty="0" smtClean="0"/>
              <a:t>[Derecha]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7430558" y="4232611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smtClean="0"/>
              <a:t>Girar válvula</a:t>
            </a:r>
            <a:endParaRPr lang="es-DO" sz="1000" dirty="0" smtClean="0"/>
          </a:p>
          <a:p>
            <a:pPr algn="ctr"/>
            <a:r>
              <a:rPr lang="es-ES_tradnl" sz="1000" dirty="0" smtClean="0"/>
              <a:t>[Izquierda]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437818" y="291909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smtClean="0"/>
              <a:t>Girar válvula</a:t>
            </a:r>
            <a:endParaRPr lang="es-DO" sz="1000" dirty="0" smtClean="0"/>
          </a:p>
          <a:p>
            <a:pPr algn="ctr"/>
            <a:r>
              <a:rPr lang="es-ES_tradnl" sz="1000" dirty="0" smtClean="0"/>
              <a:t>[Izquierda]</a:t>
            </a:r>
          </a:p>
        </p:txBody>
      </p:sp>
      <p:sp>
        <p:nvSpPr>
          <p:cNvPr id="35" name="34 Conector"/>
          <p:cNvSpPr/>
          <p:nvPr/>
        </p:nvSpPr>
        <p:spPr>
          <a:xfrm>
            <a:off x="7700182" y="247257"/>
            <a:ext cx="539996" cy="540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37" name="36 Conector"/>
          <p:cNvSpPr/>
          <p:nvPr/>
        </p:nvSpPr>
        <p:spPr>
          <a:xfrm>
            <a:off x="7848300" y="392397"/>
            <a:ext cx="252092" cy="25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cxnSp>
        <p:nvCxnSpPr>
          <p:cNvPr id="39" name="38 Conector angular"/>
          <p:cNvCxnSpPr>
            <a:stCxn id="6" idx="0"/>
            <a:endCxn id="35" idx="2"/>
          </p:cNvCxnSpPr>
          <p:nvPr/>
        </p:nvCxnSpPr>
        <p:spPr>
          <a:xfrm rot="5400000" flipH="1" flipV="1">
            <a:off x="7254506" y="391036"/>
            <a:ext cx="319455" cy="5718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7448582" y="-8733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smtClean="0"/>
              <a:t>Hornilla Averiada</a:t>
            </a:r>
            <a:endParaRPr lang="es-DO" sz="1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314682" y="5949281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smtClean="0"/>
              <a:t>[No tiene Gas]</a:t>
            </a:r>
            <a:endParaRPr lang="es-DO" sz="1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4382618" y="4247125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smtClean="0"/>
              <a:t>Girar válvula</a:t>
            </a:r>
            <a:endParaRPr lang="es-DO" sz="1000" dirty="0" smtClean="0"/>
          </a:p>
          <a:p>
            <a:pPr algn="ctr"/>
            <a:r>
              <a:rPr lang="es-ES_tradnl" sz="1000" dirty="0" smtClean="0"/>
              <a:t>[Derecha]</a:t>
            </a:r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3491880" y="4639975"/>
            <a:ext cx="24945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501752" y="546994"/>
            <a:ext cx="4680520" cy="5760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3" name="2 Rectángulo redondeado"/>
          <p:cNvSpPr/>
          <p:nvPr/>
        </p:nvSpPr>
        <p:spPr>
          <a:xfrm>
            <a:off x="2003383" y="3439678"/>
            <a:ext cx="1615988" cy="11504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4" name="3 Rectángulo redondeado"/>
          <p:cNvSpPr/>
          <p:nvPr/>
        </p:nvSpPr>
        <p:spPr>
          <a:xfrm>
            <a:off x="2158036" y="5724924"/>
            <a:ext cx="1306681" cy="4303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Pause</a:t>
            </a:r>
            <a:endParaRPr lang="es-DO" dirty="0">
              <a:solidFill>
                <a:schemeClr val="tx1"/>
              </a:solidFill>
            </a:endParaRPr>
          </a:p>
        </p:txBody>
      </p:sp>
      <p:sp>
        <p:nvSpPr>
          <p:cNvPr id="5" name="4 Conector"/>
          <p:cNvSpPr/>
          <p:nvPr/>
        </p:nvSpPr>
        <p:spPr>
          <a:xfrm>
            <a:off x="1427319" y="1870929"/>
            <a:ext cx="576064" cy="57606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Conector"/>
          <p:cNvSpPr/>
          <p:nvPr/>
        </p:nvSpPr>
        <p:spPr>
          <a:xfrm>
            <a:off x="3619371" y="1870929"/>
            <a:ext cx="576064" cy="57606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cxnSp>
        <p:nvCxnSpPr>
          <p:cNvPr id="10" name="9 Conector angular"/>
          <p:cNvCxnSpPr>
            <a:stCxn id="5" idx="6"/>
          </p:cNvCxnSpPr>
          <p:nvPr/>
        </p:nvCxnSpPr>
        <p:spPr>
          <a:xfrm>
            <a:off x="2003383" y="2158961"/>
            <a:ext cx="442585" cy="128071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angular"/>
          <p:cNvCxnSpPr>
            <a:endCxn id="6" idx="2"/>
          </p:cNvCxnSpPr>
          <p:nvPr/>
        </p:nvCxnSpPr>
        <p:spPr>
          <a:xfrm rot="5400000" flipH="1" flipV="1">
            <a:off x="2752351" y="2572659"/>
            <a:ext cx="1280717" cy="45332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onector"/>
          <p:cNvSpPr/>
          <p:nvPr/>
        </p:nvSpPr>
        <p:spPr>
          <a:xfrm>
            <a:off x="3730226" y="1979868"/>
            <a:ext cx="360000" cy="36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13 CuadroTexto"/>
          <p:cNvSpPr txBox="1"/>
          <p:nvPr/>
        </p:nvSpPr>
        <p:spPr>
          <a:xfrm>
            <a:off x="1016240" y="565273"/>
            <a:ext cx="219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Busy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Entry</a:t>
            </a:r>
            <a:r>
              <a:rPr lang="es-ES_tradnl" dirty="0" smtClean="0"/>
              <a:t> / </a:t>
            </a:r>
            <a:r>
              <a:rPr lang="es-ES_tradnl" dirty="0" err="1" smtClean="0"/>
              <a:t>Find</a:t>
            </a:r>
            <a:r>
              <a:rPr lang="es-ES_tradnl" dirty="0" smtClean="0"/>
              <a:t> </a:t>
            </a:r>
            <a:r>
              <a:rPr lang="es-ES_tradnl" dirty="0" err="1" smtClean="0"/>
              <a:t>track</a:t>
            </a:r>
            <a:r>
              <a:rPr lang="es-ES_tradnl" dirty="0" smtClean="0"/>
              <a:t> </a:t>
            </a:r>
            <a:r>
              <a:rPr lang="es-ES_tradnl" dirty="0" err="1" smtClean="0"/>
              <a:t>star</a:t>
            </a:r>
            <a:endParaRPr lang="es-DO" dirty="0"/>
          </a:p>
        </p:txBody>
      </p:sp>
      <p:cxnSp>
        <p:nvCxnSpPr>
          <p:cNvPr id="16" name="15 Conector recto"/>
          <p:cNvCxnSpPr/>
          <p:nvPr/>
        </p:nvCxnSpPr>
        <p:spPr>
          <a:xfrm>
            <a:off x="573760" y="1026938"/>
            <a:ext cx="4550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501752" y="1546659"/>
            <a:ext cx="4680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2445968" y="4590120"/>
            <a:ext cx="0" cy="11348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3166048" y="4590120"/>
            <a:ext cx="0" cy="11348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032173" y="3553234"/>
            <a:ext cx="1544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err="1" smtClean="0"/>
              <a:t>Playing</a:t>
            </a:r>
            <a:endParaRPr lang="es-ES_tradnl" dirty="0" smtClean="0"/>
          </a:p>
          <a:p>
            <a:endParaRPr lang="es-ES_tradnl" dirty="0"/>
          </a:p>
          <a:p>
            <a:pPr algn="ctr"/>
            <a:r>
              <a:rPr lang="es-ES_tradnl" dirty="0" smtClean="0"/>
              <a:t>Do / Play </a:t>
            </a:r>
            <a:r>
              <a:rPr lang="es-ES_tradnl" dirty="0" err="1" smtClean="0"/>
              <a:t>track</a:t>
            </a:r>
            <a:endParaRPr lang="es-DO" dirty="0"/>
          </a:p>
        </p:txBody>
      </p:sp>
      <p:cxnSp>
        <p:nvCxnSpPr>
          <p:cNvPr id="28" name="27 Conector recto"/>
          <p:cNvCxnSpPr>
            <a:stCxn id="26" idx="1"/>
            <a:endCxn id="3" idx="3"/>
          </p:cNvCxnSpPr>
          <p:nvPr/>
        </p:nvCxnSpPr>
        <p:spPr>
          <a:xfrm>
            <a:off x="2032173" y="4014899"/>
            <a:ext cx="1587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 redondeado"/>
          <p:cNvSpPr/>
          <p:nvPr/>
        </p:nvSpPr>
        <p:spPr>
          <a:xfrm>
            <a:off x="7350209" y="3172802"/>
            <a:ext cx="1440160" cy="5098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>
                <a:solidFill>
                  <a:schemeClr val="tx1"/>
                </a:solidFill>
              </a:rPr>
              <a:t>Not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Playing</a:t>
            </a:r>
            <a:endParaRPr lang="es-DO" dirty="0">
              <a:solidFill>
                <a:schemeClr val="tx1"/>
              </a:solidFill>
            </a:endParaRPr>
          </a:p>
        </p:txBody>
      </p:sp>
      <p:cxnSp>
        <p:nvCxnSpPr>
          <p:cNvPr id="31" name="30 Conector recto de flecha"/>
          <p:cNvCxnSpPr>
            <a:stCxn id="2" idx="3"/>
            <a:endCxn id="29" idx="1"/>
          </p:cNvCxnSpPr>
          <p:nvPr/>
        </p:nvCxnSpPr>
        <p:spPr>
          <a:xfrm>
            <a:off x="5182272" y="3427314"/>
            <a:ext cx="2167937" cy="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endCxn id="29" idx="0"/>
          </p:cNvCxnSpPr>
          <p:nvPr/>
        </p:nvCxnSpPr>
        <p:spPr>
          <a:xfrm>
            <a:off x="5182272" y="1979868"/>
            <a:ext cx="2888017" cy="119293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onector"/>
          <p:cNvSpPr/>
          <p:nvPr/>
        </p:nvSpPr>
        <p:spPr>
          <a:xfrm>
            <a:off x="4186519" y="4923522"/>
            <a:ext cx="468000" cy="468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H</a:t>
            </a:r>
            <a:endParaRPr lang="es-DO" dirty="0">
              <a:solidFill>
                <a:schemeClr val="tx1"/>
              </a:solidFill>
            </a:endParaRPr>
          </a:p>
        </p:txBody>
      </p:sp>
      <p:cxnSp>
        <p:nvCxnSpPr>
          <p:cNvPr id="36" name="35 Conector angular"/>
          <p:cNvCxnSpPr>
            <a:stCxn id="34" idx="0"/>
            <a:endCxn id="3" idx="3"/>
          </p:cNvCxnSpPr>
          <p:nvPr/>
        </p:nvCxnSpPr>
        <p:spPr>
          <a:xfrm rot="16200000" flipV="1">
            <a:off x="3565634" y="4068637"/>
            <a:ext cx="908623" cy="8011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29" idx="2"/>
            <a:endCxn id="34" idx="6"/>
          </p:cNvCxnSpPr>
          <p:nvPr/>
        </p:nvCxnSpPr>
        <p:spPr>
          <a:xfrm rot="5400000">
            <a:off x="5624987" y="2712219"/>
            <a:ext cx="1474835" cy="341577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angular"/>
          <p:cNvCxnSpPr/>
          <p:nvPr/>
        </p:nvCxnSpPr>
        <p:spPr>
          <a:xfrm rot="10800000" flipV="1">
            <a:off x="4559852" y="4476563"/>
            <a:ext cx="625167" cy="446959"/>
          </a:xfrm>
          <a:prstGeom prst="bentConnector3">
            <a:avLst>
              <a:gd name="adj1" fmla="val -2888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5698814" y="197986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[</a:t>
            </a:r>
            <a:r>
              <a:rPr lang="es-ES_tradnl" dirty="0" err="1" smtClean="0"/>
              <a:t>Last</a:t>
            </a:r>
            <a:r>
              <a:rPr lang="es-ES_tradnl" dirty="0" smtClean="0"/>
              <a:t> </a:t>
            </a:r>
            <a:r>
              <a:rPr lang="es-ES_tradnl" dirty="0" err="1" smtClean="0"/>
              <a:t>track</a:t>
            </a:r>
            <a:r>
              <a:rPr lang="es-ES_tradnl" dirty="0" smtClean="0"/>
              <a:t> </a:t>
            </a:r>
            <a:r>
              <a:rPr lang="es-ES_tradnl" dirty="0" err="1" smtClean="0"/>
              <a:t>Played</a:t>
            </a:r>
            <a:r>
              <a:rPr lang="es-ES_tradnl" dirty="0" smtClean="0"/>
              <a:t>]</a:t>
            </a:r>
            <a:endParaRPr lang="es-D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321869" y="3427314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Stop</a:t>
            </a:r>
            <a:endParaRPr lang="es-DO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838212" y="4469211"/>
            <a:ext cx="56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Play</a:t>
            </a:r>
            <a:endParaRPr lang="es-DO" dirty="0"/>
          </a:p>
        </p:txBody>
      </p:sp>
      <p:sp>
        <p:nvSpPr>
          <p:cNvPr id="50" name="49 CuadroTexto"/>
          <p:cNvSpPr txBox="1"/>
          <p:nvPr/>
        </p:nvSpPr>
        <p:spPr>
          <a:xfrm>
            <a:off x="5743602" y="5164109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Play [CD </a:t>
            </a:r>
            <a:r>
              <a:rPr lang="es-ES_tradnl" dirty="0" err="1" smtClean="0"/>
              <a:t>present</a:t>
            </a:r>
            <a:r>
              <a:rPr lang="es-ES_tradnl" dirty="0" smtClean="0"/>
              <a:t>]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184500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69</Words>
  <Application>Microsoft Office PowerPoint</Application>
  <PresentationFormat>Presentación en pantalla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SHS</dc:creator>
  <cp:lastModifiedBy>SHS</cp:lastModifiedBy>
  <cp:revision>7</cp:revision>
  <dcterms:created xsi:type="dcterms:W3CDTF">2011-09-10T12:59:56Z</dcterms:created>
  <dcterms:modified xsi:type="dcterms:W3CDTF">2011-09-10T14:14:37Z</dcterms:modified>
</cp:coreProperties>
</file>