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5c54f8815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5c54f8815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00247f4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00247f4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00247f47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00247f4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ff2dae7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ff2dae7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5c54f881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5c54f881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5c54f88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5c54f88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5c54f8815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5c54f8815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5c54f881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5c54f881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c54f8815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5c54f8815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5c54f881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5c54f881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5c54f881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5c54f881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5597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Gestor de incidencias web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6494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Dedicado para la empresa  “Prosadoc”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275" y="3224425"/>
            <a:ext cx="1036975" cy="10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6602125" y="4710825"/>
            <a:ext cx="40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Lato"/>
                <a:ea typeface="Lato"/>
                <a:cs typeface="Lato"/>
                <a:sym typeface="Lato"/>
              </a:rPr>
              <a:t>Julián Ramos Jiménez 2ºASIR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Estructuras de la base de datos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5" y="2078863"/>
            <a:ext cx="257175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900" y="2247400"/>
            <a:ext cx="23241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875" y="2657850"/>
            <a:ext cx="20764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Seguridad agregada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Desactive la conexión HTTP para los clientes.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Obligue a los usuarios a conectarse por conexión HTTPS.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Agregue librerias contra sql injection en el login principal.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Valide las sesiones almacenadas para evitar errores.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Posibles ampliaciones y modificaciones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La principal ampliación es que al crear las nuevas incidencias se </a:t>
            </a:r>
            <a:r>
              <a:rPr lang="es" sz="1800"/>
              <a:t>pueden</a:t>
            </a:r>
            <a:r>
              <a:rPr lang="es" sz="1800"/>
              <a:t> agregar fotos o </a:t>
            </a:r>
            <a:r>
              <a:rPr lang="es" sz="1800"/>
              <a:t>vídeos</a:t>
            </a:r>
            <a:r>
              <a:rPr lang="es" sz="1800"/>
              <a:t>. Esto era un objetivo principal el cual no he podido realizar.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Una posible modificación es encriptar las contraseñas con sha en vez de con md5. Aunque al ser la aplicación https no haría falta que dicha modificación.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2111700"/>
            <a:ext cx="76887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¿Por </a:t>
            </a:r>
            <a:r>
              <a:rPr lang="es" sz="3600"/>
              <a:t>qué</a:t>
            </a:r>
            <a:r>
              <a:rPr lang="es" sz="3600"/>
              <a:t> </a:t>
            </a:r>
            <a:r>
              <a:rPr lang="es" sz="3600"/>
              <a:t>realice</a:t>
            </a:r>
            <a:r>
              <a:rPr lang="es" sz="3600"/>
              <a:t> este proyecto?</a:t>
            </a:r>
            <a:endParaRPr sz="36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-805900" y="355050"/>
            <a:ext cx="76887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/>
              <a:t>¿En </a:t>
            </a:r>
            <a:r>
              <a:rPr lang="es" sz="3600"/>
              <a:t>qué</a:t>
            </a:r>
            <a:r>
              <a:rPr lang="es" sz="3600"/>
              <a:t> consiste este proyecto?</a:t>
            </a:r>
            <a:endParaRPr sz="3600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38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finalidad tiene este proyecto?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Unificar la comunicación entre los clientes y administradores desde una misma aplicación.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Evitar aplicaciones ajenas a la empresa.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Aumentar la seguridad de los datos.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Generales y principales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objetivo principal es desarrollar e implementar un gestor de incidencias. Dicho gestor debe de controlar los diversos tipos de incidencias y los usuarios que acceden a este.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por parte de los Clientes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usuario </a:t>
            </a:r>
            <a:r>
              <a:rPr lang="es" sz="1800"/>
              <a:t>debe registrar</a:t>
            </a:r>
            <a:r>
              <a:rPr lang="es" sz="1800"/>
              <a:t> incidencias </a:t>
            </a:r>
            <a:r>
              <a:rPr lang="es" sz="1800"/>
              <a:t>asociadas</a:t>
            </a:r>
            <a:r>
              <a:rPr lang="es" sz="1800"/>
              <a:t> al centro.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Debe de poder visualizar el seguimiento de las incidencias.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Las Incidencias cuando se crean se </a:t>
            </a:r>
            <a:r>
              <a:rPr lang="es" sz="1800"/>
              <a:t>notifican</a:t>
            </a:r>
            <a:r>
              <a:rPr lang="es" sz="1800"/>
              <a:t> a la empresa o al técnico.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Debe poder visualizar todo el listado de </a:t>
            </a:r>
            <a:r>
              <a:rPr lang="es" sz="1800"/>
              <a:t>incidencias</a:t>
            </a:r>
            <a:r>
              <a:rPr lang="es" sz="1800"/>
              <a:t> abiertas, </a:t>
            </a:r>
            <a:r>
              <a:rPr lang="es" sz="1800"/>
              <a:t>cerradas</a:t>
            </a:r>
            <a:r>
              <a:rPr lang="es" sz="1800"/>
              <a:t> o actualizadas.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cliente puede cambiar las contraseñas.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por parte de la administración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Debe poder ver todas las incidencias abiertas.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Debe poder comentar incidencias </a:t>
            </a:r>
            <a:r>
              <a:rPr lang="es" sz="1800"/>
              <a:t>abiertas</a:t>
            </a:r>
            <a:r>
              <a:rPr lang="es" sz="1800"/>
              <a:t>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Se tiene que notificar al centro cuando se modifica una incidencia.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administrador puede dar de alta los centros, enviando las claves de acceso al correo facilitado.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administrador debe de poder cerrar las incidencias y notificar al centro.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El administrador debe dar de alta a los técnicos.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Restablecer contraseña de usuario.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</a:t>
            </a:r>
            <a:r>
              <a:rPr lang="es"/>
              <a:t>física</a:t>
            </a:r>
            <a:r>
              <a:rPr lang="es"/>
              <a:t> 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5" y="1811975"/>
            <a:ext cx="7756426" cy="32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Diagrama de red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800" y="1853852"/>
            <a:ext cx="7503900" cy="3209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