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2" d="100"/>
          <a:sy n="72" d="100"/>
        </p:scale>
        <p:origin x="4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ia paola lara m." userId="c3258d87e69ce125" providerId="Windows Live" clId="Web-{C93DC587-79B0-41AC-BF84-6C2FDB30B411}"/>
    <pc:docChg chg="addSld modSld modSection">
      <pc:chgData name="tania paola lara m." userId="c3258d87e69ce125" providerId="Windows Live" clId="Web-{C93DC587-79B0-41AC-BF84-6C2FDB30B411}" dt="2018-01-30T00:48:27.400" v="286"/>
      <pc:docMkLst>
        <pc:docMk/>
      </pc:docMkLst>
      <pc:sldChg chg="modSp">
        <pc:chgData name="tania paola lara m." userId="c3258d87e69ce125" providerId="Windows Live" clId="Web-{C93DC587-79B0-41AC-BF84-6C2FDB30B411}" dt="2018-01-30T00:28:15.758" v="150"/>
        <pc:sldMkLst>
          <pc:docMk/>
          <pc:sldMk cId="2406273178" sldId="256"/>
        </pc:sldMkLst>
        <pc:spChg chg="mod">
          <ac:chgData name="tania paola lara m." userId="c3258d87e69ce125" providerId="Windows Live" clId="Web-{C93DC587-79B0-41AC-BF84-6C2FDB30B411}" dt="2018-01-30T00:24:16.050" v="14"/>
          <ac:spMkLst>
            <pc:docMk/>
            <pc:sldMk cId="2406273178" sldId="256"/>
            <ac:spMk id="2" creationId="{00000000-0000-0000-0000-000000000000}"/>
          </ac:spMkLst>
        </pc:spChg>
        <pc:spChg chg="mod">
          <ac:chgData name="tania paola lara m." userId="c3258d87e69ce125" providerId="Windows Live" clId="Web-{C93DC587-79B0-41AC-BF84-6C2FDB30B411}" dt="2018-01-30T00:28:15.758" v="150"/>
          <ac:spMkLst>
            <pc:docMk/>
            <pc:sldMk cId="2406273178" sldId="256"/>
            <ac:spMk id="3" creationId="{00000000-0000-0000-0000-000000000000}"/>
          </ac:spMkLst>
        </pc:spChg>
      </pc:sldChg>
      <pc:sldChg chg="modSp new">
        <pc:chgData name="tania paola lara m." userId="c3258d87e69ce125" providerId="Windows Live" clId="Web-{C93DC587-79B0-41AC-BF84-6C2FDB30B411}" dt="2018-01-30T00:27:04.475" v="132"/>
        <pc:sldMkLst>
          <pc:docMk/>
          <pc:sldMk cId="3522627902" sldId="257"/>
        </pc:sldMkLst>
        <pc:spChg chg="mod">
          <ac:chgData name="tania paola lara m." userId="c3258d87e69ce125" providerId="Windows Live" clId="Web-{C93DC587-79B0-41AC-BF84-6C2FDB30B411}" dt="2018-01-30T00:24:26.597" v="23"/>
          <ac:spMkLst>
            <pc:docMk/>
            <pc:sldMk cId="3522627902" sldId="257"/>
            <ac:spMk id="2" creationId="{26DC3158-1CEE-4957-89C9-FFB4EA080143}"/>
          </ac:spMkLst>
        </pc:spChg>
        <pc:spChg chg="mod">
          <ac:chgData name="tania paola lara m." userId="c3258d87e69ce125" providerId="Windows Live" clId="Web-{C93DC587-79B0-41AC-BF84-6C2FDB30B411}" dt="2018-01-30T00:27:04.475" v="132"/>
          <ac:spMkLst>
            <pc:docMk/>
            <pc:sldMk cId="3522627902" sldId="257"/>
            <ac:spMk id="3" creationId="{6D4FDA28-ACEB-4B07-8699-62911BC48874}"/>
          </ac:spMkLst>
        </pc:spChg>
      </pc:sldChg>
      <pc:sldChg chg="modSp new">
        <pc:chgData name="tania paola lara m." userId="c3258d87e69ce125" providerId="Windows Live" clId="Web-{C93DC587-79B0-41AC-BF84-6C2FDB30B411}" dt="2018-01-30T00:36:49.237" v="172"/>
        <pc:sldMkLst>
          <pc:docMk/>
          <pc:sldMk cId="2958827014" sldId="258"/>
        </pc:sldMkLst>
        <pc:spChg chg="mod">
          <ac:chgData name="tania paola lara m." userId="c3258d87e69ce125" providerId="Windows Live" clId="Web-{C93DC587-79B0-41AC-BF84-6C2FDB30B411}" dt="2018-01-30T00:28:24.071" v="155"/>
          <ac:spMkLst>
            <pc:docMk/>
            <pc:sldMk cId="2958827014" sldId="258"/>
            <ac:spMk id="2" creationId="{74ADADEA-0F3D-4B84-AC3B-7A37489547FD}"/>
          </ac:spMkLst>
        </pc:spChg>
        <pc:spChg chg="mod">
          <ac:chgData name="tania paola lara m." userId="c3258d87e69ce125" providerId="Windows Live" clId="Web-{C93DC587-79B0-41AC-BF84-6C2FDB30B411}" dt="2018-01-30T00:36:49.237" v="172"/>
          <ac:spMkLst>
            <pc:docMk/>
            <pc:sldMk cId="2958827014" sldId="258"/>
            <ac:spMk id="3" creationId="{7E191E15-7775-4FB5-9B68-17348EAE3FBE}"/>
          </ac:spMkLst>
        </pc:spChg>
      </pc:sldChg>
      <pc:sldChg chg="addSp delSp modSp new">
        <pc:chgData name="tania paola lara m." userId="c3258d87e69ce125" providerId="Windows Live" clId="Web-{C93DC587-79B0-41AC-BF84-6C2FDB30B411}" dt="2018-01-30T00:46:51.221" v="285"/>
        <pc:sldMkLst>
          <pc:docMk/>
          <pc:sldMk cId="2480850727" sldId="259"/>
        </pc:sldMkLst>
        <pc:spChg chg="mod">
          <ac:chgData name="tania paola lara m." userId="c3258d87e69ce125" providerId="Windows Live" clId="Web-{C93DC587-79B0-41AC-BF84-6C2FDB30B411}" dt="2018-01-30T00:38:49.911" v="177"/>
          <ac:spMkLst>
            <pc:docMk/>
            <pc:sldMk cId="2480850727" sldId="259"/>
            <ac:spMk id="2" creationId="{EBFE15A2-A098-47B3-BF94-6C4B7B39AECA}"/>
          </ac:spMkLst>
        </pc:spChg>
        <pc:spChg chg="add mod">
          <ac:chgData name="tania paola lara m." userId="c3258d87e69ce125" providerId="Windows Live" clId="Web-{C93DC587-79B0-41AC-BF84-6C2FDB30B411}" dt="2018-01-30T00:41:51.586" v="219"/>
          <ac:spMkLst>
            <pc:docMk/>
            <pc:sldMk cId="2480850727" sldId="259"/>
            <ac:spMk id="4" creationId="{1C2850AB-D350-42AE-9DAC-AAF324411A2F}"/>
          </ac:spMkLst>
        </pc:spChg>
        <pc:spChg chg="add mod">
          <ac:chgData name="tania paola lara m." userId="c3258d87e69ce125" providerId="Windows Live" clId="Web-{C93DC587-79B0-41AC-BF84-6C2FDB30B411}" dt="2018-01-30T00:41:36.398" v="217"/>
          <ac:spMkLst>
            <pc:docMk/>
            <pc:sldMk cId="2480850727" sldId="259"/>
            <ac:spMk id="5" creationId="{AD1BBA64-418C-4C21-92ED-02ED6E16587E}"/>
          </ac:spMkLst>
        </pc:spChg>
        <pc:spChg chg="add mod">
          <ac:chgData name="tania paola lara m." userId="c3258d87e69ce125" providerId="Windows Live" clId="Web-{C93DC587-79B0-41AC-BF84-6C2FDB30B411}" dt="2018-01-30T00:46:51.221" v="285"/>
          <ac:spMkLst>
            <pc:docMk/>
            <pc:sldMk cId="2480850727" sldId="259"/>
            <ac:spMk id="6" creationId="{69D42C6F-883C-4F60-A417-813DC3BA316E}"/>
          </ac:spMkLst>
        </pc:spChg>
        <pc:spChg chg="add del mod">
          <ac:chgData name="tania paola lara m." userId="c3258d87e69ce125" providerId="Windows Live" clId="Web-{C93DC587-79B0-41AC-BF84-6C2FDB30B411}" dt="2018-01-30T00:41:29.867" v="214"/>
          <ac:spMkLst>
            <pc:docMk/>
            <pc:sldMk cId="2480850727" sldId="259"/>
            <ac:spMk id="7" creationId="{E592A98C-F3D9-41E5-A5B0-00CAB0EA7316}"/>
          </ac:spMkLst>
        </pc:spChg>
      </pc:sldChg>
      <pc:sldChg chg="addSp delSp modSp new">
        <pc:chgData name="tania paola lara m." userId="c3258d87e69ce125" providerId="Windows Live" clId="Web-{C93DC587-79B0-41AC-BF84-6C2FDB30B411}" dt="2018-01-30T00:46:12.919" v="278"/>
        <pc:sldMkLst>
          <pc:docMk/>
          <pc:sldMk cId="3378040800" sldId="260"/>
        </pc:sldMkLst>
        <pc:spChg chg="del mod">
          <ac:chgData name="tania paola lara m." userId="c3258d87e69ce125" providerId="Windows Live" clId="Web-{C93DC587-79B0-41AC-BF84-6C2FDB30B411}" dt="2018-01-30T00:45:27.137" v="259"/>
          <ac:spMkLst>
            <pc:docMk/>
            <pc:sldMk cId="3378040800" sldId="260"/>
            <ac:spMk id="3" creationId="{E663E5A3-52C6-47B4-AB30-09CFD65E6024}"/>
          </ac:spMkLst>
        </pc:spChg>
        <pc:spChg chg="add del">
          <ac:chgData name="tania paola lara m." userId="c3258d87e69ce125" providerId="Windows Live" clId="Web-{C93DC587-79B0-41AC-BF84-6C2FDB30B411}" dt="2018-01-30T00:42:24.040" v="235"/>
          <ac:spMkLst>
            <pc:docMk/>
            <pc:sldMk cId="3378040800" sldId="260"/>
            <ac:spMk id="5" creationId="{0A345EB7-E289-4AA8-B352-9BDBB9C89C3C}"/>
          </ac:spMkLst>
        </pc:spChg>
        <pc:spChg chg="add mod">
          <ac:chgData name="tania paola lara m." userId="c3258d87e69ce125" providerId="Windows Live" clId="Web-{C93DC587-79B0-41AC-BF84-6C2FDB30B411}" dt="2018-01-30T00:45:40.559" v="265"/>
          <ac:spMkLst>
            <pc:docMk/>
            <pc:sldMk cId="3378040800" sldId="260"/>
            <ac:spMk id="7" creationId="{B6D2CD81-D45E-4EA8-B5A3-11FB88334040}"/>
          </ac:spMkLst>
        </pc:spChg>
        <pc:spChg chg="add del">
          <ac:chgData name="tania paola lara m." userId="c3258d87e69ce125" providerId="Windows Live" clId="Web-{C93DC587-79B0-41AC-BF84-6C2FDB30B411}" dt="2018-01-30T00:42:56.619" v="238"/>
          <ac:spMkLst>
            <pc:docMk/>
            <pc:sldMk cId="3378040800" sldId="260"/>
            <ac:spMk id="9" creationId="{F01E0BA5-3E4A-47AB-AAC2-BFC1D0D0D04A}"/>
          </ac:spMkLst>
        </pc:spChg>
        <pc:spChg chg="add mod">
          <ac:chgData name="tania paola lara m." userId="c3258d87e69ce125" providerId="Windows Live" clId="Web-{C93DC587-79B0-41AC-BF84-6C2FDB30B411}" dt="2018-01-30T00:43:22.041" v="247"/>
          <ac:spMkLst>
            <pc:docMk/>
            <pc:sldMk cId="3378040800" sldId="260"/>
            <ac:spMk id="11" creationId="{CD4B39E1-BBBB-4B0C-A6B6-747CD89B2733}"/>
          </ac:spMkLst>
        </pc:spChg>
        <pc:spChg chg="add mod">
          <ac:chgData name="tania paola lara m." userId="c3258d87e69ce125" providerId="Windows Live" clId="Web-{C93DC587-79B0-41AC-BF84-6C2FDB30B411}" dt="2018-01-30T00:43:58.714" v="257"/>
          <ac:spMkLst>
            <pc:docMk/>
            <pc:sldMk cId="3378040800" sldId="260"/>
            <ac:spMk id="12" creationId="{F29029AF-5EF7-4066-82C8-9EF685F22840}"/>
          </ac:spMkLst>
        </pc:spChg>
        <pc:spChg chg="add mod">
          <ac:chgData name="tania paola lara m." userId="c3258d87e69ce125" providerId="Windows Live" clId="Web-{C93DC587-79B0-41AC-BF84-6C2FDB30B411}" dt="2018-01-30T00:44:02.057" v="258"/>
          <ac:spMkLst>
            <pc:docMk/>
            <pc:sldMk cId="3378040800" sldId="260"/>
            <ac:spMk id="13" creationId="{F03167B4-CF6D-44FA-8F39-05721AB23D9E}"/>
          </ac:spMkLst>
        </pc:spChg>
        <pc:spChg chg="add mod">
          <ac:chgData name="tania paola lara m." userId="c3258d87e69ce125" providerId="Windows Live" clId="Web-{C93DC587-79B0-41AC-BF84-6C2FDB30B411}" dt="2018-01-30T00:46:12.919" v="278"/>
          <ac:spMkLst>
            <pc:docMk/>
            <pc:sldMk cId="3378040800" sldId="260"/>
            <ac:spMk id="16" creationId="{D50E006D-00A9-495F-A378-218DA87CF8B1}"/>
          </ac:spMkLst>
        </pc:spChg>
        <pc:picChg chg="add mod ord">
          <ac:chgData name="tania paola lara m." userId="c3258d87e69ce125" providerId="Windows Live" clId="Web-{C93DC587-79B0-41AC-BF84-6C2FDB30B411}" dt="2018-01-30T00:45:51.388" v="268"/>
          <ac:picMkLst>
            <pc:docMk/>
            <pc:sldMk cId="3378040800" sldId="260"/>
            <ac:picMk id="14" creationId="{4FFDE682-374E-44B2-9A16-7591D29C4814}"/>
          </ac:picMkLst>
        </pc:picChg>
      </pc:sldChg>
      <pc:sldChg chg="new">
        <pc:chgData name="tania paola lara m." userId="c3258d87e69ce125" providerId="Windows Live" clId="Web-{C93DC587-79B0-41AC-BF84-6C2FDB30B411}" dt="2018-01-30T00:48:27.400" v="286"/>
        <pc:sldMkLst>
          <pc:docMk/>
          <pc:sldMk cId="1822646526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31/01/2018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31/01/2018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31/01/2018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31/01/2018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31/01/2018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31/01/2018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31/01/2018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31/01/2018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31/01/2018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31/01/2018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31/01/2018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31/01/2018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Cronometro</a:t>
            </a:r>
            <a:br>
              <a:rPr lang="en-US" dirty="0">
                <a:latin typeface="+mj-ea"/>
                <a:cs typeface="+mj-ea"/>
              </a:rPr>
            </a:b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Es un reloj o una función de reloj que </a:t>
            </a:r>
            <a:r>
              <a:rPr lang="es-ES" b="1" dirty="0"/>
              <a:t>sirve para</a:t>
            </a:r>
            <a:r>
              <a:rPr lang="es-ES" dirty="0"/>
              <a:t> medir fracciones de tiempo, normalmente cortos y con exactitud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DC3158-1CEE-4957-89C9-FFB4EA080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funcionalidades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4FDA28-ACEB-4B07-8699-62911BC48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MX" dirty="0"/>
              <a:t>Ventana de bienvenida</a:t>
            </a:r>
          </a:p>
          <a:p>
            <a:r>
              <a:rPr lang="es-MX" dirty="0"/>
              <a:t>Elegir diseño</a:t>
            </a:r>
          </a:p>
          <a:p>
            <a:r>
              <a:rPr lang="es-MX" dirty="0"/>
              <a:t>Iniciar cronometro</a:t>
            </a:r>
          </a:p>
          <a:p>
            <a:r>
              <a:rPr lang="es-MX" dirty="0"/>
              <a:t>pausar cronometro</a:t>
            </a:r>
          </a:p>
          <a:p>
            <a:r>
              <a:rPr lang="es-MX" dirty="0"/>
              <a:t>Borrar cronometro</a:t>
            </a:r>
          </a:p>
          <a:p>
            <a:pPr marL="0" indent="0">
              <a:buNone/>
            </a:pP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22627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ADADEA-0F3D-4B84-AC3B-7A3748954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costo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191E15-7775-4FB5-9B68-17348EAE3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MX" dirty="0"/>
              <a:t>$100,000.000</a:t>
            </a:r>
          </a:p>
        </p:txBody>
      </p:sp>
    </p:spTree>
    <p:extLst>
      <p:ext uri="{BB962C8B-B14F-4D97-AF65-F5344CB8AC3E}">
        <p14:creationId xmlns:p14="http://schemas.microsoft.com/office/powerpoint/2010/main" val="2958827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FE15A2-A098-47B3-BF94-6C4B7B39A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diseño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141CB2-C12B-48F2-B557-4B0BB6AEE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2850AB-D350-42AE-9DAC-AAF324411A2F}"/>
              </a:ext>
            </a:extLst>
          </p:cNvPr>
          <p:cNvSpPr/>
          <p:nvPr/>
        </p:nvSpPr>
        <p:spPr>
          <a:xfrm>
            <a:off x="854075" y="1704975"/>
            <a:ext cx="10926799" cy="47428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D1BBA64-418C-4C21-92ED-02ED6E16587E}"/>
              </a:ext>
            </a:extLst>
          </p:cNvPr>
          <p:cNvSpPr/>
          <p:nvPr/>
        </p:nvSpPr>
        <p:spPr>
          <a:xfrm>
            <a:off x="5361377" y="5257800"/>
            <a:ext cx="1906218" cy="7010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cronometro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9D42C6F-883C-4F60-A417-813DC3BA316E}"/>
              </a:ext>
            </a:extLst>
          </p:cNvPr>
          <p:cNvSpPr txBox="1"/>
          <p:nvPr/>
        </p:nvSpPr>
        <p:spPr>
          <a:xfrm>
            <a:off x="3837379" y="2533650"/>
            <a:ext cx="4958316" cy="101566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MX" sz="6000" dirty="0">
                <a:solidFill>
                  <a:srgbClr val="4472C4"/>
                </a:solidFill>
              </a:rPr>
              <a:t>Bienvenido </a:t>
            </a:r>
          </a:p>
        </p:txBody>
      </p:sp>
    </p:spTree>
    <p:extLst>
      <p:ext uri="{BB962C8B-B14F-4D97-AF65-F5344CB8AC3E}">
        <p14:creationId xmlns:p14="http://schemas.microsoft.com/office/powerpoint/2010/main" val="2480850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9E2BD9-D0C5-4159-B9B7-CDB98000A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D2CD81-D45E-4EA8-B5A3-11FB88334040}"/>
              </a:ext>
            </a:extLst>
          </p:cNvPr>
          <p:cNvSpPr/>
          <p:nvPr/>
        </p:nvSpPr>
        <p:spPr>
          <a:xfrm>
            <a:off x="1047750" y="1409700"/>
            <a:ext cx="10926799" cy="47428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D4B39E1-BBBB-4B0C-A6B6-747CD89B2733}"/>
              </a:ext>
            </a:extLst>
          </p:cNvPr>
          <p:cNvSpPr/>
          <p:nvPr/>
        </p:nvSpPr>
        <p:spPr>
          <a:xfrm>
            <a:off x="1495425" y="3328059"/>
            <a:ext cx="1676216" cy="68236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Pausar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29029AF-5EF7-4066-82C8-9EF685F22840}"/>
              </a:ext>
            </a:extLst>
          </p:cNvPr>
          <p:cNvSpPr/>
          <p:nvPr/>
        </p:nvSpPr>
        <p:spPr>
          <a:xfrm>
            <a:off x="2524125" y="2295525"/>
            <a:ext cx="1676216" cy="68236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Empezar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03167B4-CF6D-44FA-8F39-05721AB23D9E}"/>
              </a:ext>
            </a:extLst>
          </p:cNvPr>
          <p:cNvSpPr/>
          <p:nvPr/>
        </p:nvSpPr>
        <p:spPr>
          <a:xfrm>
            <a:off x="2524125" y="4381500"/>
            <a:ext cx="1676216" cy="68236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borrar</a:t>
            </a:r>
          </a:p>
        </p:txBody>
      </p:sp>
      <p:pic>
        <p:nvPicPr>
          <p:cNvPr id="14" name="Picture 14">
            <a:extLst>
              <a:ext uri="{FF2B5EF4-FFF2-40B4-BE49-F238E27FC236}">
                <a16:creationId xmlns:a16="http://schemas.microsoft.com/office/drawing/2014/main" id="{4FFDE682-374E-44B2-9A16-7591D29C48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77050" y="2295525"/>
            <a:ext cx="2847975" cy="1600200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50E006D-00A9-495F-A378-218DA87CF8B1}"/>
              </a:ext>
            </a:extLst>
          </p:cNvPr>
          <p:cNvSpPr/>
          <p:nvPr/>
        </p:nvSpPr>
        <p:spPr>
          <a:xfrm>
            <a:off x="8134350" y="5019675"/>
            <a:ext cx="1676216" cy="68236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cambiar diseño</a:t>
            </a:r>
          </a:p>
        </p:txBody>
      </p:sp>
    </p:spTree>
    <p:extLst>
      <p:ext uri="{BB962C8B-B14F-4D97-AF65-F5344CB8AC3E}">
        <p14:creationId xmlns:p14="http://schemas.microsoft.com/office/powerpoint/2010/main" val="3378040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C945D4-0BFE-4E8E-9518-ABBBAD7E8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737C65-B05E-45D7-9180-A386ABB8B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2646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33</Words>
  <Application>Microsoft Office PowerPoint</Application>
  <PresentationFormat>Panorámica</PresentationFormat>
  <Paragraphs>17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Cronometro </vt:lpstr>
      <vt:lpstr>funcionalidades</vt:lpstr>
      <vt:lpstr>costo</vt:lpstr>
      <vt:lpstr>diseño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Cronometro </dc:title>
  <dc:creator/>
  <cp:lastModifiedBy>tania paola lara m.</cp:lastModifiedBy>
  <cp:revision>3</cp:revision>
  <dcterms:created xsi:type="dcterms:W3CDTF">2012-07-30T22:48:03Z</dcterms:created>
  <dcterms:modified xsi:type="dcterms:W3CDTF">2018-02-01T05:01:21Z</dcterms:modified>
</cp:coreProperties>
</file>