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4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74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93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7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7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8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6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6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2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0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9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0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A80D-10D8-4F4C-8813-A35CE8FD593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3BDE7E-33FA-46C8-93EF-75B912553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84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B78A-5418-446B-8E08-FDE1AB600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293" y="277428"/>
            <a:ext cx="8915399" cy="1631272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PIZZA SALES SQL PROJECT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97A1B-5896-4827-9538-757B6F2F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293" y="2281562"/>
            <a:ext cx="8915399" cy="418138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Project Overview: </a:t>
            </a:r>
            <a:r>
              <a:rPr lang="en-US" dirty="0"/>
              <a:t>This project delves into the pizza sales data of a renowned pizza company, leveraging SQL queries to extract meaningful insights.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Purpose: </a:t>
            </a:r>
            <a:r>
              <a:rPr lang="en-US" dirty="0"/>
              <a:t>Through rigorous analysis, the project aims to uncover key trends, patterns, and opportunities within the pizza business domain.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Approach: </a:t>
            </a:r>
            <a:r>
              <a:rPr lang="en-US" dirty="0"/>
              <a:t>Driven by determination and dedication, the project meticulously examines various facets of the data, utilizing SQL as the primary tool for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Benefits: </a:t>
            </a:r>
            <a:r>
              <a:rPr lang="en-US" dirty="0"/>
              <a:t>By efficiently managing time and resources, this project not only enhances understanding of SQL concepts but also provides actionable insights to optimize business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86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1325-7555-49D4-84CA-7999757F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3" y="624110"/>
            <a:ext cx="9951020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the orders by date and calculate the average number of pizzas ordered per day.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F35FE-6BB2-4798-8C01-974DCDD7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3" y="1905000"/>
            <a:ext cx="5069149" cy="2666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56E32-1E23-4F6D-9CCF-B999B681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93" y="4843731"/>
            <a:ext cx="1813717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2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B7F8-39C8-4291-BF2A-0F91CE51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3" y="624110"/>
            <a:ext cx="9951020" cy="1195812"/>
          </a:xfrm>
        </p:spPr>
        <p:txBody>
          <a:bodyPr/>
          <a:lstStyle/>
          <a:p>
            <a:r>
              <a:rPr lang="en-US" dirty="0"/>
              <a:t>Determine the top 3 most ordered pizza types based on revenue.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ADCD5-59CF-4833-9260-A1B5AA0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1916299"/>
            <a:ext cx="4838329" cy="302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E670B-3AD4-4E18-87AF-CEB8A269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92" y="5117563"/>
            <a:ext cx="3133818" cy="10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52B2-41F9-40F2-B752-D53B83B0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5" y="535334"/>
            <a:ext cx="9942142" cy="1280890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percentage contribution of each pizza type to total revenue.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E35F6-7FF5-4ED7-B3AA-1F7CBD50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4" y="1913117"/>
            <a:ext cx="7466119" cy="2437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6302C-B7D9-49A1-8DE9-036DDBD8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4" y="4564516"/>
            <a:ext cx="2183907" cy="123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7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58E5-779F-4DB3-A4F0-8E468ED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5" y="695131"/>
            <a:ext cx="9933264" cy="672030"/>
          </a:xfrm>
        </p:spPr>
        <p:txBody>
          <a:bodyPr/>
          <a:lstStyle/>
          <a:p>
            <a:r>
              <a:rPr lang="en-US" dirty="0"/>
              <a:t>Analyze the revenue generated over time.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A408D-62D9-438E-B4A9-39146F06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5" y="1587551"/>
            <a:ext cx="9762066" cy="1841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CD583-2F5F-4154-BD49-C508D40F9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5" y="3715284"/>
            <a:ext cx="2324301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7F5-817F-4A0A-8AB7-D369D822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0743"/>
            <a:ext cx="8911687" cy="716418"/>
          </a:xfrm>
        </p:spPr>
        <p:txBody>
          <a:bodyPr>
            <a:normAutofit/>
          </a:bodyPr>
          <a:lstStyle/>
          <a:p>
            <a:r>
              <a:rPr lang="en-US" sz="3200" dirty="0"/>
              <a:t>Retrieve the total number of orders placed.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E55F3-5140-4433-B230-87148C65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27" y="1518296"/>
            <a:ext cx="6350849" cy="1615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B8362-A550-4DA3-B60A-3CA1928C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27" y="3293677"/>
            <a:ext cx="2533452" cy="12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0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ADFB-62B0-4BE5-888C-A0C593A1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470" y="730642"/>
            <a:ext cx="9489381" cy="822950"/>
          </a:xfrm>
        </p:spPr>
        <p:txBody>
          <a:bodyPr>
            <a:normAutofit/>
          </a:bodyPr>
          <a:lstStyle/>
          <a:p>
            <a:r>
              <a:rPr lang="en-US" sz="2600" dirty="0"/>
              <a:t>Calculate the total revenue generated from pizza sales.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F5C4E-CAF0-4A87-853E-B3CE1491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70" y="1336540"/>
            <a:ext cx="7533808" cy="2010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CB807-F018-46C9-B259-9A678F83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69" y="3468868"/>
            <a:ext cx="2769833" cy="1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6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03B2-9849-40C9-B165-4D856BFD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60" y="686254"/>
            <a:ext cx="8911687" cy="716418"/>
          </a:xfrm>
        </p:spPr>
        <p:txBody>
          <a:bodyPr/>
          <a:lstStyle/>
          <a:p>
            <a:r>
              <a:rPr lang="en-IN" dirty="0"/>
              <a:t>Identify the highest-priced pizza.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86BC9-9CC5-4963-B25F-F5AF21C7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60" y="1402672"/>
            <a:ext cx="7350065" cy="20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7C84B-6B24-47E7-BFAD-388041E1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59" y="3659854"/>
            <a:ext cx="1979075" cy="9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3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6E0B-4BAD-4B8A-A7CE-7C878FA0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2" y="712886"/>
            <a:ext cx="9844488" cy="627641"/>
          </a:xfrm>
        </p:spPr>
        <p:txBody>
          <a:bodyPr>
            <a:normAutofit/>
          </a:bodyPr>
          <a:lstStyle/>
          <a:p>
            <a:r>
              <a:rPr lang="en-US" sz="3200" dirty="0"/>
              <a:t>Identify the most common pizza size ordered.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09029-EA6C-474C-A0A2-7B5DE51F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1498086"/>
            <a:ext cx="5823752" cy="2235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BC8847-24BA-4FFD-A0C2-E7681D78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92" y="3928578"/>
            <a:ext cx="2183907" cy="10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1409-A146-4CD8-B654-6A65E114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59" y="668498"/>
            <a:ext cx="985336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List the top 5 most ordered pizza types along with their quantities.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0ECB5-28A8-4164-8208-D5A4A65D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9" y="1883695"/>
            <a:ext cx="5859262" cy="261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7C3F0-F5A0-452C-A99C-FD4F4031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59" y="4686053"/>
            <a:ext cx="3240350" cy="16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1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C083-B8BC-47D2-A0B0-66640EBF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15" y="624110"/>
            <a:ext cx="995989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Join the necessary tables to find the total quantity of each pizza category ordered.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9F2F2-52FD-49CA-A77D-6AC4181D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5" y="1905000"/>
            <a:ext cx="5928874" cy="253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34F9C0-6D9E-4342-A066-908AFFD5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15" y="4655768"/>
            <a:ext cx="2423603" cy="16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BEAB-6901-4B84-85D7-E0D13DD0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1" y="624110"/>
            <a:ext cx="9906631" cy="1280890"/>
          </a:xfrm>
        </p:spPr>
        <p:txBody>
          <a:bodyPr/>
          <a:lstStyle/>
          <a:p>
            <a:r>
              <a:rPr lang="en-US" dirty="0"/>
              <a:t>Determine the distribution of orders by hour of the day.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5B54F-E99F-481C-AC43-F63C42C5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1" y="1905000"/>
            <a:ext cx="5761607" cy="2457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BF1D5-99C3-4B0B-914E-F73B9E40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81" y="4435414"/>
            <a:ext cx="1806097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0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F1B0-A9E8-42EF-A01B-7D323203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3" y="624110"/>
            <a:ext cx="9951020" cy="1280890"/>
          </a:xfrm>
        </p:spPr>
        <p:txBody>
          <a:bodyPr>
            <a:normAutofit/>
          </a:bodyPr>
          <a:lstStyle/>
          <a:p>
            <a:r>
              <a:rPr lang="en-US" sz="3200" dirty="0"/>
              <a:t>Join relevant tables to find the category-wise distribution of pizzas.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7A9CD-0DD9-4B16-9FD2-57C4EE93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1979740"/>
            <a:ext cx="6214369" cy="1482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1C77C2-0538-4C85-8EBE-F3A2CEFC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92" y="3702007"/>
            <a:ext cx="1953088" cy="13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730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</TotalTime>
  <Words>235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Wisp</vt:lpstr>
      <vt:lpstr>PIZZA SALES SQL PROJECT</vt:lpstr>
      <vt:lpstr>Retrieve the total number of orders placed.</vt:lpstr>
      <vt:lpstr>Calculate the total revenue generated from pizza sales.</vt:lpstr>
      <vt:lpstr>Identify the highest-priced pizza.</vt:lpstr>
      <vt:lpstr>Identify the most common pizza size ordered.</vt:lpstr>
      <vt:lpstr>List the top 5 most ordered pizza types along with their quantities.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pizza types based on revenue.</vt:lpstr>
      <vt:lpstr>Calculate the percentage contribution of each pizza type to total revenue.</vt:lpstr>
      <vt:lpstr>Analyze the revenue generated over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SQL PROJECT</dc:title>
  <dc:creator>Vansh Gupta</dc:creator>
  <cp:lastModifiedBy>Vansh Gupta</cp:lastModifiedBy>
  <cp:revision>4</cp:revision>
  <dcterms:created xsi:type="dcterms:W3CDTF">2024-05-09T13:50:36Z</dcterms:created>
  <dcterms:modified xsi:type="dcterms:W3CDTF">2024-05-09T14:21:24Z</dcterms:modified>
</cp:coreProperties>
</file>