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88" r:id="rId3"/>
  </p:sldMasterIdLst>
  <p:notesMasterIdLst>
    <p:notesMasterId r:id="rId14"/>
  </p:notesMasterIdLst>
  <p:handoutMasterIdLst>
    <p:handoutMasterId r:id="rId15"/>
  </p:handoutMasterIdLst>
  <p:sldIdLst>
    <p:sldId id="256" r:id="rId4"/>
    <p:sldId id="257" r:id="rId5"/>
    <p:sldId id="267" r:id="rId6"/>
    <p:sldId id="266" r:id="rId7"/>
    <p:sldId id="261" r:id="rId8"/>
    <p:sldId id="258" r:id="rId9"/>
    <p:sldId id="259" r:id="rId10"/>
    <p:sldId id="264" r:id="rId11"/>
    <p:sldId id="265" r:id="rId12"/>
    <p:sldId id="260" r:id="rId13"/>
  </p:sldIdLst>
  <p:sldSz cx="12192000" cy="6858000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ei" initials="A" lastIdx="1" clrIdx="0">
    <p:extLst>
      <p:ext uri="{19B8F6BF-5375-455C-9EA6-DF929625EA0E}">
        <p15:presenceInfo xmlns:p15="http://schemas.microsoft.com/office/powerpoint/2012/main" userId="A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FFFF"/>
    <a:srgbClr val="E6B11A"/>
    <a:srgbClr val="558ED5"/>
    <a:srgbClr val="76A4DD"/>
    <a:srgbClr val="BFBFBF"/>
    <a:srgbClr val="5B9BD5"/>
    <a:srgbClr val="CCFFFF"/>
    <a:srgbClr val="000000"/>
    <a:srgbClr val="CCE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40E45-D4A0-4243-8850-FEDA9EBE000F}" v="25" dt="2023-06-29T12:18:33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85811" autoAdjust="0"/>
  </p:normalViewPr>
  <p:slideViewPr>
    <p:cSldViewPr snapToGrid="0">
      <p:cViewPr varScale="1">
        <p:scale>
          <a:sx n="98" d="100"/>
          <a:sy n="98" d="100"/>
        </p:scale>
        <p:origin x="1248" y="7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郭晏誠" userId="e3219672-2777-4d19-8d82-f0c196fe9886" providerId="ADAL" clId="{16240E45-D4A0-4243-8850-FEDA9EBE000F}"/>
    <pc:docChg chg="undo custSel addSld delSld modSld">
      <pc:chgData name="郭晏誠" userId="e3219672-2777-4d19-8d82-f0c196fe9886" providerId="ADAL" clId="{16240E45-D4A0-4243-8850-FEDA9EBE000F}" dt="2023-06-29T12:28:22.040" v="250" actId="20577"/>
      <pc:docMkLst>
        <pc:docMk/>
      </pc:docMkLst>
      <pc:sldChg chg="modSp mod">
        <pc:chgData name="郭晏誠" userId="e3219672-2777-4d19-8d82-f0c196fe9886" providerId="ADAL" clId="{16240E45-D4A0-4243-8850-FEDA9EBE000F}" dt="2023-06-29T07:52:41.539" v="153" actId="1035"/>
        <pc:sldMkLst>
          <pc:docMk/>
          <pc:sldMk cId="1348653524" sldId="1639"/>
        </pc:sldMkLst>
        <pc:cxnChg chg="mod">
          <ac:chgData name="郭晏誠" userId="e3219672-2777-4d19-8d82-f0c196fe9886" providerId="ADAL" clId="{16240E45-D4A0-4243-8850-FEDA9EBE000F}" dt="2023-06-29T07:52:41.539" v="153" actId="1035"/>
          <ac:cxnSpMkLst>
            <pc:docMk/>
            <pc:sldMk cId="1348653524" sldId="1639"/>
            <ac:cxnSpMk id="68" creationId="{74FDFC64-1704-DB25-DD23-786704018440}"/>
          </ac:cxnSpMkLst>
        </pc:cxnChg>
      </pc:sldChg>
      <pc:sldChg chg="addSp delSp modSp mod">
        <pc:chgData name="郭晏誠" userId="e3219672-2777-4d19-8d82-f0c196fe9886" providerId="ADAL" clId="{16240E45-D4A0-4243-8850-FEDA9EBE000F}" dt="2023-06-29T12:28:22.040" v="250" actId="20577"/>
        <pc:sldMkLst>
          <pc:docMk/>
          <pc:sldMk cId="3344247851" sldId="1641"/>
        </pc:sldMkLst>
        <pc:spChg chg="mod">
          <ac:chgData name="郭晏誠" userId="e3219672-2777-4d19-8d82-f0c196fe9886" providerId="ADAL" clId="{16240E45-D4A0-4243-8850-FEDA9EBE000F}" dt="2023-06-29T12:28:22.040" v="250" actId="20577"/>
          <ac:spMkLst>
            <pc:docMk/>
            <pc:sldMk cId="3344247851" sldId="1641"/>
            <ac:spMk id="6" creationId="{DFF26869-F5C0-C49D-B3FF-B9E5EF889C70}"/>
          </ac:spMkLst>
        </pc:spChg>
        <pc:spChg chg="del">
          <ac:chgData name="郭晏誠" userId="e3219672-2777-4d19-8d82-f0c196fe9886" providerId="ADAL" clId="{16240E45-D4A0-4243-8850-FEDA9EBE000F}" dt="2023-06-27T11:51:11.785" v="49" actId="478"/>
          <ac:spMkLst>
            <pc:docMk/>
            <pc:sldMk cId="3344247851" sldId="1641"/>
            <ac:spMk id="7" creationId="{7D73BE84-74D8-7DBB-017E-7CA6CEAD8760}"/>
          </ac:spMkLst>
        </pc:spChg>
        <pc:spChg chg="add del mod">
          <ac:chgData name="郭晏誠" userId="e3219672-2777-4d19-8d82-f0c196fe9886" providerId="ADAL" clId="{16240E45-D4A0-4243-8850-FEDA9EBE000F}" dt="2023-06-29T12:28:07.814" v="238" actId="478"/>
          <ac:spMkLst>
            <pc:docMk/>
            <pc:sldMk cId="3344247851" sldId="1641"/>
            <ac:spMk id="13" creationId="{7B5BB326-50F2-3A35-13A4-2E058A6F03FB}"/>
          </ac:spMkLst>
        </pc:spChg>
        <pc:picChg chg="add del mod">
          <ac:chgData name="郭晏誠" userId="e3219672-2777-4d19-8d82-f0c196fe9886" providerId="ADAL" clId="{16240E45-D4A0-4243-8850-FEDA9EBE000F}" dt="2023-06-27T11:50:56.175" v="43" actId="478"/>
          <ac:picMkLst>
            <pc:docMk/>
            <pc:sldMk cId="3344247851" sldId="1641"/>
            <ac:picMk id="5" creationId="{6F0A626D-2C5F-1405-419A-9467DE2BC58F}"/>
          </ac:picMkLst>
        </pc:picChg>
        <pc:picChg chg="del">
          <ac:chgData name="郭晏誠" userId="e3219672-2777-4d19-8d82-f0c196fe9886" providerId="ADAL" clId="{16240E45-D4A0-4243-8850-FEDA9EBE000F}" dt="2023-06-27T11:50:08.442" v="37" actId="478"/>
          <ac:picMkLst>
            <pc:docMk/>
            <pc:sldMk cId="3344247851" sldId="1641"/>
            <ac:picMk id="9" creationId="{2E1690A2-D40B-473F-A54D-1D87B983DFA1}"/>
          </ac:picMkLst>
        </pc:picChg>
        <pc:picChg chg="add del mod">
          <ac:chgData name="郭晏誠" userId="e3219672-2777-4d19-8d82-f0c196fe9886" providerId="ADAL" clId="{16240E45-D4A0-4243-8850-FEDA9EBE000F}" dt="2023-06-27T11:55:22.341" v="52" actId="478"/>
          <ac:picMkLst>
            <pc:docMk/>
            <pc:sldMk cId="3344247851" sldId="1641"/>
            <ac:picMk id="10" creationId="{4C54BC41-3F0C-A6B3-D636-2177B5B2F6A7}"/>
          </ac:picMkLst>
        </pc:picChg>
        <pc:picChg chg="add del mod">
          <ac:chgData name="郭晏誠" userId="e3219672-2777-4d19-8d82-f0c196fe9886" providerId="ADAL" clId="{16240E45-D4A0-4243-8850-FEDA9EBE000F}" dt="2023-06-27T11:56:43.731" v="61" actId="478"/>
          <ac:picMkLst>
            <pc:docMk/>
            <pc:sldMk cId="3344247851" sldId="1641"/>
            <ac:picMk id="12" creationId="{7384669B-DD7B-206D-56DE-1A428A65DD6B}"/>
          </ac:picMkLst>
        </pc:picChg>
        <pc:picChg chg="add del mod">
          <ac:chgData name="郭晏誠" userId="e3219672-2777-4d19-8d82-f0c196fe9886" providerId="ADAL" clId="{16240E45-D4A0-4243-8850-FEDA9EBE000F}" dt="2023-06-29T12:27:57.274" v="234" actId="478"/>
          <ac:picMkLst>
            <pc:docMk/>
            <pc:sldMk cId="3344247851" sldId="1641"/>
            <ac:picMk id="14" creationId="{8C91BAC0-DA82-7B6B-FB56-C04C5DB9914E}"/>
          </ac:picMkLst>
        </pc:picChg>
        <pc:picChg chg="add mod">
          <ac:chgData name="郭晏誠" userId="e3219672-2777-4d19-8d82-f0c196fe9886" providerId="ADAL" clId="{16240E45-D4A0-4243-8850-FEDA9EBE000F}" dt="2023-06-29T12:28:13.402" v="240" actId="14100"/>
          <ac:picMkLst>
            <pc:docMk/>
            <pc:sldMk cId="3344247851" sldId="1641"/>
            <ac:picMk id="16" creationId="{C2CD2C89-B5C9-962D-DE7D-4EEC84FDED0F}"/>
          </ac:picMkLst>
        </pc:picChg>
      </pc:sldChg>
      <pc:sldChg chg="modSp mod">
        <pc:chgData name="郭晏誠" userId="e3219672-2777-4d19-8d82-f0c196fe9886" providerId="ADAL" clId="{16240E45-D4A0-4243-8850-FEDA9EBE000F}" dt="2023-06-27T11:58:26.036" v="139" actId="113"/>
        <pc:sldMkLst>
          <pc:docMk/>
          <pc:sldMk cId="239783509" sldId="1646"/>
        </pc:sldMkLst>
        <pc:graphicFrameChg chg="mod modGraphic">
          <ac:chgData name="郭晏誠" userId="e3219672-2777-4d19-8d82-f0c196fe9886" providerId="ADAL" clId="{16240E45-D4A0-4243-8850-FEDA9EBE000F}" dt="2023-06-27T11:58:26.036" v="139" actId="113"/>
          <ac:graphicFrameMkLst>
            <pc:docMk/>
            <pc:sldMk cId="239783509" sldId="1646"/>
            <ac:graphicFrameMk id="5" creationId="{2161570F-B2E5-9481-0E1A-CE9BB889838E}"/>
          </ac:graphicFrameMkLst>
        </pc:graphicFrameChg>
      </pc:sldChg>
      <pc:sldChg chg="modSp mod modShow">
        <pc:chgData name="郭晏誠" userId="e3219672-2777-4d19-8d82-f0c196fe9886" providerId="ADAL" clId="{16240E45-D4A0-4243-8850-FEDA9EBE000F}" dt="2023-06-27T11:06:39.290" v="27" actId="729"/>
        <pc:sldMkLst>
          <pc:docMk/>
          <pc:sldMk cId="4031732804" sldId="1679"/>
        </pc:sldMkLst>
        <pc:spChg chg="mod">
          <ac:chgData name="郭晏誠" userId="e3219672-2777-4d19-8d82-f0c196fe9886" providerId="ADAL" clId="{16240E45-D4A0-4243-8850-FEDA9EBE000F}" dt="2023-06-27T11:06:20.737" v="25" actId="1076"/>
          <ac:spMkLst>
            <pc:docMk/>
            <pc:sldMk cId="4031732804" sldId="1679"/>
            <ac:spMk id="1126" creationId="{2957EAAA-6153-4C3F-9F68-470DF9C6FB3D}"/>
          </ac:spMkLst>
        </pc:spChg>
      </pc:sldChg>
      <pc:sldChg chg="addSp delSp modSp mod">
        <pc:chgData name="郭晏誠" userId="e3219672-2777-4d19-8d82-f0c196fe9886" providerId="ADAL" clId="{16240E45-D4A0-4243-8850-FEDA9EBE000F}" dt="2023-06-27T11:04:10.227" v="24" actId="1035"/>
        <pc:sldMkLst>
          <pc:docMk/>
          <pc:sldMk cId="2103537730" sldId="1685"/>
        </pc:sldMkLst>
        <pc:spChg chg="mod">
          <ac:chgData name="郭晏誠" userId="e3219672-2777-4d19-8d82-f0c196fe9886" providerId="ADAL" clId="{16240E45-D4A0-4243-8850-FEDA9EBE000F}" dt="2023-06-27T11:04:07.390" v="20" actId="1076"/>
          <ac:spMkLst>
            <pc:docMk/>
            <pc:sldMk cId="2103537730" sldId="1685"/>
            <ac:spMk id="3" creationId="{F171EE7A-7E41-77BE-3542-12676E1CE0DE}"/>
          </ac:spMkLst>
        </pc:spChg>
        <pc:spChg chg="mod">
          <ac:chgData name="郭晏誠" userId="e3219672-2777-4d19-8d82-f0c196fe9886" providerId="ADAL" clId="{16240E45-D4A0-4243-8850-FEDA9EBE000F}" dt="2023-06-27T09:08:01.718" v="4"/>
          <ac:spMkLst>
            <pc:docMk/>
            <pc:sldMk cId="2103537730" sldId="1685"/>
            <ac:spMk id="6" creationId="{546A9443-31A7-A9D3-C68C-E9E92A9E97FE}"/>
          </ac:spMkLst>
        </pc:spChg>
        <pc:spChg chg="add mod">
          <ac:chgData name="郭晏誠" userId="e3219672-2777-4d19-8d82-f0c196fe9886" providerId="ADAL" clId="{16240E45-D4A0-4243-8850-FEDA9EBE000F}" dt="2023-06-27T11:03:51.584" v="15" actId="1038"/>
          <ac:spMkLst>
            <pc:docMk/>
            <pc:sldMk cId="2103537730" sldId="1685"/>
            <ac:spMk id="8" creationId="{7EFAC4D1-A4F8-B0F8-36A1-7E985150C08D}"/>
          </ac:spMkLst>
        </pc:spChg>
        <pc:spChg chg="add mod">
          <ac:chgData name="郭晏誠" userId="e3219672-2777-4d19-8d82-f0c196fe9886" providerId="ADAL" clId="{16240E45-D4A0-4243-8850-FEDA9EBE000F}" dt="2023-06-27T11:04:10.227" v="24" actId="1035"/>
          <ac:spMkLst>
            <pc:docMk/>
            <pc:sldMk cId="2103537730" sldId="1685"/>
            <ac:spMk id="9" creationId="{7E0A57E8-AAFA-24CC-4BAB-29E50CCA3CFF}"/>
          </ac:spMkLst>
        </pc:spChg>
        <pc:picChg chg="add mod">
          <ac:chgData name="郭晏誠" userId="e3219672-2777-4d19-8d82-f0c196fe9886" providerId="ADAL" clId="{16240E45-D4A0-4243-8850-FEDA9EBE000F}" dt="2023-06-27T11:03:33.671" v="9" actId="1076"/>
          <ac:picMkLst>
            <pc:docMk/>
            <pc:sldMk cId="2103537730" sldId="1685"/>
            <ac:picMk id="7" creationId="{77D94EEC-7A2A-0CF7-AB25-77249B126C13}"/>
          </ac:picMkLst>
        </pc:picChg>
        <pc:picChg chg="del mod">
          <ac:chgData name="郭晏誠" userId="e3219672-2777-4d19-8d82-f0c196fe9886" providerId="ADAL" clId="{16240E45-D4A0-4243-8850-FEDA9EBE000F}" dt="2023-06-27T11:03:28.830" v="6" actId="478"/>
          <ac:picMkLst>
            <pc:docMk/>
            <pc:sldMk cId="2103537730" sldId="1685"/>
            <ac:picMk id="15" creationId="{8098A7AC-6078-DF05-A863-CF7114E1224D}"/>
          </ac:picMkLst>
        </pc:picChg>
      </pc:sldChg>
      <pc:sldChg chg="modSp mod">
        <pc:chgData name="郭晏誠" userId="e3219672-2777-4d19-8d82-f0c196fe9886" providerId="ADAL" clId="{16240E45-D4A0-4243-8850-FEDA9EBE000F}" dt="2023-06-29T07:53:26.612" v="166"/>
        <pc:sldMkLst>
          <pc:docMk/>
          <pc:sldMk cId="61639983" sldId="1690"/>
        </pc:sldMkLst>
        <pc:spChg chg="mod">
          <ac:chgData name="郭晏誠" userId="e3219672-2777-4d19-8d82-f0c196fe9886" providerId="ADAL" clId="{16240E45-D4A0-4243-8850-FEDA9EBE000F}" dt="2023-06-29T07:53:23.052" v="165" actId="20577"/>
          <ac:spMkLst>
            <pc:docMk/>
            <pc:sldMk cId="61639983" sldId="1690"/>
            <ac:spMk id="2" creationId="{4B9E7EC8-BB97-E66F-E438-126FEEAAF493}"/>
          </ac:spMkLst>
        </pc:spChg>
        <pc:spChg chg="mod">
          <ac:chgData name="郭晏誠" userId="e3219672-2777-4d19-8d82-f0c196fe9886" providerId="ADAL" clId="{16240E45-D4A0-4243-8850-FEDA9EBE000F}" dt="2023-06-29T07:53:26.612" v="166"/>
          <ac:spMkLst>
            <pc:docMk/>
            <pc:sldMk cId="61639983" sldId="1690"/>
            <ac:spMk id="3" creationId="{71DDFACF-834A-74BF-C046-B3C2E64FB454}"/>
          </ac:spMkLst>
        </pc:spChg>
      </pc:sldChg>
      <pc:sldChg chg="mod modShow">
        <pc:chgData name="郭晏誠" userId="e3219672-2777-4d19-8d82-f0c196fe9886" providerId="ADAL" clId="{16240E45-D4A0-4243-8850-FEDA9EBE000F}" dt="2023-06-29T11:58:45.352" v="183" actId="729"/>
        <pc:sldMkLst>
          <pc:docMk/>
          <pc:sldMk cId="799581474" sldId="1698"/>
        </pc:sldMkLst>
      </pc:sldChg>
      <pc:sldChg chg="modSp mod modShow">
        <pc:chgData name="郭晏誠" userId="e3219672-2777-4d19-8d82-f0c196fe9886" providerId="ADAL" clId="{16240E45-D4A0-4243-8850-FEDA9EBE000F}" dt="2023-06-29T11:58:45.352" v="183" actId="729"/>
        <pc:sldMkLst>
          <pc:docMk/>
          <pc:sldMk cId="1400426366" sldId="1699"/>
        </pc:sldMkLst>
        <pc:graphicFrameChg chg="mod">
          <ac:chgData name="郭晏誠" userId="e3219672-2777-4d19-8d82-f0c196fe9886" providerId="ADAL" clId="{16240E45-D4A0-4243-8850-FEDA9EBE000F}" dt="2023-06-29T07:57:18.279" v="170" actId="1076"/>
          <ac:graphicFrameMkLst>
            <pc:docMk/>
            <pc:sldMk cId="1400426366" sldId="1699"/>
            <ac:graphicFrameMk id="5" creationId="{1FD5F614-595E-6358-CC39-6976296E035E}"/>
          </ac:graphicFrameMkLst>
        </pc:graphicFrameChg>
      </pc:sldChg>
      <pc:sldChg chg="mod modShow">
        <pc:chgData name="郭晏誠" userId="e3219672-2777-4d19-8d82-f0c196fe9886" providerId="ADAL" clId="{16240E45-D4A0-4243-8850-FEDA9EBE000F}" dt="2023-06-29T11:58:45.352" v="183" actId="729"/>
        <pc:sldMkLst>
          <pc:docMk/>
          <pc:sldMk cId="2480750302" sldId="1701"/>
        </pc:sldMkLst>
      </pc:sldChg>
      <pc:sldChg chg="addSp modSp mod">
        <pc:chgData name="郭晏誠" userId="e3219672-2777-4d19-8d82-f0c196fe9886" providerId="ADAL" clId="{16240E45-D4A0-4243-8850-FEDA9EBE000F}" dt="2023-06-29T12:11:30.381" v="210" actId="20577"/>
        <pc:sldMkLst>
          <pc:docMk/>
          <pc:sldMk cId="1216315185" sldId="1702"/>
        </pc:sldMkLst>
        <pc:spChg chg="add mod">
          <ac:chgData name="郭晏誠" userId="e3219672-2777-4d19-8d82-f0c196fe9886" providerId="ADAL" clId="{16240E45-D4A0-4243-8850-FEDA9EBE000F}" dt="2023-06-29T12:11:18.728" v="202" actId="20577"/>
          <ac:spMkLst>
            <pc:docMk/>
            <pc:sldMk cId="1216315185" sldId="1702"/>
            <ac:spMk id="3" creationId="{CD72A25D-0F02-5AE5-8FAF-36039D9B3029}"/>
          </ac:spMkLst>
        </pc:spChg>
        <pc:spChg chg="add mod">
          <ac:chgData name="郭晏誠" userId="e3219672-2777-4d19-8d82-f0c196fe9886" providerId="ADAL" clId="{16240E45-D4A0-4243-8850-FEDA9EBE000F}" dt="2023-06-29T12:11:24.945" v="206" actId="20577"/>
          <ac:spMkLst>
            <pc:docMk/>
            <pc:sldMk cId="1216315185" sldId="1702"/>
            <ac:spMk id="5" creationId="{2D586D97-BEB4-3F85-4B43-C6E940E6E60B}"/>
          </ac:spMkLst>
        </pc:spChg>
        <pc:spChg chg="add mod">
          <ac:chgData name="郭晏誠" userId="e3219672-2777-4d19-8d82-f0c196fe9886" providerId="ADAL" clId="{16240E45-D4A0-4243-8850-FEDA9EBE000F}" dt="2023-06-29T12:11:30.381" v="210" actId="20577"/>
          <ac:spMkLst>
            <pc:docMk/>
            <pc:sldMk cId="1216315185" sldId="1702"/>
            <ac:spMk id="6" creationId="{BBDDA5BE-D513-87E4-6DB1-5319AB9386FB}"/>
          </ac:spMkLst>
        </pc:spChg>
        <pc:graphicFrameChg chg="modGraphic">
          <ac:chgData name="郭晏誠" userId="e3219672-2777-4d19-8d82-f0c196fe9886" providerId="ADAL" clId="{16240E45-D4A0-4243-8850-FEDA9EBE000F}" dt="2023-06-29T12:11:02.995" v="195" actId="20577"/>
          <ac:graphicFrameMkLst>
            <pc:docMk/>
            <pc:sldMk cId="1216315185" sldId="1702"/>
            <ac:graphicFrameMk id="7" creationId="{C5A8878F-92A5-6E65-E697-E36792B536DF}"/>
          </ac:graphicFrameMkLst>
        </pc:graphicFrameChg>
        <pc:picChg chg="mod">
          <ac:chgData name="郭晏誠" userId="e3219672-2777-4d19-8d82-f0c196fe9886" providerId="ADAL" clId="{16240E45-D4A0-4243-8850-FEDA9EBE000F}" dt="2023-06-29T12:10:22.224" v="185" actId="554"/>
          <ac:picMkLst>
            <pc:docMk/>
            <pc:sldMk cId="1216315185" sldId="1702"/>
            <ac:picMk id="2054" creationId="{D6179179-2E98-10EC-7F41-27D931F9B8C9}"/>
          </ac:picMkLst>
        </pc:picChg>
        <pc:picChg chg="mod">
          <ac:chgData name="郭晏誠" userId="e3219672-2777-4d19-8d82-f0c196fe9886" providerId="ADAL" clId="{16240E45-D4A0-4243-8850-FEDA9EBE000F}" dt="2023-06-29T12:10:22.224" v="185" actId="554"/>
          <ac:picMkLst>
            <pc:docMk/>
            <pc:sldMk cId="1216315185" sldId="1702"/>
            <ac:picMk id="9218" creationId="{BC5B7BFD-9B7F-435C-928E-8C3A3F78EB04}"/>
          </ac:picMkLst>
        </pc:picChg>
        <pc:picChg chg="mod">
          <ac:chgData name="郭晏誠" userId="e3219672-2777-4d19-8d82-f0c196fe9886" providerId="ADAL" clId="{16240E45-D4A0-4243-8850-FEDA9EBE000F}" dt="2023-06-29T12:10:22.224" v="185" actId="554"/>
          <ac:picMkLst>
            <pc:docMk/>
            <pc:sldMk cId="1216315185" sldId="1702"/>
            <ac:picMk id="9222" creationId="{64FBFA5D-5E0A-3A5D-F24E-C718035348CF}"/>
          </ac:picMkLst>
        </pc:picChg>
      </pc:sldChg>
      <pc:sldChg chg="modSp mod">
        <pc:chgData name="郭晏誠" userId="e3219672-2777-4d19-8d82-f0c196fe9886" providerId="ADAL" clId="{16240E45-D4A0-4243-8850-FEDA9EBE000F}" dt="2023-06-27T11:14:40.160" v="36" actId="1076"/>
        <pc:sldMkLst>
          <pc:docMk/>
          <pc:sldMk cId="3437336557" sldId="1710"/>
        </pc:sldMkLst>
        <pc:spChg chg="mod">
          <ac:chgData name="郭晏誠" userId="e3219672-2777-4d19-8d82-f0c196fe9886" providerId="ADAL" clId="{16240E45-D4A0-4243-8850-FEDA9EBE000F}" dt="2023-06-27T11:14:40.160" v="36" actId="1076"/>
          <ac:spMkLst>
            <pc:docMk/>
            <pc:sldMk cId="3437336557" sldId="1710"/>
            <ac:spMk id="17" creationId="{341562EC-B544-6980-A9B0-50E0301D4CF6}"/>
          </ac:spMkLst>
        </pc:spChg>
      </pc:sldChg>
      <pc:sldChg chg="addSp delSp modSp add mod">
        <pc:chgData name="郭晏誠" userId="e3219672-2777-4d19-8d82-f0c196fe9886" providerId="ADAL" clId="{16240E45-D4A0-4243-8850-FEDA9EBE000F}" dt="2023-06-27T11:06:54.350" v="35" actId="478"/>
        <pc:sldMkLst>
          <pc:docMk/>
          <pc:sldMk cId="1588091534" sldId="1711"/>
        </pc:sldMkLst>
        <pc:spChg chg="mod">
          <ac:chgData name="郭晏誠" userId="e3219672-2777-4d19-8d82-f0c196fe9886" providerId="ADAL" clId="{16240E45-D4A0-4243-8850-FEDA9EBE000F}" dt="2023-06-27T11:06:50.430" v="33" actId="1076"/>
          <ac:spMkLst>
            <pc:docMk/>
            <pc:sldMk cId="1588091534" sldId="1711"/>
            <ac:spMk id="4" creationId="{E43B8B54-21FB-87E6-C9C9-3E088CAFAE46}"/>
          </ac:spMkLst>
        </pc:spChg>
        <pc:spChg chg="add del">
          <ac:chgData name="郭晏誠" userId="e3219672-2777-4d19-8d82-f0c196fe9886" providerId="ADAL" clId="{16240E45-D4A0-4243-8850-FEDA9EBE000F}" dt="2023-06-27T11:06:46.965" v="30" actId="478"/>
          <ac:spMkLst>
            <pc:docMk/>
            <pc:sldMk cId="1588091534" sldId="1711"/>
            <ac:spMk id="1119" creationId="{312FFFA8-F9C7-7618-414F-55F261416526}"/>
          </ac:spMkLst>
        </pc:spChg>
        <pc:spChg chg="add del">
          <ac:chgData name="郭晏誠" userId="e3219672-2777-4d19-8d82-f0c196fe9886" providerId="ADAL" clId="{16240E45-D4A0-4243-8850-FEDA9EBE000F}" dt="2023-06-27T11:06:46.965" v="30" actId="478"/>
          <ac:spMkLst>
            <pc:docMk/>
            <pc:sldMk cId="1588091534" sldId="1711"/>
            <ac:spMk id="1121" creationId="{9133030C-2D33-E32E-B113-FB5628DA9BE7}"/>
          </ac:spMkLst>
        </pc:spChg>
        <pc:spChg chg="add del">
          <ac:chgData name="郭晏誠" userId="e3219672-2777-4d19-8d82-f0c196fe9886" providerId="ADAL" clId="{16240E45-D4A0-4243-8850-FEDA9EBE000F}" dt="2023-06-27T11:06:46.965" v="30" actId="478"/>
          <ac:spMkLst>
            <pc:docMk/>
            <pc:sldMk cId="1588091534" sldId="1711"/>
            <ac:spMk id="1123" creationId="{93A21AFA-0EA2-677F-A801-F7A87452D53E}"/>
          </ac:spMkLst>
        </pc:spChg>
        <pc:spChg chg="add del">
          <ac:chgData name="郭晏誠" userId="e3219672-2777-4d19-8d82-f0c196fe9886" providerId="ADAL" clId="{16240E45-D4A0-4243-8850-FEDA9EBE000F}" dt="2023-06-27T11:06:46.965" v="30" actId="478"/>
          <ac:spMkLst>
            <pc:docMk/>
            <pc:sldMk cId="1588091534" sldId="1711"/>
            <ac:spMk id="1125" creationId="{858124A1-BEA2-A5BF-E54E-B395B0CA2470}"/>
          </ac:spMkLst>
        </pc:spChg>
        <pc:spChg chg="del">
          <ac:chgData name="郭晏誠" userId="e3219672-2777-4d19-8d82-f0c196fe9886" providerId="ADAL" clId="{16240E45-D4A0-4243-8850-FEDA9EBE000F}" dt="2023-06-27T11:06:43.265" v="28" actId="478"/>
          <ac:spMkLst>
            <pc:docMk/>
            <pc:sldMk cId="1588091534" sldId="1711"/>
            <ac:spMk id="1126" creationId="{2957EAAA-6153-4C3F-9F68-470DF9C6FB3D}"/>
          </ac:spMkLst>
        </pc:spChg>
        <pc:spChg chg="del">
          <ac:chgData name="郭晏誠" userId="e3219672-2777-4d19-8d82-f0c196fe9886" providerId="ADAL" clId="{16240E45-D4A0-4243-8850-FEDA9EBE000F}" dt="2023-06-27T11:06:53.269" v="34" actId="478"/>
          <ac:spMkLst>
            <pc:docMk/>
            <pc:sldMk cId="1588091534" sldId="1711"/>
            <ac:spMk id="1127" creationId="{F6963492-EACF-B0CC-DE46-97D4A38D785D}"/>
          </ac:spMkLst>
        </pc:spChg>
        <pc:spChg chg="add del">
          <ac:chgData name="郭晏誠" userId="e3219672-2777-4d19-8d82-f0c196fe9886" providerId="ADAL" clId="{16240E45-D4A0-4243-8850-FEDA9EBE000F}" dt="2023-06-27T11:06:53.269" v="34" actId="478"/>
          <ac:spMkLst>
            <pc:docMk/>
            <pc:sldMk cId="1588091534" sldId="1711"/>
            <ac:spMk id="1129" creationId="{A6C626C2-BBFC-6336-6902-DFA8F40C64B1}"/>
          </ac:spMkLst>
        </pc:spChg>
        <pc:spChg chg="add del">
          <ac:chgData name="郭晏誠" userId="e3219672-2777-4d19-8d82-f0c196fe9886" providerId="ADAL" clId="{16240E45-D4A0-4243-8850-FEDA9EBE000F}" dt="2023-06-27T11:06:54.350" v="35" actId="478"/>
          <ac:spMkLst>
            <pc:docMk/>
            <pc:sldMk cId="1588091534" sldId="1711"/>
            <ac:spMk id="1130" creationId="{2CCCA496-8B84-72D5-C376-79A5E5FC0E80}"/>
          </ac:spMkLst>
        </pc:spChg>
        <pc:spChg chg="del">
          <ac:chgData name="郭晏誠" userId="e3219672-2777-4d19-8d82-f0c196fe9886" providerId="ADAL" clId="{16240E45-D4A0-4243-8850-FEDA9EBE000F}" dt="2023-06-27T11:06:48.657" v="31" actId="478"/>
          <ac:spMkLst>
            <pc:docMk/>
            <pc:sldMk cId="1588091534" sldId="1711"/>
            <ac:spMk id="1131" creationId="{C702A888-202D-3E3A-70CE-BF5C3225F211}"/>
          </ac:spMkLst>
        </pc:spChg>
      </pc:sldChg>
      <pc:sldChg chg="new del">
        <pc:chgData name="郭晏誠" userId="e3219672-2777-4d19-8d82-f0c196fe9886" providerId="ADAL" clId="{16240E45-D4A0-4243-8850-FEDA9EBE000F}" dt="2023-06-29T12:14:25.013" v="212" actId="680"/>
        <pc:sldMkLst>
          <pc:docMk/>
          <pc:sldMk cId="130072587" sldId="1712"/>
        </pc:sldMkLst>
      </pc:sldChg>
      <pc:sldChg chg="addSp delSp modSp new del mod">
        <pc:chgData name="郭晏誠" userId="e3219672-2777-4d19-8d82-f0c196fe9886" providerId="ADAL" clId="{16240E45-D4A0-4243-8850-FEDA9EBE000F}" dt="2023-06-29T11:58:46.429" v="184" actId="680"/>
        <pc:sldMkLst>
          <pc:docMk/>
          <pc:sldMk cId="1051304936" sldId="1712"/>
        </pc:sldMkLst>
        <pc:picChg chg="add del mod">
          <ac:chgData name="郭晏誠" userId="e3219672-2777-4d19-8d82-f0c196fe9886" providerId="ADAL" clId="{16240E45-D4A0-4243-8850-FEDA9EBE000F}" dt="2023-06-29T11:58:44.621" v="182" actId="22"/>
          <ac:picMkLst>
            <pc:docMk/>
            <pc:sldMk cId="1051304936" sldId="1712"/>
            <ac:picMk id="6" creationId="{07D27AF9-1BB7-81D0-EFB5-2B59735CD6AF}"/>
          </ac:picMkLst>
        </pc:picChg>
      </pc:sldChg>
      <pc:sldChg chg="delSp modSp add mod modShow">
        <pc:chgData name="郭晏誠" userId="e3219672-2777-4d19-8d82-f0c196fe9886" providerId="ADAL" clId="{16240E45-D4A0-4243-8850-FEDA9EBE000F}" dt="2023-06-29T12:15:19.708" v="225" actId="1076"/>
        <pc:sldMkLst>
          <pc:docMk/>
          <pc:sldMk cId="2222301346" sldId="1712"/>
        </pc:sldMkLst>
        <pc:spChg chg="mod">
          <ac:chgData name="郭晏誠" userId="e3219672-2777-4d19-8d82-f0c196fe9886" providerId="ADAL" clId="{16240E45-D4A0-4243-8850-FEDA9EBE000F}" dt="2023-06-29T12:15:15.333" v="224" actId="1076"/>
          <ac:spMkLst>
            <pc:docMk/>
            <pc:sldMk cId="2222301346" sldId="1712"/>
            <ac:spMk id="3" creationId="{CD72A25D-0F02-5AE5-8FAF-36039D9B3029}"/>
          </ac:spMkLst>
        </pc:spChg>
        <pc:spChg chg="mod">
          <ac:chgData name="郭晏誠" userId="e3219672-2777-4d19-8d82-f0c196fe9886" providerId="ADAL" clId="{16240E45-D4A0-4243-8850-FEDA9EBE000F}" dt="2023-06-29T12:15:19.708" v="225" actId="1076"/>
          <ac:spMkLst>
            <pc:docMk/>
            <pc:sldMk cId="2222301346" sldId="1712"/>
            <ac:spMk id="5" creationId="{2D586D97-BEB4-3F85-4B43-C6E940E6E60B}"/>
          </ac:spMkLst>
        </pc:spChg>
        <pc:spChg chg="mod">
          <ac:chgData name="郭晏誠" userId="e3219672-2777-4d19-8d82-f0c196fe9886" providerId="ADAL" clId="{16240E45-D4A0-4243-8850-FEDA9EBE000F}" dt="2023-06-29T12:15:11.172" v="223" actId="1076"/>
          <ac:spMkLst>
            <pc:docMk/>
            <pc:sldMk cId="2222301346" sldId="1712"/>
            <ac:spMk id="6" creationId="{BBDDA5BE-D513-87E4-6DB1-5319AB9386FB}"/>
          </ac:spMkLst>
        </pc:spChg>
        <pc:graphicFrameChg chg="del">
          <ac:chgData name="郭晏誠" userId="e3219672-2777-4d19-8d82-f0c196fe9886" providerId="ADAL" clId="{16240E45-D4A0-4243-8850-FEDA9EBE000F}" dt="2023-06-29T12:14:31.867" v="215" actId="478"/>
          <ac:graphicFrameMkLst>
            <pc:docMk/>
            <pc:sldMk cId="2222301346" sldId="1712"/>
            <ac:graphicFrameMk id="7" creationId="{C5A8878F-92A5-6E65-E697-E36792B536DF}"/>
          </ac:graphicFrameMkLst>
        </pc:graphicFrameChg>
        <pc:picChg chg="mod">
          <ac:chgData name="郭晏誠" userId="e3219672-2777-4d19-8d82-f0c196fe9886" providerId="ADAL" clId="{16240E45-D4A0-4243-8850-FEDA9EBE000F}" dt="2023-06-29T12:15:08.061" v="222" actId="1076"/>
          <ac:picMkLst>
            <pc:docMk/>
            <pc:sldMk cId="2222301346" sldId="1712"/>
            <ac:picMk id="2054" creationId="{D6179179-2E98-10EC-7F41-27D931F9B8C9}"/>
          </ac:picMkLst>
        </pc:picChg>
        <pc:picChg chg="mod">
          <ac:chgData name="郭晏誠" userId="e3219672-2777-4d19-8d82-f0c196fe9886" providerId="ADAL" clId="{16240E45-D4A0-4243-8850-FEDA9EBE000F}" dt="2023-06-29T12:15:19.708" v="225" actId="1076"/>
          <ac:picMkLst>
            <pc:docMk/>
            <pc:sldMk cId="2222301346" sldId="1712"/>
            <ac:picMk id="9218" creationId="{BC5B7BFD-9B7F-435C-928E-8C3A3F78EB04}"/>
          </ac:picMkLst>
        </pc:picChg>
        <pc:picChg chg="mod">
          <ac:chgData name="郭晏誠" userId="e3219672-2777-4d19-8d82-f0c196fe9886" providerId="ADAL" clId="{16240E45-D4A0-4243-8850-FEDA9EBE000F}" dt="2023-06-29T12:15:15.333" v="224" actId="1076"/>
          <ac:picMkLst>
            <pc:docMk/>
            <pc:sldMk cId="2222301346" sldId="1712"/>
            <ac:picMk id="9222" creationId="{64FBFA5D-5E0A-3A5D-F24E-C718035348CF}"/>
          </ac:picMkLst>
        </pc:picChg>
      </pc:sldChg>
      <pc:sldChg chg="addSp delSp modSp add mod modShow">
        <pc:chgData name="郭晏誠" userId="e3219672-2777-4d19-8d82-f0c196fe9886" providerId="ADAL" clId="{16240E45-D4A0-4243-8850-FEDA9EBE000F}" dt="2023-06-29T12:18:33.321" v="233" actId="1076"/>
        <pc:sldMkLst>
          <pc:docMk/>
          <pc:sldMk cId="798496040" sldId="1713"/>
        </pc:sldMkLst>
        <pc:spChg chg="add mod">
          <ac:chgData name="郭晏誠" userId="e3219672-2777-4d19-8d82-f0c196fe9886" providerId="ADAL" clId="{16240E45-D4A0-4243-8850-FEDA9EBE000F}" dt="2023-06-29T12:18:15.932" v="230"/>
          <ac:spMkLst>
            <pc:docMk/>
            <pc:sldMk cId="798496040" sldId="1713"/>
            <ac:spMk id="3" creationId="{16222377-9D53-8562-F232-03C2788DCECE}"/>
          </ac:spMkLst>
        </pc:spChg>
        <pc:spChg chg="add mod">
          <ac:chgData name="郭晏誠" userId="e3219672-2777-4d19-8d82-f0c196fe9886" providerId="ADAL" clId="{16240E45-D4A0-4243-8850-FEDA9EBE000F}" dt="2023-06-29T12:18:15.932" v="230"/>
          <ac:spMkLst>
            <pc:docMk/>
            <pc:sldMk cId="798496040" sldId="1713"/>
            <ac:spMk id="6" creationId="{E816E17F-5B81-4031-0897-BD91C7F8F1EE}"/>
          </ac:spMkLst>
        </pc:spChg>
        <pc:spChg chg="add mod">
          <ac:chgData name="郭晏誠" userId="e3219672-2777-4d19-8d82-f0c196fe9886" providerId="ADAL" clId="{16240E45-D4A0-4243-8850-FEDA9EBE000F}" dt="2023-06-29T12:18:15.932" v="230"/>
          <ac:spMkLst>
            <pc:docMk/>
            <pc:sldMk cId="798496040" sldId="1713"/>
            <ac:spMk id="7" creationId="{24DBC1D3-B8C0-3964-EB54-7BA3276B0780}"/>
          </ac:spMkLst>
        </pc:spChg>
        <pc:graphicFrameChg chg="del">
          <ac:chgData name="郭晏誠" userId="e3219672-2777-4d19-8d82-f0c196fe9886" providerId="ADAL" clId="{16240E45-D4A0-4243-8850-FEDA9EBE000F}" dt="2023-06-29T12:18:02.783" v="228" actId="478"/>
          <ac:graphicFrameMkLst>
            <pc:docMk/>
            <pc:sldMk cId="798496040" sldId="1713"/>
            <ac:graphicFrameMk id="5" creationId="{037ACD28-0695-18A8-57E7-11CD590AC054}"/>
          </ac:graphicFrameMkLst>
        </pc:graphicFrameChg>
        <pc:picChg chg="mod">
          <ac:chgData name="郭晏誠" userId="e3219672-2777-4d19-8d82-f0c196fe9886" providerId="ADAL" clId="{16240E45-D4A0-4243-8850-FEDA9EBE000F}" dt="2023-06-29T12:18:21.012" v="231" actId="1076"/>
          <ac:picMkLst>
            <pc:docMk/>
            <pc:sldMk cId="798496040" sldId="1713"/>
            <ac:picMk id="6146" creationId="{71EB9AE6-332B-DA86-1B35-40E6F26B412C}"/>
          </ac:picMkLst>
        </pc:picChg>
        <pc:picChg chg="mod">
          <ac:chgData name="郭晏誠" userId="e3219672-2777-4d19-8d82-f0c196fe9886" providerId="ADAL" clId="{16240E45-D4A0-4243-8850-FEDA9EBE000F}" dt="2023-06-29T12:18:28.124" v="232" actId="1076"/>
          <ac:picMkLst>
            <pc:docMk/>
            <pc:sldMk cId="798496040" sldId="1713"/>
            <ac:picMk id="8194" creationId="{4E165823-BB52-DC67-523A-DE4B59E49695}"/>
          </ac:picMkLst>
        </pc:picChg>
        <pc:picChg chg="mod">
          <ac:chgData name="郭晏誠" userId="e3219672-2777-4d19-8d82-f0c196fe9886" providerId="ADAL" clId="{16240E45-D4A0-4243-8850-FEDA9EBE000F}" dt="2023-06-29T12:18:33.321" v="233" actId="1076"/>
          <ac:picMkLst>
            <pc:docMk/>
            <pc:sldMk cId="798496040" sldId="1713"/>
            <ac:picMk id="8196" creationId="{0B5AA588-9F9F-73B5-B480-BCC81C0D8A02}"/>
          </ac:picMkLst>
        </pc:picChg>
      </pc:sldChg>
    </pc:docChg>
  </pc:docChgLst>
  <pc:docChgLst>
    <pc:chgData name="郭晏誠" userId="e3219672-2777-4d19-8d82-f0c196fe9886" providerId="ADAL" clId="{CD530AC5-0E72-4905-AD27-AF6CC08DB53D}"/>
    <pc:docChg chg="undo redo custSel addSld delSld modSld sldOrd">
      <pc:chgData name="郭晏誠" userId="e3219672-2777-4d19-8d82-f0c196fe9886" providerId="ADAL" clId="{CD530AC5-0E72-4905-AD27-AF6CC08DB53D}" dt="2023-06-27T06:12:35.675" v="1717" actId="47"/>
      <pc:docMkLst>
        <pc:docMk/>
      </pc:docMkLst>
      <pc:sldChg chg="addSp delSp modSp mod">
        <pc:chgData name="郭晏誠" userId="e3219672-2777-4d19-8d82-f0c196fe9886" providerId="ADAL" clId="{CD530AC5-0E72-4905-AD27-AF6CC08DB53D}" dt="2023-06-26T05:48:41.156" v="1466" actId="164"/>
        <pc:sldMkLst>
          <pc:docMk/>
          <pc:sldMk cId="1565703069" sldId="1554"/>
        </pc:sldMkLst>
        <pc:spChg chg="mod topLvl">
          <ac:chgData name="郭晏誠" userId="e3219672-2777-4d19-8d82-f0c196fe9886" providerId="ADAL" clId="{CD530AC5-0E72-4905-AD27-AF6CC08DB53D}" dt="2023-06-26T05:48:41.156" v="1466" actId="164"/>
          <ac:spMkLst>
            <pc:docMk/>
            <pc:sldMk cId="1565703069" sldId="1554"/>
            <ac:spMk id="10" creationId="{6CBF7A56-9D46-E2D5-1B2F-DD1405A397AF}"/>
          </ac:spMkLst>
        </pc:spChg>
        <pc:spChg chg="mod topLvl">
          <ac:chgData name="郭晏誠" userId="e3219672-2777-4d19-8d82-f0c196fe9886" providerId="ADAL" clId="{CD530AC5-0E72-4905-AD27-AF6CC08DB53D}" dt="2023-06-26T05:48:41.156" v="1466" actId="164"/>
          <ac:spMkLst>
            <pc:docMk/>
            <pc:sldMk cId="1565703069" sldId="1554"/>
            <ac:spMk id="11" creationId="{510B047D-D63E-0864-56B1-E2537E552021}"/>
          </ac:spMkLst>
        </pc:spChg>
        <pc:spChg chg="mod topLvl">
          <ac:chgData name="郭晏誠" userId="e3219672-2777-4d19-8d82-f0c196fe9886" providerId="ADAL" clId="{CD530AC5-0E72-4905-AD27-AF6CC08DB53D}" dt="2023-06-26T05:48:41.156" v="1466" actId="164"/>
          <ac:spMkLst>
            <pc:docMk/>
            <pc:sldMk cId="1565703069" sldId="1554"/>
            <ac:spMk id="12" creationId="{5CFAD32B-F796-F535-4F2A-44EDA8BDEBD7}"/>
          </ac:spMkLst>
        </pc:spChg>
        <pc:spChg chg="mod topLvl">
          <ac:chgData name="郭晏誠" userId="e3219672-2777-4d19-8d82-f0c196fe9886" providerId="ADAL" clId="{CD530AC5-0E72-4905-AD27-AF6CC08DB53D}" dt="2023-06-26T05:48:41.156" v="1466" actId="164"/>
          <ac:spMkLst>
            <pc:docMk/>
            <pc:sldMk cId="1565703069" sldId="1554"/>
            <ac:spMk id="14" creationId="{BC434535-8E13-7B7D-E273-CE16E38C0269}"/>
          </ac:spMkLst>
        </pc:spChg>
        <pc:grpChg chg="add mod">
          <ac:chgData name="郭晏誠" userId="e3219672-2777-4d19-8d82-f0c196fe9886" providerId="ADAL" clId="{CD530AC5-0E72-4905-AD27-AF6CC08DB53D}" dt="2023-06-26T05:48:41.156" v="1466" actId="164"/>
          <ac:grpSpMkLst>
            <pc:docMk/>
            <pc:sldMk cId="1565703069" sldId="1554"/>
            <ac:grpSpMk id="16" creationId="{B062C114-916E-61E2-4402-7AFC1A79FD06}"/>
          </ac:grpSpMkLst>
        </pc:grpChg>
        <pc:grpChg chg="del mod">
          <ac:chgData name="郭晏誠" userId="e3219672-2777-4d19-8d82-f0c196fe9886" providerId="ADAL" clId="{CD530AC5-0E72-4905-AD27-AF6CC08DB53D}" dt="2023-06-26T05:47:41.852" v="1443" actId="165"/>
          <ac:grpSpMkLst>
            <pc:docMk/>
            <pc:sldMk cId="1565703069" sldId="1554"/>
            <ac:grpSpMk id="23" creationId="{1008D0E5-9B84-9656-BA53-DBE546E92397}"/>
          </ac:grpSpMkLst>
        </pc:grpChg>
        <pc:picChg chg="del mod topLvl">
          <ac:chgData name="郭晏誠" userId="e3219672-2777-4d19-8d82-f0c196fe9886" providerId="ADAL" clId="{CD530AC5-0E72-4905-AD27-AF6CC08DB53D}" dt="2023-06-26T05:47:44.448" v="1444" actId="478"/>
          <ac:picMkLst>
            <pc:docMk/>
            <pc:sldMk cId="1565703069" sldId="1554"/>
            <ac:picMk id="1028" creationId="{3717AED0-BE92-2096-185B-F50B1E0489D5}"/>
          </ac:picMkLst>
        </pc:picChg>
        <pc:picChg chg="add mod">
          <ac:chgData name="郭晏誠" userId="e3219672-2777-4d19-8d82-f0c196fe9886" providerId="ADAL" clId="{CD530AC5-0E72-4905-AD27-AF6CC08DB53D}" dt="2023-06-26T05:48:41.156" v="1466" actId="164"/>
          <ac:picMkLst>
            <pc:docMk/>
            <pc:sldMk cId="1565703069" sldId="1554"/>
            <ac:picMk id="11266" creationId="{93FA1A4F-8DB3-26F9-1276-A44362FD6308}"/>
          </ac:picMkLst>
        </pc:picChg>
        <pc:cxnChg chg="mod topLvl">
          <ac:chgData name="郭晏誠" userId="e3219672-2777-4d19-8d82-f0c196fe9886" providerId="ADAL" clId="{CD530AC5-0E72-4905-AD27-AF6CC08DB53D}" dt="2023-06-26T05:48:41.156" v="1466" actId="164"/>
          <ac:cxnSpMkLst>
            <pc:docMk/>
            <pc:sldMk cId="1565703069" sldId="1554"/>
            <ac:cxnSpMk id="5" creationId="{530A521A-8C4B-0821-B454-3B7DF3EDEF09}"/>
          </ac:cxnSpMkLst>
        </pc:cxnChg>
        <pc:cxnChg chg="mod topLvl">
          <ac:chgData name="郭晏誠" userId="e3219672-2777-4d19-8d82-f0c196fe9886" providerId="ADAL" clId="{CD530AC5-0E72-4905-AD27-AF6CC08DB53D}" dt="2023-06-26T05:48:41.156" v="1466" actId="164"/>
          <ac:cxnSpMkLst>
            <pc:docMk/>
            <pc:sldMk cId="1565703069" sldId="1554"/>
            <ac:cxnSpMk id="7" creationId="{3DC2BE14-F715-2199-54F2-A3517513BF5D}"/>
          </ac:cxnSpMkLst>
        </pc:cxnChg>
        <pc:cxnChg chg="mod topLvl">
          <ac:chgData name="郭晏誠" userId="e3219672-2777-4d19-8d82-f0c196fe9886" providerId="ADAL" clId="{CD530AC5-0E72-4905-AD27-AF6CC08DB53D}" dt="2023-06-26T05:48:41.156" v="1466" actId="164"/>
          <ac:cxnSpMkLst>
            <pc:docMk/>
            <pc:sldMk cId="1565703069" sldId="1554"/>
            <ac:cxnSpMk id="8" creationId="{2C1C3D6D-4DB3-B373-0026-BD730685946D}"/>
          </ac:cxnSpMkLst>
        </pc:cxnChg>
        <pc:cxnChg chg="mod topLvl">
          <ac:chgData name="郭晏誠" userId="e3219672-2777-4d19-8d82-f0c196fe9886" providerId="ADAL" clId="{CD530AC5-0E72-4905-AD27-AF6CC08DB53D}" dt="2023-06-26T05:48:41.156" v="1466" actId="164"/>
          <ac:cxnSpMkLst>
            <pc:docMk/>
            <pc:sldMk cId="1565703069" sldId="1554"/>
            <ac:cxnSpMk id="9" creationId="{4AAEC880-7AD4-A143-9468-98FC04084841}"/>
          </ac:cxnSpMkLst>
        </pc:cxnChg>
        <pc:cxnChg chg="mod topLvl">
          <ac:chgData name="郭晏誠" userId="e3219672-2777-4d19-8d82-f0c196fe9886" providerId="ADAL" clId="{CD530AC5-0E72-4905-AD27-AF6CC08DB53D}" dt="2023-06-26T05:48:41.156" v="1466" actId="164"/>
          <ac:cxnSpMkLst>
            <pc:docMk/>
            <pc:sldMk cId="1565703069" sldId="1554"/>
            <ac:cxnSpMk id="13" creationId="{9AEE4A0B-AF0B-F2D0-33B8-C0F1690B84E5}"/>
          </ac:cxnSpMkLst>
        </pc:cxnChg>
      </pc:sldChg>
      <pc:sldChg chg="addSp delSp modSp del mod ord modShow">
        <pc:chgData name="郭晏誠" userId="e3219672-2777-4d19-8d82-f0c196fe9886" providerId="ADAL" clId="{CD530AC5-0E72-4905-AD27-AF6CC08DB53D}" dt="2023-06-26T05:50:13.223" v="1485" actId="47"/>
        <pc:sldMkLst>
          <pc:docMk/>
          <pc:sldMk cId="502776814" sldId="1615"/>
        </pc:sldMkLst>
        <pc:spChg chg="del">
          <ac:chgData name="郭晏誠" userId="e3219672-2777-4d19-8d82-f0c196fe9886" providerId="ADAL" clId="{CD530AC5-0E72-4905-AD27-AF6CC08DB53D}" dt="2023-06-26T05:49:38.640" v="1480" actId="478"/>
          <ac:spMkLst>
            <pc:docMk/>
            <pc:sldMk cId="502776814" sldId="1615"/>
            <ac:spMk id="6" creationId="{C0268C37-4A22-9D0F-CD8B-339A919D1511}"/>
          </ac:spMkLst>
        </pc:spChg>
        <pc:spChg chg="add del mod">
          <ac:chgData name="郭晏誠" userId="e3219672-2777-4d19-8d82-f0c196fe9886" providerId="ADAL" clId="{CD530AC5-0E72-4905-AD27-AF6CC08DB53D}" dt="2023-06-26T05:49:40.888" v="1481" actId="478"/>
          <ac:spMkLst>
            <pc:docMk/>
            <pc:sldMk cId="502776814" sldId="1615"/>
            <ac:spMk id="9" creationId="{E7496BD5-0357-DD1B-3A35-A3C0FCC53A9D}"/>
          </ac:spMkLst>
        </pc:spChg>
        <pc:graphicFrameChg chg="mod">
          <ac:chgData name="郭晏誠" userId="e3219672-2777-4d19-8d82-f0c196fe9886" providerId="ADAL" clId="{CD530AC5-0E72-4905-AD27-AF6CC08DB53D}" dt="2023-06-26T05:49:44.363" v="1482" actId="1076"/>
          <ac:graphicFrameMkLst>
            <pc:docMk/>
            <pc:sldMk cId="502776814" sldId="1615"/>
            <ac:graphicFrameMk id="7" creationId="{23C4A1AB-0EEF-0401-095D-D266FE13417F}"/>
          </ac:graphicFrameMkLst>
        </pc:graphicFrameChg>
      </pc:sldChg>
      <pc:sldChg chg="addSp delSp modSp mod">
        <pc:chgData name="郭晏誠" userId="e3219672-2777-4d19-8d82-f0c196fe9886" providerId="ADAL" clId="{CD530AC5-0E72-4905-AD27-AF6CC08DB53D}" dt="2023-06-26T11:46:26.386" v="1660" actId="1076"/>
        <pc:sldMkLst>
          <pc:docMk/>
          <pc:sldMk cId="3344247851" sldId="1641"/>
        </pc:sldMkLst>
        <pc:picChg chg="add del mod">
          <ac:chgData name="郭晏誠" userId="e3219672-2777-4d19-8d82-f0c196fe9886" providerId="ADAL" clId="{CD530AC5-0E72-4905-AD27-AF6CC08DB53D}" dt="2023-06-26T10:08:04.956" v="1640" actId="478"/>
          <ac:picMkLst>
            <pc:docMk/>
            <pc:sldMk cId="3344247851" sldId="1641"/>
            <ac:picMk id="3" creationId="{AAA112A1-B2D0-F43B-86EB-FBF687258AF9}"/>
          </ac:picMkLst>
        </pc:picChg>
        <pc:picChg chg="del">
          <ac:chgData name="郭晏誠" userId="e3219672-2777-4d19-8d82-f0c196fe9886" providerId="ADAL" clId="{CD530AC5-0E72-4905-AD27-AF6CC08DB53D}" dt="2023-06-22T06:36:58.547" v="313" actId="478"/>
          <ac:picMkLst>
            <pc:docMk/>
            <pc:sldMk cId="3344247851" sldId="1641"/>
            <ac:picMk id="5" creationId="{D567C6AE-6987-82FE-DB1B-0018F9B78249}"/>
          </ac:picMkLst>
        </pc:picChg>
        <pc:picChg chg="add del mod">
          <ac:chgData name="郭晏誠" userId="e3219672-2777-4d19-8d82-f0c196fe9886" providerId="ADAL" clId="{CD530AC5-0E72-4905-AD27-AF6CC08DB53D}" dt="2023-06-26T11:46:21.532" v="1657" actId="478"/>
          <ac:picMkLst>
            <pc:docMk/>
            <pc:sldMk cId="3344247851" sldId="1641"/>
            <ac:picMk id="8" creationId="{8FB74C1B-3F92-6263-63C2-1BE847B49A93}"/>
          </ac:picMkLst>
        </pc:picChg>
        <pc:picChg chg="add mod">
          <ac:chgData name="郭晏誠" userId="e3219672-2777-4d19-8d82-f0c196fe9886" providerId="ADAL" clId="{CD530AC5-0E72-4905-AD27-AF6CC08DB53D}" dt="2023-06-26T11:46:26.386" v="1660" actId="1076"/>
          <ac:picMkLst>
            <pc:docMk/>
            <pc:sldMk cId="3344247851" sldId="1641"/>
            <ac:picMk id="9" creationId="{2E1690A2-D40B-473F-A54D-1D87B983DFA1}"/>
          </ac:picMkLst>
        </pc:picChg>
      </pc:sldChg>
      <pc:sldChg chg="modSp mod">
        <pc:chgData name="郭晏誠" userId="e3219672-2777-4d19-8d82-f0c196fe9886" providerId="ADAL" clId="{CD530AC5-0E72-4905-AD27-AF6CC08DB53D}" dt="2023-06-26T11:46:17.127" v="1656" actId="20577"/>
        <pc:sldMkLst>
          <pc:docMk/>
          <pc:sldMk cId="239783509" sldId="1646"/>
        </pc:sldMkLst>
        <pc:graphicFrameChg chg="mod modGraphic">
          <ac:chgData name="郭晏誠" userId="e3219672-2777-4d19-8d82-f0c196fe9886" providerId="ADAL" clId="{CD530AC5-0E72-4905-AD27-AF6CC08DB53D}" dt="2023-06-26T11:46:17.127" v="1656" actId="20577"/>
          <ac:graphicFrameMkLst>
            <pc:docMk/>
            <pc:sldMk cId="239783509" sldId="1646"/>
            <ac:graphicFrameMk id="5" creationId="{2161570F-B2E5-9481-0E1A-CE9BB889838E}"/>
          </ac:graphicFrameMkLst>
        </pc:graphicFrameChg>
      </pc:sldChg>
      <pc:sldChg chg="del">
        <pc:chgData name="郭晏誠" userId="e3219672-2777-4d19-8d82-f0c196fe9886" providerId="ADAL" clId="{CD530AC5-0E72-4905-AD27-AF6CC08DB53D}" dt="2023-06-21T17:36:47.600" v="90" actId="47"/>
        <pc:sldMkLst>
          <pc:docMk/>
          <pc:sldMk cId="4260773169" sldId="1648"/>
        </pc:sldMkLst>
      </pc:sldChg>
      <pc:sldChg chg="modSp mod">
        <pc:chgData name="郭晏誠" userId="e3219672-2777-4d19-8d82-f0c196fe9886" providerId="ADAL" clId="{CD530AC5-0E72-4905-AD27-AF6CC08DB53D}" dt="2023-06-26T05:43:58.970" v="1424" actId="1076"/>
        <pc:sldMkLst>
          <pc:docMk/>
          <pc:sldMk cId="4291612521" sldId="1654"/>
        </pc:sldMkLst>
        <pc:spChg chg="mod">
          <ac:chgData name="郭晏誠" userId="e3219672-2777-4d19-8d82-f0c196fe9886" providerId="ADAL" clId="{CD530AC5-0E72-4905-AD27-AF6CC08DB53D}" dt="2023-06-26T05:43:58.970" v="1424" actId="1076"/>
          <ac:spMkLst>
            <pc:docMk/>
            <pc:sldMk cId="4291612521" sldId="1654"/>
            <ac:spMk id="7" creationId="{8F0E9B08-FD1D-8804-886D-E66D6B52D897}"/>
          </ac:spMkLst>
        </pc:spChg>
        <pc:spChg chg="mod">
          <ac:chgData name="郭晏誠" userId="e3219672-2777-4d19-8d82-f0c196fe9886" providerId="ADAL" clId="{CD530AC5-0E72-4905-AD27-AF6CC08DB53D}" dt="2023-06-26T05:43:58.970" v="1424" actId="1076"/>
          <ac:spMkLst>
            <pc:docMk/>
            <pc:sldMk cId="4291612521" sldId="1654"/>
            <ac:spMk id="8" creationId="{64102464-F405-48FA-6AFB-68B46D89EAA8}"/>
          </ac:spMkLst>
        </pc:spChg>
        <pc:spChg chg="mod">
          <ac:chgData name="郭晏誠" userId="e3219672-2777-4d19-8d82-f0c196fe9886" providerId="ADAL" clId="{CD530AC5-0E72-4905-AD27-AF6CC08DB53D}" dt="2023-06-26T05:43:58.970" v="1424" actId="1076"/>
          <ac:spMkLst>
            <pc:docMk/>
            <pc:sldMk cId="4291612521" sldId="1654"/>
            <ac:spMk id="15" creationId="{BE705531-9035-CD57-A386-93BEA2A1BADA}"/>
          </ac:spMkLst>
        </pc:spChg>
        <pc:spChg chg="mod">
          <ac:chgData name="郭晏誠" userId="e3219672-2777-4d19-8d82-f0c196fe9886" providerId="ADAL" clId="{CD530AC5-0E72-4905-AD27-AF6CC08DB53D}" dt="2023-06-26T05:43:58.970" v="1424" actId="1076"/>
          <ac:spMkLst>
            <pc:docMk/>
            <pc:sldMk cId="4291612521" sldId="1654"/>
            <ac:spMk id="16" creationId="{9D4FB84F-CB3D-BF39-52D1-A797279A6B32}"/>
          </ac:spMkLst>
        </pc:spChg>
        <pc:spChg chg="mod">
          <ac:chgData name="郭晏誠" userId="e3219672-2777-4d19-8d82-f0c196fe9886" providerId="ADAL" clId="{CD530AC5-0E72-4905-AD27-AF6CC08DB53D}" dt="2023-06-26T05:43:58.970" v="1424" actId="1076"/>
          <ac:spMkLst>
            <pc:docMk/>
            <pc:sldMk cId="4291612521" sldId="1654"/>
            <ac:spMk id="30" creationId="{291AF8A9-98BB-284C-31AD-624F2DFFBA5D}"/>
          </ac:spMkLst>
        </pc:spChg>
      </pc:sldChg>
      <pc:sldChg chg="modSp mod">
        <pc:chgData name="郭晏誠" userId="e3219672-2777-4d19-8d82-f0c196fe9886" providerId="ADAL" clId="{CD530AC5-0E72-4905-AD27-AF6CC08DB53D}" dt="2023-06-26T05:43:14.631" v="1423" actId="1076"/>
        <pc:sldMkLst>
          <pc:docMk/>
          <pc:sldMk cId="2751099413" sldId="1655"/>
        </pc:sldMkLst>
        <pc:spChg chg="mod">
          <ac:chgData name="郭晏誠" userId="e3219672-2777-4d19-8d82-f0c196fe9886" providerId="ADAL" clId="{CD530AC5-0E72-4905-AD27-AF6CC08DB53D}" dt="2023-06-26T05:43:14.631" v="1423" actId="1076"/>
          <ac:spMkLst>
            <pc:docMk/>
            <pc:sldMk cId="2751099413" sldId="1655"/>
            <ac:spMk id="10" creationId="{E01321A8-5406-934B-E990-962E6587EBE3}"/>
          </ac:spMkLst>
        </pc:spChg>
        <pc:spChg chg="mod">
          <ac:chgData name="郭晏誠" userId="e3219672-2777-4d19-8d82-f0c196fe9886" providerId="ADAL" clId="{CD530AC5-0E72-4905-AD27-AF6CC08DB53D}" dt="2023-06-26T05:43:14.631" v="1423" actId="1076"/>
          <ac:spMkLst>
            <pc:docMk/>
            <pc:sldMk cId="2751099413" sldId="1655"/>
            <ac:spMk id="11" creationId="{2B339DB7-BF49-FD67-9DAD-1CE5F468BEEA}"/>
          </ac:spMkLst>
        </pc:spChg>
        <pc:spChg chg="mod">
          <ac:chgData name="郭晏誠" userId="e3219672-2777-4d19-8d82-f0c196fe9886" providerId="ADAL" clId="{CD530AC5-0E72-4905-AD27-AF6CC08DB53D}" dt="2023-06-26T05:43:14.631" v="1423" actId="1076"/>
          <ac:spMkLst>
            <pc:docMk/>
            <pc:sldMk cId="2751099413" sldId="1655"/>
            <ac:spMk id="54" creationId="{7469CBCF-BF24-FF5C-247A-15AA8126EB5A}"/>
          </ac:spMkLst>
        </pc:spChg>
      </pc:sldChg>
      <pc:sldChg chg="modSp mod">
        <pc:chgData name="郭晏誠" userId="e3219672-2777-4d19-8d82-f0c196fe9886" providerId="ADAL" clId="{CD530AC5-0E72-4905-AD27-AF6CC08DB53D}" dt="2023-06-26T05:42:20.092" v="1422" actId="1076"/>
        <pc:sldMkLst>
          <pc:docMk/>
          <pc:sldMk cId="16557290" sldId="1656"/>
        </pc:sldMkLst>
        <pc:spChg chg="mod">
          <ac:chgData name="郭晏誠" userId="e3219672-2777-4d19-8d82-f0c196fe9886" providerId="ADAL" clId="{CD530AC5-0E72-4905-AD27-AF6CC08DB53D}" dt="2023-06-26T05:42:20.092" v="1422" actId="1076"/>
          <ac:spMkLst>
            <pc:docMk/>
            <pc:sldMk cId="16557290" sldId="1656"/>
            <ac:spMk id="7" creationId="{20952D2F-4DE8-80CB-382C-0DD7A9E57A54}"/>
          </ac:spMkLst>
        </pc:spChg>
        <pc:spChg chg="mod">
          <ac:chgData name="郭晏誠" userId="e3219672-2777-4d19-8d82-f0c196fe9886" providerId="ADAL" clId="{CD530AC5-0E72-4905-AD27-AF6CC08DB53D}" dt="2023-06-26T05:42:20.092" v="1422" actId="1076"/>
          <ac:spMkLst>
            <pc:docMk/>
            <pc:sldMk cId="16557290" sldId="1656"/>
            <ac:spMk id="8" creationId="{86046EF7-BF1C-11C2-50AD-8A92CE6FB9BB}"/>
          </ac:spMkLst>
        </pc:spChg>
        <pc:spChg chg="mod">
          <ac:chgData name="郭晏誠" userId="e3219672-2777-4d19-8d82-f0c196fe9886" providerId="ADAL" clId="{CD530AC5-0E72-4905-AD27-AF6CC08DB53D}" dt="2023-06-26T05:42:20.092" v="1422" actId="1076"/>
          <ac:spMkLst>
            <pc:docMk/>
            <pc:sldMk cId="16557290" sldId="1656"/>
            <ac:spMk id="35" creationId="{81EA8AC5-27ED-F3D2-3B0D-5A9F990F9E08}"/>
          </ac:spMkLst>
        </pc:spChg>
        <pc:spChg chg="mod">
          <ac:chgData name="郭晏誠" userId="e3219672-2777-4d19-8d82-f0c196fe9886" providerId="ADAL" clId="{CD530AC5-0E72-4905-AD27-AF6CC08DB53D}" dt="2023-06-26T05:42:20.092" v="1422" actId="1076"/>
          <ac:spMkLst>
            <pc:docMk/>
            <pc:sldMk cId="16557290" sldId="1656"/>
            <ac:spMk id="39" creationId="{D4115686-62DE-7F9B-2346-77B011F2D5F7}"/>
          </ac:spMkLst>
        </pc:spChg>
      </pc:sldChg>
      <pc:sldChg chg="mod modShow">
        <pc:chgData name="郭晏誠" userId="e3219672-2777-4d19-8d82-f0c196fe9886" providerId="ADAL" clId="{CD530AC5-0E72-4905-AD27-AF6CC08DB53D}" dt="2023-06-22T19:28:03.777" v="613" actId="729"/>
        <pc:sldMkLst>
          <pc:docMk/>
          <pc:sldMk cId="3160345677" sldId="1667"/>
        </pc:sldMkLst>
      </pc:sldChg>
      <pc:sldChg chg="del">
        <pc:chgData name="郭晏誠" userId="e3219672-2777-4d19-8d82-f0c196fe9886" providerId="ADAL" clId="{CD530AC5-0E72-4905-AD27-AF6CC08DB53D}" dt="2023-06-22T18:51:36.835" v="513" actId="47"/>
        <pc:sldMkLst>
          <pc:docMk/>
          <pc:sldMk cId="777063249" sldId="1670"/>
        </pc:sldMkLst>
      </pc:sldChg>
      <pc:sldChg chg="add del">
        <pc:chgData name="郭晏誠" userId="e3219672-2777-4d19-8d82-f0c196fe9886" providerId="ADAL" clId="{CD530AC5-0E72-4905-AD27-AF6CC08DB53D}" dt="2023-06-22T19:27:53.249" v="612" actId="47"/>
        <pc:sldMkLst>
          <pc:docMk/>
          <pc:sldMk cId="3032237058" sldId="1674"/>
        </pc:sldMkLst>
      </pc:sldChg>
      <pc:sldChg chg="del">
        <pc:chgData name="郭晏誠" userId="e3219672-2777-4d19-8d82-f0c196fe9886" providerId="ADAL" clId="{CD530AC5-0E72-4905-AD27-AF6CC08DB53D}" dt="2023-06-21T17:36:40.368" v="88" actId="47"/>
        <pc:sldMkLst>
          <pc:docMk/>
          <pc:sldMk cId="979527091" sldId="1683"/>
        </pc:sldMkLst>
      </pc:sldChg>
      <pc:sldChg chg="del">
        <pc:chgData name="郭晏誠" userId="e3219672-2777-4d19-8d82-f0c196fe9886" providerId="ADAL" clId="{CD530AC5-0E72-4905-AD27-AF6CC08DB53D}" dt="2023-06-21T17:36:44.263" v="89" actId="47"/>
        <pc:sldMkLst>
          <pc:docMk/>
          <pc:sldMk cId="3032082021" sldId="1686"/>
        </pc:sldMkLst>
      </pc:sldChg>
      <pc:sldChg chg="del">
        <pc:chgData name="郭晏誠" userId="e3219672-2777-4d19-8d82-f0c196fe9886" providerId="ADAL" clId="{CD530AC5-0E72-4905-AD27-AF6CC08DB53D}" dt="2023-06-27T06:12:35.675" v="1717" actId="47"/>
        <pc:sldMkLst>
          <pc:docMk/>
          <pc:sldMk cId="4191870405" sldId="1692"/>
        </pc:sldMkLst>
      </pc:sldChg>
      <pc:sldChg chg="modSp mod ord">
        <pc:chgData name="郭晏誠" userId="e3219672-2777-4d19-8d82-f0c196fe9886" providerId="ADAL" clId="{CD530AC5-0E72-4905-AD27-AF6CC08DB53D}" dt="2023-06-26T09:13:22.071" v="1543"/>
        <pc:sldMkLst>
          <pc:docMk/>
          <pc:sldMk cId="2143429464" sldId="1695"/>
        </pc:sldMkLst>
        <pc:spChg chg="mod">
          <ac:chgData name="郭晏誠" userId="e3219672-2777-4d19-8d82-f0c196fe9886" providerId="ADAL" clId="{CD530AC5-0E72-4905-AD27-AF6CC08DB53D}" dt="2023-06-21T17:35:34.161" v="60" actId="20577"/>
          <ac:spMkLst>
            <pc:docMk/>
            <pc:sldMk cId="2143429464" sldId="1695"/>
            <ac:spMk id="2" creationId="{4203D2A2-EA5C-6482-E700-54BC47CD91E1}"/>
          </ac:spMkLst>
        </pc:spChg>
        <pc:spChg chg="mod">
          <ac:chgData name="郭晏誠" userId="e3219672-2777-4d19-8d82-f0c196fe9886" providerId="ADAL" clId="{CD530AC5-0E72-4905-AD27-AF6CC08DB53D}" dt="2023-06-21T17:35:48.417" v="64" actId="20577"/>
          <ac:spMkLst>
            <pc:docMk/>
            <pc:sldMk cId="2143429464" sldId="1695"/>
            <ac:spMk id="6" creationId="{38D58551-6F8D-DB60-5E12-B4EA7E3CABDF}"/>
          </ac:spMkLst>
        </pc:spChg>
        <pc:graphicFrameChg chg="modGraphic">
          <ac:chgData name="郭晏誠" userId="e3219672-2777-4d19-8d82-f0c196fe9886" providerId="ADAL" clId="{CD530AC5-0E72-4905-AD27-AF6CC08DB53D}" dt="2023-06-22T19:30:31.159" v="632" actId="20577"/>
          <ac:graphicFrameMkLst>
            <pc:docMk/>
            <pc:sldMk cId="2143429464" sldId="1695"/>
            <ac:graphicFrameMk id="3" creationId="{03E6AF7C-55F0-BE62-BEA3-8EB222DB41D0}"/>
          </ac:graphicFrameMkLst>
        </pc:graphicFrameChg>
      </pc:sldChg>
      <pc:sldChg chg="modSp mod">
        <pc:chgData name="郭晏誠" userId="e3219672-2777-4d19-8d82-f0c196fe9886" providerId="ADAL" clId="{CD530AC5-0E72-4905-AD27-AF6CC08DB53D}" dt="2023-06-24T06:35:12.246" v="1174" actId="20577"/>
        <pc:sldMkLst>
          <pc:docMk/>
          <pc:sldMk cId="2738079623" sldId="1697"/>
        </pc:sldMkLst>
        <pc:spChg chg="mod">
          <ac:chgData name="郭晏誠" userId="e3219672-2777-4d19-8d82-f0c196fe9886" providerId="ADAL" clId="{CD530AC5-0E72-4905-AD27-AF6CC08DB53D}" dt="2023-06-24T06:35:12.246" v="1174" actId="20577"/>
          <ac:spMkLst>
            <pc:docMk/>
            <pc:sldMk cId="2738079623" sldId="1697"/>
            <ac:spMk id="2" creationId="{4203D2A2-EA5C-6482-E700-54BC47CD91E1}"/>
          </ac:spMkLst>
        </pc:spChg>
      </pc:sldChg>
      <pc:sldChg chg="modSp mod ord">
        <pc:chgData name="郭晏誠" userId="e3219672-2777-4d19-8d82-f0c196fe9886" providerId="ADAL" clId="{CD530AC5-0E72-4905-AD27-AF6CC08DB53D}" dt="2023-06-26T09:13:30.192" v="1547"/>
        <pc:sldMkLst>
          <pc:docMk/>
          <pc:sldMk cId="799581474" sldId="1698"/>
        </pc:sldMkLst>
        <pc:spChg chg="mod">
          <ac:chgData name="郭晏誠" userId="e3219672-2777-4d19-8d82-f0c196fe9886" providerId="ADAL" clId="{CD530AC5-0E72-4905-AD27-AF6CC08DB53D}" dt="2023-06-24T06:34:52.275" v="1161" actId="20577"/>
          <ac:spMkLst>
            <pc:docMk/>
            <pc:sldMk cId="799581474" sldId="1698"/>
            <ac:spMk id="2" creationId="{B410012B-D272-D09F-B589-126637F8C927}"/>
          </ac:spMkLst>
        </pc:spChg>
        <pc:graphicFrameChg chg="modGraphic">
          <ac:chgData name="郭晏誠" userId="e3219672-2777-4d19-8d82-f0c196fe9886" providerId="ADAL" clId="{CD530AC5-0E72-4905-AD27-AF6CC08DB53D}" dt="2023-06-26T09:13:14.919" v="1541" actId="20577"/>
          <ac:graphicFrameMkLst>
            <pc:docMk/>
            <pc:sldMk cId="799581474" sldId="1698"/>
            <ac:graphicFrameMk id="5" creationId="{1FD5F614-595E-6358-CC39-6976296E035E}"/>
          </ac:graphicFrameMkLst>
        </pc:graphicFrameChg>
      </pc:sldChg>
      <pc:sldChg chg="modSp add mod ord">
        <pc:chgData name="郭晏誠" userId="e3219672-2777-4d19-8d82-f0c196fe9886" providerId="ADAL" clId="{CD530AC5-0E72-4905-AD27-AF6CC08DB53D}" dt="2023-06-26T09:13:33.043" v="1549"/>
        <pc:sldMkLst>
          <pc:docMk/>
          <pc:sldMk cId="1400426366" sldId="1699"/>
        </pc:sldMkLst>
        <pc:spChg chg="mod">
          <ac:chgData name="郭晏誠" userId="e3219672-2777-4d19-8d82-f0c196fe9886" providerId="ADAL" clId="{CD530AC5-0E72-4905-AD27-AF6CC08DB53D}" dt="2023-06-21T17:35:29.177" v="54" actId="20577"/>
          <ac:spMkLst>
            <pc:docMk/>
            <pc:sldMk cId="1400426366" sldId="1699"/>
            <ac:spMk id="2" creationId="{B410012B-D272-D09F-B589-126637F8C927}"/>
          </ac:spMkLst>
        </pc:spChg>
        <pc:graphicFrameChg chg="mod modGraphic">
          <ac:chgData name="郭晏誠" userId="e3219672-2777-4d19-8d82-f0c196fe9886" providerId="ADAL" clId="{CD530AC5-0E72-4905-AD27-AF6CC08DB53D}" dt="2023-06-26T09:13:05.697" v="1525" actId="20577"/>
          <ac:graphicFrameMkLst>
            <pc:docMk/>
            <pc:sldMk cId="1400426366" sldId="1699"/>
            <ac:graphicFrameMk id="5" creationId="{1FD5F614-595E-6358-CC39-6976296E035E}"/>
          </ac:graphicFrameMkLst>
        </pc:graphicFrameChg>
      </pc:sldChg>
      <pc:sldChg chg="modSp add mod ord">
        <pc:chgData name="郭晏誠" userId="e3219672-2777-4d19-8d82-f0c196fe9886" providerId="ADAL" clId="{CD530AC5-0E72-4905-AD27-AF6CC08DB53D}" dt="2023-06-26T09:13:25.253" v="1545"/>
        <pc:sldMkLst>
          <pc:docMk/>
          <pc:sldMk cId="445473546" sldId="1700"/>
        </pc:sldMkLst>
        <pc:spChg chg="mod">
          <ac:chgData name="郭晏誠" userId="e3219672-2777-4d19-8d82-f0c196fe9886" providerId="ADAL" clId="{CD530AC5-0E72-4905-AD27-AF6CC08DB53D}" dt="2023-06-26T09:08:30.047" v="1517" actId="20577"/>
          <ac:spMkLst>
            <pc:docMk/>
            <pc:sldMk cId="445473546" sldId="1700"/>
            <ac:spMk id="6" creationId="{38D58551-6F8D-DB60-5E12-B4EA7E3CABDF}"/>
          </ac:spMkLst>
        </pc:spChg>
        <pc:graphicFrameChg chg="modGraphic">
          <ac:chgData name="郭晏誠" userId="e3219672-2777-4d19-8d82-f0c196fe9886" providerId="ADAL" clId="{CD530AC5-0E72-4905-AD27-AF6CC08DB53D}" dt="2023-06-26T09:08:22.675" v="1501" actId="20577"/>
          <ac:graphicFrameMkLst>
            <pc:docMk/>
            <pc:sldMk cId="445473546" sldId="1700"/>
            <ac:graphicFrameMk id="3" creationId="{03E6AF7C-55F0-BE62-BEA3-8EB222DB41D0}"/>
          </ac:graphicFrameMkLst>
        </pc:graphicFrameChg>
      </pc:sldChg>
      <pc:sldChg chg="modSp add del mod">
        <pc:chgData name="郭晏誠" userId="e3219672-2777-4d19-8d82-f0c196fe9886" providerId="ADAL" clId="{CD530AC5-0E72-4905-AD27-AF6CC08DB53D}" dt="2023-06-24T06:35:27.486" v="1175" actId="2696"/>
        <pc:sldMkLst>
          <pc:docMk/>
          <pc:sldMk cId="879880451" sldId="1700"/>
        </pc:sldMkLst>
        <pc:spChg chg="mod">
          <ac:chgData name="郭晏誠" userId="e3219672-2777-4d19-8d82-f0c196fe9886" providerId="ADAL" clId="{CD530AC5-0E72-4905-AD27-AF6CC08DB53D}" dt="2023-06-21T17:37:08.750" v="97" actId="20577"/>
          <ac:spMkLst>
            <pc:docMk/>
            <pc:sldMk cId="879880451" sldId="1700"/>
            <ac:spMk id="2" creationId="{4203D2A2-EA5C-6482-E700-54BC47CD91E1}"/>
          </ac:spMkLst>
        </pc:spChg>
        <pc:graphicFrameChg chg="mod modGraphic">
          <ac:chgData name="郭晏誠" userId="e3219672-2777-4d19-8d82-f0c196fe9886" providerId="ADAL" clId="{CD530AC5-0E72-4905-AD27-AF6CC08DB53D}" dt="2023-06-22T19:44:30.483" v="715" actId="20577"/>
          <ac:graphicFrameMkLst>
            <pc:docMk/>
            <pc:sldMk cId="879880451" sldId="1700"/>
            <ac:graphicFrameMk id="3" creationId="{03E6AF7C-55F0-BE62-BEA3-8EB222DB41D0}"/>
          </ac:graphicFrameMkLst>
        </pc:graphicFrameChg>
      </pc:sldChg>
      <pc:sldChg chg="modSp add mod">
        <pc:chgData name="郭晏誠" userId="e3219672-2777-4d19-8d82-f0c196fe9886" providerId="ADAL" clId="{CD530AC5-0E72-4905-AD27-AF6CC08DB53D}" dt="2023-06-26T11:46:09.954" v="1652" actId="20577"/>
        <pc:sldMkLst>
          <pc:docMk/>
          <pc:sldMk cId="2480750302" sldId="1701"/>
        </pc:sldMkLst>
        <pc:graphicFrameChg chg="mod modGraphic">
          <ac:chgData name="郭晏誠" userId="e3219672-2777-4d19-8d82-f0c196fe9886" providerId="ADAL" clId="{CD530AC5-0E72-4905-AD27-AF6CC08DB53D}" dt="2023-06-26T11:46:09.954" v="1652" actId="20577"/>
          <ac:graphicFrameMkLst>
            <pc:docMk/>
            <pc:sldMk cId="2480750302" sldId="1701"/>
            <ac:graphicFrameMk id="5" creationId="{1FD5F614-595E-6358-CC39-6976296E035E}"/>
          </ac:graphicFrameMkLst>
        </pc:graphicFrameChg>
      </pc:sldChg>
      <pc:sldChg chg="modSp add del mod">
        <pc:chgData name="郭晏誠" userId="e3219672-2777-4d19-8d82-f0c196fe9886" providerId="ADAL" clId="{CD530AC5-0E72-4905-AD27-AF6CC08DB53D}" dt="2023-06-24T06:35:27.486" v="1175" actId="2696"/>
        <pc:sldMkLst>
          <pc:docMk/>
          <pc:sldMk cId="2842320786" sldId="1701"/>
        </pc:sldMkLst>
        <pc:spChg chg="mod">
          <ac:chgData name="郭晏誠" userId="e3219672-2777-4d19-8d82-f0c196fe9886" providerId="ADAL" clId="{CD530AC5-0E72-4905-AD27-AF6CC08DB53D}" dt="2023-06-21T17:37:02.910" v="94" actId="20577"/>
          <ac:spMkLst>
            <pc:docMk/>
            <pc:sldMk cId="2842320786" sldId="1701"/>
            <ac:spMk id="2" creationId="{B410012B-D272-D09F-B589-126637F8C927}"/>
          </ac:spMkLst>
        </pc:spChg>
        <pc:graphicFrameChg chg="modGraphic">
          <ac:chgData name="郭晏誠" userId="e3219672-2777-4d19-8d82-f0c196fe9886" providerId="ADAL" clId="{CD530AC5-0E72-4905-AD27-AF6CC08DB53D}" dt="2023-06-22T19:50:16.042" v="770" actId="20577"/>
          <ac:graphicFrameMkLst>
            <pc:docMk/>
            <pc:sldMk cId="2842320786" sldId="1701"/>
            <ac:graphicFrameMk id="5" creationId="{1FD5F614-595E-6358-CC39-6976296E035E}"/>
          </ac:graphicFrameMkLst>
        </pc:graphicFrameChg>
      </pc:sldChg>
      <pc:sldChg chg="addSp delSp modSp add mod ord">
        <pc:chgData name="郭晏誠" userId="e3219672-2777-4d19-8d82-f0c196fe9886" providerId="ADAL" clId="{CD530AC5-0E72-4905-AD27-AF6CC08DB53D}" dt="2023-06-26T12:04:53.682" v="1700" actId="20577"/>
        <pc:sldMkLst>
          <pc:docMk/>
          <pc:sldMk cId="1216315185" sldId="1702"/>
        </pc:sldMkLst>
        <pc:spChg chg="mod">
          <ac:chgData name="郭晏誠" userId="e3219672-2777-4d19-8d82-f0c196fe9886" providerId="ADAL" clId="{CD530AC5-0E72-4905-AD27-AF6CC08DB53D}" dt="2023-06-24T07:03:05.993" v="1258" actId="20577"/>
          <ac:spMkLst>
            <pc:docMk/>
            <pc:sldMk cId="1216315185" sldId="1702"/>
            <ac:spMk id="2" creationId="{28877415-A145-CFD1-2A6E-194BF15051A2}"/>
          </ac:spMkLst>
        </pc:spChg>
        <pc:graphicFrameChg chg="mod modGraphic">
          <ac:chgData name="郭晏誠" userId="e3219672-2777-4d19-8d82-f0c196fe9886" providerId="ADAL" clId="{CD530AC5-0E72-4905-AD27-AF6CC08DB53D}" dt="2023-06-26T12:04:53.682" v="1700" actId="20577"/>
          <ac:graphicFrameMkLst>
            <pc:docMk/>
            <pc:sldMk cId="1216315185" sldId="1702"/>
            <ac:graphicFrameMk id="7" creationId="{C5A8878F-92A5-6E65-E697-E36792B536DF}"/>
          </ac:graphicFrameMkLst>
        </pc:graphicFrameChg>
        <pc:picChg chg="mod">
          <ac:chgData name="郭晏誠" userId="e3219672-2777-4d19-8d82-f0c196fe9886" providerId="ADAL" clId="{CD530AC5-0E72-4905-AD27-AF6CC08DB53D}" dt="2023-06-26T12:03:41.081" v="1669" actId="1076"/>
          <ac:picMkLst>
            <pc:docMk/>
            <pc:sldMk cId="1216315185" sldId="1702"/>
            <ac:picMk id="2054" creationId="{D6179179-2E98-10EC-7F41-27D931F9B8C9}"/>
          </ac:picMkLst>
        </pc:picChg>
        <pc:picChg chg="add mod">
          <ac:chgData name="郭晏誠" userId="e3219672-2777-4d19-8d82-f0c196fe9886" providerId="ADAL" clId="{CD530AC5-0E72-4905-AD27-AF6CC08DB53D}" dt="2023-06-26T12:03:42.932" v="1670" actId="1076"/>
          <ac:picMkLst>
            <pc:docMk/>
            <pc:sldMk cId="1216315185" sldId="1702"/>
            <ac:picMk id="9218" creationId="{BC5B7BFD-9B7F-435C-928E-8C3A3F78EB04}"/>
          </ac:picMkLst>
        </pc:picChg>
        <pc:picChg chg="add del">
          <ac:chgData name="郭晏誠" userId="e3219672-2777-4d19-8d82-f0c196fe9886" providerId="ADAL" clId="{CD530AC5-0E72-4905-AD27-AF6CC08DB53D}" dt="2023-06-26T12:02:57.543" v="1662"/>
          <ac:picMkLst>
            <pc:docMk/>
            <pc:sldMk cId="1216315185" sldId="1702"/>
            <ac:picMk id="9220" creationId="{A19CFC10-4585-CA30-AADF-547F3C9AE766}"/>
          </ac:picMkLst>
        </pc:picChg>
        <pc:picChg chg="add mod">
          <ac:chgData name="郭晏誠" userId="e3219672-2777-4d19-8d82-f0c196fe9886" providerId="ADAL" clId="{CD530AC5-0E72-4905-AD27-AF6CC08DB53D}" dt="2023-06-26T12:03:44.801" v="1671" actId="1076"/>
          <ac:picMkLst>
            <pc:docMk/>
            <pc:sldMk cId="1216315185" sldId="1702"/>
            <ac:picMk id="9222" creationId="{64FBFA5D-5E0A-3A5D-F24E-C718035348CF}"/>
          </ac:picMkLst>
        </pc:picChg>
      </pc:sldChg>
      <pc:sldChg chg="addSp delSp modSp new del mod">
        <pc:chgData name="郭晏誠" userId="e3219672-2777-4d19-8d82-f0c196fe9886" providerId="ADAL" clId="{CD530AC5-0E72-4905-AD27-AF6CC08DB53D}" dt="2023-06-22T12:02:48.503" v="323" actId="47"/>
        <pc:sldMkLst>
          <pc:docMk/>
          <pc:sldMk cId="1745466575" sldId="1702"/>
        </pc:sldMkLst>
        <pc:picChg chg="add del mod">
          <ac:chgData name="郭晏誠" userId="e3219672-2777-4d19-8d82-f0c196fe9886" providerId="ADAL" clId="{CD530AC5-0E72-4905-AD27-AF6CC08DB53D}" dt="2023-06-22T12:02:45.584" v="322" actId="478"/>
          <ac:picMkLst>
            <pc:docMk/>
            <pc:sldMk cId="1745466575" sldId="1702"/>
            <ac:picMk id="6" creationId="{D4152ED3-A7FA-5B6B-7AB0-153E933C24DD}"/>
          </ac:picMkLst>
        </pc:picChg>
      </pc:sldChg>
      <pc:sldChg chg="addSp delSp modSp new del">
        <pc:chgData name="郭晏誠" userId="e3219672-2777-4d19-8d82-f0c196fe9886" providerId="ADAL" clId="{CD530AC5-0E72-4905-AD27-AF6CC08DB53D}" dt="2023-06-22T18:36:51.936" v="452" actId="680"/>
        <pc:sldMkLst>
          <pc:docMk/>
          <pc:sldMk cId="2092860430" sldId="1702"/>
        </pc:sldMkLst>
        <pc:picChg chg="add del mod">
          <ac:chgData name="郭晏誠" userId="e3219672-2777-4d19-8d82-f0c196fe9886" providerId="ADAL" clId="{CD530AC5-0E72-4905-AD27-AF6CC08DB53D}" dt="2023-06-22T18:36:50.449" v="451"/>
          <ac:picMkLst>
            <pc:docMk/>
            <pc:sldMk cId="2092860430" sldId="1702"/>
            <ac:picMk id="1026" creationId="{4E3A3750-20F8-7205-BD8D-1A8F2C972308}"/>
          </ac:picMkLst>
        </pc:picChg>
      </pc:sldChg>
      <pc:sldChg chg="addSp delSp modSp new del mod">
        <pc:chgData name="郭晏誠" userId="e3219672-2777-4d19-8d82-f0c196fe9886" providerId="ADAL" clId="{CD530AC5-0E72-4905-AD27-AF6CC08DB53D}" dt="2023-06-24T06:34:34.394" v="1145" actId="2696"/>
        <pc:sldMkLst>
          <pc:docMk/>
          <pc:sldMk cId="3819583586" sldId="1702"/>
        </pc:sldMkLst>
        <pc:spChg chg="mod">
          <ac:chgData name="郭晏誠" userId="e3219672-2777-4d19-8d82-f0c196fe9886" providerId="ADAL" clId="{CD530AC5-0E72-4905-AD27-AF6CC08DB53D}" dt="2023-06-24T05:58:53.765" v="974" actId="20577"/>
          <ac:spMkLst>
            <pc:docMk/>
            <pc:sldMk cId="3819583586" sldId="1702"/>
            <ac:spMk id="2" creationId="{28877415-A145-CFD1-2A6E-194BF15051A2}"/>
          </ac:spMkLst>
        </pc:spChg>
        <pc:spChg chg="del mod">
          <ac:chgData name="郭晏誠" userId="e3219672-2777-4d19-8d82-f0c196fe9886" providerId="ADAL" clId="{CD530AC5-0E72-4905-AD27-AF6CC08DB53D}" dt="2023-06-24T05:59:23.046" v="979" actId="478"/>
          <ac:spMkLst>
            <pc:docMk/>
            <pc:sldMk cId="3819583586" sldId="1702"/>
            <ac:spMk id="3" creationId="{9FCCB962-F957-0AB6-44DB-B057EF7E7C10}"/>
          </ac:spMkLst>
        </pc:spChg>
        <pc:spChg chg="add del">
          <ac:chgData name="郭晏誠" userId="e3219672-2777-4d19-8d82-f0c196fe9886" providerId="ADAL" clId="{CD530AC5-0E72-4905-AD27-AF6CC08DB53D}" dt="2023-06-22T18:50:47.388" v="480" actId="22"/>
          <ac:spMkLst>
            <pc:docMk/>
            <pc:sldMk cId="3819583586" sldId="1702"/>
            <ac:spMk id="6" creationId="{9EC679DB-4A00-E435-C7B0-D86DAA3C1ECD}"/>
          </ac:spMkLst>
        </pc:spChg>
        <pc:graphicFrameChg chg="add mod modGraphic">
          <ac:chgData name="郭晏誠" userId="e3219672-2777-4d19-8d82-f0c196fe9886" providerId="ADAL" clId="{CD530AC5-0E72-4905-AD27-AF6CC08DB53D}" dt="2023-06-24T06:34:22.411" v="1144" actId="6549"/>
          <ac:graphicFrameMkLst>
            <pc:docMk/>
            <pc:sldMk cId="3819583586" sldId="1702"/>
            <ac:graphicFrameMk id="7" creationId="{C5A8878F-92A5-6E65-E697-E36792B536DF}"/>
          </ac:graphicFrameMkLst>
        </pc:graphicFrameChg>
        <pc:picChg chg="add del mod">
          <ac:chgData name="郭晏誠" userId="e3219672-2777-4d19-8d82-f0c196fe9886" providerId="ADAL" clId="{CD530AC5-0E72-4905-AD27-AF6CC08DB53D}" dt="2023-06-24T06:32:28.476" v="1127" actId="478"/>
          <ac:picMkLst>
            <pc:docMk/>
            <pc:sldMk cId="3819583586" sldId="1702"/>
            <ac:picMk id="2050" creationId="{1136B287-E7FD-3FB8-F3BB-187261615062}"/>
          </ac:picMkLst>
        </pc:picChg>
        <pc:picChg chg="add del mod">
          <ac:chgData name="郭晏誠" userId="e3219672-2777-4d19-8d82-f0c196fe9886" providerId="ADAL" clId="{CD530AC5-0E72-4905-AD27-AF6CC08DB53D}" dt="2023-06-24T06:34:08.947" v="1140" actId="478"/>
          <ac:picMkLst>
            <pc:docMk/>
            <pc:sldMk cId="3819583586" sldId="1702"/>
            <ac:picMk id="2052" creationId="{0C02F029-5DAD-5C55-E787-DF49D6F450EA}"/>
          </ac:picMkLst>
        </pc:picChg>
        <pc:picChg chg="add mod">
          <ac:chgData name="郭晏誠" userId="e3219672-2777-4d19-8d82-f0c196fe9886" providerId="ADAL" clId="{CD530AC5-0E72-4905-AD27-AF6CC08DB53D}" dt="2023-06-24T06:34:14.400" v="1143" actId="1076"/>
          <ac:picMkLst>
            <pc:docMk/>
            <pc:sldMk cId="3819583586" sldId="1702"/>
            <ac:picMk id="2054" creationId="{D6179179-2E98-10EC-7F41-27D931F9B8C9}"/>
          </ac:picMkLst>
        </pc:picChg>
      </pc:sldChg>
      <pc:sldChg chg="add del">
        <pc:chgData name="郭晏誠" userId="e3219672-2777-4d19-8d82-f0c196fe9886" providerId="ADAL" clId="{CD530AC5-0E72-4905-AD27-AF6CC08DB53D}" dt="2023-06-24T07:03:22.979" v="1272" actId="47"/>
        <pc:sldMkLst>
          <pc:docMk/>
          <pc:sldMk cId="2065462767" sldId="1703"/>
        </pc:sldMkLst>
      </pc:sldChg>
      <pc:sldChg chg="addSp delSp modSp new del mod">
        <pc:chgData name="郭晏誠" userId="e3219672-2777-4d19-8d82-f0c196fe9886" providerId="ADAL" clId="{CD530AC5-0E72-4905-AD27-AF6CC08DB53D}" dt="2023-06-24T06:34:34.394" v="1145" actId="2696"/>
        <pc:sldMkLst>
          <pc:docMk/>
          <pc:sldMk cId="4090737098" sldId="1703"/>
        </pc:sldMkLst>
        <pc:spChg chg="mod">
          <ac:chgData name="郭晏誠" userId="e3219672-2777-4d19-8d82-f0c196fe9886" providerId="ADAL" clId="{CD530AC5-0E72-4905-AD27-AF6CC08DB53D}" dt="2023-06-22T18:51:53.164" v="534" actId="20577"/>
          <ac:spMkLst>
            <pc:docMk/>
            <pc:sldMk cId="4090737098" sldId="1703"/>
            <ac:spMk id="2" creationId="{1390ADCE-E0E4-3644-4386-190EECECDEC6}"/>
          </ac:spMkLst>
        </pc:spChg>
        <pc:spChg chg="mod">
          <ac:chgData name="郭晏誠" userId="e3219672-2777-4d19-8d82-f0c196fe9886" providerId="ADAL" clId="{CD530AC5-0E72-4905-AD27-AF6CC08DB53D}" dt="2023-06-22T19:05:04.313" v="597" actId="20577"/>
          <ac:spMkLst>
            <pc:docMk/>
            <pc:sldMk cId="4090737098" sldId="1703"/>
            <ac:spMk id="3" creationId="{631521BE-E347-D1A6-D2CD-F85BCB89A9AF}"/>
          </ac:spMkLst>
        </pc:spChg>
        <pc:picChg chg="add del mod">
          <ac:chgData name="郭晏誠" userId="e3219672-2777-4d19-8d82-f0c196fe9886" providerId="ADAL" clId="{CD530AC5-0E72-4905-AD27-AF6CC08DB53D}" dt="2023-06-22T19:00:37.975" v="590" actId="478"/>
          <ac:picMkLst>
            <pc:docMk/>
            <pc:sldMk cId="4090737098" sldId="1703"/>
            <ac:picMk id="3074" creationId="{F7DAFF9F-E54C-A4A3-EA92-F1FEAFE36E3C}"/>
          </ac:picMkLst>
        </pc:picChg>
        <pc:picChg chg="add del mod">
          <ac:chgData name="郭晏誠" userId="e3219672-2777-4d19-8d82-f0c196fe9886" providerId="ADAL" clId="{CD530AC5-0E72-4905-AD27-AF6CC08DB53D}" dt="2023-06-22T19:05:42.913" v="598" actId="478"/>
          <ac:picMkLst>
            <pc:docMk/>
            <pc:sldMk cId="4090737098" sldId="1703"/>
            <ac:picMk id="3076" creationId="{C326EF82-8AD5-2534-F880-25D95C494B96}"/>
          </ac:picMkLst>
        </pc:picChg>
        <pc:picChg chg="add del mod">
          <ac:chgData name="郭晏誠" userId="e3219672-2777-4d19-8d82-f0c196fe9886" providerId="ADAL" clId="{CD530AC5-0E72-4905-AD27-AF6CC08DB53D}" dt="2023-06-22T19:08:24.955" v="604" actId="478"/>
          <ac:picMkLst>
            <pc:docMk/>
            <pc:sldMk cId="4090737098" sldId="1703"/>
            <ac:picMk id="3078" creationId="{416F311D-463F-491F-0C16-641C1EA93466}"/>
          </ac:picMkLst>
        </pc:picChg>
        <pc:picChg chg="add mod">
          <ac:chgData name="郭晏誠" userId="e3219672-2777-4d19-8d82-f0c196fe9886" providerId="ADAL" clId="{CD530AC5-0E72-4905-AD27-AF6CC08DB53D}" dt="2023-06-22T19:08:35.764" v="609" actId="14100"/>
          <ac:picMkLst>
            <pc:docMk/>
            <pc:sldMk cId="4090737098" sldId="1703"/>
            <ac:picMk id="3080" creationId="{B7EBB7AB-28CE-9B29-7BE7-1B2A48721A7F}"/>
          </ac:picMkLst>
        </pc:picChg>
      </pc:sldChg>
      <pc:sldChg chg="delSp modSp add del mod">
        <pc:chgData name="郭晏誠" userId="e3219672-2777-4d19-8d82-f0c196fe9886" providerId="ADAL" clId="{CD530AC5-0E72-4905-AD27-AF6CC08DB53D}" dt="2023-06-24T06:34:39.530" v="1147" actId="47"/>
        <pc:sldMkLst>
          <pc:docMk/>
          <pc:sldMk cId="1165965854" sldId="1704"/>
        </pc:sldMkLst>
        <pc:spChg chg="mod">
          <ac:chgData name="郭晏誠" userId="e3219672-2777-4d19-8d82-f0c196fe9886" providerId="ADAL" clId="{CD530AC5-0E72-4905-AD27-AF6CC08DB53D}" dt="2023-06-24T05:13:57.851" v="938" actId="404"/>
          <ac:spMkLst>
            <pc:docMk/>
            <pc:sldMk cId="1165965854" sldId="1704"/>
            <ac:spMk id="2" creationId="{28877415-A145-CFD1-2A6E-194BF15051A2}"/>
          </ac:spMkLst>
        </pc:spChg>
        <pc:picChg chg="del">
          <ac:chgData name="郭晏誠" userId="e3219672-2777-4d19-8d82-f0c196fe9886" providerId="ADAL" clId="{CD530AC5-0E72-4905-AD27-AF6CC08DB53D}" dt="2023-06-24T05:14:08.131" v="941" actId="478"/>
          <ac:picMkLst>
            <pc:docMk/>
            <pc:sldMk cId="1165965854" sldId="1704"/>
            <ac:picMk id="2050" creationId="{1136B287-E7FD-3FB8-F3BB-187261615062}"/>
          </ac:picMkLst>
        </pc:picChg>
      </pc:sldChg>
      <pc:sldChg chg="modSp add del mod">
        <pc:chgData name="郭晏誠" userId="e3219672-2777-4d19-8d82-f0c196fe9886" providerId="ADAL" clId="{CD530AC5-0E72-4905-AD27-AF6CC08DB53D}" dt="2023-06-24T07:03:23.866" v="1273" actId="47"/>
        <pc:sldMkLst>
          <pc:docMk/>
          <pc:sldMk cId="3472293506" sldId="1705"/>
        </pc:sldMkLst>
        <pc:spChg chg="mod">
          <ac:chgData name="郭晏誠" userId="e3219672-2777-4d19-8d82-f0c196fe9886" providerId="ADAL" clId="{CD530AC5-0E72-4905-AD27-AF6CC08DB53D}" dt="2023-06-24T05:14:04.720" v="940" actId="404"/>
          <ac:spMkLst>
            <pc:docMk/>
            <pc:sldMk cId="3472293506" sldId="1705"/>
            <ac:spMk id="2" creationId="{1390ADCE-E0E4-3644-4386-190EECECDEC6}"/>
          </ac:spMkLst>
        </pc:spChg>
      </pc:sldChg>
      <pc:sldChg chg="addSp modSp new del">
        <pc:chgData name="郭晏誠" userId="e3219672-2777-4d19-8d82-f0c196fe9886" providerId="ADAL" clId="{CD530AC5-0E72-4905-AD27-AF6CC08DB53D}" dt="2023-06-24T06:34:34.394" v="1145" actId="2696"/>
        <pc:sldMkLst>
          <pc:docMk/>
          <pc:sldMk cId="341069724" sldId="1706"/>
        </pc:sldMkLst>
        <pc:picChg chg="add mod">
          <ac:chgData name="郭晏誠" userId="e3219672-2777-4d19-8d82-f0c196fe9886" providerId="ADAL" clId="{CD530AC5-0E72-4905-AD27-AF6CC08DB53D}" dt="2023-06-24T06:33:00.165" v="1138" actId="1076"/>
          <ac:picMkLst>
            <pc:docMk/>
            <pc:sldMk cId="341069724" sldId="1706"/>
            <ac:picMk id="6146" creationId="{71EB9AE6-332B-DA86-1B35-40E6F26B412C}"/>
          </ac:picMkLst>
        </pc:picChg>
      </pc:sldChg>
      <pc:sldChg chg="addSp delSp modSp add mod ord">
        <pc:chgData name="郭晏誠" userId="e3219672-2777-4d19-8d82-f0c196fe9886" providerId="ADAL" clId="{CD530AC5-0E72-4905-AD27-AF6CC08DB53D}" dt="2023-06-26T12:08:48.361" v="1715" actId="1076"/>
        <pc:sldMkLst>
          <pc:docMk/>
          <pc:sldMk cId="1378060207" sldId="1706"/>
        </pc:sldMkLst>
        <pc:spChg chg="mod">
          <ac:chgData name="郭晏誠" userId="e3219672-2777-4d19-8d82-f0c196fe9886" providerId="ADAL" clId="{CD530AC5-0E72-4905-AD27-AF6CC08DB53D}" dt="2023-06-24T07:03:13.616" v="1269" actId="20577"/>
          <ac:spMkLst>
            <pc:docMk/>
            <pc:sldMk cId="1378060207" sldId="1706"/>
            <ac:spMk id="2" creationId="{8CDC5A10-1BD8-72FD-F719-365AEE8AD6C0}"/>
          </ac:spMkLst>
        </pc:spChg>
        <pc:spChg chg="del">
          <ac:chgData name="郭晏誠" userId="e3219672-2777-4d19-8d82-f0c196fe9886" providerId="ADAL" clId="{CD530AC5-0E72-4905-AD27-AF6CC08DB53D}" dt="2023-06-24T07:02:56.005" v="1250" actId="478"/>
          <ac:spMkLst>
            <pc:docMk/>
            <pc:sldMk cId="1378060207" sldId="1706"/>
            <ac:spMk id="3" creationId="{52F4BB0B-026F-3FD9-424C-F618618F0D56}"/>
          </ac:spMkLst>
        </pc:spChg>
        <pc:graphicFrameChg chg="add mod modGraphic">
          <ac:chgData name="郭晏誠" userId="e3219672-2777-4d19-8d82-f0c196fe9886" providerId="ADAL" clId="{CD530AC5-0E72-4905-AD27-AF6CC08DB53D}" dt="2023-06-26T12:08:48.361" v="1715" actId="1076"/>
          <ac:graphicFrameMkLst>
            <pc:docMk/>
            <pc:sldMk cId="1378060207" sldId="1706"/>
            <ac:graphicFrameMk id="5" creationId="{037ACD28-0695-18A8-57E7-11CD590AC054}"/>
          </ac:graphicFrameMkLst>
        </pc:graphicFrameChg>
        <pc:picChg chg="mod">
          <ac:chgData name="郭晏誠" userId="e3219672-2777-4d19-8d82-f0c196fe9886" providerId="ADAL" clId="{CD530AC5-0E72-4905-AD27-AF6CC08DB53D}" dt="2023-06-26T12:08:19.808" v="1707" actId="1076"/>
          <ac:picMkLst>
            <pc:docMk/>
            <pc:sldMk cId="1378060207" sldId="1706"/>
            <ac:picMk id="6146" creationId="{71EB9AE6-332B-DA86-1B35-40E6F26B412C}"/>
          </ac:picMkLst>
        </pc:picChg>
        <pc:picChg chg="add mod">
          <ac:chgData name="郭晏誠" userId="e3219672-2777-4d19-8d82-f0c196fe9886" providerId="ADAL" clId="{CD530AC5-0E72-4905-AD27-AF6CC08DB53D}" dt="2023-06-26T12:08:21.238" v="1708" actId="1076"/>
          <ac:picMkLst>
            <pc:docMk/>
            <pc:sldMk cId="1378060207" sldId="1706"/>
            <ac:picMk id="8194" creationId="{4E165823-BB52-DC67-523A-DE4B59E49695}"/>
          </ac:picMkLst>
        </pc:picChg>
        <pc:picChg chg="add mod">
          <ac:chgData name="郭晏誠" userId="e3219672-2777-4d19-8d82-f0c196fe9886" providerId="ADAL" clId="{CD530AC5-0E72-4905-AD27-AF6CC08DB53D}" dt="2023-06-26T12:08:24.806" v="1709" actId="1076"/>
          <ac:picMkLst>
            <pc:docMk/>
            <pc:sldMk cId="1378060207" sldId="1706"/>
            <ac:picMk id="8196" creationId="{0B5AA588-9F9F-73B5-B480-BCC81C0D8A02}"/>
          </ac:picMkLst>
        </pc:picChg>
      </pc:sldChg>
      <pc:sldChg chg="addSp delSp modSp add mod modShow">
        <pc:chgData name="郭晏誠" userId="e3219672-2777-4d19-8d82-f0c196fe9886" providerId="ADAL" clId="{CD530AC5-0E72-4905-AD27-AF6CC08DB53D}" dt="2023-06-26T05:37:55.200" v="1419" actId="478"/>
        <pc:sldMkLst>
          <pc:docMk/>
          <pc:sldMk cId="709718356" sldId="1707"/>
        </pc:sldMkLst>
        <pc:spChg chg="del">
          <ac:chgData name="郭晏誠" userId="e3219672-2777-4d19-8d82-f0c196fe9886" providerId="ADAL" clId="{CD530AC5-0E72-4905-AD27-AF6CC08DB53D}" dt="2023-06-26T05:37:53.108" v="1418" actId="478"/>
          <ac:spMkLst>
            <pc:docMk/>
            <pc:sldMk cId="709718356" sldId="1707"/>
            <ac:spMk id="3" creationId="{AA450988-60EB-CFEE-57B3-EB55D5AB3739}"/>
          </ac:spMkLst>
        </pc:spChg>
        <pc:spChg chg="add del mod">
          <ac:chgData name="郭晏誠" userId="e3219672-2777-4d19-8d82-f0c196fe9886" providerId="ADAL" clId="{CD530AC5-0E72-4905-AD27-AF6CC08DB53D}" dt="2023-06-26T05:37:55.200" v="1419" actId="478"/>
          <ac:spMkLst>
            <pc:docMk/>
            <pc:sldMk cId="709718356" sldId="1707"/>
            <ac:spMk id="56" creationId="{1C90310E-B3CF-3C72-6508-5D3B11EB7750}"/>
          </ac:spMkLst>
        </pc:spChg>
      </pc:sldChg>
      <pc:sldChg chg="add del">
        <pc:chgData name="郭晏誠" userId="e3219672-2777-4d19-8d82-f0c196fe9886" providerId="ADAL" clId="{CD530AC5-0E72-4905-AD27-AF6CC08DB53D}" dt="2023-06-24T07:24:01.512" v="1369" actId="47"/>
        <pc:sldMkLst>
          <pc:docMk/>
          <pc:sldMk cId="1000729954" sldId="1707"/>
        </pc:sldMkLst>
      </pc:sldChg>
      <pc:sldChg chg="addSp delSp modSp new mod modShow">
        <pc:chgData name="郭晏誠" userId="e3219672-2777-4d19-8d82-f0c196fe9886" providerId="ADAL" clId="{CD530AC5-0E72-4905-AD27-AF6CC08DB53D}" dt="2023-06-26T05:49:14.337" v="1477" actId="1076"/>
        <pc:sldMkLst>
          <pc:docMk/>
          <pc:sldMk cId="3444653308" sldId="1708"/>
        </pc:sldMkLst>
        <pc:spChg chg="del">
          <ac:chgData name="郭晏誠" userId="e3219672-2777-4d19-8d82-f0c196fe9886" providerId="ADAL" clId="{CD530AC5-0E72-4905-AD27-AF6CC08DB53D}" dt="2023-06-26T05:44:45.555" v="1429" actId="478"/>
          <ac:spMkLst>
            <pc:docMk/>
            <pc:sldMk cId="3444653308" sldId="1708"/>
            <ac:spMk id="2" creationId="{767756F5-3B10-7B4A-89AF-4DA826F790A8}"/>
          </ac:spMkLst>
        </pc:spChg>
        <pc:spChg chg="del">
          <ac:chgData name="郭晏誠" userId="e3219672-2777-4d19-8d82-f0c196fe9886" providerId="ADAL" clId="{CD530AC5-0E72-4905-AD27-AF6CC08DB53D}" dt="2023-06-26T05:44:44.401" v="1428" actId="478"/>
          <ac:spMkLst>
            <pc:docMk/>
            <pc:sldMk cId="3444653308" sldId="1708"/>
            <ac:spMk id="3" creationId="{F96F1087-103F-D9C5-CF58-386D6FE520D2}"/>
          </ac:spMkLst>
        </pc:spChg>
        <pc:spChg chg="mod">
          <ac:chgData name="郭晏誠" userId="e3219672-2777-4d19-8d82-f0c196fe9886" providerId="ADAL" clId="{CD530AC5-0E72-4905-AD27-AF6CC08DB53D}" dt="2023-06-26T05:44:56.268" v="1434" actId="1076"/>
          <ac:spMkLst>
            <pc:docMk/>
            <pc:sldMk cId="3444653308" sldId="1708"/>
            <ac:spMk id="11" creationId="{9D3710A4-76DF-485C-4A91-C390DFAC76D1}"/>
          </ac:spMkLst>
        </pc:spChg>
        <pc:spChg chg="mod">
          <ac:chgData name="郭晏誠" userId="e3219672-2777-4d19-8d82-f0c196fe9886" providerId="ADAL" clId="{CD530AC5-0E72-4905-AD27-AF6CC08DB53D}" dt="2023-06-26T05:44:56.268" v="1434" actId="1076"/>
          <ac:spMkLst>
            <pc:docMk/>
            <pc:sldMk cId="3444653308" sldId="1708"/>
            <ac:spMk id="12" creationId="{7A5AD3C4-01B7-E48E-3AA3-A11BF139EEA8}"/>
          </ac:spMkLst>
        </pc:spChg>
        <pc:spChg chg="mod">
          <ac:chgData name="郭晏誠" userId="e3219672-2777-4d19-8d82-f0c196fe9886" providerId="ADAL" clId="{CD530AC5-0E72-4905-AD27-AF6CC08DB53D}" dt="2023-06-26T05:44:56.268" v="1434" actId="1076"/>
          <ac:spMkLst>
            <pc:docMk/>
            <pc:sldMk cId="3444653308" sldId="1708"/>
            <ac:spMk id="13" creationId="{3EFC627F-9D5F-0C75-31B4-98B8092D1934}"/>
          </ac:spMkLst>
        </pc:spChg>
        <pc:spChg chg="mod">
          <ac:chgData name="郭晏誠" userId="e3219672-2777-4d19-8d82-f0c196fe9886" providerId="ADAL" clId="{CD530AC5-0E72-4905-AD27-AF6CC08DB53D}" dt="2023-06-26T05:44:56.268" v="1434" actId="1076"/>
          <ac:spMkLst>
            <pc:docMk/>
            <pc:sldMk cId="3444653308" sldId="1708"/>
            <ac:spMk id="15" creationId="{E99E23FB-A7AE-0289-B630-BE7CF1A5006C}"/>
          </ac:spMkLst>
        </pc:spChg>
        <pc:spChg chg="mod">
          <ac:chgData name="郭晏誠" userId="e3219672-2777-4d19-8d82-f0c196fe9886" providerId="ADAL" clId="{CD530AC5-0E72-4905-AD27-AF6CC08DB53D}" dt="2023-06-26T05:49:14.337" v="1477" actId="1076"/>
          <ac:spMkLst>
            <pc:docMk/>
            <pc:sldMk cId="3444653308" sldId="1708"/>
            <ac:spMk id="22" creationId="{F7119A58-4577-4714-29E2-8C83F42D8659}"/>
          </ac:spMkLst>
        </pc:spChg>
        <pc:spChg chg="mod">
          <ac:chgData name="郭晏誠" userId="e3219672-2777-4d19-8d82-f0c196fe9886" providerId="ADAL" clId="{CD530AC5-0E72-4905-AD27-AF6CC08DB53D}" dt="2023-06-26T05:49:14.337" v="1477" actId="1076"/>
          <ac:spMkLst>
            <pc:docMk/>
            <pc:sldMk cId="3444653308" sldId="1708"/>
            <ac:spMk id="23" creationId="{5EBDC419-90E8-8C0E-F44D-15446D0AB45C}"/>
          </ac:spMkLst>
        </pc:spChg>
        <pc:spChg chg="mod">
          <ac:chgData name="郭晏誠" userId="e3219672-2777-4d19-8d82-f0c196fe9886" providerId="ADAL" clId="{CD530AC5-0E72-4905-AD27-AF6CC08DB53D}" dt="2023-06-26T05:49:14.337" v="1477" actId="1076"/>
          <ac:spMkLst>
            <pc:docMk/>
            <pc:sldMk cId="3444653308" sldId="1708"/>
            <ac:spMk id="24" creationId="{8F0A490E-5252-CA9A-E1C9-993D30308249}"/>
          </ac:spMkLst>
        </pc:spChg>
        <pc:spChg chg="mod">
          <ac:chgData name="郭晏誠" userId="e3219672-2777-4d19-8d82-f0c196fe9886" providerId="ADAL" clId="{CD530AC5-0E72-4905-AD27-AF6CC08DB53D}" dt="2023-06-26T05:49:14.337" v="1477" actId="1076"/>
          <ac:spMkLst>
            <pc:docMk/>
            <pc:sldMk cId="3444653308" sldId="1708"/>
            <ac:spMk id="26" creationId="{E4833DED-951E-2921-D30A-8BB953D3B7CD}"/>
          </ac:spMkLst>
        </pc:spChg>
        <pc:grpChg chg="add del mod">
          <ac:chgData name="郭晏誠" userId="e3219672-2777-4d19-8d82-f0c196fe9886" providerId="ADAL" clId="{CD530AC5-0E72-4905-AD27-AF6CC08DB53D}" dt="2023-06-26T05:44:56.822" v="1435"/>
          <ac:grpSpMkLst>
            <pc:docMk/>
            <pc:sldMk cId="3444653308" sldId="1708"/>
            <ac:grpSpMk id="5" creationId="{0BBDD3BD-767B-133B-BDA2-AEF3EAB42FEC}"/>
          </ac:grpSpMkLst>
        </pc:grpChg>
        <pc:grpChg chg="add mod">
          <ac:chgData name="郭晏誠" userId="e3219672-2777-4d19-8d82-f0c196fe9886" providerId="ADAL" clId="{CD530AC5-0E72-4905-AD27-AF6CC08DB53D}" dt="2023-06-26T05:49:14.337" v="1477" actId="1076"/>
          <ac:grpSpMkLst>
            <pc:docMk/>
            <pc:sldMk cId="3444653308" sldId="1708"/>
            <ac:grpSpMk id="16" creationId="{8C7BE436-F827-A313-8517-1C8CB5C3A27C}"/>
          </ac:grpSpMkLst>
        </pc:grpChg>
        <pc:picChg chg="mod">
          <ac:chgData name="郭晏誠" userId="e3219672-2777-4d19-8d82-f0c196fe9886" providerId="ADAL" clId="{CD530AC5-0E72-4905-AD27-AF6CC08DB53D}" dt="2023-06-26T05:44:56.268" v="1434" actId="1076"/>
          <ac:picMkLst>
            <pc:docMk/>
            <pc:sldMk cId="3444653308" sldId="1708"/>
            <ac:picMk id="6" creationId="{FA97D3C0-342A-7AE9-0766-C155F3DCF85D}"/>
          </ac:picMkLst>
        </pc:picChg>
        <pc:picChg chg="mod">
          <ac:chgData name="郭晏誠" userId="e3219672-2777-4d19-8d82-f0c196fe9886" providerId="ADAL" clId="{CD530AC5-0E72-4905-AD27-AF6CC08DB53D}" dt="2023-06-26T05:49:14.337" v="1477" actId="1076"/>
          <ac:picMkLst>
            <pc:docMk/>
            <pc:sldMk cId="3444653308" sldId="1708"/>
            <ac:picMk id="17" creationId="{56E5ACF3-6E3B-522B-871E-3FAA394F8D7F}"/>
          </ac:picMkLst>
        </pc:picChg>
        <pc:picChg chg="add del mod">
          <ac:chgData name="郭晏誠" userId="e3219672-2777-4d19-8d82-f0c196fe9886" providerId="ADAL" clId="{CD530AC5-0E72-4905-AD27-AF6CC08DB53D}" dt="2023-06-26T05:47:07.176" v="1442"/>
          <ac:picMkLst>
            <pc:docMk/>
            <pc:sldMk cId="3444653308" sldId="1708"/>
            <ac:picMk id="10242" creationId="{C09AA58F-DF2A-CAD8-73D3-5EA8413E8C33}"/>
          </ac:picMkLst>
        </pc:picChg>
        <pc:cxnChg chg="mod">
          <ac:chgData name="郭晏誠" userId="e3219672-2777-4d19-8d82-f0c196fe9886" providerId="ADAL" clId="{CD530AC5-0E72-4905-AD27-AF6CC08DB53D}" dt="2023-06-26T05:44:56.268" v="1434" actId="1076"/>
          <ac:cxnSpMkLst>
            <pc:docMk/>
            <pc:sldMk cId="3444653308" sldId="1708"/>
            <ac:cxnSpMk id="7" creationId="{723952A1-C64C-81B0-1F9F-698A12599932}"/>
          </ac:cxnSpMkLst>
        </pc:cxnChg>
        <pc:cxnChg chg="mod">
          <ac:chgData name="郭晏誠" userId="e3219672-2777-4d19-8d82-f0c196fe9886" providerId="ADAL" clId="{CD530AC5-0E72-4905-AD27-AF6CC08DB53D}" dt="2023-06-26T05:44:56.268" v="1434" actId="1076"/>
          <ac:cxnSpMkLst>
            <pc:docMk/>
            <pc:sldMk cId="3444653308" sldId="1708"/>
            <ac:cxnSpMk id="8" creationId="{0408B69F-5E3B-CF36-FEE3-3F3CD5D437F0}"/>
          </ac:cxnSpMkLst>
        </pc:cxnChg>
        <pc:cxnChg chg="mod">
          <ac:chgData name="郭晏誠" userId="e3219672-2777-4d19-8d82-f0c196fe9886" providerId="ADAL" clId="{CD530AC5-0E72-4905-AD27-AF6CC08DB53D}" dt="2023-06-26T05:44:56.268" v="1434" actId="1076"/>
          <ac:cxnSpMkLst>
            <pc:docMk/>
            <pc:sldMk cId="3444653308" sldId="1708"/>
            <ac:cxnSpMk id="9" creationId="{B0D6F2CA-6C80-4936-B841-32B50D1344CE}"/>
          </ac:cxnSpMkLst>
        </pc:cxnChg>
        <pc:cxnChg chg="mod">
          <ac:chgData name="郭晏誠" userId="e3219672-2777-4d19-8d82-f0c196fe9886" providerId="ADAL" clId="{CD530AC5-0E72-4905-AD27-AF6CC08DB53D}" dt="2023-06-26T05:44:56.268" v="1434" actId="1076"/>
          <ac:cxnSpMkLst>
            <pc:docMk/>
            <pc:sldMk cId="3444653308" sldId="1708"/>
            <ac:cxnSpMk id="10" creationId="{54348462-F7D0-9C65-1AE8-CA1F278A3251}"/>
          </ac:cxnSpMkLst>
        </pc:cxnChg>
        <pc:cxnChg chg="mod">
          <ac:chgData name="郭晏誠" userId="e3219672-2777-4d19-8d82-f0c196fe9886" providerId="ADAL" clId="{CD530AC5-0E72-4905-AD27-AF6CC08DB53D}" dt="2023-06-26T05:44:56.268" v="1434" actId="1076"/>
          <ac:cxnSpMkLst>
            <pc:docMk/>
            <pc:sldMk cId="3444653308" sldId="1708"/>
            <ac:cxnSpMk id="14" creationId="{29FED646-1010-7176-B036-0C702475781D}"/>
          </ac:cxnSpMkLst>
        </pc:cxnChg>
        <pc:cxnChg chg="mod">
          <ac:chgData name="郭晏誠" userId="e3219672-2777-4d19-8d82-f0c196fe9886" providerId="ADAL" clId="{CD530AC5-0E72-4905-AD27-AF6CC08DB53D}" dt="2023-06-26T05:49:14.337" v="1477" actId="1076"/>
          <ac:cxnSpMkLst>
            <pc:docMk/>
            <pc:sldMk cId="3444653308" sldId="1708"/>
            <ac:cxnSpMk id="18" creationId="{E200201C-2625-B338-1EA7-0F0EAC654BDB}"/>
          </ac:cxnSpMkLst>
        </pc:cxnChg>
        <pc:cxnChg chg="mod">
          <ac:chgData name="郭晏誠" userId="e3219672-2777-4d19-8d82-f0c196fe9886" providerId="ADAL" clId="{CD530AC5-0E72-4905-AD27-AF6CC08DB53D}" dt="2023-06-26T05:49:14.337" v="1477" actId="1076"/>
          <ac:cxnSpMkLst>
            <pc:docMk/>
            <pc:sldMk cId="3444653308" sldId="1708"/>
            <ac:cxnSpMk id="19" creationId="{2DE9A91B-3DB2-EEB5-C902-A28F137BCA3E}"/>
          </ac:cxnSpMkLst>
        </pc:cxnChg>
        <pc:cxnChg chg="mod">
          <ac:chgData name="郭晏誠" userId="e3219672-2777-4d19-8d82-f0c196fe9886" providerId="ADAL" clId="{CD530AC5-0E72-4905-AD27-AF6CC08DB53D}" dt="2023-06-26T05:49:14.337" v="1477" actId="1076"/>
          <ac:cxnSpMkLst>
            <pc:docMk/>
            <pc:sldMk cId="3444653308" sldId="1708"/>
            <ac:cxnSpMk id="20" creationId="{5E715966-DF71-1603-C94E-E37F413EE2FF}"/>
          </ac:cxnSpMkLst>
        </pc:cxnChg>
        <pc:cxnChg chg="mod">
          <ac:chgData name="郭晏誠" userId="e3219672-2777-4d19-8d82-f0c196fe9886" providerId="ADAL" clId="{CD530AC5-0E72-4905-AD27-AF6CC08DB53D}" dt="2023-06-26T05:49:14.337" v="1477" actId="1076"/>
          <ac:cxnSpMkLst>
            <pc:docMk/>
            <pc:sldMk cId="3444653308" sldId="1708"/>
            <ac:cxnSpMk id="21" creationId="{49A02D9A-4298-593F-992D-0FA25DC5AD4F}"/>
          </ac:cxnSpMkLst>
        </pc:cxnChg>
        <pc:cxnChg chg="mod">
          <ac:chgData name="郭晏誠" userId="e3219672-2777-4d19-8d82-f0c196fe9886" providerId="ADAL" clId="{CD530AC5-0E72-4905-AD27-AF6CC08DB53D}" dt="2023-06-26T05:49:14.337" v="1477" actId="1076"/>
          <ac:cxnSpMkLst>
            <pc:docMk/>
            <pc:sldMk cId="3444653308" sldId="1708"/>
            <ac:cxnSpMk id="25" creationId="{C9EF4144-4255-65B0-C101-BFFDE6C038AD}"/>
          </ac:cxnSpMkLst>
        </pc:cxnChg>
      </pc:sldChg>
      <pc:sldChg chg="add">
        <pc:chgData name="郭晏誠" userId="e3219672-2777-4d19-8d82-f0c196fe9886" providerId="ADAL" clId="{CD530AC5-0E72-4905-AD27-AF6CC08DB53D}" dt="2023-06-26T05:49:31.615" v="1478"/>
        <pc:sldMkLst>
          <pc:docMk/>
          <pc:sldMk cId="917479386" sldId="1709"/>
        </pc:sldMkLst>
      </pc:sldChg>
      <pc:sldChg chg="add">
        <pc:chgData name="郭晏誠" userId="e3219672-2777-4d19-8d82-f0c196fe9886" providerId="ADAL" clId="{CD530AC5-0E72-4905-AD27-AF6CC08DB53D}" dt="2023-06-27T06:12:33.548" v="1716"/>
        <pc:sldMkLst>
          <pc:docMk/>
          <pc:sldMk cId="3437336557" sldId="1710"/>
        </pc:sldMkLst>
      </pc:sldChg>
    </pc:docChg>
  </pc:docChgLst>
  <pc:docChgLst>
    <pc:chgData name="郭晏誠" userId="e3219672-2777-4d19-8d82-f0c196fe9886" providerId="ADAL" clId="{5C1F97D8-C2FC-4DE7-8885-A2048CA6A84F}"/>
    <pc:docChg chg="undo custSel addSld delSld modSld sldOrd">
      <pc:chgData name="郭晏誠" userId="e3219672-2777-4d19-8d82-f0c196fe9886" providerId="ADAL" clId="{5C1F97D8-C2FC-4DE7-8885-A2048CA6A84F}" dt="2023-01-30T00:50:31.582" v="745" actId="20577"/>
      <pc:docMkLst>
        <pc:docMk/>
      </pc:docMkLst>
      <pc:sldChg chg="modSp mod">
        <pc:chgData name="郭晏誠" userId="e3219672-2777-4d19-8d82-f0c196fe9886" providerId="ADAL" clId="{5C1F97D8-C2FC-4DE7-8885-A2048CA6A84F}" dt="2023-01-30T00:44:00.354" v="681" actId="122"/>
        <pc:sldMkLst>
          <pc:docMk/>
          <pc:sldMk cId="854901993" sldId="256"/>
        </pc:sldMkLst>
        <pc:spChg chg="mod">
          <ac:chgData name="郭晏誠" userId="e3219672-2777-4d19-8d82-f0c196fe9886" providerId="ADAL" clId="{5C1F97D8-C2FC-4DE7-8885-A2048CA6A84F}" dt="2023-01-30T00:44:00.354" v="681" actId="122"/>
          <ac:spMkLst>
            <pc:docMk/>
            <pc:sldMk cId="854901993" sldId="256"/>
            <ac:spMk id="2" creationId="{00000000-0000-0000-0000-000000000000}"/>
          </ac:spMkLst>
        </pc:spChg>
        <pc:spChg chg="mod">
          <ac:chgData name="郭晏誠" userId="e3219672-2777-4d19-8d82-f0c196fe9886" providerId="ADAL" clId="{5C1F97D8-C2FC-4DE7-8885-A2048CA6A84F}" dt="2023-01-30T00:09:20.994" v="0"/>
          <ac:spMkLst>
            <pc:docMk/>
            <pc:sldMk cId="854901993" sldId="256"/>
            <ac:spMk id="3" creationId="{00000000-0000-0000-0000-000000000000}"/>
          </ac:spMkLst>
        </pc:spChg>
      </pc:sldChg>
      <pc:sldChg chg="modSp mod">
        <pc:chgData name="郭晏誠" userId="e3219672-2777-4d19-8d82-f0c196fe9886" providerId="ADAL" clId="{5C1F97D8-C2FC-4DE7-8885-A2048CA6A84F}" dt="2023-01-30T00:13:36.061" v="79" actId="20577"/>
        <pc:sldMkLst>
          <pc:docMk/>
          <pc:sldMk cId="2828267824" sldId="258"/>
        </pc:sldMkLst>
        <pc:spChg chg="mod">
          <ac:chgData name="郭晏誠" userId="e3219672-2777-4d19-8d82-f0c196fe9886" providerId="ADAL" clId="{5C1F97D8-C2FC-4DE7-8885-A2048CA6A84F}" dt="2023-01-30T00:13:36.061" v="79" actId="20577"/>
          <ac:spMkLst>
            <pc:docMk/>
            <pc:sldMk cId="2828267824" sldId="258"/>
            <ac:spMk id="3" creationId="{00000000-0000-0000-0000-000000000000}"/>
          </ac:spMkLst>
        </pc:spChg>
      </pc:sldChg>
      <pc:sldChg chg="modSp mod">
        <pc:chgData name="郭晏誠" userId="e3219672-2777-4d19-8d82-f0c196fe9886" providerId="ADAL" clId="{5C1F97D8-C2FC-4DE7-8885-A2048CA6A84F}" dt="2023-01-30T00:23:14.311" v="139" actId="113"/>
        <pc:sldMkLst>
          <pc:docMk/>
          <pc:sldMk cId="3688079735" sldId="486"/>
        </pc:sldMkLst>
        <pc:spChg chg="mod">
          <ac:chgData name="郭晏誠" userId="e3219672-2777-4d19-8d82-f0c196fe9886" providerId="ADAL" clId="{5C1F97D8-C2FC-4DE7-8885-A2048CA6A84F}" dt="2023-01-30T00:23:14.311" v="139" actId="113"/>
          <ac:spMkLst>
            <pc:docMk/>
            <pc:sldMk cId="3688079735" sldId="486"/>
            <ac:spMk id="2" creationId="{00000000-0000-0000-0000-000000000000}"/>
          </ac:spMkLst>
        </pc:spChg>
      </pc:sldChg>
      <pc:sldChg chg="del">
        <pc:chgData name="郭晏誠" userId="e3219672-2777-4d19-8d82-f0c196fe9886" providerId="ADAL" clId="{5C1F97D8-C2FC-4DE7-8885-A2048CA6A84F}" dt="2023-01-30T00:23:23.144" v="140" actId="47"/>
        <pc:sldMkLst>
          <pc:docMk/>
          <pc:sldMk cId="2427913883" sldId="1052"/>
        </pc:sldMkLst>
      </pc:sldChg>
      <pc:sldChg chg="del">
        <pc:chgData name="郭晏誠" userId="e3219672-2777-4d19-8d82-f0c196fe9886" providerId="ADAL" clId="{5C1F97D8-C2FC-4DE7-8885-A2048CA6A84F}" dt="2023-01-30T00:23:23.144" v="140" actId="47"/>
        <pc:sldMkLst>
          <pc:docMk/>
          <pc:sldMk cId="1300694335" sldId="1053"/>
        </pc:sldMkLst>
      </pc:sldChg>
      <pc:sldChg chg="add del mod modShow">
        <pc:chgData name="郭晏誠" userId="e3219672-2777-4d19-8d82-f0c196fe9886" providerId="ADAL" clId="{5C1F97D8-C2FC-4DE7-8885-A2048CA6A84F}" dt="2023-01-30T00:16:47.363" v="82" actId="2696"/>
        <pc:sldMkLst>
          <pc:docMk/>
          <pc:sldMk cId="2214476051" sldId="1054"/>
        </pc:sldMkLst>
      </pc:sldChg>
      <pc:sldChg chg="add">
        <pc:chgData name="郭晏誠" userId="e3219672-2777-4d19-8d82-f0c196fe9886" providerId="ADAL" clId="{5C1F97D8-C2FC-4DE7-8885-A2048CA6A84F}" dt="2023-01-30T00:16:50.816" v="83"/>
        <pc:sldMkLst>
          <pc:docMk/>
          <pc:sldMk cId="4024175089" sldId="1054"/>
        </pc:sldMkLst>
      </pc:sldChg>
      <pc:sldChg chg="del">
        <pc:chgData name="郭晏誠" userId="e3219672-2777-4d19-8d82-f0c196fe9886" providerId="ADAL" clId="{5C1F97D8-C2FC-4DE7-8885-A2048CA6A84F}" dt="2023-01-30T00:23:23.144" v="140" actId="47"/>
        <pc:sldMkLst>
          <pc:docMk/>
          <pc:sldMk cId="1533820190" sldId="1055"/>
        </pc:sldMkLst>
      </pc:sldChg>
      <pc:sldChg chg="add">
        <pc:chgData name="郭晏誠" userId="e3219672-2777-4d19-8d82-f0c196fe9886" providerId="ADAL" clId="{5C1F97D8-C2FC-4DE7-8885-A2048CA6A84F}" dt="2023-01-30T00:16:50.816" v="83"/>
        <pc:sldMkLst>
          <pc:docMk/>
          <pc:sldMk cId="126941908" sldId="1057"/>
        </pc:sldMkLst>
      </pc:sldChg>
      <pc:sldChg chg="add del mod modShow">
        <pc:chgData name="郭晏誠" userId="e3219672-2777-4d19-8d82-f0c196fe9886" providerId="ADAL" clId="{5C1F97D8-C2FC-4DE7-8885-A2048CA6A84F}" dt="2023-01-30T00:16:47.363" v="82" actId="2696"/>
        <pc:sldMkLst>
          <pc:docMk/>
          <pc:sldMk cId="1352613560" sldId="1057"/>
        </pc:sldMkLst>
      </pc:sldChg>
      <pc:sldChg chg="add">
        <pc:chgData name="郭晏誠" userId="e3219672-2777-4d19-8d82-f0c196fe9886" providerId="ADAL" clId="{5C1F97D8-C2FC-4DE7-8885-A2048CA6A84F}" dt="2023-01-30T00:16:50.816" v="83"/>
        <pc:sldMkLst>
          <pc:docMk/>
          <pc:sldMk cId="2099071438" sldId="1058"/>
        </pc:sldMkLst>
      </pc:sldChg>
      <pc:sldChg chg="add del mod modShow">
        <pc:chgData name="郭晏誠" userId="e3219672-2777-4d19-8d82-f0c196fe9886" providerId="ADAL" clId="{5C1F97D8-C2FC-4DE7-8885-A2048CA6A84F}" dt="2023-01-30T00:16:47.363" v="82" actId="2696"/>
        <pc:sldMkLst>
          <pc:docMk/>
          <pc:sldMk cId="2890016490" sldId="1058"/>
        </pc:sldMkLst>
      </pc:sldChg>
      <pc:sldChg chg="add">
        <pc:chgData name="郭晏誠" userId="e3219672-2777-4d19-8d82-f0c196fe9886" providerId="ADAL" clId="{5C1F97D8-C2FC-4DE7-8885-A2048CA6A84F}" dt="2023-01-30T00:16:50.816" v="83"/>
        <pc:sldMkLst>
          <pc:docMk/>
          <pc:sldMk cId="3473463059" sldId="1066"/>
        </pc:sldMkLst>
      </pc:sldChg>
      <pc:sldChg chg="add del mod modShow">
        <pc:chgData name="郭晏誠" userId="e3219672-2777-4d19-8d82-f0c196fe9886" providerId="ADAL" clId="{5C1F97D8-C2FC-4DE7-8885-A2048CA6A84F}" dt="2023-01-30T00:16:47.363" v="82" actId="2696"/>
        <pc:sldMkLst>
          <pc:docMk/>
          <pc:sldMk cId="3761124658" sldId="1066"/>
        </pc:sldMkLst>
      </pc:sldChg>
      <pc:sldChg chg="addSp delSp modSp mod">
        <pc:chgData name="郭晏誠" userId="e3219672-2777-4d19-8d82-f0c196fe9886" providerId="ADAL" clId="{5C1F97D8-C2FC-4DE7-8885-A2048CA6A84F}" dt="2023-01-30T00:18:39.622" v="93" actId="1076"/>
        <pc:sldMkLst>
          <pc:docMk/>
          <pc:sldMk cId="3354062588" sldId="1108"/>
        </pc:sldMkLst>
        <pc:spChg chg="del">
          <ac:chgData name="郭晏誠" userId="e3219672-2777-4d19-8d82-f0c196fe9886" providerId="ADAL" clId="{5C1F97D8-C2FC-4DE7-8885-A2048CA6A84F}" dt="2023-01-30T00:18:36.769" v="91" actId="478"/>
          <ac:spMkLst>
            <pc:docMk/>
            <pc:sldMk cId="3354062588" sldId="1108"/>
            <ac:spMk id="5" creationId="{FEFA015C-A0C6-524F-3CA3-FB1371F5429D}"/>
          </ac:spMkLst>
        </pc:spChg>
        <pc:spChg chg="del">
          <ac:chgData name="郭晏誠" userId="e3219672-2777-4d19-8d82-f0c196fe9886" providerId="ADAL" clId="{5C1F97D8-C2FC-4DE7-8885-A2048CA6A84F}" dt="2023-01-30T00:18:35.757" v="90" actId="478"/>
          <ac:spMkLst>
            <pc:docMk/>
            <pc:sldMk cId="3354062588" sldId="1108"/>
            <ac:spMk id="8" creationId="{36213234-B19D-0710-7D14-C2AF57CA5D57}"/>
          </ac:spMkLst>
        </pc:spChg>
        <pc:spChg chg="del">
          <ac:chgData name="郭晏誠" userId="e3219672-2777-4d19-8d82-f0c196fe9886" providerId="ADAL" clId="{5C1F97D8-C2FC-4DE7-8885-A2048CA6A84F}" dt="2023-01-30T00:18:34.394" v="89" actId="478"/>
          <ac:spMkLst>
            <pc:docMk/>
            <pc:sldMk cId="3354062588" sldId="1108"/>
            <ac:spMk id="9" creationId="{DAAA706B-DF82-D56F-F4C2-CE9D73F6C0F7}"/>
          </ac:spMkLst>
        </pc:spChg>
        <pc:picChg chg="add mod ord">
          <ac:chgData name="郭晏誠" userId="e3219672-2777-4d19-8d82-f0c196fe9886" providerId="ADAL" clId="{5C1F97D8-C2FC-4DE7-8885-A2048CA6A84F}" dt="2023-01-30T00:18:39.622" v="93" actId="1076"/>
          <ac:picMkLst>
            <pc:docMk/>
            <pc:sldMk cId="3354062588" sldId="1108"/>
            <ac:picMk id="6" creationId="{EDE26761-F56A-A691-AAE2-2B11882336E5}"/>
          </ac:picMkLst>
        </pc:picChg>
        <pc:picChg chg="del">
          <ac:chgData name="郭晏誠" userId="e3219672-2777-4d19-8d82-f0c196fe9886" providerId="ADAL" clId="{5C1F97D8-C2FC-4DE7-8885-A2048CA6A84F}" dt="2023-01-30T00:18:25.451" v="84" actId="478"/>
          <ac:picMkLst>
            <pc:docMk/>
            <pc:sldMk cId="3354062588" sldId="1108"/>
            <ac:picMk id="2050" creationId="{2492C4A1-0329-1A05-D25C-EE5F8ECD2D4F}"/>
          </ac:picMkLst>
        </pc:picChg>
      </pc:sldChg>
      <pc:sldChg chg="modSp mod">
        <pc:chgData name="郭晏誠" userId="e3219672-2777-4d19-8d82-f0c196fe9886" providerId="ADAL" clId="{5C1F97D8-C2FC-4DE7-8885-A2048CA6A84F}" dt="2023-01-30T00:22:23.410" v="128" actId="20577"/>
        <pc:sldMkLst>
          <pc:docMk/>
          <pc:sldMk cId="2981318476" sldId="1114"/>
        </pc:sldMkLst>
        <pc:graphicFrameChg chg="mod modGraphic">
          <ac:chgData name="郭晏誠" userId="e3219672-2777-4d19-8d82-f0c196fe9886" providerId="ADAL" clId="{5C1F97D8-C2FC-4DE7-8885-A2048CA6A84F}" dt="2023-01-30T00:22:23.410" v="128" actId="20577"/>
          <ac:graphicFrameMkLst>
            <pc:docMk/>
            <pc:sldMk cId="2981318476" sldId="1114"/>
            <ac:graphicFrameMk id="3" creationId="{03E6AF7C-55F0-BE62-BEA3-8EB222DB41D0}"/>
          </ac:graphicFrameMkLst>
        </pc:graphicFrameChg>
      </pc:sldChg>
      <pc:sldChg chg="modSp mod">
        <pc:chgData name="郭晏誠" userId="e3219672-2777-4d19-8d82-f0c196fe9886" providerId="ADAL" clId="{5C1F97D8-C2FC-4DE7-8885-A2048CA6A84F}" dt="2023-01-30T00:40:52.223" v="500" actId="20577"/>
        <pc:sldMkLst>
          <pc:docMk/>
          <pc:sldMk cId="937477743" sldId="1128"/>
        </pc:sldMkLst>
        <pc:spChg chg="mod">
          <ac:chgData name="郭晏誠" userId="e3219672-2777-4d19-8d82-f0c196fe9886" providerId="ADAL" clId="{5C1F97D8-C2FC-4DE7-8885-A2048CA6A84F}" dt="2023-01-30T00:40:52.223" v="500" actId="20577"/>
          <ac:spMkLst>
            <pc:docMk/>
            <pc:sldMk cId="937477743" sldId="1128"/>
            <ac:spMk id="3" creationId="{0D611D3E-E394-01C8-9E93-E6EAD1A2121D}"/>
          </ac:spMkLst>
        </pc:spChg>
      </pc:sldChg>
      <pc:sldChg chg="modSp mod">
        <pc:chgData name="郭晏誠" userId="e3219672-2777-4d19-8d82-f0c196fe9886" providerId="ADAL" clId="{5C1F97D8-C2FC-4DE7-8885-A2048CA6A84F}" dt="2023-01-30T00:50:31.582" v="745" actId="20577"/>
        <pc:sldMkLst>
          <pc:docMk/>
          <pc:sldMk cId="263841364" sldId="1129"/>
        </pc:sldMkLst>
        <pc:spChg chg="mod">
          <ac:chgData name="郭晏誠" userId="e3219672-2777-4d19-8d82-f0c196fe9886" providerId="ADAL" clId="{5C1F97D8-C2FC-4DE7-8885-A2048CA6A84F}" dt="2023-01-30T00:50:31.582" v="745" actId="20577"/>
          <ac:spMkLst>
            <pc:docMk/>
            <pc:sldMk cId="263841364" sldId="1129"/>
            <ac:spMk id="3" creationId="{0D611D3E-E394-01C8-9E93-E6EAD1A2121D}"/>
          </ac:spMkLst>
        </pc:spChg>
      </pc:sldChg>
      <pc:sldChg chg="add">
        <pc:chgData name="郭晏誠" userId="e3219672-2777-4d19-8d82-f0c196fe9886" providerId="ADAL" clId="{5C1F97D8-C2FC-4DE7-8885-A2048CA6A84F}" dt="2023-01-30T00:23:40.930" v="142"/>
        <pc:sldMkLst>
          <pc:docMk/>
          <pc:sldMk cId="1546047264" sldId="1164"/>
        </pc:sldMkLst>
      </pc:sldChg>
      <pc:sldChg chg="add">
        <pc:chgData name="郭晏誠" userId="e3219672-2777-4d19-8d82-f0c196fe9886" providerId="ADAL" clId="{5C1F97D8-C2FC-4DE7-8885-A2048CA6A84F}" dt="2023-01-30T00:23:40.930" v="142"/>
        <pc:sldMkLst>
          <pc:docMk/>
          <pc:sldMk cId="3237026584" sldId="1165"/>
        </pc:sldMkLst>
      </pc:sldChg>
      <pc:sldChg chg="add">
        <pc:chgData name="郭晏誠" userId="e3219672-2777-4d19-8d82-f0c196fe9886" providerId="ADAL" clId="{5C1F97D8-C2FC-4DE7-8885-A2048CA6A84F}" dt="2023-01-30T00:23:40.930" v="142"/>
        <pc:sldMkLst>
          <pc:docMk/>
          <pc:sldMk cId="902484813" sldId="1166"/>
        </pc:sldMkLst>
      </pc:sldChg>
      <pc:sldChg chg="add">
        <pc:chgData name="郭晏誠" userId="e3219672-2777-4d19-8d82-f0c196fe9886" providerId="ADAL" clId="{5C1F97D8-C2FC-4DE7-8885-A2048CA6A84F}" dt="2023-01-30T00:23:40.930" v="142"/>
        <pc:sldMkLst>
          <pc:docMk/>
          <pc:sldMk cId="4205186042" sldId="1168"/>
        </pc:sldMkLst>
      </pc:sldChg>
      <pc:sldChg chg="add">
        <pc:chgData name="郭晏誠" userId="e3219672-2777-4d19-8d82-f0c196fe9886" providerId="ADAL" clId="{5C1F97D8-C2FC-4DE7-8885-A2048CA6A84F}" dt="2023-01-30T00:23:40.930" v="142"/>
        <pc:sldMkLst>
          <pc:docMk/>
          <pc:sldMk cId="2619032646" sldId="1169"/>
        </pc:sldMkLst>
      </pc:sldChg>
      <pc:sldChg chg="add mod modShow">
        <pc:chgData name="郭晏誠" userId="e3219672-2777-4d19-8d82-f0c196fe9886" providerId="ADAL" clId="{5C1F97D8-C2FC-4DE7-8885-A2048CA6A84F}" dt="2023-01-30T00:38:01.452" v="322" actId="729"/>
        <pc:sldMkLst>
          <pc:docMk/>
          <pc:sldMk cId="1665215208" sldId="1176"/>
        </pc:sldMkLst>
      </pc:sldChg>
      <pc:sldChg chg="add del ord">
        <pc:chgData name="郭晏誠" userId="e3219672-2777-4d19-8d82-f0c196fe9886" providerId="ADAL" clId="{5C1F97D8-C2FC-4DE7-8885-A2048CA6A84F}" dt="2023-01-30T00:47:18.191" v="684" actId="47"/>
        <pc:sldMkLst>
          <pc:docMk/>
          <pc:sldMk cId="808101579" sldId="1191"/>
        </pc:sldMkLst>
      </pc:sldChg>
      <pc:sldChg chg="addSp delSp modSp add mod">
        <pc:chgData name="郭晏誠" userId="e3219672-2777-4d19-8d82-f0c196fe9886" providerId="ADAL" clId="{5C1F97D8-C2FC-4DE7-8885-A2048CA6A84F}" dt="2023-01-30T00:26:52.311" v="166" actId="1076"/>
        <pc:sldMkLst>
          <pc:docMk/>
          <pc:sldMk cId="647576504" sldId="1207"/>
        </pc:sldMkLst>
        <pc:spChg chg="mod">
          <ac:chgData name="郭晏誠" userId="e3219672-2777-4d19-8d82-f0c196fe9886" providerId="ADAL" clId="{5C1F97D8-C2FC-4DE7-8885-A2048CA6A84F}" dt="2023-01-30T00:25:34.089" v="145" actId="1076"/>
          <ac:spMkLst>
            <pc:docMk/>
            <pc:sldMk cId="647576504" sldId="1207"/>
            <ac:spMk id="2" creationId="{59EF4B21-43D9-521F-525B-A326968136E0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5" creationId="{9C3D4A13-0A01-D135-B9CB-79E5F532FFFA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6" creationId="{8CCDAF29-2EE4-C365-CADD-1A44258217CC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8" creationId="{EA61FB1A-CE71-247F-1DE8-DDDB6DBE1119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10" creationId="{11F42013-78FD-04B0-1AD4-675F50A35792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12" creationId="{5871CF6C-0572-FEBE-BD0E-ADE86E9BABC1}"/>
          </ac:spMkLst>
        </pc:spChg>
        <pc:spChg chg="del mod">
          <ac:chgData name="郭晏誠" userId="e3219672-2777-4d19-8d82-f0c196fe9886" providerId="ADAL" clId="{5C1F97D8-C2FC-4DE7-8885-A2048CA6A84F}" dt="2023-01-30T00:26:39.840" v="164" actId="478"/>
          <ac:spMkLst>
            <pc:docMk/>
            <pc:sldMk cId="647576504" sldId="1207"/>
            <ac:spMk id="13" creationId="{F78B20F5-E030-908D-DA0B-00D91556B336}"/>
          </ac:spMkLst>
        </pc:spChg>
        <pc:spChg chg="del mod">
          <ac:chgData name="郭晏誠" userId="e3219672-2777-4d19-8d82-f0c196fe9886" providerId="ADAL" clId="{5C1F97D8-C2FC-4DE7-8885-A2048CA6A84F}" dt="2023-01-30T00:26:39.840" v="164" actId="478"/>
          <ac:spMkLst>
            <pc:docMk/>
            <pc:sldMk cId="647576504" sldId="1207"/>
            <ac:spMk id="15" creationId="{4D1431B3-1CB3-2FFB-D6EB-9E60EC29D8AE}"/>
          </ac:spMkLst>
        </pc:spChg>
        <pc:spChg chg="del mod">
          <ac:chgData name="郭晏誠" userId="e3219672-2777-4d19-8d82-f0c196fe9886" providerId="ADAL" clId="{5C1F97D8-C2FC-4DE7-8885-A2048CA6A84F}" dt="2023-01-30T00:26:39.840" v="164" actId="478"/>
          <ac:spMkLst>
            <pc:docMk/>
            <pc:sldMk cId="647576504" sldId="1207"/>
            <ac:spMk id="17" creationId="{82AD06F1-D9BD-B4B9-D628-6845B655A50D}"/>
          </ac:spMkLst>
        </pc:spChg>
        <pc:spChg chg="del mod">
          <ac:chgData name="郭晏誠" userId="e3219672-2777-4d19-8d82-f0c196fe9886" providerId="ADAL" clId="{5C1F97D8-C2FC-4DE7-8885-A2048CA6A84F}" dt="2023-01-30T00:26:39.840" v="164" actId="478"/>
          <ac:spMkLst>
            <pc:docMk/>
            <pc:sldMk cId="647576504" sldId="1207"/>
            <ac:spMk id="18" creationId="{01484DF6-5281-2EC6-99AF-F05B9548EA2F}"/>
          </ac:spMkLst>
        </pc:spChg>
        <pc:spChg chg="del mod">
          <ac:chgData name="郭晏誠" userId="e3219672-2777-4d19-8d82-f0c196fe9886" providerId="ADAL" clId="{5C1F97D8-C2FC-4DE7-8885-A2048CA6A84F}" dt="2023-01-30T00:26:39.840" v="164" actId="478"/>
          <ac:spMkLst>
            <pc:docMk/>
            <pc:sldMk cId="647576504" sldId="1207"/>
            <ac:spMk id="20" creationId="{CCA76524-B46E-95FB-A15F-4935FAABB1CB}"/>
          </ac:spMkLst>
        </pc:spChg>
        <pc:spChg chg="del mod">
          <ac:chgData name="郭晏誠" userId="e3219672-2777-4d19-8d82-f0c196fe9886" providerId="ADAL" clId="{5C1F97D8-C2FC-4DE7-8885-A2048CA6A84F}" dt="2023-01-30T00:26:39.840" v="164" actId="478"/>
          <ac:spMkLst>
            <pc:docMk/>
            <pc:sldMk cId="647576504" sldId="1207"/>
            <ac:spMk id="21" creationId="{F57B76E0-C2A8-3AEB-C6F1-2F6BB9B86ED9}"/>
          </ac:spMkLst>
        </pc:spChg>
        <pc:spChg chg="del mod">
          <ac:chgData name="郭晏誠" userId="e3219672-2777-4d19-8d82-f0c196fe9886" providerId="ADAL" clId="{5C1F97D8-C2FC-4DE7-8885-A2048CA6A84F}" dt="2023-01-30T00:26:39.840" v="164" actId="478"/>
          <ac:spMkLst>
            <pc:docMk/>
            <pc:sldMk cId="647576504" sldId="1207"/>
            <ac:spMk id="22" creationId="{CBF91BBC-F42C-0BFD-F310-EF76E5D6FD1E}"/>
          </ac:spMkLst>
        </pc:spChg>
        <pc:spChg chg="del mod">
          <ac:chgData name="郭晏誠" userId="e3219672-2777-4d19-8d82-f0c196fe9886" providerId="ADAL" clId="{5C1F97D8-C2FC-4DE7-8885-A2048CA6A84F}" dt="2023-01-30T00:26:39.840" v="164" actId="478"/>
          <ac:spMkLst>
            <pc:docMk/>
            <pc:sldMk cId="647576504" sldId="1207"/>
            <ac:spMk id="24" creationId="{70BE0DCB-50BF-BB85-7B38-8213EA53D60F}"/>
          </ac:spMkLst>
        </pc:spChg>
        <pc:spChg chg="del mod">
          <ac:chgData name="郭晏誠" userId="e3219672-2777-4d19-8d82-f0c196fe9886" providerId="ADAL" clId="{5C1F97D8-C2FC-4DE7-8885-A2048CA6A84F}" dt="2023-01-30T00:26:39.840" v="164" actId="478"/>
          <ac:spMkLst>
            <pc:docMk/>
            <pc:sldMk cId="647576504" sldId="1207"/>
            <ac:spMk id="32" creationId="{02D246CD-F22E-AB9F-63D7-445F708615A5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33" creationId="{DDAE7C72-1BE7-E4D8-6771-42FC71698305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35" creationId="{E9312518-D301-8C0D-EAD8-0C35654A44A0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37" creationId="{BD9FB63C-9FD1-ADB1-3D8B-B36C1C7C0281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38" creationId="{3A192808-C7B5-2631-0EA2-AF57FBD5F317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40" creationId="{2E6E4A3B-75E9-CE3C-376B-4B7838EB7FE8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41" creationId="{249F6E0A-834C-302F-93C5-85D1C34339DB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42" creationId="{DA50F88E-34B5-ED81-F08E-553D4AB77D05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44" creationId="{89A12649-90C1-139E-5620-C503FFF98689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45" creationId="{CD59B07D-5857-DC82-2BF6-35496A4B767D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46" creationId="{23C62119-DAEF-8F3B-6000-E8600081B2EA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48" creationId="{28A51E81-27BA-D47C-6BC6-440ECE700F92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50" creationId="{8EB82D67-3800-D87E-0796-18F65F68A786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51" creationId="{FE3A1483-AEAE-BAE8-0502-08363C65DB6E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53" creationId="{64C42F5E-DABA-2D98-2057-6DF604707431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54" creationId="{0F33FDB9-569B-7AF4-E521-45978346AF05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56" creationId="{02B66059-0E1F-3B35-8707-AC76779B9FF5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57" creationId="{99FC8652-ECD1-BC45-9A7D-577E35126B81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59" creationId="{E5FD7850-B9F7-0F05-7EBF-5F98CE6CE3BA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60" creationId="{B1818A89-9600-1372-6DAA-0E12A9C112C0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62" creationId="{28ACBDFA-8326-91DD-44A4-E3138B397BD6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63" creationId="{22E9A445-C127-154B-9379-B9E61D69C4F8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64" creationId="{8BD780D1-5B83-1679-062B-5AC5D8FF6572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66" creationId="{6DB9823E-CBCF-3516-7EA4-B92B2B568850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67" creationId="{575BD01F-63E4-3D23-ABB9-43192D7D8660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73" creationId="{897B51D4-34A1-972B-D09A-2C8644D2DC04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75" creationId="{FABEDE9D-ED37-AB92-9DDA-730263DCA8EC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78" creationId="{55A99621-E055-D03A-228F-529199F76410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81" creationId="{32E0D823-EEFA-2E7F-9F64-4A37266B5779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84" creationId="{1EB20ADF-151A-C031-21C6-23548CF1E054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86" creationId="{529FF1D2-4379-9AAA-F0E8-349B09C5034B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88" creationId="{9059A2D9-A707-E88B-340A-5E87273691DA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97" creationId="{71224BD7-324F-7ADE-A9E2-67A7D31E1021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98" creationId="{D07FF78C-FBBC-FCEC-060D-E9D4F3BF7DBA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100" creationId="{7A80A9C1-FCD9-71C4-943A-EF508263050D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102" creationId="{86754962-6781-E70A-4CA2-AA53253F1605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104" creationId="{0BB839D2-556F-2BD6-CC10-5A1149831D58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106" creationId="{62322C06-322F-CF4B-7BFB-9F193668CDCD}"/>
          </ac:spMkLst>
        </pc:spChg>
        <pc:spChg chg="add del mod">
          <ac:chgData name="郭晏誠" userId="e3219672-2777-4d19-8d82-f0c196fe9886" providerId="ADAL" clId="{5C1F97D8-C2FC-4DE7-8885-A2048CA6A84F}" dt="2023-01-30T00:26:14.019" v="156" actId="478"/>
          <ac:spMkLst>
            <pc:docMk/>
            <pc:sldMk cId="647576504" sldId="1207"/>
            <ac:spMk id="107" creationId="{5BD6D692-1F1B-8F21-23D9-71D1D31D63BD}"/>
          </ac:spMkLst>
        </pc:spChg>
        <pc:spChg chg="del mod">
          <ac:chgData name="郭晏誠" userId="e3219672-2777-4d19-8d82-f0c196fe9886" providerId="ADAL" clId="{5C1F97D8-C2FC-4DE7-8885-A2048CA6A84F}" dt="2023-01-30T00:26:15.457" v="158" actId="478"/>
          <ac:spMkLst>
            <pc:docMk/>
            <pc:sldMk cId="647576504" sldId="1207"/>
            <ac:spMk id="108" creationId="{41DC71DC-8D75-F5E1-DD26-903B0E501A8E}"/>
          </ac:spMkLst>
        </pc:spChg>
        <pc:spChg chg="del mod">
          <ac:chgData name="郭晏誠" userId="e3219672-2777-4d19-8d82-f0c196fe9886" providerId="ADAL" clId="{5C1F97D8-C2FC-4DE7-8885-A2048CA6A84F}" dt="2023-01-30T00:26:14.769" v="157" actId="478"/>
          <ac:spMkLst>
            <pc:docMk/>
            <pc:sldMk cId="647576504" sldId="1207"/>
            <ac:spMk id="109" creationId="{3E5D7723-A765-C53D-7950-C584BFC0749E}"/>
          </ac:spMkLst>
        </pc:spChg>
        <pc:spChg chg="del mod">
          <ac:chgData name="郭晏誠" userId="e3219672-2777-4d19-8d82-f0c196fe9886" providerId="ADAL" clId="{5C1F97D8-C2FC-4DE7-8885-A2048CA6A84F}" dt="2023-01-30T00:26:16.905" v="159" actId="478"/>
          <ac:spMkLst>
            <pc:docMk/>
            <pc:sldMk cId="647576504" sldId="1207"/>
            <ac:spMk id="110" creationId="{F5B12788-B272-6CC1-0259-5A1DB3B0E717}"/>
          </ac:spMkLst>
        </pc:spChg>
        <pc:spChg chg="del mod">
          <ac:chgData name="郭晏誠" userId="e3219672-2777-4d19-8d82-f0c196fe9886" providerId="ADAL" clId="{5C1F97D8-C2FC-4DE7-8885-A2048CA6A84F}" dt="2023-01-30T00:26:17.406" v="160" actId="478"/>
          <ac:spMkLst>
            <pc:docMk/>
            <pc:sldMk cId="647576504" sldId="1207"/>
            <ac:spMk id="111" creationId="{D9A2A32E-04B8-ADCF-80F0-188E6B25DD6E}"/>
          </ac:spMkLst>
        </pc:spChg>
        <pc:spChg chg="del mod">
          <ac:chgData name="郭晏誠" userId="e3219672-2777-4d19-8d82-f0c196fe9886" providerId="ADAL" clId="{5C1F97D8-C2FC-4DE7-8885-A2048CA6A84F}" dt="2023-01-30T00:26:18.035" v="161" actId="478"/>
          <ac:spMkLst>
            <pc:docMk/>
            <pc:sldMk cId="647576504" sldId="1207"/>
            <ac:spMk id="112" creationId="{A59C2895-A20B-2B8E-AC28-BBE31084C696}"/>
          </ac:spMkLst>
        </pc:spChg>
        <pc:spChg chg="del mod">
          <ac:chgData name="郭晏誠" userId="e3219672-2777-4d19-8d82-f0c196fe9886" providerId="ADAL" clId="{5C1F97D8-C2FC-4DE7-8885-A2048CA6A84F}" dt="2023-01-30T00:26:22.113" v="162" actId="478"/>
          <ac:spMkLst>
            <pc:docMk/>
            <pc:sldMk cId="647576504" sldId="1207"/>
            <ac:spMk id="114" creationId="{5A54827D-83CE-F5BE-04E3-636CC192F683}"/>
          </ac:spMkLst>
        </pc:spChg>
        <pc:spChg chg="del mod">
          <ac:chgData name="郭晏誠" userId="e3219672-2777-4d19-8d82-f0c196fe9886" providerId="ADAL" clId="{5C1F97D8-C2FC-4DE7-8885-A2048CA6A84F}" dt="2023-01-30T00:26:22.113" v="162" actId="478"/>
          <ac:spMkLst>
            <pc:docMk/>
            <pc:sldMk cId="647576504" sldId="1207"/>
            <ac:spMk id="118" creationId="{7E888B23-E1B3-1AD8-D1FB-C334DB66705F}"/>
          </ac:spMkLst>
        </pc:spChg>
        <pc:spChg chg="del mod">
          <ac:chgData name="郭晏誠" userId="e3219672-2777-4d19-8d82-f0c196fe9886" providerId="ADAL" clId="{5C1F97D8-C2FC-4DE7-8885-A2048CA6A84F}" dt="2023-01-30T00:26:22.113" v="162" actId="478"/>
          <ac:spMkLst>
            <pc:docMk/>
            <pc:sldMk cId="647576504" sldId="1207"/>
            <ac:spMk id="119" creationId="{A203D1DC-9076-E4AB-F033-88E3D7550B12}"/>
          </ac:spMkLst>
        </pc:spChg>
        <pc:spChg chg="del mod">
          <ac:chgData name="郭晏誠" userId="e3219672-2777-4d19-8d82-f0c196fe9886" providerId="ADAL" clId="{5C1F97D8-C2FC-4DE7-8885-A2048CA6A84F}" dt="2023-01-30T00:26:22.113" v="162" actId="478"/>
          <ac:spMkLst>
            <pc:docMk/>
            <pc:sldMk cId="647576504" sldId="1207"/>
            <ac:spMk id="121" creationId="{C9FB6500-AA50-B2B3-5422-45AA9CE0930F}"/>
          </ac:spMkLst>
        </pc:spChg>
        <pc:spChg chg="del mod">
          <ac:chgData name="郭晏誠" userId="e3219672-2777-4d19-8d82-f0c196fe9886" providerId="ADAL" clId="{5C1F97D8-C2FC-4DE7-8885-A2048CA6A84F}" dt="2023-01-30T00:26:22.113" v="162" actId="478"/>
          <ac:spMkLst>
            <pc:docMk/>
            <pc:sldMk cId="647576504" sldId="1207"/>
            <ac:spMk id="123" creationId="{10608264-E905-399B-E895-B66A12B3AE67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152" creationId="{EA0A84D5-7993-22E2-80F4-37C4C0700D98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154" creationId="{FED7905E-E308-FAD3-A4E6-0420B4EEB6C1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156" creationId="{9214C690-A78E-8B71-F99E-CC3B7825CAE3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157" creationId="{B8C523D5-5500-E9D4-1A48-6A0567B5FC85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159" creationId="{B2362C60-A17D-C564-2DAB-595618C60010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160" creationId="{48C71909-FF89-6F1A-85B4-31FF49868B3C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161" creationId="{EF059E19-5BC1-9C1B-5690-7813753D9074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163" creationId="{1A88C855-60CF-98EA-B83C-90E7184EE56A}"/>
          </ac:spMkLst>
        </pc:spChg>
        <pc:spChg chg="mod">
          <ac:chgData name="郭晏誠" userId="e3219672-2777-4d19-8d82-f0c196fe9886" providerId="ADAL" clId="{5C1F97D8-C2FC-4DE7-8885-A2048CA6A84F}" dt="2023-01-30T00:26:52.311" v="166" actId="1076"/>
          <ac:spMkLst>
            <pc:docMk/>
            <pc:sldMk cId="647576504" sldId="1207"/>
            <ac:spMk id="164" creationId="{7A7D5AFD-CED5-2F9B-30F3-6BDBFF473FB7}"/>
          </ac:spMkLst>
        </pc:spChg>
        <pc:grpChg chg="add del mod">
          <ac:chgData name="郭晏誠" userId="e3219672-2777-4d19-8d82-f0c196fe9886" providerId="ADAL" clId="{5C1F97D8-C2FC-4DE7-8885-A2048CA6A84F}" dt="2023-01-30T00:26:11.660" v="155" actId="164"/>
          <ac:grpSpMkLst>
            <pc:docMk/>
            <pc:sldMk cId="647576504" sldId="1207"/>
            <ac:grpSpMk id="3" creationId="{1A6C8453-7EED-6F51-84B2-630F560887A1}"/>
          </ac:grpSpMkLst>
        </pc:grpChg>
        <pc:cxnChg chg="mod">
          <ac:chgData name="郭晏誠" userId="e3219672-2777-4d19-8d82-f0c196fe9886" providerId="ADAL" clId="{5C1F97D8-C2FC-4DE7-8885-A2048CA6A84F}" dt="2023-01-30T00:26:52.311" v="166" actId="1076"/>
          <ac:cxnSpMkLst>
            <pc:docMk/>
            <pc:sldMk cId="647576504" sldId="1207"/>
            <ac:cxnSpMk id="7" creationId="{1E6BCB0E-7E53-6674-D046-46CD61B9BAF7}"/>
          </ac:cxnSpMkLst>
        </pc:cxnChg>
        <pc:cxnChg chg="mod">
          <ac:chgData name="郭晏誠" userId="e3219672-2777-4d19-8d82-f0c196fe9886" providerId="ADAL" clId="{5C1F97D8-C2FC-4DE7-8885-A2048CA6A84F}" dt="2023-01-30T00:26:52.311" v="166" actId="1076"/>
          <ac:cxnSpMkLst>
            <pc:docMk/>
            <pc:sldMk cId="647576504" sldId="1207"/>
            <ac:cxnSpMk id="9" creationId="{9BACBCE1-0794-2DE1-0B76-37E6B97E604A}"/>
          </ac:cxnSpMkLst>
        </pc:cxnChg>
        <pc:cxnChg chg="del mod">
          <ac:chgData name="郭晏誠" userId="e3219672-2777-4d19-8d82-f0c196fe9886" providerId="ADAL" clId="{5C1F97D8-C2FC-4DE7-8885-A2048CA6A84F}" dt="2023-01-30T00:26:39.840" v="164" actId="478"/>
          <ac:cxnSpMkLst>
            <pc:docMk/>
            <pc:sldMk cId="647576504" sldId="1207"/>
            <ac:cxnSpMk id="14" creationId="{5EFFB0AC-00AD-F16C-1604-838749F330EF}"/>
          </ac:cxnSpMkLst>
        </pc:cxnChg>
        <pc:cxnChg chg="del mod">
          <ac:chgData name="郭晏誠" userId="e3219672-2777-4d19-8d82-f0c196fe9886" providerId="ADAL" clId="{5C1F97D8-C2FC-4DE7-8885-A2048CA6A84F}" dt="2023-01-30T00:26:39.840" v="164" actId="478"/>
          <ac:cxnSpMkLst>
            <pc:docMk/>
            <pc:sldMk cId="647576504" sldId="1207"/>
            <ac:cxnSpMk id="16" creationId="{A853C3A5-C560-6CC2-7972-7D27874B08B9}"/>
          </ac:cxnSpMkLst>
        </pc:cxnChg>
        <pc:cxnChg chg="del mod">
          <ac:chgData name="郭晏誠" userId="e3219672-2777-4d19-8d82-f0c196fe9886" providerId="ADAL" clId="{5C1F97D8-C2FC-4DE7-8885-A2048CA6A84F}" dt="2023-01-30T00:26:39.840" v="164" actId="478"/>
          <ac:cxnSpMkLst>
            <pc:docMk/>
            <pc:sldMk cId="647576504" sldId="1207"/>
            <ac:cxnSpMk id="19" creationId="{7B437705-F1CC-6F5E-2AED-4A99AE1C1EA0}"/>
          </ac:cxnSpMkLst>
        </pc:cxnChg>
        <pc:cxnChg chg="del mod">
          <ac:chgData name="郭晏誠" userId="e3219672-2777-4d19-8d82-f0c196fe9886" providerId="ADAL" clId="{5C1F97D8-C2FC-4DE7-8885-A2048CA6A84F}" dt="2023-01-30T00:26:39.840" v="164" actId="478"/>
          <ac:cxnSpMkLst>
            <pc:docMk/>
            <pc:sldMk cId="647576504" sldId="1207"/>
            <ac:cxnSpMk id="23" creationId="{E2BE261D-C516-BA90-09E8-78D019140DAA}"/>
          </ac:cxnSpMkLst>
        </pc:cxnChg>
        <pc:cxnChg chg="mod">
          <ac:chgData name="郭晏誠" userId="e3219672-2777-4d19-8d82-f0c196fe9886" providerId="ADAL" clId="{5C1F97D8-C2FC-4DE7-8885-A2048CA6A84F}" dt="2023-01-30T00:26:52.311" v="166" actId="1076"/>
          <ac:cxnSpMkLst>
            <pc:docMk/>
            <pc:sldMk cId="647576504" sldId="1207"/>
            <ac:cxnSpMk id="34" creationId="{24D652F1-E743-BBFD-2E36-2359A7D50A5C}"/>
          </ac:cxnSpMkLst>
        </pc:cxnChg>
        <pc:cxnChg chg="mod">
          <ac:chgData name="郭晏誠" userId="e3219672-2777-4d19-8d82-f0c196fe9886" providerId="ADAL" clId="{5C1F97D8-C2FC-4DE7-8885-A2048CA6A84F}" dt="2023-01-30T00:26:52.311" v="166" actId="1076"/>
          <ac:cxnSpMkLst>
            <pc:docMk/>
            <pc:sldMk cId="647576504" sldId="1207"/>
            <ac:cxnSpMk id="36" creationId="{503E5E6D-298D-F360-5F99-D3049479AE0F}"/>
          </ac:cxnSpMkLst>
        </pc:cxnChg>
        <pc:cxnChg chg="mod">
          <ac:chgData name="郭晏誠" userId="e3219672-2777-4d19-8d82-f0c196fe9886" providerId="ADAL" clId="{5C1F97D8-C2FC-4DE7-8885-A2048CA6A84F}" dt="2023-01-30T00:26:52.311" v="166" actId="1076"/>
          <ac:cxnSpMkLst>
            <pc:docMk/>
            <pc:sldMk cId="647576504" sldId="1207"/>
            <ac:cxnSpMk id="39" creationId="{F5A36BE1-DDD6-EB86-7C0D-73CDA1D65763}"/>
          </ac:cxnSpMkLst>
        </pc:cxnChg>
        <pc:cxnChg chg="mod">
          <ac:chgData name="郭晏誠" userId="e3219672-2777-4d19-8d82-f0c196fe9886" providerId="ADAL" clId="{5C1F97D8-C2FC-4DE7-8885-A2048CA6A84F}" dt="2023-01-30T00:26:52.311" v="166" actId="1076"/>
          <ac:cxnSpMkLst>
            <pc:docMk/>
            <pc:sldMk cId="647576504" sldId="1207"/>
            <ac:cxnSpMk id="43" creationId="{BE588549-71B6-283B-DDEA-68CBE7A59079}"/>
          </ac:cxnSpMkLst>
        </pc:cxnChg>
        <pc:cxnChg chg="mod">
          <ac:chgData name="郭晏誠" userId="e3219672-2777-4d19-8d82-f0c196fe9886" providerId="ADAL" clId="{5C1F97D8-C2FC-4DE7-8885-A2048CA6A84F}" dt="2023-01-30T00:26:52.311" v="166" actId="1076"/>
          <ac:cxnSpMkLst>
            <pc:docMk/>
            <pc:sldMk cId="647576504" sldId="1207"/>
            <ac:cxnSpMk id="47" creationId="{F91CFB59-7A97-8E77-781C-7CF1A47CD04E}"/>
          </ac:cxnSpMkLst>
        </pc:cxnChg>
        <pc:cxnChg chg="mod">
          <ac:chgData name="郭晏誠" userId="e3219672-2777-4d19-8d82-f0c196fe9886" providerId="ADAL" clId="{5C1F97D8-C2FC-4DE7-8885-A2048CA6A84F}" dt="2023-01-30T00:26:52.311" v="166" actId="1076"/>
          <ac:cxnSpMkLst>
            <pc:docMk/>
            <pc:sldMk cId="647576504" sldId="1207"/>
            <ac:cxnSpMk id="49" creationId="{73277BE9-E076-B8AF-3067-41DA8D3C84E0}"/>
          </ac:cxnSpMkLst>
        </pc:cxnChg>
        <pc:cxnChg chg="mod">
          <ac:chgData name="郭晏誠" userId="e3219672-2777-4d19-8d82-f0c196fe9886" providerId="ADAL" clId="{5C1F97D8-C2FC-4DE7-8885-A2048CA6A84F}" dt="2023-01-30T00:26:52.311" v="166" actId="1076"/>
          <ac:cxnSpMkLst>
            <pc:docMk/>
            <pc:sldMk cId="647576504" sldId="1207"/>
            <ac:cxnSpMk id="52" creationId="{F5CF969D-FBB7-701E-3178-E13269EFCB94}"/>
          </ac:cxnSpMkLst>
        </pc:cxnChg>
        <pc:cxnChg chg="mod">
          <ac:chgData name="郭晏誠" userId="e3219672-2777-4d19-8d82-f0c196fe9886" providerId="ADAL" clId="{5C1F97D8-C2FC-4DE7-8885-A2048CA6A84F}" dt="2023-01-30T00:26:52.311" v="166" actId="1076"/>
          <ac:cxnSpMkLst>
            <pc:docMk/>
            <pc:sldMk cId="647576504" sldId="1207"/>
            <ac:cxnSpMk id="55" creationId="{24D7E888-46CF-7DCD-8CBD-DAE37CCEC983}"/>
          </ac:cxnSpMkLst>
        </pc:cxnChg>
        <pc:cxnChg chg="mod">
          <ac:chgData name="郭晏誠" userId="e3219672-2777-4d19-8d82-f0c196fe9886" providerId="ADAL" clId="{5C1F97D8-C2FC-4DE7-8885-A2048CA6A84F}" dt="2023-01-30T00:26:52.311" v="166" actId="1076"/>
          <ac:cxnSpMkLst>
            <pc:docMk/>
            <pc:sldMk cId="647576504" sldId="1207"/>
            <ac:cxnSpMk id="58" creationId="{9E998E3E-6D8C-BD5D-7E4F-EC62FD94C2FF}"/>
          </ac:cxnSpMkLst>
        </pc:cxnChg>
        <pc:cxnChg chg="mod">
          <ac:chgData name="郭晏誠" userId="e3219672-2777-4d19-8d82-f0c196fe9886" providerId="ADAL" clId="{5C1F97D8-C2FC-4DE7-8885-A2048CA6A84F}" dt="2023-01-30T00:26:52.311" v="166" actId="1076"/>
          <ac:cxnSpMkLst>
            <pc:docMk/>
            <pc:sldMk cId="647576504" sldId="1207"/>
            <ac:cxnSpMk id="61" creationId="{9C548E06-0A65-B959-D69E-650AAABA621C}"/>
          </ac:cxnSpMkLst>
        </pc:cxnChg>
        <pc:cxnChg chg="mod">
          <ac:chgData name="郭晏誠" userId="e3219672-2777-4d19-8d82-f0c196fe9886" providerId="ADAL" clId="{5C1F97D8-C2FC-4DE7-8885-A2048CA6A84F}" dt="2023-01-30T00:26:52.311" v="166" actId="1076"/>
          <ac:cxnSpMkLst>
            <pc:docMk/>
            <pc:sldMk cId="647576504" sldId="1207"/>
            <ac:cxnSpMk id="65" creationId="{80DA434F-C71A-4154-18D4-F5D77FED04CC}"/>
          </ac:cxnSpMkLst>
        </pc:cxnChg>
        <pc:cxnChg chg="mod">
          <ac:chgData name="郭晏誠" userId="e3219672-2777-4d19-8d82-f0c196fe9886" providerId="ADAL" clId="{5C1F97D8-C2FC-4DE7-8885-A2048CA6A84F}" dt="2023-01-30T00:26:52.311" v="166" actId="1076"/>
          <ac:cxnSpMkLst>
            <pc:docMk/>
            <pc:sldMk cId="647576504" sldId="1207"/>
            <ac:cxnSpMk id="85" creationId="{456E856B-B6B8-6FFA-E777-61FC7328F356}"/>
          </ac:cxnSpMkLst>
        </pc:cxnChg>
        <pc:cxnChg chg="mod">
          <ac:chgData name="郭晏誠" userId="e3219672-2777-4d19-8d82-f0c196fe9886" providerId="ADAL" clId="{5C1F97D8-C2FC-4DE7-8885-A2048CA6A84F}" dt="2023-01-30T00:26:52.311" v="166" actId="1076"/>
          <ac:cxnSpMkLst>
            <pc:docMk/>
            <pc:sldMk cId="647576504" sldId="1207"/>
            <ac:cxnSpMk id="95" creationId="{ABAF4B31-07EF-29B9-9F2E-88F2E871C122}"/>
          </ac:cxnSpMkLst>
        </pc:cxnChg>
        <pc:cxnChg chg="mod">
          <ac:chgData name="郭晏誠" userId="e3219672-2777-4d19-8d82-f0c196fe9886" providerId="ADAL" clId="{5C1F97D8-C2FC-4DE7-8885-A2048CA6A84F}" dt="2023-01-30T00:26:52.311" v="166" actId="1076"/>
          <ac:cxnSpMkLst>
            <pc:docMk/>
            <pc:sldMk cId="647576504" sldId="1207"/>
            <ac:cxnSpMk id="96" creationId="{5BAFD0E2-0EE9-6960-89F7-57691E9407D5}"/>
          </ac:cxnSpMkLst>
        </pc:cxnChg>
        <pc:cxnChg chg="mod">
          <ac:chgData name="郭晏誠" userId="e3219672-2777-4d19-8d82-f0c196fe9886" providerId="ADAL" clId="{5C1F97D8-C2FC-4DE7-8885-A2048CA6A84F}" dt="2023-01-30T00:26:52.311" v="166" actId="1076"/>
          <ac:cxnSpMkLst>
            <pc:docMk/>
            <pc:sldMk cId="647576504" sldId="1207"/>
            <ac:cxnSpMk id="99" creationId="{C0CEA681-4027-4B90-B864-E4888318E366}"/>
          </ac:cxnSpMkLst>
        </pc:cxnChg>
        <pc:cxnChg chg="mod">
          <ac:chgData name="郭晏誠" userId="e3219672-2777-4d19-8d82-f0c196fe9886" providerId="ADAL" clId="{5C1F97D8-C2FC-4DE7-8885-A2048CA6A84F}" dt="2023-01-30T00:26:52.311" v="166" actId="1076"/>
          <ac:cxnSpMkLst>
            <pc:docMk/>
            <pc:sldMk cId="647576504" sldId="1207"/>
            <ac:cxnSpMk id="101" creationId="{B839E6FD-4F9D-2A81-ABB8-281CE4234AB1}"/>
          </ac:cxnSpMkLst>
        </pc:cxnChg>
        <pc:cxnChg chg="mod">
          <ac:chgData name="郭晏誠" userId="e3219672-2777-4d19-8d82-f0c196fe9886" providerId="ADAL" clId="{5C1F97D8-C2FC-4DE7-8885-A2048CA6A84F}" dt="2023-01-30T00:26:52.311" v="166" actId="1076"/>
          <ac:cxnSpMkLst>
            <pc:docMk/>
            <pc:sldMk cId="647576504" sldId="1207"/>
            <ac:cxnSpMk id="103" creationId="{58415622-EC46-4E01-0912-B74411235EDE}"/>
          </ac:cxnSpMkLst>
        </pc:cxnChg>
        <pc:cxnChg chg="del mod">
          <ac:chgData name="郭晏誠" userId="e3219672-2777-4d19-8d82-f0c196fe9886" providerId="ADAL" clId="{5C1F97D8-C2FC-4DE7-8885-A2048CA6A84F}" dt="2023-01-30T00:26:22.113" v="162" actId="478"/>
          <ac:cxnSpMkLst>
            <pc:docMk/>
            <pc:sldMk cId="647576504" sldId="1207"/>
            <ac:cxnSpMk id="113" creationId="{ABDFBBAE-BCE1-4311-9D57-196360FE6723}"/>
          </ac:cxnSpMkLst>
        </pc:cxnChg>
        <pc:cxnChg chg="del mod">
          <ac:chgData name="郭晏誠" userId="e3219672-2777-4d19-8d82-f0c196fe9886" providerId="ADAL" clId="{5C1F97D8-C2FC-4DE7-8885-A2048CA6A84F}" dt="2023-01-30T00:26:22.113" v="162" actId="478"/>
          <ac:cxnSpMkLst>
            <pc:docMk/>
            <pc:sldMk cId="647576504" sldId="1207"/>
            <ac:cxnSpMk id="116" creationId="{058EE67B-A605-6688-BFF8-8DC49FDD5F0D}"/>
          </ac:cxnSpMkLst>
        </pc:cxnChg>
        <pc:cxnChg chg="del mod">
          <ac:chgData name="郭晏誠" userId="e3219672-2777-4d19-8d82-f0c196fe9886" providerId="ADAL" clId="{5C1F97D8-C2FC-4DE7-8885-A2048CA6A84F}" dt="2023-01-30T00:26:22.113" v="162" actId="478"/>
          <ac:cxnSpMkLst>
            <pc:docMk/>
            <pc:sldMk cId="647576504" sldId="1207"/>
            <ac:cxnSpMk id="117" creationId="{558E253A-102A-263D-398B-DC95AC3FD3F3}"/>
          </ac:cxnSpMkLst>
        </pc:cxnChg>
        <pc:cxnChg chg="del mod">
          <ac:chgData name="郭晏誠" userId="e3219672-2777-4d19-8d82-f0c196fe9886" providerId="ADAL" clId="{5C1F97D8-C2FC-4DE7-8885-A2048CA6A84F}" dt="2023-01-30T00:26:22.113" v="162" actId="478"/>
          <ac:cxnSpMkLst>
            <pc:docMk/>
            <pc:sldMk cId="647576504" sldId="1207"/>
            <ac:cxnSpMk id="120" creationId="{DD3EA387-47A5-8B00-BEA5-0BB8D018A6E8}"/>
          </ac:cxnSpMkLst>
        </pc:cxnChg>
        <pc:cxnChg chg="del mod">
          <ac:chgData name="郭晏誠" userId="e3219672-2777-4d19-8d82-f0c196fe9886" providerId="ADAL" clId="{5C1F97D8-C2FC-4DE7-8885-A2048CA6A84F}" dt="2023-01-30T00:26:22.113" v="162" actId="478"/>
          <ac:cxnSpMkLst>
            <pc:docMk/>
            <pc:sldMk cId="647576504" sldId="1207"/>
            <ac:cxnSpMk id="122" creationId="{326BBB3F-8CD2-8780-8CBC-48FB043EBF2B}"/>
          </ac:cxnSpMkLst>
        </pc:cxnChg>
        <pc:cxnChg chg="mod">
          <ac:chgData name="郭晏誠" userId="e3219672-2777-4d19-8d82-f0c196fe9886" providerId="ADAL" clId="{5C1F97D8-C2FC-4DE7-8885-A2048CA6A84F}" dt="2023-01-30T00:26:52.311" v="166" actId="1076"/>
          <ac:cxnSpMkLst>
            <pc:docMk/>
            <pc:sldMk cId="647576504" sldId="1207"/>
            <ac:cxnSpMk id="153" creationId="{C9B23EC3-F59F-FB8C-7105-613492A009AE}"/>
          </ac:cxnSpMkLst>
        </pc:cxnChg>
        <pc:cxnChg chg="mod">
          <ac:chgData name="郭晏誠" userId="e3219672-2777-4d19-8d82-f0c196fe9886" providerId="ADAL" clId="{5C1F97D8-C2FC-4DE7-8885-A2048CA6A84F}" dt="2023-01-30T00:26:52.311" v="166" actId="1076"/>
          <ac:cxnSpMkLst>
            <pc:docMk/>
            <pc:sldMk cId="647576504" sldId="1207"/>
            <ac:cxnSpMk id="155" creationId="{9C4AEE1E-2FBE-72E5-B3EA-F7DB1C18FBED}"/>
          </ac:cxnSpMkLst>
        </pc:cxnChg>
        <pc:cxnChg chg="mod">
          <ac:chgData name="郭晏誠" userId="e3219672-2777-4d19-8d82-f0c196fe9886" providerId="ADAL" clId="{5C1F97D8-C2FC-4DE7-8885-A2048CA6A84F}" dt="2023-01-30T00:26:52.311" v="166" actId="1076"/>
          <ac:cxnSpMkLst>
            <pc:docMk/>
            <pc:sldMk cId="647576504" sldId="1207"/>
            <ac:cxnSpMk id="158" creationId="{A0DAA8C4-AF4E-5CF5-0979-9EAF45C337FF}"/>
          </ac:cxnSpMkLst>
        </pc:cxnChg>
        <pc:cxnChg chg="mod">
          <ac:chgData name="郭晏誠" userId="e3219672-2777-4d19-8d82-f0c196fe9886" providerId="ADAL" clId="{5C1F97D8-C2FC-4DE7-8885-A2048CA6A84F}" dt="2023-01-30T00:26:52.311" v="166" actId="1076"/>
          <ac:cxnSpMkLst>
            <pc:docMk/>
            <pc:sldMk cId="647576504" sldId="1207"/>
            <ac:cxnSpMk id="162" creationId="{10F1B7B5-23EF-4754-28DD-68D0C171B98F}"/>
          </ac:cxnSpMkLst>
        </pc:cxnChg>
      </pc:sldChg>
      <pc:sldChg chg="modSp add mod modShow">
        <pc:chgData name="郭晏誠" userId="e3219672-2777-4d19-8d82-f0c196fe9886" providerId="ADAL" clId="{5C1F97D8-C2FC-4DE7-8885-A2048CA6A84F}" dt="2023-01-30T00:37:49.394" v="321" actId="20577"/>
        <pc:sldMkLst>
          <pc:docMk/>
          <pc:sldMk cId="596401888" sldId="1219"/>
        </pc:sldMkLst>
        <pc:graphicFrameChg chg="modGraphic">
          <ac:chgData name="郭晏誠" userId="e3219672-2777-4d19-8d82-f0c196fe9886" providerId="ADAL" clId="{5C1F97D8-C2FC-4DE7-8885-A2048CA6A84F}" dt="2023-01-30T00:37:49.394" v="321" actId="20577"/>
          <ac:graphicFrameMkLst>
            <pc:docMk/>
            <pc:sldMk cId="596401888" sldId="1219"/>
            <ac:graphicFrameMk id="5" creationId="{0E3BD50A-CB6B-5A85-0847-91D1828568CE}"/>
          </ac:graphicFrameMkLst>
        </pc:graphicFrameChg>
      </pc:sldChg>
      <pc:sldChg chg="add del">
        <pc:chgData name="郭晏誠" userId="e3219672-2777-4d19-8d82-f0c196fe9886" providerId="ADAL" clId="{5C1F97D8-C2FC-4DE7-8885-A2048CA6A84F}" dt="2023-01-30T00:20:42.847" v="99" actId="2696"/>
        <pc:sldMkLst>
          <pc:docMk/>
          <pc:sldMk cId="332230436" sldId="1259"/>
        </pc:sldMkLst>
      </pc:sldChg>
      <pc:sldChg chg="add">
        <pc:chgData name="郭晏誠" userId="e3219672-2777-4d19-8d82-f0c196fe9886" providerId="ADAL" clId="{5C1F97D8-C2FC-4DE7-8885-A2048CA6A84F}" dt="2023-01-30T00:20:48.176" v="100"/>
        <pc:sldMkLst>
          <pc:docMk/>
          <pc:sldMk cId="423835556" sldId="1259"/>
        </pc:sldMkLst>
      </pc:sldChg>
      <pc:sldChg chg="add">
        <pc:chgData name="郭晏誠" userId="e3219672-2777-4d19-8d82-f0c196fe9886" providerId="ADAL" clId="{5C1F97D8-C2FC-4DE7-8885-A2048CA6A84F}" dt="2023-01-30T00:20:48.176" v="100"/>
        <pc:sldMkLst>
          <pc:docMk/>
          <pc:sldMk cId="544334321" sldId="1260"/>
        </pc:sldMkLst>
      </pc:sldChg>
      <pc:sldChg chg="add del">
        <pc:chgData name="郭晏誠" userId="e3219672-2777-4d19-8d82-f0c196fe9886" providerId="ADAL" clId="{5C1F97D8-C2FC-4DE7-8885-A2048CA6A84F}" dt="2023-01-30T00:20:42.847" v="99" actId="2696"/>
        <pc:sldMkLst>
          <pc:docMk/>
          <pc:sldMk cId="1474284769" sldId="1260"/>
        </pc:sldMkLst>
      </pc:sldChg>
      <pc:sldChg chg="mod ord modShow">
        <pc:chgData name="郭晏誠" userId="e3219672-2777-4d19-8d82-f0c196fe9886" providerId="ADAL" clId="{5C1F97D8-C2FC-4DE7-8885-A2048CA6A84F}" dt="2023-01-30T00:19:03.198" v="96"/>
        <pc:sldMkLst>
          <pc:docMk/>
          <pc:sldMk cId="1445956938" sldId="1267"/>
        </pc:sldMkLst>
      </pc:sldChg>
      <pc:sldChg chg="mod ord modShow">
        <pc:chgData name="郭晏誠" userId="e3219672-2777-4d19-8d82-f0c196fe9886" providerId="ADAL" clId="{5C1F97D8-C2FC-4DE7-8885-A2048CA6A84F}" dt="2023-01-30T00:19:03.198" v="96"/>
        <pc:sldMkLst>
          <pc:docMk/>
          <pc:sldMk cId="4264971018" sldId="1269"/>
        </pc:sldMkLst>
      </pc:sldChg>
      <pc:sldChg chg="modSp mod">
        <pc:chgData name="郭晏誠" userId="e3219672-2777-4d19-8d82-f0c196fe9886" providerId="ADAL" clId="{5C1F97D8-C2FC-4DE7-8885-A2048CA6A84F}" dt="2023-01-30T00:22:38.957" v="137" actId="20577"/>
        <pc:sldMkLst>
          <pc:docMk/>
          <pc:sldMk cId="3394376158" sldId="1272"/>
        </pc:sldMkLst>
        <pc:graphicFrameChg chg="mod modGraphic">
          <ac:chgData name="郭晏誠" userId="e3219672-2777-4d19-8d82-f0c196fe9886" providerId="ADAL" clId="{5C1F97D8-C2FC-4DE7-8885-A2048CA6A84F}" dt="2023-01-30T00:22:38.957" v="137" actId="20577"/>
          <ac:graphicFrameMkLst>
            <pc:docMk/>
            <pc:sldMk cId="3394376158" sldId="1272"/>
            <ac:graphicFrameMk id="5" creationId="{8A6EA2FB-4FEF-C5E9-87C0-83EA6FFDAEA6}"/>
          </ac:graphicFrameMkLst>
        </pc:graphicFrameChg>
      </pc:sldChg>
      <pc:sldChg chg="add del mod modShow">
        <pc:chgData name="郭晏誠" userId="e3219672-2777-4d19-8d82-f0c196fe9886" providerId="ADAL" clId="{5C1F97D8-C2FC-4DE7-8885-A2048CA6A84F}" dt="2023-01-30T00:16:47.363" v="82" actId="2696"/>
        <pc:sldMkLst>
          <pc:docMk/>
          <pc:sldMk cId="1168243786" sldId="1274"/>
        </pc:sldMkLst>
      </pc:sldChg>
      <pc:sldChg chg="add">
        <pc:chgData name="郭晏誠" userId="e3219672-2777-4d19-8d82-f0c196fe9886" providerId="ADAL" clId="{5C1F97D8-C2FC-4DE7-8885-A2048CA6A84F}" dt="2023-01-30T00:16:50.816" v="83"/>
        <pc:sldMkLst>
          <pc:docMk/>
          <pc:sldMk cId="2814520903" sldId="1274"/>
        </pc:sldMkLst>
      </pc:sldChg>
      <pc:sldChg chg="add del mod modShow">
        <pc:chgData name="郭晏誠" userId="e3219672-2777-4d19-8d82-f0c196fe9886" providerId="ADAL" clId="{5C1F97D8-C2FC-4DE7-8885-A2048CA6A84F}" dt="2023-01-30T00:16:47.363" v="82" actId="2696"/>
        <pc:sldMkLst>
          <pc:docMk/>
          <pc:sldMk cId="1491075929" sldId="1275"/>
        </pc:sldMkLst>
      </pc:sldChg>
      <pc:sldChg chg="add">
        <pc:chgData name="郭晏誠" userId="e3219672-2777-4d19-8d82-f0c196fe9886" providerId="ADAL" clId="{5C1F97D8-C2FC-4DE7-8885-A2048CA6A84F}" dt="2023-01-30T00:16:50.816" v="83"/>
        <pc:sldMkLst>
          <pc:docMk/>
          <pc:sldMk cId="2733320808" sldId="1275"/>
        </pc:sldMkLst>
      </pc:sldChg>
      <pc:sldChg chg="add">
        <pc:chgData name="郭晏誠" userId="e3219672-2777-4d19-8d82-f0c196fe9886" providerId="ADAL" clId="{5C1F97D8-C2FC-4DE7-8885-A2048CA6A84F}" dt="2023-01-30T00:16:50.816" v="83"/>
        <pc:sldMkLst>
          <pc:docMk/>
          <pc:sldMk cId="1441500692" sldId="1276"/>
        </pc:sldMkLst>
      </pc:sldChg>
      <pc:sldChg chg="add del mod modShow">
        <pc:chgData name="郭晏誠" userId="e3219672-2777-4d19-8d82-f0c196fe9886" providerId="ADAL" clId="{5C1F97D8-C2FC-4DE7-8885-A2048CA6A84F}" dt="2023-01-30T00:16:47.363" v="82" actId="2696"/>
        <pc:sldMkLst>
          <pc:docMk/>
          <pc:sldMk cId="1700493501" sldId="1276"/>
        </pc:sldMkLst>
      </pc:sldChg>
      <pc:sldChg chg="delSp add mod">
        <pc:chgData name="郭晏誠" userId="e3219672-2777-4d19-8d82-f0c196fe9886" providerId="ADAL" clId="{5C1F97D8-C2FC-4DE7-8885-A2048CA6A84F}" dt="2023-01-30T00:44:48.444" v="682" actId="478"/>
        <pc:sldMkLst>
          <pc:docMk/>
          <pc:sldMk cId="1321600764" sldId="1277"/>
        </pc:sldMkLst>
        <pc:spChg chg="del">
          <ac:chgData name="郭晏誠" userId="e3219672-2777-4d19-8d82-f0c196fe9886" providerId="ADAL" clId="{5C1F97D8-C2FC-4DE7-8885-A2048CA6A84F}" dt="2023-01-30T00:44:48.444" v="682" actId="478"/>
          <ac:spMkLst>
            <pc:docMk/>
            <pc:sldMk cId="1321600764" sldId="1277"/>
            <ac:spMk id="124" creationId="{37A5D960-AEDE-A2CE-FA1B-8DBEA1431083}"/>
          </ac:spMkLst>
        </pc:spChg>
      </pc:sldChg>
      <pc:sldChg chg="modSp add mod ord">
        <pc:chgData name="郭晏誠" userId="e3219672-2777-4d19-8d82-f0c196fe9886" providerId="ADAL" clId="{5C1F97D8-C2FC-4DE7-8885-A2048CA6A84F}" dt="2023-01-30T00:27:41.535" v="184" actId="20577"/>
        <pc:sldMkLst>
          <pc:docMk/>
          <pc:sldMk cId="2477882316" sldId="1278"/>
        </pc:sldMkLst>
        <pc:spChg chg="mod">
          <ac:chgData name="郭晏誠" userId="e3219672-2777-4d19-8d82-f0c196fe9886" providerId="ADAL" clId="{5C1F97D8-C2FC-4DE7-8885-A2048CA6A84F}" dt="2023-01-30T00:27:41.535" v="184" actId="20577"/>
          <ac:spMkLst>
            <pc:docMk/>
            <pc:sldMk cId="2477882316" sldId="1278"/>
            <ac:spMk id="2" creationId="{00000000-0000-0000-0000-000000000000}"/>
          </ac:spMkLst>
        </pc:spChg>
      </pc:sldChg>
      <pc:sldChg chg="add">
        <pc:chgData name="郭晏誠" userId="e3219672-2777-4d19-8d82-f0c196fe9886" providerId="ADAL" clId="{5C1F97D8-C2FC-4DE7-8885-A2048CA6A84F}" dt="2023-01-30T00:47:14.602" v="683"/>
        <pc:sldMkLst>
          <pc:docMk/>
          <pc:sldMk cId="3786255621" sldId="1378"/>
        </pc:sldMkLst>
      </pc:sldChg>
      <pc:sldChg chg="add del ord">
        <pc:chgData name="郭晏誠" userId="e3219672-2777-4d19-8d82-f0c196fe9886" providerId="ADAL" clId="{5C1F97D8-C2FC-4DE7-8885-A2048CA6A84F}" dt="2023-01-30T00:47:18.191" v="684" actId="47"/>
        <pc:sldMkLst>
          <pc:docMk/>
          <pc:sldMk cId="778095602" sldId="1379"/>
        </pc:sldMkLst>
      </pc:sldChg>
      <pc:sldChg chg="modSp add mod">
        <pc:chgData name="郭晏誠" userId="e3219672-2777-4d19-8d82-f0c196fe9886" providerId="ADAL" clId="{5C1F97D8-C2FC-4DE7-8885-A2048CA6A84F}" dt="2023-01-30T00:47:58.926" v="690" actId="1076"/>
        <pc:sldMkLst>
          <pc:docMk/>
          <pc:sldMk cId="1109224273" sldId="1390"/>
        </pc:sldMkLst>
        <pc:spChg chg="mod">
          <ac:chgData name="郭晏誠" userId="e3219672-2777-4d19-8d82-f0c196fe9886" providerId="ADAL" clId="{5C1F97D8-C2FC-4DE7-8885-A2048CA6A84F}" dt="2023-01-30T00:47:46.888" v="687" actId="1076"/>
          <ac:spMkLst>
            <pc:docMk/>
            <pc:sldMk cId="1109224273" sldId="1390"/>
            <ac:spMk id="2" creationId="{E6C4AF47-49CF-EAC4-7CA1-CD066E771617}"/>
          </ac:spMkLst>
        </pc:spChg>
        <pc:spChg chg="mod">
          <ac:chgData name="郭晏誠" userId="e3219672-2777-4d19-8d82-f0c196fe9886" providerId="ADAL" clId="{5C1F97D8-C2FC-4DE7-8885-A2048CA6A84F}" dt="2023-01-30T00:47:39.032" v="685" actId="1076"/>
          <ac:spMkLst>
            <pc:docMk/>
            <pc:sldMk cId="1109224273" sldId="1390"/>
            <ac:spMk id="3" creationId="{3DE0E5F1-D381-FA8C-BF11-C27F500FD3F2}"/>
          </ac:spMkLst>
        </pc:spChg>
        <pc:graphicFrameChg chg="mod modGraphic">
          <ac:chgData name="郭晏誠" userId="e3219672-2777-4d19-8d82-f0c196fe9886" providerId="ADAL" clId="{5C1F97D8-C2FC-4DE7-8885-A2048CA6A84F}" dt="2023-01-30T00:47:58.926" v="690" actId="1076"/>
          <ac:graphicFrameMkLst>
            <pc:docMk/>
            <pc:sldMk cId="1109224273" sldId="1390"/>
            <ac:graphicFrameMk id="5" creationId="{99DE4658-0723-9DE4-5315-DC0E776C8521}"/>
          </ac:graphicFrameMkLst>
        </pc:graphicFrameChg>
        <pc:graphicFrameChg chg="mod">
          <ac:chgData name="郭晏誠" userId="e3219672-2777-4d19-8d82-f0c196fe9886" providerId="ADAL" clId="{5C1F97D8-C2FC-4DE7-8885-A2048CA6A84F}" dt="2023-01-30T00:47:44.832" v="686" actId="1076"/>
          <ac:graphicFrameMkLst>
            <pc:docMk/>
            <pc:sldMk cId="1109224273" sldId="1390"/>
            <ac:graphicFrameMk id="6" creationId="{69B6B584-9908-96F6-6EDA-D2D2447201AC}"/>
          </ac:graphicFrameMkLst>
        </pc:graphicFrameChg>
      </pc:sldChg>
      <pc:sldChg chg="delSp modSp add mod ord modShow">
        <pc:chgData name="郭晏誠" userId="e3219672-2777-4d19-8d82-f0c196fe9886" providerId="ADAL" clId="{5C1F97D8-C2FC-4DE7-8885-A2048CA6A84F}" dt="2023-01-30T00:38:30.108" v="324"/>
        <pc:sldMkLst>
          <pc:docMk/>
          <pc:sldMk cId="2762454035" sldId="1539"/>
        </pc:sldMkLst>
        <pc:spChg chg="mod">
          <ac:chgData name="郭晏誠" userId="e3219672-2777-4d19-8d82-f0c196fe9886" providerId="ADAL" clId="{5C1F97D8-C2FC-4DE7-8885-A2048CA6A84F}" dt="2023-01-30T00:29:40.597" v="186" actId="20577"/>
          <ac:spMkLst>
            <pc:docMk/>
            <pc:sldMk cId="2762454035" sldId="1539"/>
            <ac:spMk id="3" creationId="{49F4EDA7-F2B5-D69D-454C-482F8A4CC047}"/>
          </ac:spMkLst>
        </pc:spChg>
        <pc:spChg chg="del">
          <ac:chgData name="郭晏誠" userId="e3219672-2777-4d19-8d82-f0c196fe9886" providerId="ADAL" clId="{5C1F97D8-C2FC-4DE7-8885-A2048CA6A84F}" dt="2023-01-30T00:29:47.410" v="188" actId="478"/>
          <ac:spMkLst>
            <pc:docMk/>
            <pc:sldMk cId="2762454035" sldId="1539"/>
            <ac:spMk id="17" creationId="{752C5D6C-5AF4-1DB7-1A5A-A4880FBDD524}"/>
          </ac:spMkLst>
        </pc:spChg>
        <pc:spChg chg="del">
          <ac:chgData name="郭晏誠" userId="e3219672-2777-4d19-8d82-f0c196fe9886" providerId="ADAL" clId="{5C1F97D8-C2FC-4DE7-8885-A2048CA6A84F}" dt="2023-01-30T00:29:46.378" v="187" actId="478"/>
          <ac:spMkLst>
            <pc:docMk/>
            <pc:sldMk cId="2762454035" sldId="1539"/>
            <ac:spMk id="20" creationId="{A54F32B5-0305-2A4A-00A7-F136A04818E4}"/>
          </ac:spMkLst>
        </pc:spChg>
        <pc:spChg chg="del">
          <ac:chgData name="郭晏誠" userId="e3219672-2777-4d19-8d82-f0c196fe9886" providerId="ADAL" clId="{5C1F97D8-C2FC-4DE7-8885-A2048CA6A84F}" dt="2023-01-30T00:29:48.175" v="189" actId="478"/>
          <ac:spMkLst>
            <pc:docMk/>
            <pc:sldMk cId="2762454035" sldId="1539"/>
            <ac:spMk id="21" creationId="{916ABAC5-6DBD-9D1C-5A52-FAE0B5F38899}"/>
          </ac:spMkLst>
        </pc:spChg>
      </pc:sldChg>
      <pc:sldChg chg="new del ord">
        <pc:chgData name="郭晏誠" userId="e3219672-2777-4d19-8d82-f0c196fe9886" providerId="ADAL" clId="{5C1F97D8-C2FC-4DE7-8885-A2048CA6A84F}" dt="2023-01-30T00:32:05.066" v="202" actId="47"/>
        <pc:sldMkLst>
          <pc:docMk/>
          <pc:sldMk cId="4233820397" sldId="1540"/>
        </pc:sldMkLst>
      </pc:sldChg>
      <pc:sldChg chg="addSp delSp modSp add mod ord">
        <pc:chgData name="郭晏誠" userId="e3219672-2777-4d19-8d82-f0c196fe9886" providerId="ADAL" clId="{5C1F97D8-C2FC-4DE7-8885-A2048CA6A84F}" dt="2023-01-30T00:36:35.920" v="307" actId="1076"/>
        <pc:sldMkLst>
          <pc:docMk/>
          <pc:sldMk cId="3426422278" sldId="1541"/>
        </pc:sldMkLst>
        <pc:spChg chg="mod">
          <ac:chgData name="郭晏誠" userId="e3219672-2777-4d19-8d82-f0c196fe9886" providerId="ADAL" clId="{5C1F97D8-C2FC-4DE7-8885-A2048CA6A84F}" dt="2023-01-30T00:33:36.128" v="253" actId="20577"/>
          <ac:spMkLst>
            <pc:docMk/>
            <pc:sldMk cId="3426422278" sldId="1541"/>
            <ac:spMk id="2" creationId="{E6C4AF47-49CF-EAC4-7CA1-CD066E771617}"/>
          </ac:spMkLst>
        </pc:spChg>
        <pc:spChg chg="add mod">
          <ac:chgData name="郭晏誠" userId="e3219672-2777-4d19-8d82-f0c196fe9886" providerId="ADAL" clId="{5C1F97D8-C2FC-4DE7-8885-A2048CA6A84F}" dt="2023-01-30T00:36:29.801" v="306"/>
          <ac:spMkLst>
            <pc:docMk/>
            <pc:sldMk cId="3426422278" sldId="1541"/>
            <ac:spMk id="5" creationId="{8DFFB7DF-2E49-8791-47A9-8BEC1F4ED676}"/>
          </ac:spMkLst>
        </pc:spChg>
        <pc:spChg chg="add mod">
          <ac:chgData name="郭晏誠" userId="e3219672-2777-4d19-8d82-f0c196fe9886" providerId="ADAL" clId="{5C1F97D8-C2FC-4DE7-8885-A2048CA6A84F}" dt="2023-01-30T00:36:35.920" v="307" actId="1076"/>
          <ac:spMkLst>
            <pc:docMk/>
            <pc:sldMk cId="3426422278" sldId="1541"/>
            <ac:spMk id="8" creationId="{CD67C208-005F-54C6-F546-BED88D780910}"/>
          </ac:spMkLst>
        </pc:spChg>
        <pc:spChg chg="add mod">
          <ac:chgData name="郭晏誠" userId="e3219672-2777-4d19-8d82-f0c196fe9886" providerId="ADAL" clId="{5C1F97D8-C2FC-4DE7-8885-A2048CA6A84F}" dt="2023-01-30T00:36:35.920" v="307" actId="1076"/>
          <ac:spMkLst>
            <pc:docMk/>
            <pc:sldMk cId="3426422278" sldId="1541"/>
            <ac:spMk id="10" creationId="{ABE2B756-489E-38A8-46E3-B4060EED7E81}"/>
          </ac:spMkLst>
        </pc:spChg>
        <pc:spChg chg="add mod">
          <ac:chgData name="郭晏誠" userId="e3219672-2777-4d19-8d82-f0c196fe9886" providerId="ADAL" clId="{5C1F97D8-C2FC-4DE7-8885-A2048CA6A84F}" dt="2023-01-30T00:36:35.920" v="307" actId="1076"/>
          <ac:spMkLst>
            <pc:docMk/>
            <pc:sldMk cId="3426422278" sldId="1541"/>
            <ac:spMk id="11" creationId="{30072D35-1B21-FB59-3F26-A6B933C548DA}"/>
          </ac:spMkLst>
        </pc:spChg>
        <pc:spChg chg="add mod">
          <ac:chgData name="郭晏誠" userId="e3219672-2777-4d19-8d82-f0c196fe9886" providerId="ADAL" clId="{5C1F97D8-C2FC-4DE7-8885-A2048CA6A84F}" dt="2023-01-30T00:36:35.920" v="307" actId="1076"/>
          <ac:spMkLst>
            <pc:docMk/>
            <pc:sldMk cId="3426422278" sldId="1541"/>
            <ac:spMk id="12" creationId="{61FB6AF6-4670-E862-79DE-6930763939CF}"/>
          </ac:spMkLst>
        </pc:spChg>
        <pc:graphicFrameChg chg="del">
          <ac:chgData name="郭晏誠" userId="e3219672-2777-4d19-8d82-f0c196fe9886" providerId="ADAL" clId="{5C1F97D8-C2FC-4DE7-8885-A2048CA6A84F}" dt="2023-01-30T00:32:45.941" v="220" actId="478"/>
          <ac:graphicFrameMkLst>
            <pc:docMk/>
            <pc:sldMk cId="3426422278" sldId="1541"/>
            <ac:graphicFrameMk id="6" creationId="{69B6B584-9908-96F6-6EDA-D2D2447201AC}"/>
          </ac:graphicFrameMkLst>
        </pc:graphicFrameChg>
        <pc:graphicFrameChg chg="del">
          <ac:chgData name="郭晏誠" userId="e3219672-2777-4d19-8d82-f0c196fe9886" providerId="ADAL" clId="{5C1F97D8-C2FC-4DE7-8885-A2048CA6A84F}" dt="2023-01-30T00:32:47.690" v="221" actId="478"/>
          <ac:graphicFrameMkLst>
            <pc:docMk/>
            <pc:sldMk cId="3426422278" sldId="1541"/>
            <ac:graphicFrameMk id="9" creationId="{68DDA2BF-6B42-F29B-3F52-C333B533BFA5}"/>
          </ac:graphicFrameMkLst>
        </pc:graphicFrameChg>
        <pc:picChg chg="add mod">
          <ac:chgData name="郭晏誠" userId="e3219672-2777-4d19-8d82-f0c196fe9886" providerId="ADAL" clId="{5C1F97D8-C2FC-4DE7-8885-A2048CA6A84F}" dt="2023-01-30T00:36:35.920" v="307" actId="1076"/>
          <ac:picMkLst>
            <pc:docMk/>
            <pc:sldMk cId="3426422278" sldId="1541"/>
            <ac:picMk id="7" creationId="{6983FF10-8866-4541-E448-A3859C3475C1}"/>
          </ac:picMkLst>
        </pc:picChg>
      </pc:sldChg>
      <pc:sldChg chg="add mod modShow">
        <pc:chgData name="郭晏誠" userId="e3219672-2777-4d19-8d82-f0c196fe9886" providerId="ADAL" clId="{5C1F97D8-C2FC-4DE7-8885-A2048CA6A84F}" dt="2023-01-30T00:43:52.235" v="679" actId="729"/>
        <pc:sldMkLst>
          <pc:docMk/>
          <pc:sldMk cId="936638210" sldId="1542"/>
        </pc:sldMkLst>
      </pc:sldChg>
    </pc:docChg>
  </pc:docChgLst>
  <pc:docChgLst>
    <pc:chgData name="郭晏誠" userId="e3219672-2777-4d19-8d82-f0c196fe9886" providerId="ADAL" clId="{A2C9C661-E8B6-4476-8AE8-923BF8829FD1}"/>
    <pc:docChg chg="undo custSel addSld delSld modSld">
      <pc:chgData name="郭晏誠" userId="e3219672-2777-4d19-8d82-f0c196fe9886" providerId="ADAL" clId="{A2C9C661-E8B6-4476-8AE8-923BF8829FD1}" dt="2023-05-04T13:53:46.652" v="505" actId="1076"/>
      <pc:docMkLst>
        <pc:docMk/>
      </pc:docMkLst>
      <pc:sldChg chg="del">
        <pc:chgData name="郭晏誠" userId="e3219672-2777-4d19-8d82-f0c196fe9886" providerId="ADAL" clId="{A2C9C661-E8B6-4476-8AE8-923BF8829FD1}" dt="2023-05-04T12:24:37.312" v="3" actId="47"/>
        <pc:sldMkLst>
          <pc:docMk/>
          <pc:sldMk cId="3749473176" sldId="1180"/>
        </pc:sldMkLst>
      </pc:sldChg>
      <pc:sldChg chg="del">
        <pc:chgData name="郭晏誠" userId="e3219672-2777-4d19-8d82-f0c196fe9886" providerId="ADAL" clId="{A2C9C661-E8B6-4476-8AE8-923BF8829FD1}" dt="2023-05-03T02:05:28.510" v="1" actId="47"/>
        <pc:sldMkLst>
          <pc:docMk/>
          <pc:sldMk cId="1445956938" sldId="1267"/>
        </pc:sldMkLst>
      </pc:sldChg>
      <pc:sldChg chg="modSp mod">
        <pc:chgData name="郭晏誠" userId="e3219672-2777-4d19-8d82-f0c196fe9886" providerId="ADAL" clId="{A2C9C661-E8B6-4476-8AE8-923BF8829FD1}" dt="2023-05-03T02:07:45.428" v="2" actId="108"/>
        <pc:sldMkLst>
          <pc:docMk/>
          <pc:sldMk cId="2994220563" sldId="1270"/>
        </pc:sldMkLst>
        <pc:spChg chg="mod">
          <ac:chgData name="郭晏誠" userId="e3219672-2777-4d19-8d82-f0c196fe9886" providerId="ADAL" clId="{A2C9C661-E8B6-4476-8AE8-923BF8829FD1}" dt="2023-05-03T02:07:45.428" v="2" actId="108"/>
          <ac:spMkLst>
            <pc:docMk/>
            <pc:sldMk cId="2994220563" sldId="1270"/>
            <ac:spMk id="3" creationId="{65323646-2B5B-27C0-38EA-B7EC1192EF23}"/>
          </ac:spMkLst>
        </pc:spChg>
      </pc:sldChg>
      <pc:sldChg chg="addSp delSp modSp mod">
        <pc:chgData name="郭晏誠" userId="e3219672-2777-4d19-8d82-f0c196fe9886" providerId="ADAL" clId="{A2C9C661-E8B6-4476-8AE8-923BF8829FD1}" dt="2023-05-04T13:53:46.652" v="505" actId="1076"/>
        <pc:sldMkLst>
          <pc:docMk/>
          <pc:sldMk cId="3201255678" sldId="1543"/>
        </pc:sldMkLst>
        <pc:spChg chg="mod">
          <ac:chgData name="郭晏誠" userId="e3219672-2777-4d19-8d82-f0c196fe9886" providerId="ADAL" clId="{A2C9C661-E8B6-4476-8AE8-923BF8829FD1}" dt="2023-05-04T12:39:38.979" v="504" actId="20577"/>
          <ac:spMkLst>
            <pc:docMk/>
            <pc:sldMk cId="3201255678" sldId="1543"/>
            <ac:spMk id="3" creationId="{A1A63981-AC74-6259-9076-85D0EAC61BDE}"/>
          </ac:spMkLst>
        </pc:spChg>
        <pc:picChg chg="add del mod">
          <ac:chgData name="郭晏誠" userId="e3219672-2777-4d19-8d82-f0c196fe9886" providerId="ADAL" clId="{A2C9C661-E8B6-4476-8AE8-923BF8829FD1}" dt="2023-05-04T13:53:46.652" v="505" actId="1076"/>
          <ac:picMkLst>
            <pc:docMk/>
            <pc:sldMk cId="3201255678" sldId="1543"/>
            <ac:picMk id="10" creationId="{11551AA6-EAFF-1176-4A38-F7B7C65BCA6D}"/>
          </ac:picMkLst>
        </pc:picChg>
      </pc:sldChg>
      <pc:sldChg chg="modSp mod">
        <pc:chgData name="郭晏誠" userId="e3219672-2777-4d19-8d82-f0c196fe9886" providerId="ADAL" clId="{A2C9C661-E8B6-4476-8AE8-923BF8829FD1}" dt="2023-05-04T12:29:01.847" v="54" actId="1076"/>
        <pc:sldMkLst>
          <pc:docMk/>
          <pc:sldMk cId="4082980541" sldId="1545"/>
        </pc:sldMkLst>
        <pc:spChg chg="mod">
          <ac:chgData name="郭晏誠" userId="e3219672-2777-4d19-8d82-f0c196fe9886" providerId="ADAL" clId="{A2C9C661-E8B6-4476-8AE8-923BF8829FD1}" dt="2023-05-04T12:28:57.592" v="53" actId="403"/>
          <ac:spMkLst>
            <pc:docMk/>
            <pc:sldMk cId="4082980541" sldId="1545"/>
            <ac:spMk id="3" creationId="{2B1FFCD6-BDF8-0AE4-7215-0D3E437431B2}"/>
          </ac:spMkLst>
        </pc:spChg>
        <pc:picChg chg="mod">
          <ac:chgData name="郭晏誠" userId="e3219672-2777-4d19-8d82-f0c196fe9886" providerId="ADAL" clId="{A2C9C661-E8B6-4476-8AE8-923BF8829FD1}" dt="2023-05-04T12:29:01.847" v="54" actId="1076"/>
          <ac:picMkLst>
            <pc:docMk/>
            <pc:sldMk cId="4082980541" sldId="1545"/>
            <ac:picMk id="5" creationId="{0ECB89C2-DB73-C1D9-026E-BC6371C48AB9}"/>
          </ac:picMkLst>
        </pc:picChg>
      </pc:sldChg>
      <pc:sldChg chg="del">
        <pc:chgData name="郭晏誠" userId="e3219672-2777-4d19-8d82-f0c196fe9886" providerId="ADAL" clId="{A2C9C661-E8B6-4476-8AE8-923BF8829FD1}" dt="2023-05-04T12:30:46.225" v="94" actId="47"/>
        <pc:sldMkLst>
          <pc:docMk/>
          <pc:sldMk cId="884045077" sldId="1546"/>
        </pc:sldMkLst>
      </pc:sldChg>
      <pc:sldChg chg="del">
        <pc:chgData name="郭晏誠" userId="e3219672-2777-4d19-8d82-f0c196fe9886" providerId="ADAL" clId="{A2C9C661-E8B6-4476-8AE8-923BF8829FD1}" dt="2023-05-04T12:30:46.225" v="94" actId="47"/>
        <pc:sldMkLst>
          <pc:docMk/>
          <pc:sldMk cId="3377404324" sldId="1547"/>
        </pc:sldMkLst>
      </pc:sldChg>
      <pc:sldChg chg="del">
        <pc:chgData name="郭晏誠" userId="e3219672-2777-4d19-8d82-f0c196fe9886" providerId="ADAL" clId="{A2C9C661-E8B6-4476-8AE8-923BF8829FD1}" dt="2023-05-04T12:30:46.225" v="94" actId="47"/>
        <pc:sldMkLst>
          <pc:docMk/>
          <pc:sldMk cId="1014409470" sldId="1548"/>
        </pc:sldMkLst>
      </pc:sldChg>
      <pc:sldChg chg="del">
        <pc:chgData name="郭晏誠" userId="e3219672-2777-4d19-8d82-f0c196fe9886" providerId="ADAL" clId="{A2C9C661-E8B6-4476-8AE8-923BF8829FD1}" dt="2023-05-04T12:30:46.225" v="94" actId="47"/>
        <pc:sldMkLst>
          <pc:docMk/>
          <pc:sldMk cId="988308219" sldId="1549"/>
        </pc:sldMkLst>
      </pc:sldChg>
      <pc:sldChg chg="modSp mod">
        <pc:chgData name="郭晏誠" userId="e3219672-2777-4d19-8d82-f0c196fe9886" providerId="ADAL" clId="{A2C9C661-E8B6-4476-8AE8-923BF8829FD1}" dt="2023-05-04T12:39:10.034" v="494" actId="20577"/>
        <pc:sldMkLst>
          <pc:docMk/>
          <pc:sldMk cId="893676244" sldId="1556"/>
        </pc:sldMkLst>
        <pc:spChg chg="mod">
          <ac:chgData name="郭晏誠" userId="e3219672-2777-4d19-8d82-f0c196fe9886" providerId="ADAL" clId="{A2C9C661-E8B6-4476-8AE8-923BF8829FD1}" dt="2023-05-04T12:39:10.034" v="494" actId="20577"/>
          <ac:spMkLst>
            <pc:docMk/>
            <pc:sldMk cId="893676244" sldId="1556"/>
            <ac:spMk id="3" creationId="{C2EF17FD-8F1F-5432-DAD1-A9244F73768F}"/>
          </ac:spMkLst>
        </pc:spChg>
      </pc:sldChg>
      <pc:sldChg chg="add">
        <pc:chgData name="郭晏誠" userId="e3219672-2777-4d19-8d82-f0c196fe9886" providerId="ADAL" clId="{A2C9C661-E8B6-4476-8AE8-923BF8829FD1}" dt="2023-05-03T02:05:20.176" v="0"/>
        <pc:sldMkLst>
          <pc:docMk/>
          <pc:sldMk cId="3765621415" sldId="1560"/>
        </pc:sldMkLst>
      </pc:sldChg>
      <pc:sldChg chg="add">
        <pc:chgData name="郭晏誠" userId="e3219672-2777-4d19-8d82-f0c196fe9886" providerId="ADAL" clId="{A2C9C661-E8B6-4476-8AE8-923BF8829FD1}" dt="2023-05-03T02:05:20.176" v="0"/>
        <pc:sldMkLst>
          <pc:docMk/>
          <pc:sldMk cId="520533639" sldId="1561"/>
        </pc:sldMkLst>
      </pc:sldChg>
      <pc:sldChg chg="addSp delSp modSp new mod">
        <pc:chgData name="郭晏誠" userId="e3219672-2777-4d19-8d82-f0c196fe9886" providerId="ADAL" clId="{A2C9C661-E8B6-4476-8AE8-923BF8829FD1}" dt="2023-05-04T12:30:28.753" v="93" actId="1076"/>
        <pc:sldMkLst>
          <pc:docMk/>
          <pc:sldMk cId="2531972741" sldId="1562"/>
        </pc:sldMkLst>
        <pc:spChg chg="mod">
          <ac:chgData name="郭晏誠" userId="e3219672-2777-4d19-8d82-f0c196fe9886" providerId="ADAL" clId="{A2C9C661-E8B6-4476-8AE8-923BF8829FD1}" dt="2023-05-04T12:29:23.531" v="74" actId="20577"/>
          <ac:spMkLst>
            <pc:docMk/>
            <pc:sldMk cId="2531972741" sldId="1562"/>
            <ac:spMk id="2" creationId="{452ED9EE-6D45-3CBB-2C87-E8E9DA250027}"/>
          </ac:spMkLst>
        </pc:spChg>
        <pc:spChg chg="mod">
          <ac:chgData name="郭晏誠" userId="e3219672-2777-4d19-8d82-f0c196fe9886" providerId="ADAL" clId="{A2C9C661-E8B6-4476-8AE8-923BF8829FD1}" dt="2023-05-04T12:30:25.018" v="92"/>
          <ac:spMkLst>
            <pc:docMk/>
            <pc:sldMk cId="2531972741" sldId="1562"/>
            <ac:spMk id="3" creationId="{A3679A56-E76F-D759-25FA-67148C587895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5" creationId="{A423915B-EC01-D46D-7437-E6AC115840D5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6" creationId="{539E2F2B-3E2A-9BEF-F31C-8B9699767287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7" creationId="{7ACF2256-2EE7-E7B8-FCFA-C878C813E8B7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8" creationId="{718A0324-2312-A1B1-11A9-95A21B992760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9" creationId="{F5F12617-12F5-24AC-1346-3BDC2852A817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10" creationId="{FBA7BB58-5E4A-B2C8-D452-3B03F63A048E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11" creationId="{A0F16769-D9B5-0766-DF04-5B67CE035B17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12" creationId="{1EF21208-F8A5-6937-CD16-1BA79DFD91D7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13" creationId="{F1C1B8D8-C050-8848-002F-8EAF26AF80A9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14" creationId="{832FF1FE-64B4-1A2A-C074-677E679C0791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15" creationId="{6090B349-6C2F-6958-D5FE-0B64A02060DD}"/>
          </ac:spMkLst>
        </pc:spChg>
        <pc:spChg chg="mod">
          <ac:chgData name="郭晏誠" userId="e3219672-2777-4d19-8d82-f0c196fe9886" providerId="ADAL" clId="{A2C9C661-E8B6-4476-8AE8-923BF8829FD1}" dt="2023-05-04T12:29:52.868" v="81" actId="164"/>
          <ac:spMkLst>
            <pc:docMk/>
            <pc:sldMk cId="2531972741" sldId="1562"/>
            <ac:spMk id="18" creationId="{747FAC98-8545-34F7-3BA4-374187D11EC5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22" creationId="{B357686A-21C0-A9FB-FAA5-C720530A3CD3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23" creationId="{AD280437-1DE5-2B50-4BC2-D7BA7FFACACE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24" creationId="{EF4AA585-5B4A-085A-4B53-55565E0A7EA3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25" creationId="{886DE2E4-CDB2-E352-07BD-C0E2656BAA05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26" creationId="{E297DBFF-8552-F060-C033-21198E8D439A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27" creationId="{6B9656F3-A694-DB21-16ED-1CAF71A8A7F9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31" creationId="{34EED615-D0EB-BF0F-85DE-9C5CB9643AA1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35" creationId="{FE522132-8BE2-A49F-5DE3-C4DB252F1E54}"/>
          </ac:spMkLst>
        </pc:spChg>
        <pc:spChg chg="mod">
          <ac:chgData name="郭晏誠" userId="e3219672-2777-4d19-8d82-f0c196fe9886" providerId="ADAL" clId="{A2C9C661-E8B6-4476-8AE8-923BF8829FD1}" dt="2023-05-04T12:29:52.868" v="81" actId="164"/>
          <ac:spMkLst>
            <pc:docMk/>
            <pc:sldMk cId="2531972741" sldId="1562"/>
            <ac:spMk id="38" creationId="{0C274BB5-6BD3-239A-1ABA-B5600FE26DE2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41" creationId="{77309940-6E8A-F148-6E95-59A19CBB12E4}"/>
          </ac:spMkLst>
        </pc:spChg>
        <pc:spChg chg="mod">
          <ac:chgData name="郭晏誠" userId="e3219672-2777-4d19-8d82-f0c196fe9886" providerId="ADAL" clId="{A2C9C661-E8B6-4476-8AE8-923BF8829FD1}" dt="2023-05-04T12:29:52.868" v="81" actId="164"/>
          <ac:spMkLst>
            <pc:docMk/>
            <pc:sldMk cId="2531972741" sldId="1562"/>
            <ac:spMk id="44" creationId="{0338D64A-8E75-61CD-F764-8F2FA6E3A764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47" creationId="{ED2DB3E9-8B5A-2FC1-C593-06B3F0EFE307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48" creationId="{B3739A49-C01E-373E-E54A-E8EA70E35BC8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49" creationId="{B41483BE-E81D-FA94-E4CF-86F38680E4F6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50" creationId="{B4D4E32B-2557-652B-1249-9C6F374AEE28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53" creationId="{261A755C-3A40-E690-C4DC-6E404AFBEFC0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54" creationId="{3C6A2482-454E-1645-68F9-EDD2418F7EBF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55" creationId="{E166544C-7ADD-B6EF-DE6A-A721BBE81B91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56" creationId="{4C685A24-541E-5B9E-8CC6-F6964D01781C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57" creationId="{5C49716A-99FA-07F9-6DC7-C3C1A2D8A068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60" creationId="{FA6E40CD-6EA8-0842-6E56-75491F23436B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61" creationId="{44042093-C643-B630-F84C-AFCBBA0FA6AD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62" creationId="{7B31E80C-5C00-3B3F-F5AB-12CC6EB33B62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66" creationId="{A6A63273-AA46-2E95-EE59-E35328FFE9E7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67" creationId="{3BE1912B-9AC5-4AE6-D760-2CA2F72CEB8C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69" creationId="{7462B2A9-0496-3803-330C-B37937669B00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73" creationId="{FC5E84ED-7A8D-74E0-614E-00E5025AB594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75" creationId="{9209442F-CD59-63A8-0E71-2811CDE9BCC0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76" creationId="{A020D561-0480-E462-3CB6-219D3A9FBADC}"/>
          </ac:spMkLst>
        </pc:spChg>
        <pc:spChg chg="add del mod">
          <ac:chgData name="郭晏誠" userId="e3219672-2777-4d19-8d82-f0c196fe9886" providerId="ADAL" clId="{A2C9C661-E8B6-4476-8AE8-923BF8829FD1}" dt="2023-05-04T12:29:54.612" v="82"/>
          <ac:spMkLst>
            <pc:docMk/>
            <pc:sldMk cId="2531972741" sldId="1562"/>
            <ac:spMk id="79" creationId="{EFE8A12A-62B5-6A85-12BA-E157BCFD4606}"/>
          </ac:spMkLst>
        </pc:spChg>
        <pc:grpChg chg="add del mod">
          <ac:chgData name="郭晏誠" userId="e3219672-2777-4d19-8d82-f0c196fe9886" providerId="ADAL" clId="{A2C9C661-E8B6-4476-8AE8-923BF8829FD1}" dt="2023-05-04T12:29:54.612" v="82"/>
          <ac:grpSpMkLst>
            <pc:docMk/>
            <pc:sldMk cId="2531972741" sldId="1562"/>
            <ac:grpSpMk id="16" creationId="{D50EA1AB-ED89-1C81-C201-771820C047AE}"/>
          </ac:grpSpMkLst>
        </pc:grpChg>
        <pc:grpChg chg="mod">
          <ac:chgData name="郭晏誠" userId="e3219672-2777-4d19-8d82-f0c196fe9886" providerId="ADAL" clId="{A2C9C661-E8B6-4476-8AE8-923BF8829FD1}" dt="2023-05-04T12:29:52.868" v="81" actId="164"/>
          <ac:grpSpMkLst>
            <pc:docMk/>
            <pc:sldMk cId="2531972741" sldId="1562"/>
            <ac:grpSpMk id="17" creationId="{BC973D71-4251-440B-722D-24EAC59AD850}"/>
          </ac:grpSpMkLst>
        </pc:grpChg>
        <pc:grpChg chg="add del mod">
          <ac:chgData name="郭晏誠" userId="e3219672-2777-4d19-8d82-f0c196fe9886" providerId="ADAL" clId="{A2C9C661-E8B6-4476-8AE8-923BF8829FD1}" dt="2023-05-04T12:29:54.612" v="82"/>
          <ac:grpSpMkLst>
            <pc:docMk/>
            <pc:sldMk cId="2531972741" sldId="1562"/>
            <ac:grpSpMk id="28" creationId="{B3483470-84AD-64A5-5884-92520BB71C70}"/>
          </ac:grpSpMkLst>
        </pc:grpChg>
        <pc:grpChg chg="add del mod">
          <ac:chgData name="郭晏誠" userId="e3219672-2777-4d19-8d82-f0c196fe9886" providerId="ADAL" clId="{A2C9C661-E8B6-4476-8AE8-923BF8829FD1}" dt="2023-05-04T12:29:54.612" v="82"/>
          <ac:grpSpMkLst>
            <pc:docMk/>
            <pc:sldMk cId="2531972741" sldId="1562"/>
            <ac:grpSpMk id="32" creationId="{3B682CCD-DF66-9F3F-2D4D-B583008B8B6D}"/>
          </ac:grpSpMkLst>
        </pc:grpChg>
        <pc:grpChg chg="add del mod">
          <ac:chgData name="郭晏誠" userId="e3219672-2777-4d19-8d82-f0c196fe9886" providerId="ADAL" clId="{A2C9C661-E8B6-4476-8AE8-923BF8829FD1}" dt="2023-05-04T12:29:54.612" v="82"/>
          <ac:grpSpMkLst>
            <pc:docMk/>
            <pc:sldMk cId="2531972741" sldId="1562"/>
            <ac:grpSpMk id="36" creationId="{1F766D48-16C6-58EA-1518-AF137BDE4547}"/>
          </ac:grpSpMkLst>
        </pc:grpChg>
        <pc:grpChg chg="mod">
          <ac:chgData name="郭晏誠" userId="e3219672-2777-4d19-8d82-f0c196fe9886" providerId="ADAL" clId="{A2C9C661-E8B6-4476-8AE8-923BF8829FD1}" dt="2023-05-04T12:29:52.868" v="81" actId="164"/>
          <ac:grpSpMkLst>
            <pc:docMk/>
            <pc:sldMk cId="2531972741" sldId="1562"/>
            <ac:grpSpMk id="37" creationId="{0F62AF10-C4CF-7B7F-1AA2-D8DA8BAD4C2A}"/>
          </ac:grpSpMkLst>
        </pc:grpChg>
        <pc:grpChg chg="add del mod">
          <ac:chgData name="郭晏誠" userId="e3219672-2777-4d19-8d82-f0c196fe9886" providerId="ADAL" clId="{A2C9C661-E8B6-4476-8AE8-923BF8829FD1}" dt="2023-05-04T12:29:54.612" v="82"/>
          <ac:grpSpMkLst>
            <pc:docMk/>
            <pc:sldMk cId="2531972741" sldId="1562"/>
            <ac:grpSpMk id="42" creationId="{4B08E412-A115-F6FD-09AA-FA460CAB33A5}"/>
          </ac:grpSpMkLst>
        </pc:grpChg>
        <pc:grpChg chg="mod">
          <ac:chgData name="郭晏誠" userId="e3219672-2777-4d19-8d82-f0c196fe9886" providerId="ADAL" clId="{A2C9C661-E8B6-4476-8AE8-923BF8829FD1}" dt="2023-05-04T12:29:52.868" v="81" actId="164"/>
          <ac:grpSpMkLst>
            <pc:docMk/>
            <pc:sldMk cId="2531972741" sldId="1562"/>
            <ac:grpSpMk id="43" creationId="{982CF9F2-1DC7-3C04-E9B6-B97C796D9515}"/>
          </ac:grpSpMkLst>
        </pc:grpChg>
        <pc:grpChg chg="add del mod">
          <ac:chgData name="郭晏誠" userId="e3219672-2777-4d19-8d82-f0c196fe9886" providerId="ADAL" clId="{A2C9C661-E8B6-4476-8AE8-923BF8829FD1}" dt="2023-05-04T12:29:54.612" v="82"/>
          <ac:grpSpMkLst>
            <pc:docMk/>
            <pc:sldMk cId="2531972741" sldId="1562"/>
            <ac:grpSpMk id="70" creationId="{357EA9C3-ABC1-823E-382E-5F2E92509537}"/>
          </ac:grpSpMkLst>
        </pc:grpChg>
        <pc:grpChg chg="add mod">
          <ac:chgData name="郭晏誠" userId="e3219672-2777-4d19-8d82-f0c196fe9886" providerId="ADAL" clId="{A2C9C661-E8B6-4476-8AE8-923BF8829FD1}" dt="2023-05-04T12:29:52.868" v="81" actId="164"/>
          <ac:grpSpMkLst>
            <pc:docMk/>
            <pc:sldMk cId="2531972741" sldId="1562"/>
            <ac:grpSpMk id="83" creationId="{6808196B-4D55-F297-7AA4-197A160C3513}"/>
          </ac:grpSpMkLst>
        </pc:grpChg>
        <pc:picChg chg="add mod">
          <ac:chgData name="郭晏誠" userId="e3219672-2777-4d19-8d82-f0c196fe9886" providerId="ADAL" clId="{A2C9C661-E8B6-4476-8AE8-923BF8829FD1}" dt="2023-05-04T12:30:28.753" v="93" actId="1076"/>
          <ac:picMkLst>
            <pc:docMk/>
            <pc:sldMk cId="2531972741" sldId="1562"/>
            <ac:picMk id="84" creationId="{5FA5AFE7-90CC-59F2-8B6F-9EC32C000C46}"/>
          </ac:picMkLst>
        </pc:picChg>
        <pc:cxnChg chg="mod">
          <ac:chgData name="郭晏誠" userId="e3219672-2777-4d19-8d82-f0c196fe9886" providerId="ADAL" clId="{A2C9C661-E8B6-4476-8AE8-923BF8829FD1}" dt="2023-05-04T12:29:52.868" v="81" actId="164"/>
          <ac:cxnSpMkLst>
            <pc:docMk/>
            <pc:sldMk cId="2531972741" sldId="1562"/>
            <ac:cxnSpMk id="19" creationId="{4901B88C-61F4-00C3-1925-7A7F2C62D846}"/>
          </ac:cxnSpMkLst>
        </pc:cxnChg>
        <pc:cxnChg chg="mod">
          <ac:chgData name="郭晏誠" userId="e3219672-2777-4d19-8d82-f0c196fe9886" providerId="ADAL" clId="{A2C9C661-E8B6-4476-8AE8-923BF8829FD1}" dt="2023-05-04T12:29:52.868" v="81" actId="164"/>
          <ac:cxnSpMkLst>
            <pc:docMk/>
            <pc:sldMk cId="2531972741" sldId="1562"/>
            <ac:cxnSpMk id="20" creationId="{350B9D4D-27B5-30C6-3B0A-FCE7DFF2A5B1}"/>
          </ac:cxnSpMkLst>
        </pc:cxnChg>
        <pc:cxnChg chg="add del mod">
          <ac:chgData name="郭晏誠" userId="e3219672-2777-4d19-8d82-f0c196fe9886" providerId="ADAL" clId="{A2C9C661-E8B6-4476-8AE8-923BF8829FD1}" dt="2023-05-04T12:29:54.612" v="82"/>
          <ac:cxnSpMkLst>
            <pc:docMk/>
            <pc:sldMk cId="2531972741" sldId="1562"/>
            <ac:cxnSpMk id="21" creationId="{2CA6C704-A5E9-BC4A-4DF4-A13EF1291E2D}"/>
          </ac:cxnSpMkLst>
        </pc:cxnChg>
        <pc:cxnChg chg="mod">
          <ac:chgData name="郭晏誠" userId="e3219672-2777-4d19-8d82-f0c196fe9886" providerId="ADAL" clId="{A2C9C661-E8B6-4476-8AE8-923BF8829FD1}" dt="2023-05-04T12:29:52.868" v="81" actId="164"/>
          <ac:cxnSpMkLst>
            <pc:docMk/>
            <pc:sldMk cId="2531972741" sldId="1562"/>
            <ac:cxnSpMk id="29" creationId="{BF41B341-4A58-6F51-F0A0-55DD674E32AD}"/>
          </ac:cxnSpMkLst>
        </pc:cxnChg>
        <pc:cxnChg chg="mod">
          <ac:chgData name="郭晏誠" userId="e3219672-2777-4d19-8d82-f0c196fe9886" providerId="ADAL" clId="{A2C9C661-E8B6-4476-8AE8-923BF8829FD1}" dt="2023-05-04T12:29:52.868" v="81" actId="164"/>
          <ac:cxnSpMkLst>
            <pc:docMk/>
            <pc:sldMk cId="2531972741" sldId="1562"/>
            <ac:cxnSpMk id="30" creationId="{E9484D38-32D4-3F94-C025-59D697AB9A68}"/>
          </ac:cxnSpMkLst>
        </pc:cxnChg>
        <pc:cxnChg chg="mod">
          <ac:chgData name="郭晏誠" userId="e3219672-2777-4d19-8d82-f0c196fe9886" providerId="ADAL" clId="{A2C9C661-E8B6-4476-8AE8-923BF8829FD1}" dt="2023-05-04T12:29:52.868" v="81" actId="164"/>
          <ac:cxnSpMkLst>
            <pc:docMk/>
            <pc:sldMk cId="2531972741" sldId="1562"/>
            <ac:cxnSpMk id="33" creationId="{F6045C7C-B891-7742-EE56-58A1DA89B76A}"/>
          </ac:cxnSpMkLst>
        </pc:cxnChg>
        <pc:cxnChg chg="mod">
          <ac:chgData name="郭晏誠" userId="e3219672-2777-4d19-8d82-f0c196fe9886" providerId="ADAL" clId="{A2C9C661-E8B6-4476-8AE8-923BF8829FD1}" dt="2023-05-04T12:29:52.868" v="81" actId="164"/>
          <ac:cxnSpMkLst>
            <pc:docMk/>
            <pc:sldMk cId="2531972741" sldId="1562"/>
            <ac:cxnSpMk id="34" creationId="{89CD28DE-B243-D6DE-39B6-0CD2852B2018}"/>
          </ac:cxnSpMkLst>
        </pc:cxnChg>
        <pc:cxnChg chg="mod">
          <ac:chgData name="郭晏誠" userId="e3219672-2777-4d19-8d82-f0c196fe9886" providerId="ADAL" clId="{A2C9C661-E8B6-4476-8AE8-923BF8829FD1}" dt="2023-05-04T12:29:52.868" v="81" actId="164"/>
          <ac:cxnSpMkLst>
            <pc:docMk/>
            <pc:sldMk cId="2531972741" sldId="1562"/>
            <ac:cxnSpMk id="39" creationId="{6D8DC3CA-9FD1-B181-C982-316ECB4C033D}"/>
          </ac:cxnSpMkLst>
        </pc:cxnChg>
        <pc:cxnChg chg="mod">
          <ac:chgData name="郭晏誠" userId="e3219672-2777-4d19-8d82-f0c196fe9886" providerId="ADAL" clId="{A2C9C661-E8B6-4476-8AE8-923BF8829FD1}" dt="2023-05-04T12:29:52.868" v="81" actId="164"/>
          <ac:cxnSpMkLst>
            <pc:docMk/>
            <pc:sldMk cId="2531972741" sldId="1562"/>
            <ac:cxnSpMk id="40" creationId="{E76FD5B9-C4BE-C56F-21DD-00F25F8DB0A1}"/>
          </ac:cxnSpMkLst>
        </pc:cxnChg>
        <pc:cxnChg chg="mod">
          <ac:chgData name="郭晏誠" userId="e3219672-2777-4d19-8d82-f0c196fe9886" providerId="ADAL" clId="{A2C9C661-E8B6-4476-8AE8-923BF8829FD1}" dt="2023-05-04T12:29:52.868" v="81" actId="164"/>
          <ac:cxnSpMkLst>
            <pc:docMk/>
            <pc:sldMk cId="2531972741" sldId="1562"/>
            <ac:cxnSpMk id="45" creationId="{EC948F9F-7298-CA20-296B-C16F555A5F50}"/>
          </ac:cxnSpMkLst>
        </pc:cxnChg>
        <pc:cxnChg chg="mod">
          <ac:chgData name="郭晏誠" userId="e3219672-2777-4d19-8d82-f0c196fe9886" providerId="ADAL" clId="{A2C9C661-E8B6-4476-8AE8-923BF8829FD1}" dt="2023-05-04T12:29:52.868" v="81" actId="164"/>
          <ac:cxnSpMkLst>
            <pc:docMk/>
            <pc:sldMk cId="2531972741" sldId="1562"/>
            <ac:cxnSpMk id="46" creationId="{84DC52D9-7545-5A79-76D7-CDD06082B448}"/>
          </ac:cxnSpMkLst>
        </pc:cxnChg>
        <pc:cxnChg chg="add del mod">
          <ac:chgData name="郭晏誠" userId="e3219672-2777-4d19-8d82-f0c196fe9886" providerId="ADAL" clId="{A2C9C661-E8B6-4476-8AE8-923BF8829FD1}" dt="2023-05-04T12:29:54.612" v="82"/>
          <ac:cxnSpMkLst>
            <pc:docMk/>
            <pc:sldMk cId="2531972741" sldId="1562"/>
            <ac:cxnSpMk id="51" creationId="{21C55A5F-05EE-DEA3-2508-299EF8734D60}"/>
          </ac:cxnSpMkLst>
        </pc:cxnChg>
        <pc:cxnChg chg="add del mod">
          <ac:chgData name="郭晏誠" userId="e3219672-2777-4d19-8d82-f0c196fe9886" providerId="ADAL" clId="{A2C9C661-E8B6-4476-8AE8-923BF8829FD1}" dt="2023-05-04T12:29:54.612" v="82"/>
          <ac:cxnSpMkLst>
            <pc:docMk/>
            <pc:sldMk cId="2531972741" sldId="1562"/>
            <ac:cxnSpMk id="52" creationId="{950FCBB3-296C-6E33-B1BF-10688C87AE4D}"/>
          </ac:cxnSpMkLst>
        </pc:cxnChg>
        <pc:cxnChg chg="add del mod">
          <ac:chgData name="郭晏誠" userId="e3219672-2777-4d19-8d82-f0c196fe9886" providerId="ADAL" clId="{A2C9C661-E8B6-4476-8AE8-923BF8829FD1}" dt="2023-05-04T12:29:54.612" v="82"/>
          <ac:cxnSpMkLst>
            <pc:docMk/>
            <pc:sldMk cId="2531972741" sldId="1562"/>
            <ac:cxnSpMk id="58" creationId="{FEA57B20-E104-62A7-F3A3-120D40C1EF3C}"/>
          </ac:cxnSpMkLst>
        </pc:cxnChg>
        <pc:cxnChg chg="add del mod">
          <ac:chgData name="郭晏誠" userId="e3219672-2777-4d19-8d82-f0c196fe9886" providerId="ADAL" clId="{A2C9C661-E8B6-4476-8AE8-923BF8829FD1}" dt="2023-05-04T12:29:54.612" v="82"/>
          <ac:cxnSpMkLst>
            <pc:docMk/>
            <pc:sldMk cId="2531972741" sldId="1562"/>
            <ac:cxnSpMk id="59" creationId="{A5FAAAE7-4D58-0785-95CC-B031D5230CBB}"/>
          </ac:cxnSpMkLst>
        </pc:cxnChg>
        <pc:cxnChg chg="add del mod">
          <ac:chgData name="郭晏誠" userId="e3219672-2777-4d19-8d82-f0c196fe9886" providerId="ADAL" clId="{A2C9C661-E8B6-4476-8AE8-923BF8829FD1}" dt="2023-05-04T12:29:54.612" v="82"/>
          <ac:cxnSpMkLst>
            <pc:docMk/>
            <pc:sldMk cId="2531972741" sldId="1562"/>
            <ac:cxnSpMk id="63" creationId="{41CC2FDB-2F6C-7F7E-CBF0-7B443FEE84BF}"/>
          </ac:cxnSpMkLst>
        </pc:cxnChg>
        <pc:cxnChg chg="add del mod">
          <ac:chgData name="郭晏誠" userId="e3219672-2777-4d19-8d82-f0c196fe9886" providerId="ADAL" clId="{A2C9C661-E8B6-4476-8AE8-923BF8829FD1}" dt="2023-05-04T12:29:54.612" v="82"/>
          <ac:cxnSpMkLst>
            <pc:docMk/>
            <pc:sldMk cId="2531972741" sldId="1562"/>
            <ac:cxnSpMk id="64" creationId="{F6AA544D-675C-D2EC-1C8C-FEA677B89899}"/>
          </ac:cxnSpMkLst>
        </pc:cxnChg>
        <pc:cxnChg chg="add del mod">
          <ac:chgData name="郭晏誠" userId="e3219672-2777-4d19-8d82-f0c196fe9886" providerId="ADAL" clId="{A2C9C661-E8B6-4476-8AE8-923BF8829FD1}" dt="2023-05-04T12:29:54.612" v="82"/>
          <ac:cxnSpMkLst>
            <pc:docMk/>
            <pc:sldMk cId="2531972741" sldId="1562"/>
            <ac:cxnSpMk id="65" creationId="{DBEE614C-2125-DB2A-D0F3-D316D3DF29E2}"/>
          </ac:cxnSpMkLst>
        </pc:cxnChg>
        <pc:cxnChg chg="add del mod">
          <ac:chgData name="郭晏誠" userId="e3219672-2777-4d19-8d82-f0c196fe9886" providerId="ADAL" clId="{A2C9C661-E8B6-4476-8AE8-923BF8829FD1}" dt="2023-05-04T12:29:54.612" v="82"/>
          <ac:cxnSpMkLst>
            <pc:docMk/>
            <pc:sldMk cId="2531972741" sldId="1562"/>
            <ac:cxnSpMk id="68" creationId="{C65CF719-F45F-2608-5790-635F0951398B}"/>
          </ac:cxnSpMkLst>
        </pc:cxnChg>
        <pc:cxnChg chg="mod">
          <ac:chgData name="郭晏誠" userId="e3219672-2777-4d19-8d82-f0c196fe9886" providerId="ADAL" clId="{A2C9C661-E8B6-4476-8AE8-923BF8829FD1}" dt="2023-05-04T12:29:52.868" v="81" actId="164"/>
          <ac:cxnSpMkLst>
            <pc:docMk/>
            <pc:sldMk cId="2531972741" sldId="1562"/>
            <ac:cxnSpMk id="71" creationId="{4F52FE29-7167-7770-9F10-3FF4CE71C480}"/>
          </ac:cxnSpMkLst>
        </pc:cxnChg>
        <pc:cxnChg chg="mod">
          <ac:chgData name="郭晏誠" userId="e3219672-2777-4d19-8d82-f0c196fe9886" providerId="ADAL" clId="{A2C9C661-E8B6-4476-8AE8-923BF8829FD1}" dt="2023-05-04T12:29:52.868" v="81" actId="164"/>
          <ac:cxnSpMkLst>
            <pc:docMk/>
            <pc:sldMk cId="2531972741" sldId="1562"/>
            <ac:cxnSpMk id="72" creationId="{78F8C1B4-E419-9294-D5BC-837E4D6B384A}"/>
          </ac:cxnSpMkLst>
        </pc:cxnChg>
        <pc:cxnChg chg="add del mod">
          <ac:chgData name="郭晏誠" userId="e3219672-2777-4d19-8d82-f0c196fe9886" providerId="ADAL" clId="{A2C9C661-E8B6-4476-8AE8-923BF8829FD1}" dt="2023-05-04T12:29:54.612" v="82"/>
          <ac:cxnSpMkLst>
            <pc:docMk/>
            <pc:sldMk cId="2531972741" sldId="1562"/>
            <ac:cxnSpMk id="74" creationId="{930B32BA-4514-F4FA-C52E-B5244692D27D}"/>
          </ac:cxnSpMkLst>
        </pc:cxnChg>
        <pc:cxnChg chg="add del mod">
          <ac:chgData name="郭晏誠" userId="e3219672-2777-4d19-8d82-f0c196fe9886" providerId="ADAL" clId="{A2C9C661-E8B6-4476-8AE8-923BF8829FD1}" dt="2023-05-04T12:29:54.612" v="82"/>
          <ac:cxnSpMkLst>
            <pc:docMk/>
            <pc:sldMk cId="2531972741" sldId="1562"/>
            <ac:cxnSpMk id="77" creationId="{7BD5B105-3293-F6C3-47C5-5667B371187B}"/>
          </ac:cxnSpMkLst>
        </pc:cxnChg>
        <pc:cxnChg chg="add del mod">
          <ac:chgData name="郭晏誠" userId="e3219672-2777-4d19-8d82-f0c196fe9886" providerId="ADAL" clId="{A2C9C661-E8B6-4476-8AE8-923BF8829FD1}" dt="2023-05-04T12:29:54.612" v="82"/>
          <ac:cxnSpMkLst>
            <pc:docMk/>
            <pc:sldMk cId="2531972741" sldId="1562"/>
            <ac:cxnSpMk id="78" creationId="{E1489E46-7098-0C58-4732-547CFCF096EA}"/>
          </ac:cxnSpMkLst>
        </pc:cxnChg>
        <pc:cxnChg chg="add del mod">
          <ac:chgData name="郭晏誠" userId="e3219672-2777-4d19-8d82-f0c196fe9886" providerId="ADAL" clId="{A2C9C661-E8B6-4476-8AE8-923BF8829FD1}" dt="2023-05-04T12:29:54.612" v="82"/>
          <ac:cxnSpMkLst>
            <pc:docMk/>
            <pc:sldMk cId="2531972741" sldId="1562"/>
            <ac:cxnSpMk id="80" creationId="{28C4ECFB-F7EB-5FEB-BCAD-B9AB19B1E731}"/>
          </ac:cxnSpMkLst>
        </pc:cxnChg>
        <pc:cxnChg chg="add del mod">
          <ac:chgData name="郭晏誠" userId="e3219672-2777-4d19-8d82-f0c196fe9886" providerId="ADAL" clId="{A2C9C661-E8B6-4476-8AE8-923BF8829FD1}" dt="2023-05-04T12:29:54.612" v="82"/>
          <ac:cxnSpMkLst>
            <pc:docMk/>
            <pc:sldMk cId="2531972741" sldId="1562"/>
            <ac:cxnSpMk id="81" creationId="{7FD5CB90-A7EA-CC38-4651-D154E780A9D0}"/>
          </ac:cxnSpMkLst>
        </pc:cxnChg>
        <pc:cxnChg chg="add del mod">
          <ac:chgData name="郭晏誠" userId="e3219672-2777-4d19-8d82-f0c196fe9886" providerId="ADAL" clId="{A2C9C661-E8B6-4476-8AE8-923BF8829FD1}" dt="2023-05-04T12:29:54.612" v="82"/>
          <ac:cxnSpMkLst>
            <pc:docMk/>
            <pc:sldMk cId="2531972741" sldId="1562"/>
            <ac:cxnSpMk id="82" creationId="{3E7D18EB-ED0E-C33E-08B8-ED5BE29D51DD}"/>
          </ac:cxnSpMkLst>
        </pc:cxnChg>
      </pc:sldChg>
      <pc:sldChg chg="addSp modSp new del mod modShow">
        <pc:chgData name="郭晏誠" userId="e3219672-2777-4d19-8d82-f0c196fe9886" providerId="ADAL" clId="{A2C9C661-E8B6-4476-8AE8-923BF8829FD1}" dt="2023-05-04T12:33:51.594" v="271" actId="2696"/>
        <pc:sldMkLst>
          <pc:docMk/>
          <pc:sldMk cId="588784979" sldId="1563"/>
        </pc:sldMkLst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5" creationId="{064821A3-9AFE-B990-F025-F8B45DF218F2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6" creationId="{92CCE799-DA09-A70E-BC5E-FA0EC37846DF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7" creationId="{D9A9B1C2-3635-0B2C-126A-BEC22CD996E9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8" creationId="{41FD920F-7C04-5AC6-AFD6-AADEFAA01157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9" creationId="{2A566C96-D0F7-1102-0035-29C81553668D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10" creationId="{B808915A-57D3-81C4-745B-D5D9D4482814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11" creationId="{BB6DE8DD-BBA9-AEA9-4BAC-8DB2D84D68B7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12" creationId="{44811D7B-A0FC-24D2-5713-1F80C839012D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13" creationId="{AFFEF0E3-FFC2-D4A6-52E3-2F1623FCE724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14" creationId="{21610FF7-3CAE-0E46-04D7-CF33920A88F6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15" creationId="{C114B3C1-353F-0717-ECBF-5560DAB95EF4}"/>
          </ac:spMkLst>
        </pc:spChg>
        <pc:spChg chg="mod">
          <ac:chgData name="郭晏誠" userId="e3219672-2777-4d19-8d82-f0c196fe9886" providerId="ADAL" clId="{A2C9C661-E8B6-4476-8AE8-923BF8829FD1}" dt="2023-05-04T12:29:58.967" v="85"/>
          <ac:spMkLst>
            <pc:docMk/>
            <pc:sldMk cId="588784979" sldId="1563"/>
            <ac:spMk id="18" creationId="{B3682EB7-A16F-2386-1364-2B6065B55DB4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22" creationId="{6C63F5DA-E8EC-793A-3CF6-E0B00560AAAF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23" creationId="{A85B33BC-D7B1-C24C-77F2-004E9E67A662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24" creationId="{A6C384D7-99F0-1DEE-846D-C33CF7286639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25" creationId="{37AB45A8-70A5-B652-B396-68F3A2A81AC1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26" creationId="{9ED8612E-3A37-01C1-2A9E-24FA20F1590C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27" creationId="{48C81D9D-B74F-6BF5-CFC8-FB5A398BEC1B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31" creationId="{17E2814F-7FA5-46A1-DB1E-E91A4C11C255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35" creationId="{700F70A3-6D0C-9012-1AFC-F8851B56DD11}"/>
          </ac:spMkLst>
        </pc:spChg>
        <pc:spChg chg="mod">
          <ac:chgData name="郭晏誠" userId="e3219672-2777-4d19-8d82-f0c196fe9886" providerId="ADAL" clId="{A2C9C661-E8B6-4476-8AE8-923BF8829FD1}" dt="2023-05-04T12:29:58.967" v="85"/>
          <ac:spMkLst>
            <pc:docMk/>
            <pc:sldMk cId="588784979" sldId="1563"/>
            <ac:spMk id="38" creationId="{B5FBB9D3-930C-3C08-CE99-52E5C4A53ACB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41" creationId="{3E2044DC-6761-6B8C-D5F4-CF5E44DABE0A}"/>
          </ac:spMkLst>
        </pc:spChg>
        <pc:spChg chg="mod">
          <ac:chgData name="郭晏誠" userId="e3219672-2777-4d19-8d82-f0c196fe9886" providerId="ADAL" clId="{A2C9C661-E8B6-4476-8AE8-923BF8829FD1}" dt="2023-05-04T12:29:58.967" v="85"/>
          <ac:spMkLst>
            <pc:docMk/>
            <pc:sldMk cId="588784979" sldId="1563"/>
            <ac:spMk id="44" creationId="{A9390EFA-47E0-7533-72B9-FD30203410B8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47" creationId="{6788B32B-FBE0-B3F7-ED1E-31D366C8BE98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48" creationId="{751729AE-EBA3-167E-53D4-CFE6CE714AAC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49" creationId="{0173357E-B3FC-9215-2DDE-A3A8A8520533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50" creationId="{B46C37FF-7590-5332-7C3E-669E70CC7028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53" creationId="{3EE2ACFE-006F-BFED-56E6-5DD52BA9A73E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54" creationId="{593FF094-5B08-D4D1-084D-652210F7CACE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55" creationId="{8A59EF55-B005-5C27-ADA5-7F1CD62422EE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56" creationId="{459E4F83-3B42-14C7-6801-0FA707B24EB1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57" creationId="{0171ACE2-A38B-D6BC-B995-FCBBCB4FC98E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60" creationId="{E9630B1E-A1A0-BB79-9BF5-B1A220D7AA95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61" creationId="{B819B351-7521-F04F-6A78-6AF0709AE881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62" creationId="{25210D7E-0F86-1EA2-0F9D-607A03BCA723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66" creationId="{879205C6-FE1F-AAC3-B7D2-29D07A9F2A26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67" creationId="{5BADE3A0-4345-DAC2-1136-259A3EC90B8B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69" creationId="{64008FE5-0379-01FE-8280-396C6AC5C31C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73" creationId="{0CDFE271-76EB-B02F-AC80-0F3E2B3F53FF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75" creationId="{ED85DDAA-80D5-BCDF-959F-3A15949BFCBA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76" creationId="{C51D1E00-4008-DEC7-3152-C4EC9098BE7E}"/>
          </ac:spMkLst>
        </pc:spChg>
        <pc:spChg chg="add mod">
          <ac:chgData name="郭晏誠" userId="e3219672-2777-4d19-8d82-f0c196fe9886" providerId="ADAL" clId="{A2C9C661-E8B6-4476-8AE8-923BF8829FD1}" dt="2023-05-04T12:30:01.865" v="86" actId="164"/>
          <ac:spMkLst>
            <pc:docMk/>
            <pc:sldMk cId="588784979" sldId="1563"/>
            <ac:spMk id="79" creationId="{F78917C4-C4AD-976C-0D9C-0013CFDDA615}"/>
          </ac:spMkLst>
        </pc:spChg>
        <pc:grpChg chg="add mod">
          <ac:chgData name="郭晏誠" userId="e3219672-2777-4d19-8d82-f0c196fe9886" providerId="ADAL" clId="{A2C9C661-E8B6-4476-8AE8-923BF8829FD1}" dt="2023-05-04T12:30:01.865" v="86" actId="164"/>
          <ac:grpSpMkLst>
            <pc:docMk/>
            <pc:sldMk cId="588784979" sldId="1563"/>
            <ac:grpSpMk id="16" creationId="{24CA2144-79E9-9024-6B8F-36AD7C0924B8}"/>
          </ac:grpSpMkLst>
        </pc:grpChg>
        <pc:grpChg chg="mod">
          <ac:chgData name="郭晏誠" userId="e3219672-2777-4d19-8d82-f0c196fe9886" providerId="ADAL" clId="{A2C9C661-E8B6-4476-8AE8-923BF8829FD1}" dt="2023-05-04T12:29:58.967" v="85"/>
          <ac:grpSpMkLst>
            <pc:docMk/>
            <pc:sldMk cId="588784979" sldId="1563"/>
            <ac:grpSpMk id="17" creationId="{13C17CA6-2508-49AC-F0BA-1EA3DDC7B617}"/>
          </ac:grpSpMkLst>
        </pc:grpChg>
        <pc:grpChg chg="add mod">
          <ac:chgData name="郭晏誠" userId="e3219672-2777-4d19-8d82-f0c196fe9886" providerId="ADAL" clId="{A2C9C661-E8B6-4476-8AE8-923BF8829FD1}" dt="2023-05-04T12:30:01.865" v="86" actId="164"/>
          <ac:grpSpMkLst>
            <pc:docMk/>
            <pc:sldMk cId="588784979" sldId="1563"/>
            <ac:grpSpMk id="28" creationId="{0419B750-D6FB-932D-AAE1-ED46041E89F9}"/>
          </ac:grpSpMkLst>
        </pc:grpChg>
        <pc:grpChg chg="add mod">
          <ac:chgData name="郭晏誠" userId="e3219672-2777-4d19-8d82-f0c196fe9886" providerId="ADAL" clId="{A2C9C661-E8B6-4476-8AE8-923BF8829FD1}" dt="2023-05-04T12:30:01.865" v="86" actId="164"/>
          <ac:grpSpMkLst>
            <pc:docMk/>
            <pc:sldMk cId="588784979" sldId="1563"/>
            <ac:grpSpMk id="32" creationId="{ACBE03CB-E09A-A2CB-53B4-C04413D742ED}"/>
          </ac:grpSpMkLst>
        </pc:grpChg>
        <pc:grpChg chg="add mod">
          <ac:chgData name="郭晏誠" userId="e3219672-2777-4d19-8d82-f0c196fe9886" providerId="ADAL" clId="{A2C9C661-E8B6-4476-8AE8-923BF8829FD1}" dt="2023-05-04T12:30:01.865" v="86" actId="164"/>
          <ac:grpSpMkLst>
            <pc:docMk/>
            <pc:sldMk cId="588784979" sldId="1563"/>
            <ac:grpSpMk id="36" creationId="{4C95EB6A-98FB-DA99-B1CA-40A2A51AE153}"/>
          </ac:grpSpMkLst>
        </pc:grpChg>
        <pc:grpChg chg="mod">
          <ac:chgData name="郭晏誠" userId="e3219672-2777-4d19-8d82-f0c196fe9886" providerId="ADAL" clId="{A2C9C661-E8B6-4476-8AE8-923BF8829FD1}" dt="2023-05-04T12:29:58.967" v="85"/>
          <ac:grpSpMkLst>
            <pc:docMk/>
            <pc:sldMk cId="588784979" sldId="1563"/>
            <ac:grpSpMk id="37" creationId="{8BDE59A3-7820-F30F-E404-2A841393A6A0}"/>
          </ac:grpSpMkLst>
        </pc:grpChg>
        <pc:grpChg chg="add mod">
          <ac:chgData name="郭晏誠" userId="e3219672-2777-4d19-8d82-f0c196fe9886" providerId="ADAL" clId="{A2C9C661-E8B6-4476-8AE8-923BF8829FD1}" dt="2023-05-04T12:30:01.865" v="86" actId="164"/>
          <ac:grpSpMkLst>
            <pc:docMk/>
            <pc:sldMk cId="588784979" sldId="1563"/>
            <ac:grpSpMk id="42" creationId="{02A28A5D-1C52-65FA-F5B8-BD5002481BA7}"/>
          </ac:grpSpMkLst>
        </pc:grpChg>
        <pc:grpChg chg="mod">
          <ac:chgData name="郭晏誠" userId="e3219672-2777-4d19-8d82-f0c196fe9886" providerId="ADAL" clId="{A2C9C661-E8B6-4476-8AE8-923BF8829FD1}" dt="2023-05-04T12:29:58.967" v="85"/>
          <ac:grpSpMkLst>
            <pc:docMk/>
            <pc:sldMk cId="588784979" sldId="1563"/>
            <ac:grpSpMk id="43" creationId="{BB35035A-A3DE-5B41-ED1E-B900ABB55D5F}"/>
          </ac:grpSpMkLst>
        </pc:grpChg>
        <pc:grpChg chg="add mod">
          <ac:chgData name="郭晏誠" userId="e3219672-2777-4d19-8d82-f0c196fe9886" providerId="ADAL" clId="{A2C9C661-E8B6-4476-8AE8-923BF8829FD1}" dt="2023-05-04T12:30:01.865" v="86" actId="164"/>
          <ac:grpSpMkLst>
            <pc:docMk/>
            <pc:sldMk cId="588784979" sldId="1563"/>
            <ac:grpSpMk id="70" creationId="{8BC11531-5C55-E906-DB3C-68F46CBC530F}"/>
          </ac:grpSpMkLst>
        </pc:grpChg>
        <pc:grpChg chg="add mod">
          <ac:chgData name="郭晏誠" userId="e3219672-2777-4d19-8d82-f0c196fe9886" providerId="ADAL" clId="{A2C9C661-E8B6-4476-8AE8-923BF8829FD1}" dt="2023-05-04T12:30:01.865" v="86" actId="164"/>
          <ac:grpSpMkLst>
            <pc:docMk/>
            <pc:sldMk cId="588784979" sldId="1563"/>
            <ac:grpSpMk id="83" creationId="{155504A8-A99F-0F8F-FE2C-B89310D03393}"/>
          </ac:grpSpMkLst>
        </pc:grpChg>
        <pc:cxnChg chg="mod">
          <ac:chgData name="郭晏誠" userId="e3219672-2777-4d19-8d82-f0c196fe9886" providerId="ADAL" clId="{A2C9C661-E8B6-4476-8AE8-923BF8829FD1}" dt="2023-05-04T12:29:58.967" v="85"/>
          <ac:cxnSpMkLst>
            <pc:docMk/>
            <pc:sldMk cId="588784979" sldId="1563"/>
            <ac:cxnSpMk id="19" creationId="{40CA6C65-D42B-8DFA-5934-C4F1A0420089}"/>
          </ac:cxnSpMkLst>
        </pc:cxnChg>
        <pc:cxnChg chg="mod">
          <ac:chgData name="郭晏誠" userId="e3219672-2777-4d19-8d82-f0c196fe9886" providerId="ADAL" clId="{A2C9C661-E8B6-4476-8AE8-923BF8829FD1}" dt="2023-05-04T12:29:58.967" v="85"/>
          <ac:cxnSpMkLst>
            <pc:docMk/>
            <pc:sldMk cId="588784979" sldId="1563"/>
            <ac:cxnSpMk id="20" creationId="{C22C3843-8601-077F-E96B-459638667FE3}"/>
          </ac:cxnSpMkLst>
        </pc:cxnChg>
        <pc:cxnChg chg="add mod">
          <ac:chgData name="郭晏誠" userId="e3219672-2777-4d19-8d82-f0c196fe9886" providerId="ADAL" clId="{A2C9C661-E8B6-4476-8AE8-923BF8829FD1}" dt="2023-05-04T12:30:01.865" v="86" actId="164"/>
          <ac:cxnSpMkLst>
            <pc:docMk/>
            <pc:sldMk cId="588784979" sldId="1563"/>
            <ac:cxnSpMk id="21" creationId="{139C0330-AA4E-1D23-170B-4414BA12A8E5}"/>
          </ac:cxnSpMkLst>
        </pc:cxnChg>
        <pc:cxnChg chg="mod">
          <ac:chgData name="郭晏誠" userId="e3219672-2777-4d19-8d82-f0c196fe9886" providerId="ADAL" clId="{A2C9C661-E8B6-4476-8AE8-923BF8829FD1}" dt="2023-05-04T12:29:58.967" v="85"/>
          <ac:cxnSpMkLst>
            <pc:docMk/>
            <pc:sldMk cId="588784979" sldId="1563"/>
            <ac:cxnSpMk id="29" creationId="{6B408723-D6D8-775F-4C57-F4F4C0D75BB1}"/>
          </ac:cxnSpMkLst>
        </pc:cxnChg>
        <pc:cxnChg chg="mod">
          <ac:chgData name="郭晏誠" userId="e3219672-2777-4d19-8d82-f0c196fe9886" providerId="ADAL" clId="{A2C9C661-E8B6-4476-8AE8-923BF8829FD1}" dt="2023-05-04T12:29:58.967" v="85"/>
          <ac:cxnSpMkLst>
            <pc:docMk/>
            <pc:sldMk cId="588784979" sldId="1563"/>
            <ac:cxnSpMk id="30" creationId="{FB6B5EF8-CF21-5ABB-8771-5F97AC4B46A9}"/>
          </ac:cxnSpMkLst>
        </pc:cxnChg>
        <pc:cxnChg chg="mod">
          <ac:chgData name="郭晏誠" userId="e3219672-2777-4d19-8d82-f0c196fe9886" providerId="ADAL" clId="{A2C9C661-E8B6-4476-8AE8-923BF8829FD1}" dt="2023-05-04T12:29:58.967" v="85"/>
          <ac:cxnSpMkLst>
            <pc:docMk/>
            <pc:sldMk cId="588784979" sldId="1563"/>
            <ac:cxnSpMk id="33" creationId="{597D519B-3CFF-2B18-9A84-D936009F702C}"/>
          </ac:cxnSpMkLst>
        </pc:cxnChg>
        <pc:cxnChg chg="mod">
          <ac:chgData name="郭晏誠" userId="e3219672-2777-4d19-8d82-f0c196fe9886" providerId="ADAL" clId="{A2C9C661-E8B6-4476-8AE8-923BF8829FD1}" dt="2023-05-04T12:29:58.967" v="85"/>
          <ac:cxnSpMkLst>
            <pc:docMk/>
            <pc:sldMk cId="588784979" sldId="1563"/>
            <ac:cxnSpMk id="34" creationId="{9D89AF91-8D58-0694-9082-69C417DB32C0}"/>
          </ac:cxnSpMkLst>
        </pc:cxnChg>
        <pc:cxnChg chg="mod">
          <ac:chgData name="郭晏誠" userId="e3219672-2777-4d19-8d82-f0c196fe9886" providerId="ADAL" clId="{A2C9C661-E8B6-4476-8AE8-923BF8829FD1}" dt="2023-05-04T12:29:58.967" v="85"/>
          <ac:cxnSpMkLst>
            <pc:docMk/>
            <pc:sldMk cId="588784979" sldId="1563"/>
            <ac:cxnSpMk id="39" creationId="{20B47204-464E-77AD-931F-ADDCA999D751}"/>
          </ac:cxnSpMkLst>
        </pc:cxnChg>
        <pc:cxnChg chg="mod">
          <ac:chgData name="郭晏誠" userId="e3219672-2777-4d19-8d82-f0c196fe9886" providerId="ADAL" clId="{A2C9C661-E8B6-4476-8AE8-923BF8829FD1}" dt="2023-05-04T12:29:58.967" v="85"/>
          <ac:cxnSpMkLst>
            <pc:docMk/>
            <pc:sldMk cId="588784979" sldId="1563"/>
            <ac:cxnSpMk id="40" creationId="{366B7A6D-FEE2-1853-9441-DAFF8043C201}"/>
          </ac:cxnSpMkLst>
        </pc:cxnChg>
        <pc:cxnChg chg="mod">
          <ac:chgData name="郭晏誠" userId="e3219672-2777-4d19-8d82-f0c196fe9886" providerId="ADAL" clId="{A2C9C661-E8B6-4476-8AE8-923BF8829FD1}" dt="2023-05-04T12:29:58.967" v="85"/>
          <ac:cxnSpMkLst>
            <pc:docMk/>
            <pc:sldMk cId="588784979" sldId="1563"/>
            <ac:cxnSpMk id="45" creationId="{2143E7FA-98A6-68D6-47BF-C7CB2AC9FA4F}"/>
          </ac:cxnSpMkLst>
        </pc:cxnChg>
        <pc:cxnChg chg="mod">
          <ac:chgData name="郭晏誠" userId="e3219672-2777-4d19-8d82-f0c196fe9886" providerId="ADAL" clId="{A2C9C661-E8B6-4476-8AE8-923BF8829FD1}" dt="2023-05-04T12:29:58.967" v="85"/>
          <ac:cxnSpMkLst>
            <pc:docMk/>
            <pc:sldMk cId="588784979" sldId="1563"/>
            <ac:cxnSpMk id="46" creationId="{8CC45933-3E7A-107B-B336-E065CA182D3F}"/>
          </ac:cxnSpMkLst>
        </pc:cxnChg>
        <pc:cxnChg chg="add mod">
          <ac:chgData name="郭晏誠" userId="e3219672-2777-4d19-8d82-f0c196fe9886" providerId="ADAL" clId="{A2C9C661-E8B6-4476-8AE8-923BF8829FD1}" dt="2023-05-04T12:30:01.865" v="86" actId="164"/>
          <ac:cxnSpMkLst>
            <pc:docMk/>
            <pc:sldMk cId="588784979" sldId="1563"/>
            <ac:cxnSpMk id="51" creationId="{479FD303-8BFA-F3E8-0382-2689107F1302}"/>
          </ac:cxnSpMkLst>
        </pc:cxnChg>
        <pc:cxnChg chg="add mod">
          <ac:chgData name="郭晏誠" userId="e3219672-2777-4d19-8d82-f0c196fe9886" providerId="ADAL" clId="{A2C9C661-E8B6-4476-8AE8-923BF8829FD1}" dt="2023-05-04T12:30:01.865" v="86" actId="164"/>
          <ac:cxnSpMkLst>
            <pc:docMk/>
            <pc:sldMk cId="588784979" sldId="1563"/>
            <ac:cxnSpMk id="52" creationId="{575EC6F1-D08F-61C6-5A8C-BB84620AD344}"/>
          </ac:cxnSpMkLst>
        </pc:cxnChg>
        <pc:cxnChg chg="add mod">
          <ac:chgData name="郭晏誠" userId="e3219672-2777-4d19-8d82-f0c196fe9886" providerId="ADAL" clId="{A2C9C661-E8B6-4476-8AE8-923BF8829FD1}" dt="2023-05-04T12:30:01.865" v="86" actId="164"/>
          <ac:cxnSpMkLst>
            <pc:docMk/>
            <pc:sldMk cId="588784979" sldId="1563"/>
            <ac:cxnSpMk id="58" creationId="{8D42DE5E-0A94-41E9-B5B6-D4E24AAC8AF3}"/>
          </ac:cxnSpMkLst>
        </pc:cxnChg>
        <pc:cxnChg chg="add mod">
          <ac:chgData name="郭晏誠" userId="e3219672-2777-4d19-8d82-f0c196fe9886" providerId="ADAL" clId="{A2C9C661-E8B6-4476-8AE8-923BF8829FD1}" dt="2023-05-04T12:30:01.865" v="86" actId="164"/>
          <ac:cxnSpMkLst>
            <pc:docMk/>
            <pc:sldMk cId="588784979" sldId="1563"/>
            <ac:cxnSpMk id="59" creationId="{453604E5-3228-3CF3-AB01-A4480EF8A901}"/>
          </ac:cxnSpMkLst>
        </pc:cxnChg>
        <pc:cxnChg chg="add mod">
          <ac:chgData name="郭晏誠" userId="e3219672-2777-4d19-8d82-f0c196fe9886" providerId="ADAL" clId="{A2C9C661-E8B6-4476-8AE8-923BF8829FD1}" dt="2023-05-04T12:30:01.865" v="86" actId="164"/>
          <ac:cxnSpMkLst>
            <pc:docMk/>
            <pc:sldMk cId="588784979" sldId="1563"/>
            <ac:cxnSpMk id="63" creationId="{89673E15-F9A7-19A2-B612-B54F269C6AB0}"/>
          </ac:cxnSpMkLst>
        </pc:cxnChg>
        <pc:cxnChg chg="add mod">
          <ac:chgData name="郭晏誠" userId="e3219672-2777-4d19-8d82-f0c196fe9886" providerId="ADAL" clId="{A2C9C661-E8B6-4476-8AE8-923BF8829FD1}" dt="2023-05-04T12:30:01.865" v="86" actId="164"/>
          <ac:cxnSpMkLst>
            <pc:docMk/>
            <pc:sldMk cId="588784979" sldId="1563"/>
            <ac:cxnSpMk id="64" creationId="{F6070469-B758-9A41-76BC-14B98BA5C51B}"/>
          </ac:cxnSpMkLst>
        </pc:cxnChg>
        <pc:cxnChg chg="add mod">
          <ac:chgData name="郭晏誠" userId="e3219672-2777-4d19-8d82-f0c196fe9886" providerId="ADAL" clId="{A2C9C661-E8B6-4476-8AE8-923BF8829FD1}" dt="2023-05-04T12:30:01.865" v="86" actId="164"/>
          <ac:cxnSpMkLst>
            <pc:docMk/>
            <pc:sldMk cId="588784979" sldId="1563"/>
            <ac:cxnSpMk id="65" creationId="{225C0A63-8268-2399-6060-0312A8D4EEC5}"/>
          </ac:cxnSpMkLst>
        </pc:cxnChg>
        <pc:cxnChg chg="add mod">
          <ac:chgData name="郭晏誠" userId="e3219672-2777-4d19-8d82-f0c196fe9886" providerId="ADAL" clId="{A2C9C661-E8B6-4476-8AE8-923BF8829FD1}" dt="2023-05-04T12:30:01.865" v="86" actId="164"/>
          <ac:cxnSpMkLst>
            <pc:docMk/>
            <pc:sldMk cId="588784979" sldId="1563"/>
            <ac:cxnSpMk id="68" creationId="{B87DE102-0605-D7B7-2FCF-514908004BC6}"/>
          </ac:cxnSpMkLst>
        </pc:cxnChg>
        <pc:cxnChg chg="mod">
          <ac:chgData name="郭晏誠" userId="e3219672-2777-4d19-8d82-f0c196fe9886" providerId="ADAL" clId="{A2C9C661-E8B6-4476-8AE8-923BF8829FD1}" dt="2023-05-04T12:29:58.967" v="85"/>
          <ac:cxnSpMkLst>
            <pc:docMk/>
            <pc:sldMk cId="588784979" sldId="1563"/>
            <ac:cxnSpMk id="71" creationId="{A9A88EF1-A272-956F-39F8-9F72FFD80ED2}"/>
          </ac:cxnSpMkLst>
        </pc:cxnChg>
        <pc:cxnChg chg="mod">
          <ac:chgData name="郭晏誠" userId="e3219672-2777-4d19-8d82-f0c196fe9886" providerId="ADAL" clId="{A2C9C661-E8B6-4476-8AE8-923BF8829FD1}" dt="2023-05-04T12:29:58.967" v="85"/>
          <ac:cxnSpMkLst>
            <pc:docMk/>
            <pc:sldMk cId="588784979" sldId="1563"/>
            <ac:cxnSpMk id="72" creationId="{E66F99F9-10C2-2ADD-5791-3834CF49E903}"/>
          </ac:cxnSpMkLst>
        </pc:cxnChg>
        <pc:cxnChg chg="add mod">
          <ac:chgData name="郭晏誠" userId="e3219672-2777-4d19-8d82-f0c196fe9886" providerId="ADAL" clId="{A2C9C661-E8B6-4476-8AE8-923BF8829FD1}" dt="2023-05-04T12:30:01.865" v="86" actId="164"/>
          <ac:cxnSpMkLst>
            <pc:docMk/>
            <pc:sldMk cId="588784979" sldId="1563"/>
            <ac:cxnSpMk id="74" creationId="{1B160BA6-74A7-D371-2755-598FB6C9E572}"/>
          </ac:cxnSpMkLst>
        </pc:cxnChg>
        <pc:cxnChg chg="add mod">
          <ac:chgData name="郭晏誠" userId="e3219672-2777-4d19-8d82-f0c196fe9886" providerId="ADAL" clId="{A2C9C661-E8B6-4476-8AE8-923BF8829FD1}" dt="2023-05-04T12:30:01.865" v="86" actId="164"/>
          <ac:cxnSpMkLst>
            <pc:docMk/>
            <pc:sldMk cId="588784979" sldId="1563"/>
            <ac:cxnSpMk id="77" creationId="{0006B83C-FD0E-4068-CD44-A321781EEC19}"/>
          </ac:cxnSpMkLst>
        </pc:cxnChg>
        <pc:cxnChg chg="add mod">
          <ac:chgData name="郭晏誠" userId="e3219672-2777-4d19-8d82-f0c196fe9886" providerId="ADAL" clId="{A2C9C661-E8B6-4476-8AE8-923BF8829FD1}" dt="2023-05-04T12:30:01.865" v="86" actId="164"/>
          <ac:cxnSpMkLst>
            <pc:docMk/>
            <pc:sldMk cId="588784979" sldId="1563"/>
            <ac:cxnSpMk id="78" creationId="{FE5011CF-7FF4-5BC8-2EC6-5F569E263D62}"/>
          </ac:cxnSpMkLst>
        </pc:cxnChg>
        <pc:cxnChg chg="add mod">
          <ac:chgData name="郭晏誠" userId="e3219672-2777-4d19-8d82-f0c196fe9886" providerId="ADAL" clId="{A2C9C661-E8B6-4476-8AE8-923BF8829FD1}" dt="2023-05-04T12:30:01.865" v="86" actId="164"/>
          <ac:cxnSpMkLst>
            <pc:docMk/>
            <pc:sldMk cId="588784979" sldId="1563"/>
            <ac:cxnSpMk id="80" creationId="{1EAA1B88-0268-335D-0291-D862CCC72481}"/>
          </ac:cxnSpMkLst>
        </pc:cxnChg>
        <pc:cxnChg chg="add mod">
          <ac:chgData name="郭晏誠" userId="e3219672-2777-4d19-8d82-f0c196fe9886" providerId="ADAL" clId="{A2C9C661-E8B6-4476-8AE8-923BF8829FD1}" dt="2023-05-04T12:30:01.865" v="86" actId="164"/>
          <ac:cxnSpMkLst>
            <pc:docMk/>
            <pc:sldMk cId="588784979" sldId="1563"/>
            <ac:cxnSpMk id="81" creationId="{67C65077-A55E-923F-2958-0C5AAC2DB101}"/>
          </ac:cxnSpMkLst>
        </pc:cxnChg>
        <pc:cxnChg chg="add mod">
          <ac:chgData name="郭晏誠" userId="e3219672-2777-4d19-8d82-f0c196fe9886" providerId="ADAL" clId="{A2C9C661-E8B6-4476-8AE8-923BF8829FD1}" dt="2023-05-04T12:30:01.865" v="86" actId="164"/>
          <ac:cxnSpMkLst>
            <pc:docMk/>
            <pc:sldMk cId="588784979" sldId="1563"/>
            <ac:cxnSpMk id="82" creationId="{37D907CC-D3BE-637F-DD8D-11771B9824CD}"/>
          </ac:cxnSpMkLst>
        </pc:cxnChg>
      </pc:sldChg>
      <pc:sldChg chg="add">
        <pc:chgData name="郭晏誠" userId="e3219672-2777-4d19-8d82-f0c196fe9886" providerId="ADAL" clId="{A2C9C661-E8B6-4476-8AE8-923BF8829FD1}" dt="2023-05-04T12:33:58.140" v="272"/>
        <pc:sldMkLst>
          <pc:docMk/>
          <pc:sldMk cId="3209805452" sldId="1563"/>
        </pc:sldMkLst>
      </pc:sldChg>
      <pc:sldChg chg="addSp modSp new mod">
        <pc:chgData name="郭晏誠" userId="e3219672-2777-4d19-8d82-f0c196fe9886" providerId="ADAL" clId="{A2C9C661-E8B6-4476-8AE8-923BF8829FD1}" dt="2023-05-04T12:32:20.980" v="211" actId="1076"/>
        <pc:sldMkLst>
          <pc:docMk/>
          <pc:sldMk cId="3075157707" sldId="1564"/>
        </pc:sldMkLst>
        <pc:spChg chg="mod">
          <ac:chgData name="郭晏誠" userId="e3219672-2777-4d19-8d82-f0c196fe9886" providerId="ADAL" clId="{A2C9C661-E8B6-4476-8AE8-923BF8829FD1}" dt="2023-05-04T12:31:16.065" v="153" actId="20577"/>
          <ac:spMkLst>
            <pc:docMk/>
            <pc:sldMk cId="3075157707" sldId="1564"/>
            <ac:spMk id="2" creationId="{37F401EA-1DE2-A345-0C1C-86D5F09FF424}"/>
          </ac:spMkLst>
        </pc:spChg>
        <pc:spChg chg="mod">
          <ac:chgData name="郭晏誠" userId="e3219672-2777-4d19-8d82-f0c196fe9886" providerId="ADAL" clId="{A2C9C661-E8B6-4476-8AE8-923BF8829FD1}" dt="2023-05-04T12:32:16.291" v="209" actId="20577"/>
          <ac:spMkLst>
            <pc:docMk/>
            <pc:sldMk cId="3075157707" sldId="1564"/>
            <ac:spMk id="3" creationId="{F01879FE-75FD-022A-3462-F326B82B2A89}"/>
          </ac:spMkLst>
        </pc:spChg>
        <pc:picChg chg="add mod">
          <ac:chgData name="郭晏誠" userId="e3219672-2777-4d19-8d82-f0c196fe9886" providerId="ADAL" clId="{A2C9C661-E8B6-4476-8AE8-923BF8829FD1}" dt="2023-05-04T12:32:20.980" v="211" actId="1076"/>
          <ac:picMkLst>
            <pc:docMk/>
            <pc:sldMk cId="3075157707" sldId="1564"/>
            <ac:picMk id="5" creationId="{7A0639D0-E36D-B306-EAD2-4DA6FBFD35A8}"/>
          </ac:picMkLst>
        </pc:picChg>
      </pc:sldChg>
      <pc:sldChg chg="addSp modSp new del mod modShow">
        <pc:chgData name="郭晏誠" userId="e3219672-2777-4d19-8d82-f0c196fe9886" providerId="ADAL" clId="{A2C9C661-E8B6-4476-8AE8-923BF8829FD1}" dt="2023-05-04T12:33:51.594" v="271" actId="2696"/>
        <pc:sldMkLst>
          <pc:docMk/>
          <pc:sldMk cId="848711141" sldId="1565"/>
        </pc:sldMkLst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5" creationId="{D19F9D0E-0CFD-5B0C-53E4-29535C3355F2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6" creationId="{2A97B853-E4CB-BD82-661C-CFAD939542AF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7" creationId="{AFB858B4-4B29-B114-C1C6-C596D50BB68F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8" creationId="{1A359852-3BCA-C802-78C4-8EB085B5410E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9" creationId="{A37E0559-4CFE-41D7-5492-B7B9FD09849A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10" creationId="{3847EB82-C300-4B0B-5F01-FDB936CDFDAC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11" creationId="{0ED6B944-EB41-E150-C6D3-5A5069E8D6AE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12" creationId="{584E77E8-56AB-836F-8C65-F33B59BE83E9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13" creationId="{46EA5342-00B2-F8E1-439C-1661F44CF99A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14" creationId="{D368D8F7-EE02-7CD4-0357-2AC51ECEC001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15" creationId="{77FE5F5E-DF4A-9E03-E264-0B30DBE030E7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16" creationId="{A96945DE-53C7-613E-5A6F-EEF5177DE717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17" creationId="{DCA1D637-16DF-AA7E-1C34-F11296E6B422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18" creationId="{456D0A4E-EC55-EE6B-D5B4-B5F9C1AE9A23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19" creationId="{1A32014E-CC4F-23AF-EFA7-F074680EBBA3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20" creationId="{30602885-A996-8E60-8A4E-DE18ECAA7FD1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21" creationId="{465179B5-14C9-801B-96E7-8A67851989CC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22" creationId="{78BE0E4B-FFE2-DB12-3383-8488B4852A65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23" creationId="{BC125C4B-EF65-CBB3-9CB5-5EC8AC9694AD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24" creationId="{220ED1F8-A59C-F868-27F8-A3636AD21D79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25" creationId="{CF64B7E2-FCE6-79AA-1865-7950D43757E4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26" creationId="{A34AA458-FD0B-71C9-D03B-5D26798AF987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27" creationId="{CD79279B-F8FF-78E0-239E-3F37D14582FF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28" creationId="{1B472E91-997D-44B3-F98C-F68E5A4543FF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29" creationId="{11967DCE-A1CD-6BB7-8EE1-C6EB7821ECA4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30" creationId="{6CFFFEE4-B4A4-A6B1-7477-9BCFA59D349C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31" creationId="{641FFC8C-0E03-08E4-B628-A50DE9AC48E5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32" creationId="{F4F0F5C6-48B2-A62B-C236-FFBEC6E4ACD0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33" creationId="{49618E64-A2A0-1F74-2DDE-D6F469F6A4EC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34" creationId="{15F5E28D-F9D2-6EA7-865D-D0D91F12BD5F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35" creationId="{E68B2A79-C4C3-2C42-870D-5FBAB7828D12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36" creationId="{D069CFB5-13D8-9FF8-F576-10E7AA123D99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37" creationId="{24C2E8E3-351A-67F5-0DEE-853551AA4A55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38" creationId="{081A1AD4-DCCC-9839-7949-A60274BACA30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39" creationId="{444EAB24-BAFA-6932-24CB-3B5843645720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40" creationId="{EDFBDB1D-9551-4DAF-0FFA-B3A077517B07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41" creationId="{2BFE648D-5D2F-51B3-56B2-A9D1CE66C5CD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42" creationId="{B9F91B24-06A7-EFF9-7394-77A82218DF82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43" creationId="{702F8C2F-A832-F06C-10B6-8AD8C0511AE8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44" creationId="{CCA09691-EB77-3D84-E9DF-CA199E8B0C95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45" creationId="{55263CAD-9001-5228-E110-BB41CF57B3F8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46" creationId="{19758AB4-5038-ED5A-86A2-5BDE87DC5C28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47" creationId="{CC5F0F10-11AF-C0E4-F805-1DC17EAF0E7D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48" creationId="{777936EA-C2EF-7179-4882-27479B69787A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49" creationId="{677A2F79-04AF-6F1E-8502-CA16E87D62F2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50" creationId="{63ABD4A7-6B52-BEAE-C1F3-7A4F0EAE64B9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51" creationId="{A0BC1313-56CD-C77D-E6DC-22E021E1D9CE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52" creationId="{D768CD79-887E-BA5C-9B82-3992F0B565B2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53" creationId="{A237DD6C-BD92-915E-577A-F247B78CF7FD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54" creationId="{FE0D2364-E05D-9372-EB92-07B81986DEA3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55" creationId="{FE46ADDF-4901-600E-C5B1-1062A75A6412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57" creationId="{CED67CED-E67C-1FCB-AA32-FC17F1CED44C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58" creationId="{DC4208B7-03A5-E401-4594-337D538C9E66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59" creationId="{BAC7E5A0-4120-6E82-D2BB-8FDD404B88B1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60" creationId="{0C079A31-C005-B5EE-4415-832C15A77287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68" creationId="{5BFA99E1-E4A2-BBEE-1ACA-2343A7165B55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69" creationId="{B3CD0721-DEB6-6014-BB95-AD0CE220637A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71" creationId="{36E87813-F3FF-793E-6226-6532E66E72EE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73" creationId="{8C565FC3-61B0-01F6-26A8-79F13CABE012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74" creationId="{B4947210-D78C-302B-063A-8346A324F93B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75" creationId="{E0500853-DAC6-B8EB-E7FE-976947380E49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77" creationId="{EE4A696B-102E-2BED-8E36-9708C48AC7A7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79" creationId="{0EF8CA48-D019-855A-6008-3FDF6335A9EA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80" creationId="{ADFFC2ED-1CC5-808A-AC41-6367F3CC89BA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81" creationId="{8B5675FD-06FE-9798-2B1D-6F3F99EA8B64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83" creationId="{95C096A1-E8BC-DB0C-FE8C-CFEAFF657D48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85" creationId="{B8A003BB-F53C-2201-A946-9A62246D8AA7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86" creationId="{74A55F7E-5FFA-2293-D69E-D512CF4ECF3B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87" creationId="{BD6D4325-9609-6F83-DC03-5DC422FDF5B7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89" creationId="{968C02DB-2D57-2689-C97F-0870D716CC7C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92" creationId="{34EFA200-8879-5CAA-F306-12C0A6DD881B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95" creationId="{E7C5CC4F-AEF1-03F9-0310-2C07622BA1E8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98" creationId="{82C48AF6-F38E-86B3-D6A9-4DD34C0F7F2C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101" creationId="{F0EFE278-E6D3-DCBE-C511-C79816196689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104" creationId="{CA0DC466-7577-977F-3BFA-018EE9248B9E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110" creationId="{19040654-FCD4-C301-FD44-D677AE3D3BF3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111" creationId="{680E0114-C174-2B7F-F031-DD26B7BFA6D9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112" creationId="{1C0A4368-6D10-E2C4-AE6B-DAB0CB5F506D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113" creationId="{AEAA297C-1A7A-CFAA-DEBE-A4DEB645E98F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114" creationId="{EF5D3C7C-C407-9769-4C26-D45E33B8C527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115" creationId="{877E0D9C-DF37-D23E-3BBF-6BA83349C241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116" creationId="{0A410C7B-839D-F343-03A6-375915377BD8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117" creationId="{9D825571-39CE-48A1-E43B-58484C5A4AC4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118" creationId="{3A689994-068A-7FE5-E9B4-12D06464A924}"/>
          </ac:spMkLst>
        </pc:spChg>
        <pc:spChg chg="add mod">
          <ac:chgData name="郭晏誠" userId="e3219672-2777-4d19-8d82-f0c196fe9886" providerId="ADAL" clId="{A2C9C661-E8B6-4476-8AE8-923BF8829FD1}" dt="2023-05-04T12:31:33.678" v="156" actId="164"/>
          <ac:spMkLst>
            <pc:docMk/>
            <pc:sldMk cId="848711141" sldId="1565"/>
            <ac:spMk id="121" creationId="{2BFF17F6-6F4D-77D8-206B-E52D327CBED5}"/>
          </ac:spMkLst>
        </pc:spChg>
        <pc:grpChg chg="add mod">
          <ac:chgData name="郭晏誠" userId="e3219672-2777-4d19-8d82-f0c196fe9886" providerId="ADAL" clId="{A2C9C661-E8B6-4476-8AE8-923BF8829FD1}" dt="2023-05-04T12:31:33.678" v="156" actId="164"/>
          <ac:grpSpMkLst>
            <pc:docMk/>
            <pc:sldMk cId="848711141" sldId="1565"/>
            <ac:grpSpMk id="125" creationId="{B74E9650-74B6-08D8-D4AA-DF582DE545CB}"/>
          </ac:grpSpMkLst>
        </pc:grp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56" creationId="{B1CF9D1E-1B5A-3DD9-4034-DE9DE613AB5C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61" creationId="{4A2787EE-088F-0E5C-5B3B-980647D579EA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62" creationId="{C8C441F9-1296-7579-9BB1-4837492062DC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63" creationId="{7C64CB0B-506A-5DC5-A7E9-41A704BD4245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64" creationId="{C8B89814-FB76-6606-A58C-F788DA9B5894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65" creationId="{9DFC2114-B7A4-7549-9CE5-FFFE56D36B92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66" creationId="{59B5B259-1CEC-8364-CD19-645D64545408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67" creationId="{5F4C5593-9D01-EE46-E214-857A1507BB5E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70" creationId="{C430326F-9AA7-C003-38DB-66AAD1356B8C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72" creationId="{E111ACFC-A3F7-BCE4-825B-507FAC2728D7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76" creationId="{973E158A-BF08-B73E-FF38-F55DCC983AF1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78" creationId="{E62BCFF9-E78A-BD2A-56CA-080F8AED27CE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82" creationId="{11B7B9E1-2226-9A4E-8394-A2E88F18CC2F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84" creationId="{F9D3BA08-1DF2-5853-1546-FFDBD6939EC4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88" creationId="{8773DDA1-4E01-F983-A3F7-4B820E56A04C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90" creationId="{F346D48C-BF60-BFCF-B0EB-F9B7A9646C67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91" creationId="{552800E7-23A8-2D11-B5BC-DF670C04BEEB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93" creationId="{5BAFC992-444D-A0C9-A27D-E2CDD2FB2B69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94" creationId="{EF9A94FF-C9DA-1A3E-79CB-BBD447E022F2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96" creationId="{BC04CC60-E9E0-531D-1ADF-A48E2B6DAE7B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97" creationId="{BA6EA38F-C1F5-2D1A-0F08-05133C1FFDCE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99" creationId="{64D9818A-4675-309A-9B81-BCA904597B3D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100" creationId="{1A4EF265-45B6-9C9D-9BC2-038BE1012E7C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102" creationId="{E4AFD107-9B4B-4B63-1C6F-B50953512A15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103" creationId="{C92E02DE-866D-206D-98DE-CEFCE42C930A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105" creationId="{42B9C948-34D6-6766-1185-7E6DC312F920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106" creationId="{95B34D1D-774D-5E7A-483C-F6B23B55F92F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107" creationId="{F96A6B28-9D2C-AE67-E935-F06EAD9FFF68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108" creationId="{FA227AB4-9A04-6B39-3BD0-9C26F3C3AFD4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109" creationId="{4F6E7E28-18C8-C91E-724E-19534E19F3DA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119" creationId="{B7F85E0C-AD38-A89F-3537-1C41C96989F5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120" creationId="{07F43ECE-BAEF-04B8-4F99-5011180E114C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122" creationId="{812D0F65-C434-3304-E8AF-D4505D6EDEE1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123" creationId="{271C8E4B-E195-2C38-4DCA-E29BBF3F10AA}"/>
          </ac:cxnSpMkLst>
        </pc:cxnChg>
        <pc:cxnChg chg="add mod">
          <ac:chgData name="郭晏誠" userId="e3219672-2777-4d19-8d82-f0c196fe9886" providerId="ADAL" clId="{A2C9C661-E8B6-4476-8AE8-923BF8829FD1}" dt="2023-05-04T12:31:33.678" v="156" actId="164"/>
          <ac:cxnSpMkLst>
            <pc:docMk/>
            <pc:sldMk cId="848711141" sldId="1565"/>
            <ac:cxnSpMk id="124" creationId="{95233CFD-168D-FE05-F501-E49D14DDC828}"/>
          </ac:cxnSpMkLst>
        </pc:cxnChg>
      </pc:sldChg>
      <pc:sldChg chg="add">
        <pc:chgData name="郭晏誠" userId="e3219672-2777-4d19-8d82-f0c196fe9886" providerId="ADAL" clId="{A2C9C661-E8B6-4476-8AE8-923BF8829FD1}" dt="2023-05-04T12:33:58.140" v="272"/>
        <pc:sldMkLst>
          <pc:docMk/>
          <pc:sldMk cId="1077152352" sldId="1565"/>
        </pc:sldMkLst>
      </pc:sldChg>
      <pc:sldChg chg="addSp delSp modSp new mod">
        <pc:chgData name="郭晏誠" userId="e3219672-2777-4d19-8d82-f0c196fe9886" providerId="ADAL" clId="{A2C9C661-E8B6-4476-8AE8-923BF8829FD1}" dt="2023-05-04T12:33:45.754" v="269" actId="1076"/>
        <pc:sldMkLst>
          <pc:docMk/>
          <pc:sldMk cId="902129466" sldId="1566"/>
        </pc:sldMkLst>
        <pc:spChg chg="mod">
          <ac:chgData name="郭晏誠" userId="e3219672-2777-4d19-8d82-f0c196fe9886" providerId="ADAL" clId="{A2C9C661-E8B6-4476-8AE8-923BF8829FD1}" dt="2023-05-04T12:32:40.785" v="213"/>
          <ac:spMkLst>
            <pc:docMk/>
            <pc:sldMk cId="902129466" sldId="1566"/>
            <ac:spMk id="2" creationId="{E7918887-1346-A4D7-6101-575A1D83BBE2}"/>
          </ac:spMkLst>
        </pc:spChg>
        <pc:spChg chg="mod">
          <ac:chgData name="郭晏誠" userId="e3219672-2777-4d19-8d82-f0c196fe9886" providerId="ADAL" clId="{A2C9C661-E8B6-4476-8AE8-923BF8829FD1}" dt="2023-05-04T12:33:41.499" v="267" actId="20577"/>
          <ac:spMkLst>
            <pc:docMk/>
            <pc:sldMk cId="902129466" sldId="1566"/>
            <ac:spMk id="3" creationId="{1B712D4F-FC7D-D5C2-291F-72BC32613135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6" creationId="{E36D3CF4-0D1E-8E47-5F53-0E2C2270BF86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7" creationId="{43D1F4B1-8EAE-6BFB-B0DE-D6F2F7AB4BBC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9" creationId="{11884EF8-63A8-BBB4-0BDC-87DF4CA87C72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10" creationId="{FBD1AC7C-7D82-913B-0CEA-AD8CCFA427D7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11" creationId="{22EED963-5DB0-211A-9B1D-C46B73CF6F50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12" creationId="{5794EAF7-8CB9-A954-B4C9-8568626195D3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14" creationId="{67607BE7-00E2-4394-2027-4EB77926E653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16" creationId="{A4663125-9BEB-2616-2BC9-549C78E67D7D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17" creationId="{3F873A77-5FF1-9A07-6C2D-2E5BDFB45696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26" creationId="{5C00C80B-42F6-EE21-DBDA-6E8AD507FA1A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27" creationId="{6E70C771-5C92-DD6F-CB98-7DAA95A30CE6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30" creationId="{00593D1D-7A10-3CC5-283A-029CD5009ACC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36" creationId="{D9C3EEB1-BF50-3F9B-4379-70DC453C6D6D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37" creationId="{AD4A78D6-00A1-C73F-7EF7-D53F36053DAB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39" creationId="{5FB29EF9-FF15-37F8-9F78-7B8CCB1DC640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40" creationId="{8BFC9F3C-DCEF-F676-5527-9122E6334244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41" creationId="{7F9F2A32-42BC-BB29-E624-26E89D27EFFD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44" creationId="{73833B15-837A-5E5B-5BEA-129EA1BBE163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45" creationId="{DB4377BC-A8BE-863B-E053-61D9B1775277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46" creationId="{3A9FC0B2-6AF1-8DE9-E6CD-1BBE038AD8F6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48" creationId="{4BEB4E2A-80B9-BD3B-E01E-9BAE5D002B83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49" creationId="{62566C3E-14C8-5530-9EDE-B7F1DB76723F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50" creationId="{16DF07BE-6657-88EC-9A5A-7BBA9C7D123C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51" creationId="{A3919875-AC19-63CD-0A2A-696322927297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53" creationId="{BCC6C41B-5266-2ACE-120D-CFFF23574B7C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54" creationId="{06EAC1AF-CA64-6F84-FC65-4175AA20FE9E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56" creationId="{B5D6988C-A9BA-11B1-A0FD-A9A97E18A45D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58" creationId="{8E3D1B63-1584-B4C5-47E4-939485870194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59" creationId="{9A0B08DA-3770-2B6F-2C10-150E438CCEF2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63" creationId="{650325CF-8F6A-FDBF-9B92-FE2C3EF49422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64" creationId="{CE12A8AB-E2C3-1986-D010-2954CB04A287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67" creationId="{091CC978-B139-2FEE-09C4-4719D011740F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68" creationId="{7D3DF292-F875-5BBF-D161-C1BE1D4A313A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69" creationId="{4F1F0D61-C47E-857C-D533-37AF475AE719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70" creationId="{7F5ABBAC-6A94-8AB0-26F5-0FDA72B79000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71" creationId="{08BA9ECB-628A-439B-7612-D743686DBB5F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72" creationId="{1539209E-5532-B421-B31B-786EAB84004F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73" creationId="{8EC10085-08AB-C44F-DF1F-84501C85DD56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74" creationId="{28BDD3DE-7B9D-5CF8-ACE0-7BD64600F11A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75" creationId="{BD53F57B-D484-E365-3159-188E3C27C2A3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76" creationId="{EBD970FD-E16C-B9EF-4288-2DBA1B9338DE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77" creationId="{8AE6E7D8-6108-6EBA-0B82-0C3A194EA88B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78" creationId="{AF77AFFD-785B-F88E-D1BA-5E4172BFDBD4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79" creationId="{E09DB9F8-8CF7-9FE3-A211-00EFFA137CF0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80" creationId="{7417548C-224D-6898-D839-675E7540F7E6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81" creationId="{685A7DCC-EE55-36DD-21FD-801A7D3816DC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82" creationId="{25A9E31A-A473-7E67-D4B8-FFABE648E4BB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83" creationId="{9463B8EE-E5CE-F143-8813-7CA25ABC45BA}"/>
          </ac:spMkLst>
        </pc:spChg>
        <pc:spChg chg="mod">
          <ac:chgData name="郭晏誠" userId="e3219672-2777-4d19-8d82-f0c196fe9886" providerId="ADAL" clId="{A2C9C661-E8B6-4476-8AE8-923BF8829FD1}" dt="2023-05-04T12:32:50.853" v="214"/>
          <ac:spMkLst>
            <pc:docMk/>
            <pc:sldMk cId="902129466" sldId="1566"/>
            <ac:spMk id="84" creationId="{86A35848-9D1F-28D7-A822-660BEE2864FE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86" creationId="{08EEA9D5-023F-7B5A-C8DB-E6A75E2DB424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87" creationId="{06F67A3A-0B70-55F8-D5F1-BA8755A4D763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89" creationId="{63EB1655-468B-0DA3-F3B0-B7CC6BB61F87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90" creationId="{E57285E1-80D1-85E3-7FB7-A4B5BF119D7D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91" creationId="{CE5184BE-72ED-E873-08D9-60BA50CBE629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92" creationId="{FB02CEF7-427D-0176-D3AE-94CD9EA83C84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94" creationId="{2109A6C0-729D-8FBB-68F1-D2B6ECFE6F0A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96" creationId="{16D4F54A-DCA2-E3DB-2F16-FC0184CFB900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97" creationId="{5D8B5F36-DA59-5362-40A6-5AFDAD1937AD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06" creationId="{D91AF9FE-610D-B9D6-5B76-1165D833C3F4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07" creationId="{272BA130-00C0-3265-74A1-977CE7BB9246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10" creationId="{D85301E2-65BE-2928-A301-9E28B1C1DB75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16" creationId="{811F7EFF-CAB5-64D4-5929-FBC1BACFFE04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17" creationId="{5A59C283-E9F8-AC15-2866-0C6E4B670C4E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19" creationId="{76C4CDBC-6B11-7086-F333-F23D72449787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20" creationId="{87B6BDA8-203C-9D28-B494-858C7CC114CC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21" creationId="{166301CB-8BDE-827A-96E4-9C277DE14C0C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24" creationId="{B03FCB33-38C0-5D5B-0C87-283CECE6CED7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25" creationId="{A0CCEA38-7886-AB3F-5A4A-8A24ED744F57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26" creationId="{C33AA7AD-A0F2-0104-7BA6-1D2C8C2CEF09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28" creationId="{EA07156E-305F-92C4-1F83-7E418C126934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29" creationId="{0E6D5376-0F77-6606-CFEA-008F4CE8CB90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30" creationId="{86D7D3FC-8E44-BC66-2FE1-D59E3598868B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31" creationId="{D8F2ABA0-1C8D-29C1-75C2-764B20D0CC1D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33" creationId="{CB89A9A7-9543-E518-F6C0-E5D7D2F6C3CB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34" creationId="{AEFE2F32-AA82-93D6-C375-905D5264C1D2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36" creationId="{8D691588-863E-A3E8-FD52-AFAF004DB850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38" creationId="{8090CB98-50C9-D519-BFBD-C45B01F959E3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39" creationId="{6B401E1C-CD24-24AE-2286-350DB893D386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43" creationId="{680CC9BD-DA47-AF57-8114-BB2C0EBFF3E2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44" creationId="{6A7EC2AE-EA00-362C-5D49-60AA22235644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47" creationId="{C9761BA1-2B8A-DAF7-421D-8F9C91D92DF2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48" creationId="{B7EA6E38-8826-5346-66EC-FB7FD2C38278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49" creationId="{7F868A02-63CE-E621-63C6-AA322AF82DDA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50" creationId="{E37BA5AE-3609-44D8-E6DE-849B9FB4F761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51" creationId="{728B8EB3-15CA-A73A-DA03-C8B46E3DB8BA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52" creationId="{5CBA7A37-6E6D-992F-4E23-2C6A27226DE6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53" creationId="{265EE165-C161-E779-7AEA-431624D445FF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54" creationId="{C9CF7D12-588F-30CE-4E19-66B84F436EA1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55" creationId="{2727A8A3-7998-04ED-887C-41EA9FE7DFD4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56" creationId="{0C3EDAFA-38CD-C1C1-2107-B0B2779D43F1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57" creationId="{1ED57E5E-EF89-7508-2BED-F20B7CD47167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58" creationId="{9809B933-9476-FABE-5CFB-5F9E22A8C866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59" creationId="{0DADDAA5-F2FF-6FDD-47FD-AC07389E09A0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60" creationId="{E86614F0-7581-9E86-16F7-EF16970EF714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61" creationId="{66B1CD1A-C46A-FB35-071A-564434230316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62" creationId="{EA245961-1001-3685-F2F0-73F488C54311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63" creationId="{21E8BCD8-2F37-AAE8-1E24-A1BFAEF8F415}"/>
          </ac:spMkLst>
        </pc:spChg>
        <pc:spChg chg="mod">
          <ac:chgData name="郭晏誠" userId="e3219672-2777-4d19-8d82-f0c196fe9886" providerId="ADAL" clId="{A2C9C661-E8B6-4476-8AE8-923BF8829FD1}" dt="2023-05-04T12:33:12.124" v="221"/>
          <ac:spMkLst>
            <pc:docMk/>
            <pc:sldMk cId="902129466" sldId="1566"/>
            <ac:spMk id="164" creationId="{967C986C-BEC5-4ABF-3FA2-E2C65D9158E9}"/>
          </ac:spMkLst>
        </pc:spChg>
        <pc:grpChg chg="add del mod">
          <ac:chgData name="郭晏誠" userId="e3219672-2777-4d19-8d82-f0c196fe9886" providerId="ADAL" clId="{A2C9C661-E8B6-4476-8AE8-923BF8829FD1}" dt="2023-05-04T12:32:59.521" v="217"/>
          <ac:grpSpMkLst>
            <pc:docMk/>
            <pc:sldMk cId="902129466" sldId="1566"/>
            <ac:grpSpMk id="5" creationId="{0D1DDE5B-1E0F-6B6D-7950-1CE0F76F77FF}"/>
          </ac:grpSpMkLst>
        </pc:grpChg>
        <pc:grpChg chg="mod">
          <ac:chgData name="郭晏誠" userId="e3219672-2777-4d19-8d82-f0c196fe9886" providerId="ADAL" clId="{A2C9C661-E8B6-4476-8AE8-923BF8829FD1}" dt="2023-05-04T12:32:50.853" v="214"/>
          <ac:grpSpMkLst>
            <pc:docMk/>
            <pc:sldMk cId="902129466" sldId="1566"/>
            <ac:grpSpMk id="18" creationId="{CC04B6FB-B214-A651-8B15-C8EB0345A34B}"/>
          </ac:grpSpMkLst>
        </pc:grpChg>
        <pc:grpChg chg="mod">
          <ac:chgData name="郭晏誠" userId="e3219672-2777-4d19-8d82-f0c196fe9886" providerId="ADAL" clId="{A2C9C661-E8B6-4476-8AE8-923BF8829FD1}" dt="2023-05-04T12:32:50.853" v="214"/>
          <ac:grpSpMkLst>
            <pc:docMk/>
            <pc:sldMk cId="902129466" sldId="1566"/>
            <ac:grpSpMk id="19" creationId="{40844486-FA91-5A98-7E07-1FB336503F8A}"/>
          </ac:grpSpMkLst>
        </pc:grpChg>
        <pc:grpChg chg="mod">
          <ac:chgData name="郭晏誠" userId="e3219672-2777-4d19-8d82-f0c196fe9886" providerId="ADAL" clId="{A2C9C661-E8B6-4476-8AE8-923BF8829FD1}" dt="2023-05-04T12:32:50.853" v="214"/>
          <ac:grpSpMkLst>
            <pc:docMk/>
            <pc:sldMk cId="902129466" sldId="1566"/>
            <ac:grpSpMk id="23" creationId="{35298FED-A65D-9D0C-1478-F9F7E1727C4B}"/>
          </ac:grpSpMkLst>
        </pc:grpChg>
        <pc:grpChg chg="mod">
          <ac:chgData name="郭晏誠" userId="e3219672-2777-4d19-8d82-f0c196fe9886" providerId="ADAL" clId="{A2C9C661-E8B6-4476-8AE8-923BF8829FD1}" dt="2023-05-04T12:32:50.853" v="214"/>
          <ac:grpSpMkLst>
            <pc:docMk/>
            <pc:sldMk cId="902129466" sldId="1566"/>
            <ac:grpSpMk id="25" creationId="{DF759EA8-5006-A439-CD51-6B301250EC31}"/>
          </ac:grpSpMkLst>
        </pc:grpChg>
        <pc:grpChg chg="mod">
          <ac:chgData name="郭晏誠" userId="e3219672-2777-4d19-8d82-f0c196fe9886" providerId="ADAL" clId="{A2C9C661-E8B6-4476-8AE8-923BF8829FD1}" dt="2023-05-04T12:32:50.853" v="214"/>
          <ac:grpSpMkLst>
            <pc:docMk/>
            <pc:sldMk cId="902129466" sldId="1566"/>
            <ac:grpSpMk id="31" creationId="{7BAA9597-9714-9F8D-BA72-E989D6E63091}"/>
          </ac:grpSpMkLst>
        </pc:grpChg>
        <pc:grpChg chg="mod">
          <ac:chgData name="郭晏誠" userId="e3219672-2777-4d19-8d82-f0c196fe9886" providerId="ADAL" clId="{A2C9C661-E8B6-4476-8AE8-923BF8829FD1}" dt="2023-05-04T12:32:50.853" v="214"/>
          <ac:grpSpMkLst>
            <pc:docMk/>
            <pc:sldMk cId="902129466" sldId="1566"/>
            <ac:grpSpMk id="35" creationId="{E7B6AE2C-9EC9-C8D9-F708-FD7FC8DB7B01}"/>
          </ac:grpSpMkLst>
        </pc:grpChg>
        <pc:grpChg chg="mod">
          <ac:chgData name="郭晏誠" userId="e3219672-2777-4d19-8d82-f0c196fe9886" providerId="ADAL" clId="{A2C9C661-E8B6-4476-8AE8-923BF8829FD1}" dt="2023-05-04T12:32:50.853" v="214"/>
          <ac:grpSpMkLst>
            <pc:docMk/>
            <pc:sldMk cId="902129466" sldId="1566"/>
            <ac:grpSpMk id="38" creationId="{998DBC93-3A0E-5C91-4A62-AD6AE79CF49E}"/>
          </ac:grpSpMkLst>
        </pc:grpChg>
        <pc:grpChg chg="add del mod">
          <ac:chgData name="郭晏誠" userId="e3219672-2777-4d19-8d82-f0c196fe9886" providerId="ADAL" clId="{A2C9C661-E8B6-4476-8AE8-923BF8829FD1}" dt="2023-05-04T12:33:13.808" v="222"/>
          <ac:grpSpMkLst>
            <pc:docMk/>
            <pc:sldMk cId="902129466" sldId="1566"/>
            <ac:grpSpMk id="85" creationId="{AB49C29B-7D3F-11A6-8438-7E2DC7F86760}"/>
          </ac:grpSpMkLst>
        </pc:grpChg>
        <pc:grpChg chg="mod">
          <ac:chgData name="郭晏誠" userId="e3219672-2777-4d19-8d82-f0c196fe9886" providerId="ADAL" clId="{A2C9C661-E8B6-4476-8AE8-923BF8829FD1}" dt="2023-05-04T12:33:12.124" v="221"/>
          <ac:grpSpMkLst>
            <pc:docMk/>
            <pc:sldMk cId="902129466" sldId="1566"/>
            <ac:grpSpMk id="98" creationId="{8111A236-586C-4E41-FE97-2A45A319EBE8}"/>
          </ac:grpSpMkLst>
        </pc:grpChg>
        <pc:grpChg chg="mod">
          <ac:chgData name="郭晏誠" userId="e3219672-2777-4d19-8d82-f0c196fe9886" providerId="ADAL" clId="{A2C9C661-E8B6-4476-8AE8-923BF8829FD1}" dt="2023-05-04T12:33:12.124" v="221"/>
          <ac:grpSpMkLst>
            <pc:docMk/>
            <pc:sldMk cId="902129466" sldId="1566"/>
            <ac:grpSpMk id="99" creationId="{FF3E47CB-7F49-C657-2A74-7E576E25EFF0}"/>
          </ac:grpSpMkLst>
        </pc:grpChg>
        <pc:grpChg chg="mod">
          <ac:chgData name="郭晏誠" userId="e3219672-2777-4d19-8d82-f0c196fe9886" providerId="ADAL" clId="{A2C9C661-E8B6-4476-8AE8-923BF8829FD1}" dt="2023-05-04T12:33:12.124" v="221"/>
          <ac:grpSpMkLst>
            <pc:docMk/>
            <pc:sldMk cId="902129466" sldId="1566"/>
            <ac:grpSpMk id="103" creationId="{BC5259D0-A8E5-C6BA-4E7C-F36B17B29308}"/>
          </ac:grpSpMkLst>
        </pc:grpChg>
        <pc:grpChg chg="mod">
          <ac:chgData name="郭晏誠" userId="e3219672-2777-4d19-8d82-f0c196fe9886" providerId="ADAL" clId="{A2C9C661-E8B6-4476-8AE8-923BF8829FD1}" dt="2023-05-04T12:33:12.124" v="221"/>
          <ac:grpSpMkLst>
            <pc:docMk/>
            <pc:sldMk cId="902129466" sldId="1566"/>
            <ac:grpSpMk id="105" creationId="{E497D54D-EDC2-E020-A75F-EBB189812E1C}"/>
          </ac:grpSpMkLst>
        </pc:grpChg>
        <pc:grpChg chg="mod">
          <ac:chgData name="郭晏誠" userId="e3219672-2777-4d19-8d82-f0c196fe9886" providerId="ADAL" clId="{A2C9C661-E8B6-4476-8AE8-923BF8829FD1}" dt="2023-05-04T12:33:12.124" v="221"/>
          <ac:grpSpMkLst>
            <pc:docMk/>
            <pc:sldMk cId="902129466" sldId="1566"/>
            <ac:grpSpMk id="111" creationId="{71C74EF0-FDBE-6013-77AF-3F87A45B4DAE}"/>
          </ac:grpSpMkLst>
        </pc:grpChg>
        <pc:grpChg chg="mod">
          <ac:chgData name="郭晏誠" userId="e3219672-2777-4d19-8d82-f0c196fe9886" providerId="ADAL" clId="{A2C9C661-E8B6-4476-8AE8-923BF8829FD1}" dt="2023-05-04T12:33:12.124" v="221"/>
          <ac:grpSpMkLst>
            <pc:docMk/>
            <pc:sldMk cId="902129466" sldId="1566"/>
            <ac:grpSpMk id="115" creationId="{1C86A234-452E-8B51-65C1-FDF79F2D6AC2}"/>
          </ac:grpSpMkLst>
        </pc:grpChg>
        <pc:grpChg chg="mod">
          <ac:chgData name="郭晏誠" userId="e3219672-2777-4d19-8d82-f0c196fe9886" providerId="ADAL" clId="{A2C9C661-E8B6-4476-8AE8-923BF8829FD1}" dt="2023-05-04T12:33:12.124" v="221"/>
          <ac:grpSpMkLst>
            <pc:docMk/>
            <pc:sldMk cId="902129466" sldId="1566"/>
            <ac:grpSpMk id="118" creationId="{5A47C22F-7F12-C50B-4201-520D12D3D5AB}"/>
          </ac:grpSpMkLst>
        </pc:grpChg>
        <pc:picChg chg="add mod">
          <ac:chgData name="郭晏誠" userId="e3219672-2777-4d19-8d82-f0c196fe9886" providerId="ADAL" clId="{A2C9C661-E8B6-4476-8AE8-923BF8829FD1}" dt="2023-05-04T12:33:45.754" v="269" actId="1076"/>
          <ac:picMkLst>
            <pc:docMk/>
            <pc:sldMk cId="902129466" sldId="1566"/>
            <ac:picMk id="165" creationId="{A3DCCDC2-A8AD-718B-9CC0-79C27307C9CA}"/>
          </ac:picMkLst>
        </pc:picChg>
        <pc:cxnChg chg="mod">
          <ac:chgData name="郭晏誠" userId="e3219672-2777-4d19-8d82-f0c196fe9886" providerId="ADAL" clId="{A2C9C661-E8B6-4476-8AE8-923BF8829FD1}" dt="2023-05-04T12:32:50.853" v="214"/>
          <ac:cxnSpMkLst>
            <pc:docMk/>
            <pc:sldMk cId="902129466" sldId="1566"/>
            <ac:cxnSpMk id="8" creationId="{CF120DA1-8CDE-ABE3-B92E-2F8F09BFFCC7}"/>
          </ac:cxnSpMkLst>
        </pc:cxnChg>
        <pc:cxnChg chg="mod">
          <ac:chgData name="郭晏誠" userId="e3219672-2777-4d19-8d82-f0c196fe9886" providerId="ADAL" clId="{A2C9C661-E8B6-4476-8AE8-923BF8829FD1}" dt="2023-05-04T12:32:50.853" v="214"/>
          <ac:cxnSpMkLst>
            <pc:docMk/>
            <pc:sldMk cId="902129466" sldId="1566"/>
            <ac:cxnSpMk id="13" creationId="{8E1CFFAC-8215-18E7-1FB1-AE27F6C2C9B8}"/>
          </ac:cxnSpMkLst>
        </pc:cxnChg>
        <pc:cxnChg chg="mod">
          <ac:chgData name="郭晏誠" userId="e3219672-2777-4d19-8d82-f0c196fe9886" providerId="ADAL" clId="{A2C9C661-E8B6-4476-8AE8-923BF8829FD1}" dt="2023-05-04T12:32:50.853" v="214"/>
          <ac:cxnSpMkLst>
            <pc:docMk/>
            <pc:sldMk cId="902129466" sldId="1566"/>
            <ac:cxnSpMk id="15" creationId="{A0A0CF90-C890-21FF-0D90-3C1031263B11}"/>
          </ac:cxnSpMkLst>
        </pc:cxnChg>
        <pc:cxnChg chg="mod">
          <ac:chgData name="郭晏誠" userId="e3219672-2777-4d19-8d82-f0c196fe9886" providerId="ADAL" clId="{A2C9C661-E8B6-4476-8AE8-923BF8829FD1}" dt="2023-05-04T12:32:50.853" v="214"/>
          <ac:cxnSpMkLst>
            <pc:docMk/>
            <pc:sldMk cId="902129466" sldId="1566"/>
            <ac:cxnSpMk id="20" creationId="{1EDDB3DD-2390-7505-2BAA-2298EEEB8FBE}"/>
          </ac:cxnSpMkLst>
        </pc:cxnChg>
        <pc:cxnChg chg="mod">
          <ac:chgData name="郭晏誠" userId="e3219672-2777-4d19-8d82-f0c196fe9886" providerId="ADAL" clId="{A2C9C661-E8B6-4476-8AE8-923BF8829FD1}" dt="2023-05-04T12:32:50.853" v="214"/>
          <ac:cxnSpMkLst>
            <pc:docMk/>
            <pc:sldMk cId="902129466" sldId="1566"/>
            <ac:cxnSpMk id="21" creationId="{2E2C1902-49F5-FE08-5199-3B2C0157CA5B}"/>
          </ac:cxnSpMkLst>
        </pc:cxnChg>
        <pc:cxnChg chg="mod">
          <ac:chgData name="郭晏誠" userId="e3219672-2777-4d19-8d82-f0c196fe9886" providerId="ADAL" clId="{A2C9C661-E8B6-4476-8AE8-923BF8829FD1}" dt="2023-05-04T12:32:50.853" v="214"/>
          <ac:cxnSpMkLst>
            <pc:docMk/>
            <pc:sldMk cId="902129466" sldId="1566"/>
            <ac:cxnSpMk id="22" creationId="{306CAFB5-F8EE-485C-1A41-B55886861849}"/>
          </ac:cxnSpMkLst>
        </pc:cxnChg>
        <pc:cxnChg chg="mod">
          <ac:chgData name="郭晏誠" userId="e3219672-2777-4d19-8d82-f0c196fe9886" providerId="ADAL" clId="{A2C9C661-E8B6-4476-8AE8-923BF8829FD1}" dt="2023-05-04T12:32:50.853" v="214"/>
          <ac:cxnSpMkLst>
            <pc:docMk/>
            <pc:sldMk cId="902129466" sldId="1566"/>
            <ac:cxnSpMk id="24" creationId="{D8831F82-F18F-7AA7-EC65-D8237A71CCD5}"/>
          </ac:cxnSpMkLst>
        </pc:cxnChg>
        <pc:cxnChg chg="mod">
          <ac:chgData name="郭晏誠" userId="e3219672-2777-4d19-8d82-f0c196fe9886" providerId="ADAL" clId="{A2C9C661-E8B6-4476-8AE8-923BF8829FD1}" dt="2023-05-04T12:32:50.853" v="214"/>
          <ac:cxnSpMkLst>
            <pc:docMk/>
            <pc:sldMk cId="902129466" sldId="1566"/>
            <ac:cxnSpMk id="28" creationId="{E2A43E74-EA31-B7B3-16EB-D51B4A8A36AC}"/>
          </ac:cxnSpMkLst>
        </pc:cxnChg>
        <pc:cxnChg chg="mod">
          <ac:chgData name="郭晏誠" userId="e3219672-2777-4d19-8d82-f0c196fe9886" providerId="ADAL" clId="{A2C9C661-E8B6-4476-8AE8-923BF8829FD1}" dt="2023-05-04T12:32:50.853" v="214"/>
          <ac:cxnSpMkLst>
            <pc:docMk/>
            <pc:sldMk cId="902129466" sldId="1566"/>
            <ac:cxnSpMk id="29" creationId="{A7E2A3BE-97E7-CEF0-86F7-E01865B03A24}"/>
          </ac:cxnSpMkLst>
        </pc:cxnChg>
        <pc:cxnChg chg="mod">
          <ac:chgData name="郭晏誠" userId="e3219672-2777-4d19-8d82-f0c196fe9886" providerId="ADAL" clId="{A2C9C661-E8B6-4476-8AE8-923BF8829FD1}" dt="2023-05-04T12:32:50.853" v="214"/>
          <ac:cxnSpMkLst>
            <pc:docMk/>
            <pc:sldMk cId="902129466" sldId="1566"/>
            <ac:cxnSpMk id="32" creationId="{0CB0DA50-F2A4-E51C-8B69-875FA50BDCA0}"/>
          </ac:cxnSpMkLst>
        </pc:cxnChg>
        <pc:cxnChg chg="mod">
          <ac:chgData name="郭晏誠" userId="e3219672-2777-4d19-8d82-f0c196fe9886" providerId="ADAL" clId="{A2C9C661-E8B6-4476-8AE8-923BF8829FD1}" dt="2023-05-04T12:32:50.853" v="214"/>
          <ac:cxnSpMkLst>
            <pc:docMk/>
            <pc:sldMk cId="902129466" sldId="1566"/>
            <ac:cxnSpMk id="33" creationId="{DFF3CC6D-D0E8-11BD-DF06-FCD78B842CCE}"/>
          </ac:cxnSpMkLst>
        </pc:cxnChg>
        <pc:cxnChg chg="mod">
          <ac:chgData name="郭晏誠" userId="e3219672-2777-4d19-8d82-f0c196fe9886" providerId="ADAL" clId="{A2C9C661-E8B6-4476-8AE8-923BF8829FD1}" dt="2023-05-04T12:32:50.853" v="214"/>
          <ac:cxnSpMkLst>
            <pc:docMk/>
            <pc:sldMk cId="902129466" sldId="1566"/>
            <ac:cxnSpMk id="34" creationId="{2638CD3C-4840-6C8E-679B-A51371A85FD0}"/>
          </ac:cxnSpMkLst>
        </pc:cxnChg>
        <pc:cxnChg chg="mod">
          <ac:chgData name="郭晏誠" userId="e3219672-2777-4d19-8d82-f0c196fe9886" providerId="ADAL" clId="{A2C9C661-E8B6-4476-8AE8-923BF8829FD1}" dt="2023-05-04T12:32:50.853" v="214"/>
          <ac:cxnSpMkLst>
            <pc:docMk/>
            <pc:sldMk cId="902129466" sldId="1566"/>
            <ac:cxnSpMk id="42" creationId="{23C84774-6702-AEE5-787F-CA6BB6D4FD64}"/>
          </ac:cxnSpMkLst>
        </pc:cxnChg>
        <pc:cxnChg chg="mod">
          <ac:chgData name="郭晏誠" userId="e3219672-2777-4d19-8d82-f0c196fe9886" providerId="ADAL" clId="{A2C9C661-E8B6-4476-8AE8-923BF8829FD1}" dt="2023-05-04T12:32:50.853" v="214"/>
          <ac:cxnSpMkLst>
            <pc:docMk/>
            <pc:sldMk cId="902129466" sldId="1566"/>
            <ac:cxnSpMk id="43" creationId="{26AF0AF8-7A96-D585-00B7-5D65F87793B7}"/>
          </ac:cxnSpMkLst>
        </pc:cxnChg>
        <pc:cxnChg chg="mod">
          <ac:chgData name="郭晏誠" userId="e3219672-2777-4d19-8d82-f0c196fe9886" providerId="ADAL" clId="{A2C9C661-E8B6-4476-8AE8-923BF8829FD1}" dt="2023-05-04T12:32:50.853" v="214"/>
          <ac:cxnSpMkLst>
            <pc:docMk/>
            <pc:sldMk cId="902129466" sldId="1566"/>
            <ac:cxnSpMk id="47" creationId="{33E3E858-96C8-BF1B-0B97-CBE6802963A6}"/>
          </ac:cxnSpMkLst>
        </pc:cxnChg>
        <pc:cxnChg chg="mod">
          <ac:chgData name="郭晏誠" userId="e3219672-2777-4d19-8d82-f0c196fe9886" providerId="ADAL" clId="{A2C9C661-E8B6-4476-8AE8-923BF8829FD1}" dt="2023-05-04T12:32:50.853" v="214"/>
          <ac:cxnSpMkLst>
            <pc:docMk/>
            <pc:sldMk cId="902129466" sldId="1566"/>
            <ac:cxnSpMk id="52" creationId="{0417DEBE-838A-FDF2-7AF1-5435BC0A0BCD}"/>
          </ac:cxnSpMkLst>
        </pc:cxnChg>
        <pc:cxnChg chg="mod">
          <ac:chgData name="郭晏誠" userId="e3219672-2777-4d19-8d82-f0c196fe9886" providerId="ADAL" clId="{A2C9C661-E8B6-4476-8AE8-923BF8829FD1}" dt="2023-05-04T12:32:50.853" v="214"/>
          <ac:cxnSpMkLst>
            <pc:docMk/>
            <pc:sldMk cId="902129466" sldId="1566"/>
            <ac:cxnSpMk id="55" creationId="{AADC3D63-A64A-3C56-3131-A17865C4B16B}"/>
          </ac:cxnSpMkLst>
        </pc:cxnChg>
        <pc:cxnChg chg="mod">
          <ac:chgData name="郭晏誠" userId="e3219672-2777-4d19-8d82-f0c196fe9886" providerId="ADAL" clId="{A2C9C661-E8B6-4476-8AE8-923BF8829FD1}" dt="2023-05-04T12:32:50.853" v="214"/>
          <ac:cxnSpMkLst>
            <pc:docMk/>
            <pc:sldMk cId="902129466" sldId="1566"/>
            <ac:cxnSpMk id="57" creationId="{E489FE15-75B2-A53F-4786-A7D9EA26B499}"/>
          </ac:cxnSpMkLst>
        </pc:cxnChg>
        <pc:cxnChg chg="mod">
          <ac:chgData name="郭晏誠" userId="e3219672-2777-4d19-8d82-f0c196fe9886" providerId="ADAL" clId="{A2C9C661-E8B6-4476-8AE8-923BF8829FD1}" dt="2023-05-04T12:32:50.853" v="214"/>
          <ac:cxnSpMkLst>
            <pc:docMk/>
            <pc:sldMk cId="902129466" sldId="1566"/>
            <ac:cxnSpMk id="60" creationId="{8828A8BB-3F03-13DD-3010-5B8243471840}"/>
          </ac:cxnSpMkLst>
        </pc:cxnChg>
        <pc:cxnChg chg="mod">
          <ac:chgData name="郭晏誠" userId="e3219672-2777-4d19-8d82-f0c196fe9886" providerId="ADAL" clId="{A2C9C661-E8B6-4476-8AE8-923BF8829FD1}" dt="2023-05-04T12:32:50.853" v="214"/>
          <ac:cxnSpMkLst>
            <pc:docMk/>
            <pc:sldMk cId="902129466" sldId="1566"/>
            <ac:cxnSpMk id="61" creationId="{A105C5CE-5A6C-D382-AFC2-B3484CD29D8A}"/>
          </ac:cxnSpMkLst>
        </pc:cxnChg>
        <pc:cxnChg chg="mod">
          <ac:chgData name="郭晏誠" userId="e3219672-2777-4d19-8d82-f0c196fe9886" providerId="ADAL" clId="{A2C9C661-E8B6-4476-8AE8-923BF8829FD1}" dt="2023-05-04T12:32:50.853" v="214"/>
          <ac:cxnSpMkLst>
            <pc:docMk/>
            <pc:sldMk cId="902129466" sldId="1566"/>
            <ac:cxnSpMk id="62" creationId="{D771F35F-1B69-6C5D-BAA5-CC9DC553643F}"/>
          </ac:cxnSpMkLst>
        </pc:cxnChg>
        <pc:cxnChg chg="mod">
          <ac:chgData name="郭晏誠" userId="e3219672-2777-4d19-8d82-f0c196fe9886" providerId="ADAL" clId="{A2C9C661-E8B6-4476-8AE8-923BF8829FD1}" dt="2023-05-04T12:32:50.853" v="214"/>
          <ac:cxnSpMkLst>
            <pc:docMk/>
            <pc:sldMk cId="902129466" sldId="1566"/>
            <ac:cxnSpMk id="65" creationId="{853FA1DF-9A4E-5F36-74F5-FEF1FF0A1C51}"/>
          </ac:cxnSpMkLst>
        </pc:cxnChg>
        <pc:cxnChg chg="mod">
          <ac:chgData name="郭晏誠" userId="e3219672-2777-4d19-8d82-f0c196fe9886" providerId="ADAL" clId="{A2C9C661-E8B6-4476-8AE8-923BF8829FD1}" dt="2023-05-04T12:32:50.853" v="214"/>
          <ac:cxnSpMkLst>
            <pc:docMk/>
            <pc:sldMk cId="902129466" sldId="1566"/>
            <ac:cxnSpMk id="66" creationId="{422C48D5-B845-DC27-55F8-CFCF9AF5FD7C}"/>
          </ac:cxnSpMkLst>
        </pc:cxnChg>
        <pc:cxnChg chg="mod">
          <ac:chgData name="郭晏誠" userId="e3219672-2777-4d19-8d82-f0c196fe9886" providerId="ADAL" clId="{A2C9C661-E8B6-4476-8AE8-923BF8829FD1}" dt="2023-05-04T12:33:12.124" v="221"/>
          <ac:cxnSpMkLst>
            <pc:docMk/>
            <pc:sldMk cId="902129466" sldId="1566"/>
            <ac:cxnSpMk id="88" creationId="{68305D52-B1EB-223B-EAF8-A239732E0620}"/>
          </ac:cxnSpMkLst>
        </pc:cxnChg>
        <pc:cxnChg chg="mod">
          <ac:chgData name="郭晏誠" userId="e3219672-2777-4d19-8d82-f0c196fe9886" providerId="ADAL" clId="{A2C9C661-E8B6-4476-8AE8-923BF8829FD1}" dt="2023-05-04T12:33:12.124" v="221"/>
          <ac:cxnSpMkLst>
            <pc:docMk/>
            <pc:sldMk cId="902129466" sldId="1566"/>
            <ac:cxnSpMk id="93" creationId="{B81558CD-4C45-2122-39EC-F2B3B98C83D3}"/>
          </ac:cxnSpMkLst>
        </pc:cxnChg>
        <pc:cxnChg chg="mod">
          <ac:chgData name="郭晏誠" userId="e3219672-2777-4d19-8d82-f0c196fe9886" providerId="ADAL" clId="{A2C9C661-E8B6-4476-8AE8-923BF8829FD1}" dt="2023-05-04T12:33:12.124" v="221"/>
          <ac:cxnSpMkLst>
            <pc:docMk/>
            <pc:sldMk cId="902129466" sldId="1566"/>
            <ac:cxnSpMk id="95" creationId="{908CBD99-C01F-FAE9-74F8-DAEEFC6BB9EA}"/>
          </ac:cxnSpMkLst>
        </pc:cxnChg>
        <pc:cxnChg chg="mod">
          <ac:chgData name="郭晏誠" userId="e3219672-2777-4d19-8d82-f0c196fe9886" providerId="ADAL" clId="{A2C9C661-E8B6-4476-8AE8-923BF8829FD1}" dt="2023-05-04T12:33:12.124" v="221"/>
          <ac:cxnSpMkLst>
            <pc:docMk/>
            <pc:sldMk cId="902129466" sldId="1566"/>
            <ac:cxnSpMk id="100" creationId="{7125AFD8-2ECE-B44F-8A0A-80B49148228B}"/>
          </ac:cxnSpMkLst>
        </pc:cxnChg>
        <pc:cxnChg chg="mod">
          <ac:chgData name="郭晏誠" userId="e3219672-2777-4d19-8d82-f0c196fe9886" providerId="ADAL" clId="{A2C9C661-E8B6-4476-8AE8-923BF8829FD1}" dt="2023-05-04T12:33:12.124" v="221"/>
          <ac:cxnSpMkLst>
            <pc:docMk/>
            <pc:sldMk cId="902129466" sldId="1566"/>
            <ac:cxnSpMk id="101" creationId="{F88D3E4C-59AD-ADED-5CD1-77BD2E8DB2E4}"/>
          </ac:cxnSpMkLst>
        </pc:cxnChg>
        <pc:cxnChg chg="mod">
          <ac:chgData name="郭晏誠" userId="e3219672-2777-4d19-8d82-f0c196fe9886" providerId="ADAL" clId="{A2C9C661-E8B6-4476-8AE8-923BF8829FD1}" dt="2023-05-04T12:33:12.124" v="221"/>
          <ac:cxnSpMkLst>
            <pc:docMk/>
            <pc:sldMk cId="902129466" sldId="1566"/>
            <ac:cxnSpMk id="102" creationId="{AFE3F063-72DD-6F9F-F285-3D310EC6CE26}"/>
          </ac:cxnSpMkLst>
        </pc:cxnChg>
        <pc:cxnChg chg="mod">
          <ac:chgData name="郭晏誠" userId="e3219672-2777-4d19-8d82-f0c196fe9886" providerId="ADAL" clId="{A2C9C661-E8B6-4476-8AE8-923BF8829FD1}" dt="2023-05-04T12:33:12.124" v="221"/>
          <ac:cxnSpMkLst>
            <pc:docMk/>
            <pc:sldMk cId="902129466" sldId="1566"/>
            <ac:cxnSpMk id="104" creationId="{6DD00FF8-2369-BCCF-6763-82ED96771FCE}"/>
          </ac:cxnSpMkLst>
        </pc:cxnChg>
        <pc:cxnChg chg="mod">
          <ac:chgData name="郭晏誠" userId="e3219672-2777-4d19-8d82-f0c196fe9886" providerId="ADAL" clId="{A2C9C661-E8B6-4476-8AE8-923BF8829FD1}" dt="2023-05-04T12:33:12.124" v="221"/>
          <ac:cxnSpMkLst>
            <pc:docMk/>
            <pc:sldMk cId="902129466" sldId="1566"/>
            <ac:cxnSpMk id="108" creationId="{0097DA41-A944-1FAD-3021-6408A8088E2D}"/>
          </ac:cxnSpMkLst>
        </pc:cxnChg>
        <pc:cxnChg chg="mod">
          <ac:chgData name="郭晏誠" userId="e3219672-2777-4d19-8d82-f0c196fe9886" providerId="ADAL" clId="{A2C9C661-E8B6-4476-8AE8-923BF8829FD1}" dt="2023-05-04T12:33:12.124" v="221"/>
          <ac:cxnSpMkLst>
            <pc:docMk/>
            <pc:sldMk cId="902129466" sldId="1566"/>
            <ac:cxnSpMk id="109" creationId="{FA59ECE4-CFC6-08AB-1991-90261B214284}"/>
          </ac:cxnSpMkLst>
        </pc:cxnChg>
        <pc:cxnChg chg="mod">
          <ac:chgData name="郭晏誠" userId="e3219672-2777-4d19-8d82-f0c196fe9886" providerId="ADAL" clId="{A2C9C661-E8B6-4476-8AE8-923BF8829FD1}" dt="2023-05-04T12:33:12.124" v="221"/>
          <ac:cxnSpMkLst>
            <pc:docMk/>
            <pc:sldMk cId="902129466" sldId="1566"/>
            <ac:cxnSpMk id="112" creationId="{0FDB8135-70E2-499C-E552-C7081FF26E88}"/>
          </ac:cxnSpMkLst>
        </pc:cxnChg>
        <pc:cxnChg chg="mod">
          <ac:chgData name="郭晏誠" userId="e3219672-2777-4d19-8d82-f0c196fe9886" providerId="ADAL" clId="{A2C9C661-E8B6-4476-8AE8-923BF8829FD1}" dt="2023-05-04T12:33:12.124" v="221"/>
          <ac:cxnSpMkLst>
            <pc:docMk/>
            <pc:sldMk cId="902129466" sldId="1566"/>
            <ac:cxnSpMk id="113" creationId="{9536BA04-0D87-BD6E-AF60-9DD3F08756BB}"/>
          </ac:cxnSpMkLst>
        </pc:cxnChg>
        <pc:cxnChg chg="mod">
          <ac:chgData name="郭晏誠" userId="e3219672-2777-4d19-8d82-f0c196fe9886" providerId="ADAL" clId="{A2C9C661-E8B6-4476-8AE8-923BF8829FD1}" dt="2023-05-04T12:33:12.124" v="221"/>
          <ac:cxnSpMkLst>
            <pc:docMk/>
            <pc:sldMk cId="902129466" sldId="1566"/>
            <ac:cxnSpMk id="114" creationId="{C6AA4BF8-71AC-FD8B-491B-4D0A66847BB5}"/>
          </ac:cxnSpMkLst>
        </pc:cxnChg>
        <pc:cxnChg chg="mod">
          <ac:chgData name="郭晏誠" userId="e3219672-2777-4d19-8d82-f0c196fe9886" providerId="ADAL" clId="{A2C9C661-E8B6-4476-8AE8-923BF8829FD1}" dt="2023-05-04T12:33:12.124" v="221"/>
          <ac:cxnSpMkLst>
            <pc:docMk/>
            <pc:sldMk cId="902129466" sldId="1566"/>
            <ac:cxnSpMk id="122" creationId="{BC0C8B86-525A-E12F-676B-6FCE7E61F675}"/>
          </ac:cxnSpMkLst>
        </pc:cxnChg>
        <pc:cxnChg chg="mod">
          <ac:chgData name="郭晏誠" userId="e3219672-2777-4d19-8d82-f0c196fe9886" providerId="ADAL" clId="{A2C9C661-E8B6-4476-8AE8-923BF8829FD1}" dt="2023-05-04T12:33:12.124" v="221"/>
          <ac:cxnSpMkLst>
            <pc:docMk/>
            <pc:sldMk cId="902129466" sldId="1566"/>
            <ac:cxnSpMk id="123" creationId="{1C6D110A-46F8-2C11-2956-B98A8277E64A}"/>
          </ac:cxnSpMkLst>
        </pc:cxnChg>
        <pc:cxnChg chg="mod">
          <ac:chgData name="郭晏誠" userId="e3219672-2777-4d19-8d82-f0c196fe9886" providerId="ADAL" clId="{A2C9C661-E8B6-4476-8AE8-923BF8829FD1}" dt="2023-05-04T12:33:12.124" v="221"/>
          <ac:cxnSpMkLst>
            <pc:docMk/>
            <pc:sldMk cId="902129466" sldId="1566"/>
            <ac:cxnSpMk id="127" creationId="{99B2416A-D5FC-96BA-C4DE-84994125ACD8}"/>
          </ac:cxnSpMkLst>
        </pc:cxnChg>
        <pc:cxnChg chg="mod">
          <ac:chgData name="郭晏誠" userId="e3219672-2777-4d19-8d82-f0c196fe9886" providerId="ADAL" clId="{A2C9C661-E8B6-4476-8AE8-923BF8829FD1}" dt="2023-05-04T12:33:12.124" v="221"/>
          <ac:cxnSpMkLst>
            <pc:docMk/>
            <pc:sldMk cId="902129466" sldId="1566"/>
            <ac:cxnSpMk id="132" creationId="{60C434DA-81CA-F426-7AFB-67F97437C4CC}"/>
          </ac:cxnSpMkLst>
        </pc:cxnChg>
        <pc:cxnChg chg="mod">
          <ac:chgData name="郭晏誠" userId="e3219672-2777-4d19-8d82-f0c196fe9886" providerId="ADAL" clId="{A2C9C661-E8B6-4476-8AE8-923BF8829FD1}" dt="2023-05-04T12:33:12.124" v="221"/>
          <ac:cxnSpMkLst>
            <pc:docMk/>
            <pc:sldMk cId="902129466" sldId="1566"/>
            <ac:cxnSpMk id="135" creationId="{A63999EA-297F-C852-DF1F-E53C068355F0}"/>
          </ac:cxnSpMkLst>
        </pc:cxnChg>
        <pc:cxnChg chg="mod">
          <ac:chgData name="郭晏誠" userId="e3219672-2777-4d19-8d82-f0c196fe9886" providerId="ADAL" clId="{A2C9C661-E8B6-4476-8AE8-923BF8829FD1}" dt="2023-05-04T12:33:12.124" v="221"/>
          <ac:cxnSpMkLst>
            <pc:docMk/>
            <pc:sldMk cId="902129466" sldId="1566"/>
            <ac:cxnSpMk id="137" creationId="{7BC56824-DF4D-5B79-02FF-161548D36652}"/>
          </ac:cxnSpMkLst>
        </pc:cxnChg>
        <pc:cxnChg chg="mod">
          <ac:chgData name="郭晏誠" userId="e3219672-2777-4d19-8d82-f0c196fe9886" providerId="ADAL" clId="{A2C9C661-E8B6-4476-8AE8-923BF8829FD1}" dt="2023-05-04T12:33:12.124" v="221"/>
          <ac:cxnSpMkLst>
            <pc:docMk/>
            <pc:sldMk cId="902129466" sldId="1566"/>
            <ac:cxnSpMk id="140" creationId="{FB4F2AFE-60DE-1A53-1B9E-7011CC32D4D8}"/>
          </ac:cxnSpMkLst>
        </pc:cxnChg>
        <pc:cxnChg chg="mod">
          <ac:chgData name="郭晏誠" userId="e3219672-2777-4d19-8d82-f0c196fe9886" providerId="ADAL" clId="{A2C9C661-E8B6-4476-8AE8-923BF8829FD1}" dt="2023-05-04T12:33:12.124" v="221"/>
          <ac:cxnSpMkLst>
            <pc:docMk/>
            <pc:sldMk cId="902129466" sldId="1566"/>
            <ac:cxnSpMk id="141" creationId="{311F8420-EE67-07D4-A191-182B060A588D}"/>
          </ac:cxnSpMkLst>
        </pc:cxnChg>
        <pc:cxnChg chg="mod">
          <ac:chgData name="郭晏誠" userId="e3219672-2777-4d19-8d82-f0c196fe9886" providerId="ADAL" clId="{A2C9C661-E8B6-4476-8AE8-923BF8829FD1}" dt="2023-05-04T12:33:12.124" v="221"/>
          <ac:cxnSpMkLst>
            <pc:docMk/>
            <pc:sldMk cId="902129466" sldId="1566"/>
            <ac:cxnSpMk id="142" creationId="{7DC04343-886D-3217-7FEA-87C00ED7A34B}"/>
          </ac:cxnSpMkLst>
        </pc:cxnChg>
        <pc:cxnChg chg="mod">
          <ac:chgData name="郭晏誠" userId="e3219672-2777-4d19-8d82-f0c196fe9886" providerId="ADAL" clId="{A2C9C661-E8B6-4476-8AE8-923BF8829FD1}" dt="2023-05-04T12:33:12.124" v="221"/>
          <ac:cxnSpMkLst>
            <pc:docMk/>
            <pc:sldMk cId="902129466" sldId="1566"/>
            <ac:cxnSpMk id="145" creationId="{E90383CF-C455-1B62-4AB3-26E7C5E1AADF}"/>
          </ac:cxnSpMkLst>
        </pc:cxnChg>
        <pc:cxnChg chg="mod">
          <ac:chgData name="郭晏誠" userId="e3219672-2777-4d19-8d82-f0c196fe9886" providerId="ADAL" clId="{A2C9C661-E8B6-4476-8AE8-923BF8829FD1}" dt="2023-05-04T12:33:12.124" v="221"/>
          <ac:cxnSpMkLst>
            <pc:docMk/>
            <pc:sldMk cId="902129466" sldId="1566"/>
            <ac:cxnSpMk id="146" creationId="{1E680AEF-F70D-E844-4063-5D6B5421DFC7}"/>
          </ac:cxnSpMkLst>
        </pc:cxnChg>
      </pc:sldChg>
      <pc:sldChg chg="add">
        <pc:chgData name="郭晏誠" userId="e3219672-2777-4d19-8d82-f0c196fe9886" providerId="ADAL" clId="{A2C9C661-E8B6-4476-8AE8-923BF8829FD1}" dt="2023-05-04T12:33:58.140" v="272"/>
        <pc:sldMkLst>
          <pc:docMk/>
          <pc:sldMk cId="1179379174" sldId="1567"/>
        </pc:sldMkLst>
      </pc:sldChg>
      <pc:sldChg chg="addSp modSp new del mod modShow">
        <pc:chgData name="郭晏誠" userId="e3219672-2777-4d19-8d82-f0c196fe9886" providerId="ADAL" clId="{A2C9C661-E8B6-4476-8AE8-923BF8829FD1}" dt="2023-05-04T12:33:51.594" v="271" actId="2696"/>
        <pc:sldMkLst>
          <pc:docMk/>
          <pc:sldMk cId="3015651472" sldId="1567"/>
        </pc:sldMkLst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6" creationId="{680C55C4-FA2C-5246-018A-243AD9B05C15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7" creationId="{AE775D79-06A3-8B0E-CC78-F5087ABF20E0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9" creationId="{E5F992CD-C12D-6910-68FF-53192EA3D958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10" creationId="{1633BEF3-28EF-E1F8-FBE9-3C930C94CC5A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11" creationId="{80E1B092-1859-6459-A445-60CE012DBC10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12" creationId="{5A779C82-3CAC-5324-30C0-3B98B94D2848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14" creationId="{05D0DB7F-1D7C-FF07-4924-D0CD217229D7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16" creationId="{B103D2D5-4B58-F98C-A81C-75F54388327B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17" creationId="{BA45449E-208C-7E06-8B6E-61177979ED1D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26" creationId="{BCC9B31A-503A-669E-13DD-0E58E72DB522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27" creationId="{A4324952-7144-6D3A-B2B5-361FD68D02BE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30" creationId="{723FD911-4442-2904-89CD-61E87C92340B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36" creationId="{35BC4EA2-3FE0-4240-FB73-6273D9754C42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37" creationId="{1C4B8064-497F-EBC3-2992-4332651E3723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39" creationId="{41F81194-5303-973F-64C9-F51ED9D7CB1B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40" creationId="{2C1A9062-09E2-0E42-DB50-884A4B2A5359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41" creationId="{8985DA23-5655-C65B-5393-136BB16A56FD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44" creationId="{5E24CE16-A79B-804A-C383-1E96B6F0577D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45" creationId="{291200C9-8433-C6CE-6AD3-8AD96F48C2AB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46" creationId="{BAA09F2E-03B5-6B04-FAEA-263E7069CC0A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48" creationId="{DE0D8BB7-12DD-7955-A4ED-5095C4073818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49" creationId="{AAE7813A-FC6C-1211-1DB6-76EE09B1F8F2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50" creationId="{B9419A77-A808-FA00-CDE3-9934825B42FA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51" creationId="{9825D418-05EE-6CEF-AC35-74935BFCA0D9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53" creationId="{28E13515-FF4D-DB2F-A6EA-60380AFBAD2B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54" creationId="{6B2D29BA-E73D-BE77-8929-17810C18D4C5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56" creationId="{A63BEE92-4ABF-FF02-5227-3548B2C174D5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58" creationId="{1AAAF808-B1D3-47A4-98EF-FC20697B28F3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59" creationId="{46689BC1-87CE-B746-3DA7-09DB76C2142E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63" creationId="{6DB6D1EE-315A-765C-880F-1B9ED7FE8E8B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64" creationId="{F703BD37-9F7B-87C2-7369-8C2F46BE8D72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67" creationId="{E5A75593-15D8-ED73-2BA7-85384513E91A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68" creationId="{E91ABD1F-8153-E7C6-7158-14C7539762F7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69" creationId="{19DFF8B4-FD96-9C33-B0DA-667F5235CFC0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70" creationId="{2F4D104F-1017-A8D3-97A2-AD8EC4622BBF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71" creationId="{EE06A1E9-9291-2547-5FDD-A0E5978985D1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72" creationId="{2181066F-FA78-F902-09AC-FF58544CB40A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73" creationId="{133D84B6-B941-E697-3A75-72C4F800F19C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74" creationId="{54D6E86E-8D33-DC03-885F-D99DC69C8E06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75" creationId="{DEE38A9D-2B3A-1110-81E3-6478A3D0069E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76" creationId="{3CE7D12A-0E0C-3822-9026-B4B92EB7F05E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77" creationId="{F360E52C-4459-DB27-57E9-F1E85D63F5E7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78" creationId="{BCBD9067-FFC1-126F-F218-339B4E3E92EE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79" creationId="{0DD0DBC8-1503-F08F-83C8-4C9DD8CC0159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80" creationId="{13F04C14-9DEF-C21B-36B9-818987F3CBA7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81" creationId="{F4886E1C-68F9-B107-6356-8D7E42773B53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82" creationId="{BBDF9022-D27F-C576-78EE-EC3B2985243F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83" creationId="{204DBF6C-4960-46E8-E6C5-0AF5F3CE5C92}"/>
          </ac:spMkLst>
        </pc:spChg>
        <pc:spChg chg="mod">
          <ac:chgData name="郭晏誠" userId="e3219672-2777-4d19-8d82-f0c196fe9886" providerId="ADAL" clId="{A2C9C661-E8B6-4476-8AE8-923BF8829FD1}" dt="2023-05-04T12:33:01.744" v="219"/>
          <ac:spMkLst>
            <pc:docMk/>
            <pc:sldMk cId="3015651472" sldId="1567"/>
            <ac:spMk id="84" creationId="{DD04AFC1-5A9B-4E7A-5F4E-C24A6B0D9973}"/>
          </ac:spMkLst>
        </pc:spChg>
        <pc:grpChg chg="add mod">
          <ac:chgData name="郭晏誠" userId="e3219672-2777-4d19-8d82-f0c196fe9886" providerId="ADAL" clId="{A2C9C661-E8B6-4476-8AE8-923BF8829FD1}" dt="2023-05-04T12:33:01.744" v="219"/>
          <ac:grpSpMkLst>
            <pc:docMk/>
            <pc:sldMk cId="3015651472" sldId="1567"/>
            <ac:grpSpMk id="5" creationId="{722C6376-E36C-A5AD-C4EC-0FB043B81359}"/>
          </ac:grpSpMkLst>
        </pc:grpChg>
        <pc:grpChg chg="mod">
          <ac:chgData name="郭晏誠" userId="e3219672-2777-4d19-8d82-f0c196fe9886" providerId="ADAL" clId="{A2C9C661-E8B6-4476-8AE8-923BF8829FD1}" dt="2023-05-04T12:33:01.744" v="219"/>
          <ac:grpSpMkLst>
            <pc:docMk/>
            <pc:sldMk cId="3015651472" sldId="1567"/>
            <ac:grpSpMk id="18" creationId="{149A24A2-4369-C918-08B3-4CCFA6849C02}"/>
          </ac:grpSpMkLst>
        </pc:grpChg>
        <pc:grpChg chg="mod">
          <ac:chgData name="郭晏誠" userId="e3219672-2777-4d19-8d82-f0c196fe9886" providerId="ADAL" clId="{A2C9C661-E8B6-4476-8AE8-923BF8829FD1}" dt="2023-05-04T12:33:01.744" v="219"/>
          <ac:grpSpMkLst>
            <pc:docMk/>
            <pc:sldMk cId="3015651472" sldId="1567"/>
            <ac:grpSpMk id="19" creationId="{E4CA0F3A-6EFD-C2B1-4880-D6B3668ED170}"/>
          </ac:grpSpMkLst>
        </pc:grpChg>
        <pc:grpChg chg="mod">
          <ac:chgData name="郭晏誠" userId="e3219672-2777-4d19-8d82-f0c196fe9886" providerId="ADAL" clId="{A2C9C661-E8B6-4476-8AE8-923BF8829FD1}" dt="2023-05-04T12:33:01.744" v="219"/>
          <ac:grpSpMkLst>
            <pc:docMk/>
            <pc:sldMk cId="3015651472" sldId="1567"/>
            <ac:grpSpMk id="23" creationId="{113363AC-497E-191E-1CEF-28606E773102}"/>
          </ac:grpSpMkLst>
        </pc:grpChg>
        <pc:grpChg chg="mod">
          <ac:chgData name="郭晏誠" userId="e3219672-2777-4d19-8d82-f0c196fe9886" providerId="ADAL" clId="{A2C9C661-E8B6-4476-8AE8-923BF8829FD1}" dt="2023-05-04T12:33:01.744" v="219"/>
          <ac:grpSpMkLst>
            <pc:docMk/>
            <pc:sldMk cId="3015651472" sldId="1567"/>
            <ac:grpSpMk id="25" creationId="{E28BA013-2310-8F72-076F-A5285F7460CA}"/>
          </ac:grpSpMkLst>
        </pc:grpChg>
        <pc:grpChg chg="mod">
          <ac:chgData name="郭晏誠" userId="e3219672-2777-4d19-8d82-f0c196fe9886" providerId="ADAL" clId="{A2C9C661-E8B6-4476-8AE8-923BF8829FD1}" dt="2023-05-04T12:33:01.744" v="219"/>
          <ac:grpSpMkLst>
            <pc:docMk/>
            <pc:sldMk cId="3015651472" sldId="1567"/>
            <ac:grpSpMk id="31" creationId="{3179ADD8-D228-B1F2-2889-04CF824D8FD0}"/>
          </ac:grpSpMkLst>
        </pc:grpChg>
        <pc:grpChg chg="mod">
          <ac:chgData name="郭晏誠" userId="e3219672-2777-4d19-8d82-f0c196fe9886" providerId="ADAL" clId="{A2C9C661-E8B6-4476-8AE8-923BF8829FD1}" dt="2023-05-04T12:33:01.744" v="219"/>
          <ac:grpSpMkLst>
            <pc:docMk/>
            <pc:sldMk cId="3015651472" sldId="1567"/>
            <ac:grpSpMk id="35" creationId="{29271EED-4C68-C226-8963-6951D3993AF6}"/>
          </ac:grpSpMkLst>
        </pc:grpChg>
        <pc:grpChg chg="mod">
          <ac:chgData name="郭晏誠" userId="e3219672-2777-4d19-8d82-f0c196fe9886" providerId="ADAL" clId="{A2C9C661-E8B6-4476-8AE8-923BF8829FD1}" dt="2023-05-04T12:33:01.744" v="219"/>
          <ac:grpSpMkLst>
            <pc:docMk/>
            <pc:sldMk cId="3015651472" sldId="1567"/>
            <ac:grpSpMk id="38" creationId="{C82553A8-2950-12C3-0F72-B88E8978E617}"/>
          </ac:grpSpMkLst>
        </pc:grpChg>
        <pc:cxnChg chg="mod">
          <ac:chgData name="郭晏誠" userId="e3219672-2777-4d19-8d82-f0c196fe9886" providerId="ADAL" clId="{A2C9C661-E8B6-4476-8AE8-923BF8829FD1}" dt="2023-05-04T12:33:01.744" v="219"/>
          <ac:cxnSpMkLst>
            <pc:docMk/>
            <pc:sldMk cId="3015651472" sldId="1567"/>
            <ac:cxnSpMk id="8" creationId="{E4EA9C52-BA18-8488-C352-DD499BD4765C}"/>
          </ac:cxnSpMkLst>
        </pc:cxnChg>
        <pc:cxnChg chg="mod">
          <ac:chgData name="郭晏誠" userId="e3219672-2777-4d19-8d82-f0c196fe9886" providerId="ADAL" clId="{A2C9C661-E8B6-4476-8AE8-923BF8829FD1}" dt="2023-05-04T12:33:01.744" v="219"/>
          <ac:cxnSpMkLst>
            <pc:docMk/>
            <pc:sldMk cId="3015651472" sldId="1567"/>
            <ac:cxnSpMk id="13" creationId="{C95F983C-B035-FD46-3F9E-349D17A3193C}"/>
          </ac:cxnSpMkLst>
        </pc:cxnChg>
        <pc:cxnChg chg="mod">
          <ac:chgData name="郭晏誠" userId="e3219672-2777-4d19-8d82-f0c196fe9886" providerId="ADAL" clId="{A2C9C661-E8B6-4476-8AE8-923BF8829FD1}" dt="2023-05-04T12:33:01.744" v="219"/>
          <ac:cxnSpMkLst>
            <pc:docMk/>
            <pc:sldMk cId="3015651472" sldId="1567"/>
            <ac:cxnSpMk id="15" creationId="{B3E5AA2E-734A-AA02-CDA8-16186118ED04}"/>
          </ac:cxnSpMkLst>
        </pc:cxnChg>
        <pc:cxnChg chg="mod">
          <ac:chgData name="郭晏誠" userId="e3219672-2777-4d19-8d82-f0c196fe9886" providerId="ADAL" clId="{A2C9C661-E8B6-4476-8AE8-923BF8829FD1}" dt="2023-05-04T12:33:01.744" v="219"/>
          <ac:cxnSpMkLst>
            <pc:docMk/>
            <pc:sldMk cId="3015651472" sldId="1567"/>
            <ac:cxnSpMk id="20" creationId="{FA132E2D-9600-29AA-8897-E442C47E5826}"/>
          </ac:cxnSpMkLst>
        </pc:cxnChg>
        <pc:cxnChg chg="mod">
          <ac:chgData name="郭晏誠" userId="e3219672-2777-4d19-8d82-f0c196fe9886" providerId="ADAL" clId="{A2C9C661-E8B6-4476-8AE8-923BF8829FD1}" dt="2023-05-04T12:33:01.744" v="219"/>
          <ac:cxnSpMkLst>
            <pc:docMk/>
            <pc:sldMk cId="3015651472" sldId="1567"/>
            <ac:cxnSpMk id="21" creationId="{8BE7E16B-FE98-E1CD-6D40-7BBC4A900316}"/>
          </ac:cxnSpMkLst>
        </pc:cxnChg>
        <pc:cxnChg chg="mod">
          <ac:chgData name="郭晏誠" userId="e3219672-2777-4d19-8d82-f0c196fe9886" providerId="ADAL" clId="{A2C9C661-E8B6-4476-8AE8-923BF8829FD1}" dt="2023-05-04T12:33:01.744" v="219"/>
          <ac:cxnSpMkLst>
            <pc:docMk/>
            <pc:sldMk cId="3015651472" sldId="1567"/>
            <ac:cxnSpMk id="22" creationId="{3F7674AE-B305-7535-8177-7D86505C7871}"/>
          </ac:cxnSpMkLst>
        </pc:cxnChg>
        <pc:cxnChg chg="mod">
          <ac:chgData name="郭晏誠" userId="e3219672-2777-4d19-8d82-f0c196fe9886" providerId="ADAL" clId="{A2C9C661-E8B6-4476-8AE8-923BF8829FD1}" dt="2023-05-04T12:33:01.744" v="219"/>
          <ac:cxnSpMkLst>
            <pc:docMk/>
            <pc:sldMk cId="3015651472" sldId="1567"/>
            <ac:cxnSpMk id="24" creationId="{8DB90034-5671-6B6E-D63E-7B6E651F729C}"/>
          </ac:cxnSpMkLst>
        </pc:cxnChg>
        <pc:cxnChg chg="mod">
          <ac:chgData name="郭晏誠" userId="e3219672-2777-4d19-8d82-f0c196fe9886" providerId="ADAL" clId="{A2C9C661-E8B6-4476-8AE8-923BF8829FD1}" dt="2023-05-04T12:33:01.744" v="219"/>
          <ac:cxnSpMkLst>
            <pc:docMk/>
            <pc:sldMk cId="3015651472" sldId="1567"/>
            <ac:cxnSpMk id="28" creationId="{32FAE7B7-22B3-341B-86DD-049950A10937}"/>
          </ac:cxnSpMkLst>
        </pc:cxnChg>
        <pc:cxnChg chg="mod">
          <ac:chgData name="郭晏誠" userId="e3219672-2777-4d19-8d82-f0c196fe9886" providerId="ADAL" clId="{A2C9C661-E8B6-4476-8AE8-923BF8829FD1}" dt="2023-05-04T12:33:01.744" v="219"/>
          <ac:cxnSpMkLst>
            <pc:docMk/>
            <pc:sldMk cId="3015651472" sldId="1567"/>
            <ac:cxnSpMk id="29" creationId="{8A7E8B0A-1429-1F67-D588-8701F911D863}"/>
          </ac:cxnSpMkLst>
        </pc:cxnChg>
        <pc:cxnChg chg="mod">
          <ac:chgData name="郭晏誠" userId="e3219672-2777-4d19-8d82-f0c196fe9886" providerId="ADAL" clId="{A2C9C661-E8B6-4476-8AE8-923BF8829FD1}" dt="2023-05-04T12:33:01.744" v="219"/>
          <ac:cxnSpMkLst>
            <pc:docMk/>
            <pc:sldMk cId="3015651472" sldId="1567"/>
            <ac:cxnSpMk id="32" creationId="{6459C035-E876-F380-2921-6856D1F78396}"/>
          </ac:cxnSpMkLst>
        </pc:cxnChg>
        <pc:cxnChg chg="mod">
          <ac:chgData name="郭晏誠" userId="e3219672-2777-4d19-8d82-f0c196fe9886" providerId="ADAL" clId="{A2C9C661-E8B6-4476-8AE8-923BF8829FD1}" dt="2023-05-04T12:33:01.744" v="219"/>
          <ac:cxnSpMkLst>
            <pc:docMk/>
            <pc:sldMk cId="3015651472" sldId="1567"/>
            <ac:cxnSpMk id="33" creationId="{7EE71C99-5FAB-474F-1AC2-94CCAEF2C4B8}"/>
          </ac:cxnSpMkLst>
        </pc:cxnChg>
        <pc:cxnChg chg="mod">
          <ac:chgData name="郭晏誠" userId="e3219672-2777-4d19-8d82-f0c196fe9886" providerId="ADAL" clId="{A2C9C661-E8B6-4476-8AE8-923BF8829FD1}" dt="2023-05-04T12:33:01.744" v="219"/>
          <ac:cxnSpMkLst>
            <pc:docMk/>
            <pc:sldMk cId="3015651472" sldId="1567"/>
            <ac:cxnSpMk id="34" creationId="{1FBE83FA-CD15-E9D1-76E7-631D7F2B660C}"/>
          </ac:cxnSpMkLst>
        </pc:cxnChg>
        <pc:cxnChg chg="mod">
          <ac:chgData name="郭晏誠" userId="e3219672-2777-4d19-8d82-f0c196fe9886" providerId="ADAL" clId="{A2C9C661-E8B6-4476-8AE8-923BF8829FD1}" dt="2023-05-04T12:33:01.744" v="219"/>
          <ac:cxnSpMkLst>
            <pc:docMk/>
            <pc:sldMk cId="3015651472" sldId="1567"/>
            <ac:cxnSpMk id="42" creationId="{4ECA5395-E3B0-CD82-B323-C61DED7D0611}"/>
          </ac:cxnSpMkLst>
        </pc:cxnChg>
        <pc:cxnChg chg="mod">
          <ac:chgData name="郭晏誠" userId="e3219672-2777-4d19-8d82-f0c196fe9886" providerId="ADAL" clId="{A2C9C661-E8B6-4476-8AE8-923BF8829FD1}" dt="2023-05-04T12:33:01.744" v="219"/>
          <ac:cxnSpMkLst>
            <pc:docMk/>
            <pc:sldMk cId="3015651472" sldId="1567"/>
            <ac:cxnSpMk id="43" creationId="{6B246109-E16F-CA67-9873-DA5BEE65959B}"/>
          </ac:cxnSpMkLst>
        </pc:cxnChg>
        <pc:cxnChg chg="mod">
          <ac:chgData name="郭晏誠" userId="e3219672-2777-4d19-8d82-f0c196fe9886" providerId="ADAL" clId="{A2C9C661-E8B6-4476-8AE8-923BF8829FD1}" dt="2023-05-04T12:33:01.744" v="219"/>
          <ac:cxnSpMkLst>
            <pc:docMk/>
            <pc:sldMk cId="3015651472" sldId="1567"/>
            <ac:cxnSpMk id="47" creationId="{ED3A1711-1ADE-B367-AC4C-ECB3FEC34EEA}"/>
          </ac:cxnSpMkLst>
        </pc:cxnChg>
        <pc:cxnChg chg="mod">
          <ac:chgData name="郭晏誠" userId="e3219672-2777-4d19-8d82-f0c196fe9886" providerId="ADAL" clId="{A2C9C661-E8B6-4476-8AE8-923BF8829FD1}" dt="2023-05-04T12:33:01.744" v="219"/>
          <ac:cxnSpMkLst>
            <pc:docMk/>
            <pc:sldMk cId="3015651472" sldId="1567"/>
            <ac:cxnSpMk id="52" creationId="{41D2CA0C-BDAC-0883-EB3C-52E6869F2315}"/>
          </ac:cxnSpMkLst>
        </pc:cxnChg>
        <pc:cxnChg chg="mod">
          <ac:chgData name="郭晏誠" userId="e3219672-2777-4d19-8d82-f0c196fe9886" providerId="ADAL" clId="{A2C9C661-E8B6-4476-8AE8-923BF8829FD1}" dt="2023-05-04T12:33:01.744" v="219"/>
          <ac:cxnSpMkLst>
            <pc:docMk/>
            <pc:sldMk cId="3015651472" sldId="1567"/>
            <ac:cxnSpMk id="55" creationId="{7AD02161-A8E7-047B-49FF-FDFB7A819249}"/>
          </ac:cxnSpMkLst>
        </pc:cxnChg>
        <pc:cxnChg chg="mod">
          <ac:chgData name="郭晏誠" userId="e3219672-2777-4d19-8d82-f0c196fe9886" providerId="ADAL" clId="{A2C9C661-E8B6-4476-8AE8-923BF8829FD1}" dt="2023-05-04T12:33:01.744" v="219"/>
          <ac:cxnSpMkLst>
            <pc:docMk/>
            <pc:sldMk cId="3015651472" sldId="1567"/>
            <ac:cxnSpMk id="57" creationId="{B6205A86-6BE5-06B9-E113-EB94C8A8862C}"/>
          </ac:cxnSpMkLst>
        </pc:cxnChg>
        <pc:cxnChg chg="mod">
          <ac:chgData name="郭晏誠" userId="e3219672-2777-4d19-8d82-f0c196fe9886" providerId="ADAL" clId="{A2C9C661-E8B6-4476-8AE8-923BF8829FD1}" dt="2023-05-04T12:33:01.744" v="219"/>
          <ac:cxnSpMkLst>
            <pc:docMk/>
            <pc:sldMk cId="3015651472" sldId="1567"/>
            <ac:cxnSpMk id="60" creationId="{10FC142C-08EE-D2F2-A27A-B558599769D9}"/>
          </ac:cxnSpMkLst>
        </pc:cxnChg>
        <pc:cxnChg chg="mod">
          <ac:chgData name="郭晏誠" userId="e3219672-2777-4d19-8d82-f0c196fe9886" providerId="ADAL" clId="{A2C9C661-E8B6-4476-8AE8-923BF8829FD1}" dt="2023-05-04T12:33:01.744" v="219"/>
          <ac:cxnSpMkLst>
            <pc:docMk/>
            <pc:sldMk cId="3015651472" sldId="1567"/>
            <ac:cxnSpMk id="61" creationId="{7D708C91-1768-9840-AC50-37423AF9B650}"/>
          </ac:cxnSpMkLst>
        </pc:cxnChg>
        <pc:cxnChg chg="mod">
          <ac:chgData name="郭晏誠" userId="e3219672-2777-4d19-8d82-f0c196fe9886" providerId="ADAL" clId="{A2C9C661-E8B6-4476-8AE8-923BF8829FD1}" dt="2023-05-04T12:33:01.744" v="219"/>
          <ac:cxnSpMkLst>
            <pc:docMk/>
            <pc:sldMk cId="3015651472" sldId="1567"/>
            <ac:cxnSpMk id="62" creationId="{B632177B-5D04-BCC9-3294-4721754927C2}"/>
          </ac:cxnSpMkLst>
        </pc:cxnChg>
        <pc:cxnChg chg="mod">
          <ac:chgData name="郭晏誠" userId="e3219672-2777-4d19-8d82-f0c196fe9886" providerId="ADAL" clId="{A2C9C661-E8B6-4476-8AE8-923BF8829FD1}" dt="2023-05-04T12:33:01.744" v="219"/>
          <ac:cxnSpMkLst>
            <pc:docMk/>
            <pc:sldMk cId="3015651472" sldId="1567"/>
            <ac:cxnSpMk id="65" creationId="{3DD3A13B-D467-1C2E-03C4-196A8A50966D}"/>
          </ac:cxnSpMkLst>
        </pc:cxnChg>
        <pc:cxnChg chg="mod">
          <ac:chgData name="郭晏誠" userId="e3219672-2777-4d19-8d82-f0c196fe9886" providerId="ADAL" clId="{A2C9C661-E8B6-4476-8AE8-923BF8829FD1}" dt="2023-05-04T12:33:01.744" v="219"/>
          <ac:cxnSpMkLst>
            <pc:docMk/>
            <pc:sldMk cId="3015651472" sldId="1567"/>
            <ac:cxnSpMk id="66" creationId="{A226AE16-602A-BCDB-D034-DF9D755981B5}"/>
          </ac:cxnSpMkLst>
        </pc:cxnChg>
      </pc:sldChg>
      <pc:sldChg chg="addSp modSp new mod">
        <pc:chgData name="郭晏誠" userId="e3219672-2777-4d19-8d82-f0c196fe9886" providerId="ADAL" clId="{A2C9C661-E8B6-4476-8AE8-923BF8829FD1}" dt="2023-05-04T12:34:35.759" v="310" actId="1076"/>
        <pc:sldMkLst>
          <pc:docMk/>
          <pc:sldMk cId="260502183" sldId="1568"/>
        </pc:sldMkLst>
        <pc:spChg chg="mod">
          <ac:chgData name="郭晏誠" userId="e3219672-2777-4d19-8d82-f0c196fe9886" providerId="ADAL" clId="{A2C9C661-E8B6-4476-8AE8-923BF8829FD1}" dt="2023-05-04T12:34:12.601" v="273"/>
          <ac:spMkLst>
            <pc:docMk/>
            <pc:sldMk cId="260502183" sldId="1568"/>
            <ac:spMk id="2" creationId="{46E0EC63-B98F-51BA-AE8A-8E0D0CCAB992}"/>
          </ac:spMkLst>
        </pc:spChg>
        <pc:spChg chg="mod">
          <ac:chgData name="郭晏誠" userId="e3219672-2777-4d19-8d82-f0c196fe9886" providerId="ADAL" clId="{A2C9C661-E8B6-4476-8AE8-923BF8829FD1}" dt="2023-05-04T12:34:26.472" v="308" actId="20577"/>
          <ac:spMkLst>
            <pc:docMk/>
            <pc:sldMk cId="260502183" sldId="1568"/>
            <ac:spMk id="3" creationId="{EDC1F9D6-2BB5-FADB-7A24-72E1B4A96513}"/>
          </ac:spMkLst>
        </pc:spChg>
        <pc:spChg chg="add mod">
          <ac:chgData name="郭晏誠" userId="e3219672-2777-4d19-8d82-f0c196fe9886" providerId="ADAL" clId="{A2C9C661-E8B6-4476-8AE8-923BF8829FD1}" dt="2023-05-04T12:34:35.759" v="310" actId="1076"/>
          <ac:spMkLst>
            <pc:docMk/>
            <pc:sldMk cId="260502183" sldId="1568"/>
            <ac:spMk id="5" creationId="{F0381EC7-18B7-52D0-33F5-E18905BEBB41}"/>
          </ac:spMkLst>
        </pc:spChg>
        <pc:spChg chg="add mod">
          <ac:chgData name="郭晏誠" userId="e3219672-2777-4d19-8d82-f0c196fe9886" providerId="ADAL" clId="{A2C9C661-E8B6-4476-8AE8-923BF8829FD1}" dt="2023-05-04T12:34:35.759" v="310" actId="1076"/>
          <ac:spMkLst>
            <pc:docMk/>
            <pc:sldMk cId="260502183" sldId="1568"/>
            <ac:spMk id="6" creationId="{9AAA3675-73E2-6087-FC2C-BCBBCBC1864D}"/>
          </ac:spMkLst>
        </pc:spChg>
        <pc:spChg chg="add mod">
          <ac:chgData name="郭晏誠" userId="e3219672-2777-4d19-8d82-f0c196fe9886" providerId="ADAL" clId="{A2C9C661-E8B6-4476-8AE8-923BF8829FD1}" dt="2023-05-04T12:34:35.759" v="310" actId="1076"/>
          <ac:spMkLst>
            <pc:docMk/>
            <pc:sldMk cId="260502183" sldId="1568"/>
            <ac:spMk id="7" creationId="{3D0E02A9-1518-5B53-9D32-B02C424BF3D9}"/>
          </ac:spMkLst>
        </pc:spChg>
        <pc:spChg chg="add mod">
          <ac:chgData name="郭晏誠" userId="e3219672-2777-4d19-8d82-f0c196fe9886" providerId="ADAL" clId="{A2C9C661-E8B6-4476-8AE8-923BF8829FD1}" dt="2023-05-04T12:34:35.759" v="310" actId="1076"/>
          <ac:spMkLst>
            <pc:docMk/>
            <pc:sldMk cId="260502183" sldId="1568"/>
            <ac:spMk id="8" creationId="{60EA641B-E1B8-C9BE-9900-61A29B1705C5}"/>
          </ac:spMkLst>
        </pc:spChg>
        <pc:spChg chg="add mod">
          <ac:chgData name="郭晏誠" userId="e3219672-2777-4d19-8d82-f0c196fe9886" providerId="ADAL" clId="{A2C9C661-E8B6-4476-8AE8-923BF8829FD1}" dt="2023-05-04T12:34:35.759" v="310" actId="1076"/>
          <ac:spMkLst>
            <pc:docMk/>
            <pc:sldMk cId="260502183" sldId="1568"/>
            <ac:spMk id="10" creationId="{7ADE5001-96B9-1537-B98A-659619D533C7}"/>
          </ac:spMkLst>
        </pc:spChg>
        <pc:spChg chg="add mod">
          <ac:chgData name="郭晏誠" userId="e3219672-2777-4d19-8d82-f0c196fe9886" providerId="ADAL" clId="{A2C9C661-E8B6-4476-8AE8-923BF8829FD1}" dt="2023-05-04T12:34:35.759" v="310" actId="1076"/>
          <ac:spMkLst>
            <pc:docMk/>
            <pc:sldMk cId="260502183" sldId="1568"/>
            <ac:spMk id="12" creationId="{F3F5D527-2D12-1135-EC93-143CAA86C331}"/>
          </ac:spMkLst>
        </pc:spChg>
        <pc:spChg chg="add mod">
          <ac:chgData name="郭晏誠" userId="e3219672-2777-4d19-8d82-f0c196fe9886" providerId="ADAL" clId="{A2C9C661-E8B6-4476-8AE8-923BF8829FD1}" dt="2023-05-04T12:34:35.759" v="310" actId="1076"/>
          <ac:spMkLst>
            <pc:docMk/>
            <pc:sldMk cId="260502183" sldId="1568"/>
            <ac:spMk id="14" creationId="{EAAD700F-FFC3-BE9C-0C43-A2C19D3A6E28}"/>
          </ac:spMkLst>
        </pc:spChg>
        <pc:spChg chg="add mod">
          <ac:chgData name="郭晏誠" userId="e3219672-2777-4d19-8d82-f0c196fe9886" providerId="ADAL" clId="{A2C9C661-E8B6-4476-8AE8-923BF8829FD1}" dt="2023-05-04T12:34:35.759" v="310" actId="1076"/>
          <ac:spMkLst>
            <pc:docMk/>
            <pc:sldMk cId="260502183" sldId="1568"/>
            <ac:spMk id="15" creationId="{0979F176-220A-3805-369D-87878DB3D944}"/>
          </ac:spMkLst>
        </pc:spChg>
        <pc:spChg chg="add mod">
          <ac:chgData name="郭晏誠" userId="e3219672-2777-4d19-8d82-f0c196fe9886" providerId="ADAL" clId="{A2C9C661-E8B6-4476-8AE8-923BF8829FD1}" dt="2023-05-04T12:34:35.759" v="310" actId="1076"/>
          <ac:spMkLst>
            <pc:docMk/>
            <pc:sldMk cId="260502183" sldId="1568"/>
            <ac:spMk id="16" creationId="{34084E71-0B56-2422-981B-A09040BF9498}"/>
          </ac:spMkLst>
        </pc:spChg>
        <pc:spChg chg="add mod">
          <ac:chgData name="郭晏誠" userId="e3219672-2777-4d19-8d82-f0c196fe9886" providerId="ADAL" clId="{A2C9C661-E8B6-4476-8AE8-923BF8829FD1}" dt="2023-05-04T12:34:35.759" v="310" actId="1076"/>
          <ac:spMkLst>
            <pc:docMk/>
            <pc:sldMk cId="260502183" sldId="1568"/>
            <ac:spMk id="18" creationId="{085CDE80-42C0-783D-31DF-4211F435E3E4}"/>
          </ac:spMkLst>
        </pc:spChg>
        <pc:spChg chg="add mod">
          <ac:chgData name="郭晏誠" userId="e3219672-2777-4d19-8d82-f0c196fe9886" providerId="ADAL" clId="{A2C9C661-E8B6-4476-8AE8-923BF8829FD1}" dt="2023-05-04T12:34:35.759" v="310" actId="1076"/>
          <ac:spMkLst>
            <pc:docMk/>
            <pc:sldMk cId="260502183" sldId="1568"/>
            <ac:spMk id="19" creationId="{306B94AF-756B-A5E8-8DEA-79C20051CD0E}"/>
          </ac:spMkLst>
        </pc:spChg>
        <pc:spChg chg="add mod">
          <ac:chgData name="郭晏誠" userId="e3219672-2777-4d19-8d82-f0c196fe9886" providerId="ADAL" clId="{A2C9C661-E8B6-4476-8AE8-923BF8829FD1}" dt="2023-05-04T12:34:35.759" v="310" actId="1076"/>
          <ac:spMkLst>
            <pc:docMk/>
            <pc:sldMk cId="260502183" sldId="1568"/>
            <ac:spMk id="21" creationId="{F410E08B-52A2-FA07-0456-D6D004164B9A}"/>
          </ac:spMkLst>
        </pc:spChg>
        <pc:spChg chg="add mod">
          <ac:chgData name="郭晏誠" userId="e3219672-2777-4d19-8d82-f0c196fe9886" providerId="ADAL" clId="{A2C9C661-E8B6-4476-8AE8-923BF8829FD1}" dt="2023-05-04T12:34:35.759" v="310" actId="1076"/>
          <ac:spMkLst>
            <pc:docMk/>
            <pc:sldMk cId="260502183" sldId="1568"/>
            <ac:spMk id="22" creationId="{E6440A18-8829-B262-97FF-0B7CE39CE3C5}"/>
          </ac:spMkLst>
        </pc:spChg>
        <pc:spChg chg="add mod">
          <ac:chgData name="郭晏誠" userId="e3219672-2777-4d19-8d82-f0c196fe9886" providerId="ADAL" clId="{A2C9C661-E8B6-4476-8AE8-923BF8829FD1}" dt="2023-05-04T12:34:35.759" v="310" actId="1076"/>
          <ac:spMkLst>
            <pc:docMk/>
            <pc:sldMk cId="260502183" sldId="1568"/>
            <ac:spMk id="23" creationId="{6321B669-EB7A-C507-B3F2-5FC16B220636}"/>
          </ac:spMkLst>
        </pc:spChg>
        <pc:spChg chg="add mod">
          <ac:chgData name="郭晏誠" userId="e3219672-2777-4d19-8d82-f0c196fe9886" providerId="ADAL" clId="{A2C9C661-E8B6-4476-8AE8-923BF8829FD1}" dt="2023-05-04T12:34:35.759" v="310" actId="1076"/>
          <ac:spMkLst>
            <pc:docMk/>
            <pc:sldMk cId="260502183" sldId="1568"/>
            <ac:spMk id="24" creationId="{F06DFEAC-EC49-E6C6-D566-398504DC219E}"/>
          </ac:spMkLst>
        </pc:spChg>
        <pc:spChg chg="add mod">
          <ac:chgData name="郭晏誠" userId="e3219672-2777-4d19-8d82-f0c196fe9886" providerId="ADAL" clId="{A2C9C661-E8B6-4476-8AE8-923BF8829FD1}" dt="2023-05-04T12:34:35.759" v="310" actId="1076"/>
          <ac:spMkLst>
            <pc:docMk/>
            <pc:sldMk cId="260502183" sldId="1568"/>
            <ac:spMk id="26" creationId="{9A9084AD-ABF4-68D4-7C66-94DACE72590B}"/>
          </ac:spMkLst>
        </pc:spChg>
        <pc:spChg chg="add mod">
          <ac:chgData name="郭晏誠" userId="e3219672-2777-4d19-8d82-f0c196fe9886" providerId="ADAL" clId="{A2C9C661-E8B6-4476-8AE8-923BF8829FD1}" dt="2023-05-04T12:34:35.759" v="310" actId="1076"/>
          <ac:spMkLst>
            <pc:docMk/>
            <pc:sldMk cId="260502183" sldId="1568"/>
            <ac:spMk id="27" creationId="{829E83E0-A50D-9B4F-7EE6-1A957DE188FD}"/>
          </ac:spMkLst>
        </pc:spChg>
        <pc:spChg chg="add mod">
          <ac:chgData name="郭晏誠" userId="e3219672-2777-4d19-8d82-f0c196fe9886" providerId="ADAL" clId="{A2C9C661-E8B6-4476-8AE8-923BF8829FD1}" dt="2023-05-04T12:34:35.759" v="310" actId="1076"/>
          <ac:spMkLst>
            <pc:docMk/>
            <pc:sldMk cId="260502183" sldId="1568"/>
            <ac:spMk id="28" creationId="{6830A10A-D2FC-52B2-CE60-BB573BE8CCA3}"/>
          </ac:spMkLst>
        </pc:spChg>
        <pc:spChg chg="add mod">
          <ac:chgData name="郭晏誠" userId="e3219672-2777-4d19-8d82-f0c196fe9886" providerId="ADAL" clId="{A2C9C661-E8B6-4476-8AE8-923BF8829FD1}" dt="2023-05-04T12:34:35.759" v="310" actId="1076"/>
          <ac:spMkLst>
            <pc:docMk/>
            <pc:sldMk cId="260502183" sldId="1568"/>
            <ac:spMk id="30" creationId="{CB497797-776A-DE9F-46F7-943ED89F5402}"/>
          </ac:spMkLst>
        </pc:spChg>
        <pc:spChg chg="add mod">
          <ac:chgData name="郭晏誠" userId="e3219672-2777-4d19-8d82-f0c196fe9886" providerId="ADAL" clId="{A2C9C661-E8B6-4476-8AE8-923BF8829FD1}" dt="2023-05-04T12:34:35.759" v="310" actId="1076"/>
          <ac:spMkLst>
            <pc:docMk/>
            <pc:sldMk cId="260502183" sldId="1568"/>
            <ac:spMk id="31" creationId="{06606362-42A2-6EF2-6B79-62DC16FD9628}"/>
          </ac:spMkLst>
        </pc:spChg>
        <pc:spChg chg="add mod">
          <ac:chgData name="郭晏誠" userId="e3219672-2777-4d19-8d82-f0c196fe9886" providerId="ADAL" clId="{A2C9C661-E8B6-4476-8AE8-923BF8829FD1}" dt="2023-05-04T12:34:35.759" v="310" actId="1076"/>
          <ac:spMkLst>
            <pc:docMk/>
            <pc:sldMk cId="260502183" sldId="1568"/>
            <ac:spMk id="32" creationId="{67411E9D-919D-15B0-003D-4D6A7573A432}"/>
          </ac:spMkLst>
        </pc:spChg>
        <pc:spChg chg="add mod">
          <ac:chgData name="郭晏誠" userId="e3219672-2777-4d19-8d82-f0c196fe9886" providerId="ADAL" clId="{A2C9C661-E8B6-4476-8AE8-923BF8829FD1}" dt="2023-05-04T12:34:35.759" v="310" actId="1076"/>
          <ac:spMkLst>
            <pc:docMk/>
            <pc:sldMk cId="260502183" sldId="1568"/>
            <ac:spMk id="33" creationId="{BF213C16-8237-C10C-F3CB-0A8E30B6CED3}"/>
          </ac:spMkLst>
        </pc:spChg>
        <pc:spChg chg="add mod">
          <ac:chgData name="郭晏誠" userId="e3219672-2777-4d19-8d82-f0c196fe9886" providerId="ADAL" clId="{A2C9C661-E8B6-4476-8AE8-923BF8829FD1}" dt="2023-05-04T12:34:35.759" v="310" actId="1076"/>
          <ac:spMkLst>
            <pc:docMk/>
            <pc:sldMk cId="260502183" sldId="1568"/>
            <ac:spMk id="35" creationId="{C5D43215-6E08-7799-2E34-3B8D2ECE82B7}"/>
          </ac:spMkLst>
        </pc:spChg>
        <pc:spChg chg="add mod">
          <ac:chgData name="郭晏誠" userId="e3219672-2777-4d19-8d82-f0c196fe9886" providerId="ADAL" clId="{A2C9C661-E8B6-4476-8AE8-923BF8829FD1}" dt="2023-05-04T12:34:35.759" v="310" actId="1076"/>
          <ac:spMkLst>
            <pc:docMk/>
            <pc:sldMk cId="260502183" sldId="1568"/>
            <ac:spMk id="36" creationId="{22614A04-7766-C2EB-F329-9E82C2A71F14}"/>
          </ac:spMkLst>
        </pc:spChg>
        <pc:spChg chg="add mod">
          <ac:chgData name="郭晏誠" userId="e3219672-2777-4d19-8d82-f0c196fe9886" providerId="ADAL" clId="{A2C9C661-E8B6-4476-8AE8-923BF8829FD1}" dt="2023-05-04T12:34:35.759" v="310" actId="1076"/>
          <ac:spMkLst>
            <pc:docMk/>
            <pc:sldMk cId="260502183" sldId="1568"/>
            <ac:spMk id="37" creationId="{D2F559AB-F4A4-7708-40EF-E726CED48958}"/>
          </ac:spMkLst>
        </pc:spChg>
        <pc:cxnChg chg="add mod">
          <ac:chgData name="郭晏誠" userId="e3219672-2777-4d19-8d82-f0c196fe9886" providerId="ADAL" clId="{A2C9C661-E8B6-4476-8AE8-923BF8829FD1}" dt="2023-05-04T12:34:35.759" v="310" actId="1076"/>
          <ac:cxnSpMkLst>
            <pc:docMk/>
            <pc:sldMk cId="260502183" sldId="1568"/>
            <ac:cxnSpMk id="9" creationId="{2AACDCFC-A814-936D-5F26-8378DE2FC8BD}"/>
          </ac:cxnSpMkLst>
        </pc:cxnChg>
        <pc:cxnChg chg="add mod">
          <ac:chgData name="郭晏誠" userId="e3219672-2777-4d19-8d82-f0c196fe9886" providerId="ADAL" clId="{A2C9C661-E8B6-4476-8AE8-923BF8829FD1}" dt="2023-05-04T12:34:35.759" v="310" actId="1076"/>
          <ac:cxnSpMkLst>
            <pc:docMk/>
            <pc:sldMk cId="260502183" sldId="1568"/>
            <ac:cxnSpMk id="11" creationId="{4EBA1C49-8356-191A-D1E1-23931EBB6127}"/>
          </ac:cxnSpMkLst>
        </pc:cxnChg>
        <pc:cxnChg chg="add mod">
          <ac:chgData name="郭晏誠" userId="e3219672-2777-4d19-8d82-f0c196fe9886" providerId="ADAL" clId="{A2C9C661-E8B6-4476-8AE8-923BF8829FD1}" dt="2023-05-04T12:34:35.759" v="310" actId="1076"/>
          <ac:cxnSpMkLst>
            <pc:docMk/>
            <pc:sldMk cId="260502183" sldId="1568"/>
            <ac:cxnSpMk id="13" creationId="{80A3DAEB-2D53-24A3-9266-155F792B4A34}"/>
          </ac:cxnSpMkLst>
        </pc:cxnChg>
        <pc:cxnChg chg="add mod">
          <ac:chgData name="郭晏誠" userId="e3219672-2777-4d19-8d82-f0c196fe9886" providerId="ADAL" clId="{A2C9C661-E8B6-4476-8AE8-923BF8829FD1}" dt="2023-05-04T12:34:35.759" v="310" actId="1076"/>
          <ac:cxnSpMkLst>
            <pc:docMk/>
            <pc:sldMk cId="260502183" sldId="1568"/>
            <ac:cxnSpMk id="17" creationId="{52889590-105F-FE10-13DE-1610BA6FE6C1}"/>
          </ac:cxnSpMkLst>
        </pc:cxnChg>
        <pc:cxnChg chg="add mod">
          <ac:chgData name="郭晏誠" userId="e3219672-2777-4d19-8d82-f0c196fe9886" providerId="ADAL" clId="{A2C9C661-E8B6-4476-8AE8-923BF8829FD1}" dt="2023-05-04T12:34:35.759" v="310" actId="1076"/>
          <ac:cxnSpMkLst>
            <pc:docMk/>
            <pc:sldMk cId="260502183" sldId="1568"/>
            <ac:cxnSpMk id="20" creationId="{6A1C93A3-3883-6BF4-FA7D-245CC6F32324}"/>
          </ac:cxnSpMkLst>
        </pc:cxnChg>
        <pc:cxnChg chg="add mod">
          <ac:chgData name="郭晏誠" userId="e3219672-2777-4d19-8d82-f0c196fe9886" providerId="ADAL" clId="{A2C9C661-E8B6-4476-8AE8-923BF8829FD1}" dt="2023-05-04T12:34:35.759" v="310" actId="1076"/>
          <ac:cxnSpMkLst>
            <pc:docMk/>
            <pc:sldMk cId="260502183" sldId="1568"/>
            <ac:cxnSpMk id="25" creationId="{FCF5C17B-8B00-61EB-AA17-73C91E7AD0B1}"/>
          </ac:cxnSpMkLst>
        </pc:cxnChg>
        <pc:cxnChg chg="add mod">
          <ac:chgData name="郭晏誠" userId="e3219672-2777-4d19-8d82-f0c196fe9886" providerId="ADAL" clId="{A2C9C661-E8B6-4476-8AE8-923BF8829FD1}" dt="2023-05-04T12:34:35.759" v="310" actId="1076"/>
          <ac:cxnSpMkLst>
            <pc:docMk/>
            <pc:sldMk cId="260502183" sldId="1568"/>
            <ac:cxnSpMk id="29" creationId="{C5FC6ADE-4C13-1499-4466-72338183EDB7}"/>
          </ac:cxnSpMkLst>
        </pc:cxnChg>
        <pc:cxnChg chg="add mod">
          <ac:chgData name="郭晏誠" userId="e3219672-2777-4d19-8d82-f0c196fe9886" providerId="ADAL" clId="{A2C9C661-E8B6-4476-8AE8-923BF8829FD1}" dt="2023-05-04T12:34:35.759" v="310" actId="1076"/>
          <ac:cxnSpMkLst>
            <pc:docMk/>
            <pc:sldMk cId="260502183" sldId="1568"/>
            <ac:cxnSpMk id="34" creationId="{B0594EF5-AE9C-436F-5283-11992066B382}"/>
          </ac:cxnSpMkLst>
        </pc:cxnChg>
      </pc:sldChg>
      <pc:sldChg chg="addSp delSp modSp new mod">
        <pc:chgData name="郭晏誠" userId="e3219672-2777-4d19-8d82-f0c196fe9886" providerId="ADAL" clId="{A2C9C661-E8B6-4476-8AE8-923BF8829FD1}" dt="2023-05-04T12:35:14.951" v="319" actId="478"/>
        <pc:sldMkLst>
          <pc:docMk/>
          <pc:sldMk cId="959099427" sldId="1569"/>
        </pc:sldMkLst>
        <pc:spChg chg="mod">
          <ac:chgData name="郭晏誠" userId="e3219672-2777-4d19-8d82-f0c196fe9886" providerId="ADAL" clId="{A2C9C661-E8B6-4476-8AE8-923BF8829FD1}" dt="2023-05-04T12:34:50.813" v="313" actId="20577"/>
          <ac:spMkLst>
            <pc:docMk/>
            <pc:sldMk cId="959099427" sldId="1569"/>
            <ac:spMk id="2" creationId="{008542BD-B341-8A44-F26F-1774E605B1E5}"/>
          </ac:spMkLst>
        </pc:spChg>
        <pc:spChg chg="del mod">
          <ac:chgData name="郭晏誠" userId="e3219672-2777-4d19-8d82-f0c196fe9886" providerId="ADAL" clId="{A2C9C661-E8B6-4476-8AE8-923BF8829FD1}" dt="2023-05-04T12:35:13.364" v="318" actId="478"/>
          <ac:spMkLst>
            <pc:docMk/>
            <pc:sldMk cId="959099427" sldId="1569"/>
            <ac:spMk id="3" creationId="{52F4D156-CF9D-E69F-AFCB-B59A94380BDD}"/>
          </ac:spMkLst>
        </pc:spChg>
        <pc:spChg chg="mod">
          <ac:chgData name="郭晏誠" userId="e3219672-2777-4d19-8d82-f0c196fe9886" providerId="ADAL" clId="{A2C9C661-E8B6-4476-8AE8-923BF8829FD1}" dt="2023-05-04T12:35:06.956" v="317"/>
          <ac:spMkLst>
            <pc:docMk/>
            <pc:sldMk cId="959099427" sldId="1569"/>
            <ac:spMk id="6" creationId="{23D59DB0-D747-EBC3-2DAA-9F0A5AF28118}"/>
          </ac:spMkLst>
        </pc:spChg>
        <pc:spChg chg="mod">
          <ac:chgData name="郭晏誠" userId="e3219672-2777-4d19-8d82-f0c196fe9886" providerId="ADAL" clId="{A2C9C661-E8B6-4476-8AE8-923BF8829FD1}" dt="2023-05-04T12:35:06.956" v="317"/>
          <ac:spMkLst>
            <pc:docMk/>
            <pc:sldMk cId="959099427" sldId="1569"/>
            <ac:spMk id="7" creationId="{8C53CB49-5C54-3197-533B-21C7E52FBB04}"/>
          </ac:spMkLst>
        </pc:spChg>
        <pc:spChg chg="mod">
          <ac:chgData name="郭晏誠" userId="e3219672-2777-4d19-8d82-f0c196fe9886" providerId="ADAL" clId="{A2C9C661-E8B6-4476-8AE8-923BF8829FD1}" dt="2023-05-04T12:35:06.956" v="317"/>
          <ac:spMkLst>
            <pc:docMk/>
            <pc:sldMk cId="959099427" sldId="1569"/>
            <ac:spMk id="8" creationId="{B5AB6DB7-BF49-A73F-7284-C571EB63FD49}"/>
          </ac:spMkLst>
        </pc:spChg>
        <pc:spChg chg="mod">
          <ac:chgData name="郭晏誠" userId="e3219672-2777-4d19-8d82-f0c196fe9886" providerId="ADAL" clId="{A2C9C661-E8B6-4476-8AE8-923BF8829FD1}" dt="2023-05-04T12:35:06.956" v="317"/>
          <ac:spMkLst>
            <pc:docMk/>
            <pc:sldMk cId="959099427" sldId="1569"/>
            <ac:spMk id="9" creationId="{AF2EC63E-3A78-B728-1E2C-46FABD54A3A3}"/>
          </ac:spMkLst>
        </pc:spChg>
        <pc:spChg chg="mod">
          <ac:chgData name="郭晏誠" userId="e3219672-2777-4d19-8d82-f0c196fe9886" providerId="ADAL" clId="{A2C9C661-E8B6-4476-8AE8-923BF8829FD1}" dt="2023-05-04T12:35:06.956" v="317"/>
          <ac:spMkLst>
            <pc:docMk/>
            <pc:sldMk cId="959099427" sldId="1569"/>
            <ac:spMk id="10" creationId="{5A86CC47-FF0A-9C75-053C-BDCFE955F94B}"/>
          </ac:spMkLst>
        </pc:spChg>
        <pc:spChg chg="mod">
          <ac:chgData name="郭晏誠" userId="e3219672-2777-4d19-8d82-f0c196fe9886" providerId="ADAL" clId="{A2C9C661-E8B6-4476-8AE8-923BF8829FD1}" dt="2023-05-04T12:35:06.956" v="317"/>
          <ac:spMkLst>
            <pc:docMk/>
            <pc:sldMk cId="959099427" sldId="1569"/>
            <ac:spMk id="11" creationId="{9C1618F5-3BFB-066F-71CC-415BF2D428A8}"/>
          </ac:spMkLst>
        </pc:spChg>
        <pc:spChg chg="mod">
          <ac:chgData name="郭晏誠" userId="e3219672-2777-4d19-8d82-f0c196fe9886" providerId="ADAL" clId="{A2C9C661-E8B6-4476-8AE8-923BF8829FD1}" dt="2023-05-04T12:35:06.956" v="317"/>
          <ac:spMkLst>
            <pc:docMk/>
            <pc:sldMk cId="959099427" sldId="1569"/>
            <ac:spMk id="12" creationId="{B9FD78C1-CE78-DF01-F139-44C8CDB97D97}"/>
          </ac:spMkLst>
        </pc:spChg>
        <pc:spChg chg="mod">
          <ac:chgData name="郭晏誠" userId="e3219672-2777-4d19-8d82-f0c196fe9886" providerId="ADAL" clId="{A2C9C661-E8B6-4476-8AE8-923BF8829FD1}" dt="2023-05-04T12:35:06.956" v="317"/>
          <ac:spMkLst>
            <pc:docMk/>
            <pc:sldMk cId="959099427" sldId="1569"/>
            <ac:spMk id="13" creationId="{F51B513A-FE66-069A-2BDB-2C89CA0202C0}"/>
          </ac:spMkLst>
        </pc:spChg>
        <pc:spChg chg="mod">
          <ac:chgData name="郭晏誠" userId="e3219672-2777-4d19-8d82-f0c196fe9886" providerId="ADAL" clId="{A2C9C661-E8B6-4476-8AE8-923BF8829FD1}" dt="2023-05-04T12:35:06.956" v="317"/>
          <ac:spMkLst>
            <pc:docMk/>
            <pc:sldMk cId="959099427" sldId="1569"/>
            <ac:spMk id="14" creationId="{50F32149-2BC3-EC1B-C275-6B98639D4B61}"/>
          </ac:spMkLst>
        </pc:spChg>
        <pc:spChg chg="mod">
          <ac:chgData name="郭晏誠" userId="e3219672-2777-4d19-8d82-f0c196fe9886" providerId="ADAL" clId="{A2C9C661-E8B6-4476-8AE8-923BF8829FD1}" dt="2023-05-04T12:35:06.956" v="317"/>
          <ac:spMkLst>
            <pc:docMk/>
            <pc:sldMk cId="959099427" sldId="1569"/>
            <ac:spMk id="15" creationId="{8F8EBDFD-65CB-EA04-2858-A63680D2AA01}"/>
          </ac:spMkLst>
        </pc:spChg>
        <pc:spChg chg="mod">
          <ac:chgData name="郭晏誠" userId="e3219672-2777-4d19-8d82-f0c196fe9886" providerId="ADAL" clId="{A2C9C661-E8B6-4476-8AE8-923BF8829FD1}" dt="2023-05-04T12:35:06.956" v="317"/>
          <ac:spMkLst>
            <pc:docMk/>
            <pc:sldMk cId="959099427" sldId="1569"/>
            <ac:spMk id="16" creationId="{7681839A-082D-CBBC-79CC-49B00DD13152}"/>
          </ac:spMkLst>
        </pc:spChg>
        <pc:spChg chg="mod">
          <ac:chgData name="郭晏誠" userId="e3219672-2777-4d19-8d82-f0c196fe9886" providerId="ADAL" clId="{A2C9C661-E8B6-4476-8AE8-923BF8829FD1}" dt="2023-05-04T12:35:06.956" v="317"/>
          <ac:spMkLst>
            <pc:docMk/>
            <pc:sldMk cId="959099427" sldId="1569"/>
            <ac:spMk id="17" creationId="{137DD7CA-FC83-38BF-480D-58628597B4EE}"/>
          </ac:spMkLst>
        </pc:spChg>
        <pc:spChg chg="mod">
          <ac:chgData name="郭晏誠" userId="e3219672-2777-4d19-8d82-f0c196fe9886" providerId="ADAL" clId="{A2C9C661-E8B6-4476-8AE8-923BF8829FD1}" dt="2023-05-04T12:35:06.956" v="317"/>
          <ac:spMkLst>
            <pc:docMk/>
            <pc:sldMk cId="959099427" sldId="1569"/>
            <ac:spMk id="18" creationId="{E33396FC-0CC6-6FE9-0A0B-1578C0B1FD99}"/>
          </ac:spMkLst>
        </pc:spChg>
        <pc:spChg chg="mod">
          <ac:chgData name="郭晏誠" userId="e3219672-2777-4d19-8d82-f0c196fe9886" providerId="ADAL" clId="{A2C9C661-E8B6-4476-8AE8-923BF8829FD1}" dt="2023-05-04T12:35:06.956" v="317"/>
          <ac:spMkLst>
            <pc:docMk/>
            <pc:sldMk cId="959099427" sldId="1569"/>
            <ac:spMk id="19" creationId="{FDAB62FC-4AAE-4FF4-04B9-3CAB1AF1CEE0}"/>
          </ac:spMkLst>
        </pc:spChg>
        <pc:spChg chg="mod">
          <ac:chgData name="郭晏誠" userId="e3219672-2777-4d19-8d82-f0c196fe9886" providerId="ADAL" clId="{A2C9C661-E8B6-4476-8AE8-923BF8829FD1}" dt="2023-05-04T12:35:06.956" v="317"/>
          <ac:spMkLst>
            <pc:docMk/>
            <pc:sldMk cId="959099427" sldId="1569"/>
            <ac:spMk id="20" creationId="{C0F0D248-DE66-2B27-BF21-AFB7B1069B06}"/>
          </ac:spMkLst>
        </pc:spChg>
        <pc:spChg chg="mod">
          <ac:chgData name="郭晏誠" userId="e3219672-2777-4d19-8d82-f0c196fe9886" providerId="ADAL" clId="{A2C9C661-E8B6-4476-8AE8-923BF8829FD1}" dt="2023-05-04T12:35:06.956" v="317"/>
          <ac:spMkLst>
            <pc:docMk/>
            <pc:sldMk cId="959099427" sldId="1569"/>
            <ac:spMk id="21" creationId="{FCA0A0EF-C68B-FBFD-3607-C37DA7137A3F}"/>
          </ac:spMkLst>
        </pc:spChg>
        <pc:spChg chg="mod">
          <ac:chgData name="郭晏誠" userId="e3219672-2777-4d19-8d82-f0c196fe9886" providerId="ADAL" clId="{A2C9C661-E8B6-4476-8AE8-923BF8829FD1}" dt="2023-05-04T12:35:06.956" v="317"/>
          <ac:spMkLst>
            <pc:docMk/>
            <pc:sldMk cId="959099427" sldId="1569"/>
            <ac:spMk id="22" creationId="{AC522C77-2734-8610-9E2C-C3D1FD2D7E28}"/>
          </ac:spMkLst>
        </pc:spChg>
        <pc:spChg chg="mod">
          <ac:chgData name="郭晏誠" userId="e3219672-2777-4d19-8d82-f0c196fe9886" providerId="ADAL" clId="{A2C9C661-E8B6-4476-8AE8-923BF8829FD1}" dt="2023-05-04T12:35:06.956" v="317"/>
          <ac:spMkLst>
            <pc:docMk/>
            <pc:sldMk cId="959099427" sldId="1569"/>
            <ac:spMk id="23" creationId="{BA4D4C5F-8F4F-40FB-907A-6070AFECBEAD}"/>
          </ac:spMkLst>
        </pc:spChg>
        <pc:spChg chg="mod">
          <ac:chgData name="郭晏誠" userId="e3219672-2777-4d19-8d82-f0c196fe9886" providerId="ADAL" clId="{A2C9C661-E8B6-4476-8AE8-923BF8829FD1}" dt="2023-05-04T12:35:06.956" v="317"/>
          <ac:spMkLst>
            <pc:docMk/>
            <pc:sldMk cId="959099427" sldId="1569"/>
            <ac:spMk id="24" creationId="{1AB24071-E24F-EC3E-3357-DAF5A581AF53}"/>
          </ac:spMkLst>
        </pc:spChg>
        <pc:spChg chg="mod">
          <ac:chgData name="郭晏誠" userId="e3219672-2777-4d19-8d82-f0c196fe9886" providerId="ADAL" clId="{A2C9C661-E8B6-4476-8AE8-923BF8829FD1}" dt="2023-05-04T12:35:06.956" v="317"/>
          <ac:spMkLst>
            <pc:docMk/>
            <pc:sldMk cId="959099427" sldId="1569"/>
            <ac:spMk id="25" creationId="{4548E80D-BB4E-8602-F921-6A01925C776E}"/>
          </ac:spMkLst>
        </pc:spChg>
        <pc:spChg chg="mod">
          <ac:chgData name="郭晏誠" userId="e3219672-2777-4d19-8d82-f0c196fe9886" providerId="ADAL" clId="{A2C9C661-E8B6-4476-8AE8-923BF8829FD1}" dt="2023-05-04T12:35:06.956" v="317"/>
          <ac:spMkLst>
            <pc:docMk/>
            <pc:sldMk cId="959099427" sldId="1569"/>
            <ac:spMk id="26" creationId="{E34DD8D9-3A3B-9942-2401-17E638F65185}"/>
          </ac:spMkLst>
        </pc:spChg>
        <pc:spChg chg="mod">
          <ac:chgData name="郭晏誠" userId="e3219672-2777-4d19-8d82-f0c196fe9886" providerId="ADAL" clId="{A2C9C661-E8B6-4476-8AE8-923BF8829FD1}" dt="2023-05-04T12:35:06.956" v="317"/>
          <ac:spMkLst>
            <pc:docMk/>
            <pc:sldMk cId="959099427" sldId="1569"/>
            <ac:spMk id="27" creationId="{41E23567-9CB2-0BAF-47D8-80F9CD2D93CA}"/>
          </ac:spMkLst>
        </pc:spChg>
        <pc:spChg chg="mod">
          <ac:chgData name="郭晏誠" userId="e3219672-2777-4d19-8d82-f0c196fe9886" providerId="ADAL" clId="{A2C9C661-E8B6-4476-8AE8-923BF8829FD1}" dt="2023-05-04T12:35:06.956" v="317"/>
          <ac:spMkLst>
            <pc:docMk/>
            <pc:sldMk cId="959099427" sldId="1569"/>
            <ac:spMk id="28" creationId="{30166C6C-4E9A-6DDC-1C7C-754C9940B286}"/>
          </ac:spMkLst>
        </pc:spChg>
        <pc:spChg chg="mod">
          <ac:chgData name="郭晏誠" userId="e3219672-2777-4d19-8d82-f0c196fe9886" providerId="ADAL" clId="{A2C9C661-E8B6-4476-8AE8-923BF8829FD1}" dt="2023-05-04T12:35:06.956" v="317"/>
          <ac:spMkLst>
            <pc:docMk/>
            <pc:sldMk cId="959099427" sldId="1569"/>
            <ac:spMk id="29" creationId="{E1DC4968-F0F5-F3A9-92AC-D74A366E6A99}"/>
          </ac:spMkLst>
        </pc:spChg>
        <pc:spChg chg="mod">
          <ac:chgData name="郭晏誠" userId="e3219672-2777-4d19-8d82-f0c196fe9886" providerId="ADAL" clId="{A2C9C661-E8B6-4476-8AE8-923BF8829FD1}" dt="2023-05-04T12:35:06.956" v="317"/>
          <ac:spMkLst>
            <pc:docMk/>
            <pc:sldMk cId="959099427" sldId="1569"/>
            <ac:spMk id="30" creationId="{C3F0D56F-4673-D5EF-68FB-FEB46580B1FF}"/>
          </ac:spMkLst>
        </pc:spChg>
        <pc:spChg chg="mod">
          <ac:chgData name="郭晏誠" userId="e3219672-2777-4d19-8d82-f0c196fe9886" providerId="ADAL" clId="{A2C9C661-E8B6-4476-8AE8-923BF8829FD1}" dt="2023-05-04T12:35:06.956" v="317"/>
          <ac:spMkLst>
            <pc:docMk/>
            <pc:sldMk cId="959099427" sldId="1569"/>
            <ac:spMk id="31" creationId="{A57A1B89-FED2-5144-FD0D-A20DAC869400}"/>
          </ac:spMkLst>
        </pc:spChg>
        <pc:spChg chg="mod">
          <ac:chgData name="郭晏誠" userId="e3219672-2777-4d19-8d82-f0c196fe9886" providerId="ADAL" clId="{A2C9C661-E8B6-4476-8AE8-923BF8829FD1}" dt="2023-05-04T12:35:06.956" v="317"/>
          <ac:spMkLst>
            <pc:docMk/>
            <pc:sldMk cId="959099427" sldId="1569"/>
            <ac:spMk id="32" creationId="{B0878C58-F703-42E6-E895-BBC9CC8B546E}"/>
          </ac:spMkLst>
        </pc:spChg>
        <pc:spChg chg="mod">
          <ac:chgData name="郭晏誠" userId="e3219672-2777-4d19-8d82-f0c196fe9886" providerId="ADAL" clId="{A2C9C661-E8B6-4476-8AE8-923BF8829FD1}" dt="2023-05-04T12:35:06.956" v="317"/>
          <ac:spMkLst>
            <pc:docMk/>
            <pc:sldMk cId="959099427" sldId="1569"/>
            <ac:spMk id="33" creationId="{B84D3625-0297-4CD2-17F8-336E3AA1F8FE}"/>
          </ac:spMkLst>
        </pc:spChg>
        <pc:spChg chg="add del mod">
          <ac:chgData name="郭晏誠" userId="e3219672-2777-4d19-8d82-f0c196fe9886" providerId="ADAL" clId="{A2C9C661-E8B6-4476-8AE8-923BF8829FD1}" dt="2023-05-04T12:35:14.951" v="319" actId="478"/>
          <ac:spMkLst>
            <pc:docMk/>
            <pc:sldMk cId="959099427" sldId="1569"/>
            <ac:spMk id="36" creationId="{E84BCB59-59AB-D4E9-8A49-BAE6B4A690E3}"/>
          </ac:spMkLst>
        </pc:spChg>
        <pc:grpChg chg="add mod">
          <ac:chgData name="郭晏誠" userId="e3219672-2777-4d19-8d82-f0c196fe9886" providerId="ADAL" clId="{A2C9C661-E8B6-4476-8AE8-923BF8829FD1}" dt="2023-05-04T12:35:06.956" v="317"/>
          <ac:grpSpMkLst>
            <pc:docMk/>
            <pc:sldMk cId="959099427" sldId="1569"/>
            <ac:grpSpMk id="5" creationId="{5897F6C0-3A79-7975-C23D-DC4B3E47C8EC}"/>
          </ac:grpSpMkLst>
        </pc:grpChg>
        <pc:graphicFrameChg chg="add mod">
          <ac:chgData name="郭晏誠" userId="e3219672-2777-4d19-8d82-f0c196fe9886" providerId="ADAL" clId="{A2C9C661-E8B6-4476-8AE8-923BF8829FD1}" dt="2023-05-04T12:35:06.956" v="317"/>
          <ac:graphicFrameMkLst>
            <pc:docMk/>
            <pc:sldMk cId="959099427" sldId="1569"/>
            <ac:graphicFrameMk id="34" creationId="{9CC793B2-B788-7AF3-CD65-247AFC4C5F15}"/>
          </ac:graphicFrameMkLst>
        </pc:graphicFrameChg>
      </pc:sldChg>
      <pc:sldChg chg="addSp modSp new mod">
        <pc:chgData name="郭晏誠" userId="e3219672-2777-4d19-8d82-f0c196fe9886" providerId="ADAL" clId="{A2C9C661-E8B6-4476-8AE8-923BF8829FD1}" dt="2023-05-04T12:36:20.862" v="375" actId="14100"/>
        <pc:sldMkLst>
          <pc:docMk/>
          <pc:sldMk cId="1251935379" sldId="1570"/>
        </pc:sldMkLst>
        <pc:spChg chg="mod">
          <ac:chgData name="郭晏誠" userId="e3219672-2777-4d19-8d82-f0c196fe9886" providerId="ADAL" clId="{A2C9C661-E8B6-4476-8AE8-923BF8829FD1}" dt="2023-05-04T12:35:37.872" v="364" actId="20577"/>
          <ac:spMkLst>
            <pc:docMk/>
            <pc:sldMk cId="1251935379" sldId="1570"/>
            <ac:spMk id="2" creationId="{16EDA944-3066-0002-E68D-EFD530AE425A}"/>
          </ac:spMkLst>
        </pc:spChg>
        <pc:spChg chg="mod">
          <ac:chgData name="郭晏誠" userId="e3219672-2777-4d19-8d82-f0c196fe9886" providerId="ADAL" clId="{A2C9C661-E8B6-4476-8AE8-923BF8829FD1}" dt="2023-05-04T12:35:39.487" v="365"/>
          <ac:spMkLst>
            <pc:docMk/>
            <pc:sldMk cId="1251935379" sldId="1570"/>
            <ac:spMk id="3" creationId="{5E5AFEE7-0949-61C2-9DAA-6EEC3B7C0255}"/>
          </ac:spMkLst>
        </pc:spChg>
        <pc:picChg chg="add mod">
          <ac:chgData name="郭晏誠" userId="e3219672-2777-4d19-8d82-f0c196fe9886" providerId="ADAL" clId="{A2C9C661-E8B6-4476-8AE8-923BF8829FD1}" dt="2023-05-04T12:36:20.862" v="375" actId="14100"/>
          <ac:picMkLst>
            <pc:docMk/>
            <pc:sldMk cId="1251935379" sldId="1570"/>
            <ac:picMk id="5" creationId="{3C5E3675-790A-FFF8-D33E-D140284A1D18}"/>
          </ac:picMkLst>
        </pc:picChg>
      </pc:sldChg>
      <pc:sldChg chg="addSp modSp new mod modShow">
        <pc:chgData name="郭晏誠" userId="e3219672-2777-4d19-8d82-f0c196fe9886" providerId="ADAL" clId="{A2C9C661-E8B6-4476-8AE8-923BF8829FD1}" dt="2023-05-04T12:36:02.184" v="369" actId="729"/>
        <pc:sldMkLst>
          <pc:docMk/>
          <pc:sldMk cId="3974165323" sldId="1571"/>
        </pc:sldMkLst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5" creationId="{205C864B-3E5D-BCE2-A2D5-C23AC6FBA543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6" creationId="{188B5B75-BB8A-CC36-A72D-047037728CBC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7" creationId="{602A622E-8961-BA95-C773-660033B9505A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9" creationId="{6E479293-BF72-55A6-2961-ABAAECA6E164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10" creationId="{A5659174-2199-1351-124F-6783BC2DD362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11" creationId="{821EC8AD-7719-7127-10BC-9A85E80F901F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12" creationId="{737A3BCC-6948-32BA-F627-EE7F913F0D8F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13" creationId="{28B03557-AAEE-EFDD-01FC-2A1216B09FA9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14" creationId="{969307EB-3BEA-A611-2873-E2FAB285D105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15" creationId="{38F91D46-A847-2EAD-B33B-F64B6D58CF4F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16" creationId="{915AA6F1-F984-AD4F-AD2C-6A8994ECF426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17" creationId="{6DE34220-0049-64BC-0CFC-E1FE728AE873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18" creationId="{A220F98C-48C2-E921-9F27-D9C18D6E3E7F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19" creationId="{543B7AC4-F304-31F2-F470-38D2116A9072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20" creationId="{2EAECE8A-26A4-5180-9A77-AD7E44DB440E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21" creationId="{4070A992-A5CD-D115-87DF-EC2788419003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22" creationId="{D2A0A19F-BB0E-7247-E478-258FE0EC2E0E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23" creationId="{ACAEA1D3-925E-191F-EACF-C28D72F740FD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24" creationId="{B3D17D88-97D1-C866-17E5-D00E4B295E19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26" creationId="{F7EC3E24-1B59-53EE-9110-0A678FA03B20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27" creationId="{2AF42717-BEC8-E915-C648-AB5BE9C0AE04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28" creationId="{F96D0107-3A3A-912B-690C-71B185AA9AA3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29" creationId="{D81699C3-2370-4B28-BC04-5EAFC4D52A71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30" creationId="{EE62C3E8-1CF9-B356-56FD-4DA7181C3C10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31" creationId="{6FB1A9AC-DAB8-25E5-0D71-9D04E7107083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32" creationId="{472372F9-443F-75A8-7750-2A93B4BAF797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33" creationId="{29040A19-FA1D-7437-E72F-5C685DC51E38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34" creationId="{46F2D563-7B3D-F1DA-222C-644FA1D8EAE2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35" creationId="{D16F43F7-4F37-31B9-E963-840ED6C8F66B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36" creationId="{6E7A91A1-E33D-4EF7-B481-12896EDCB86D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37" creationId="{7CBCF563-A4E4-9573-24D3-FA83A8F4BD0C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38" creationId="{C5384C15-6341-3CD3-F052-6C3B6B399195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39" creationId="{AD1C39A1-A8A9-DEBE-ADCC-CD968C32FA8C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40" creationId="{515578DB-01C4-7929-B32C-D9F6A3C83BE3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41" creationId="{E09B35EC-DF74-D86D-15CA-0D45B01A2EE5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42" creationId="{2AF72A78-2F73-2A90-02B4-B29059F9C3A9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43" creationId="{621632E9-B7BB-A5E1-9E96-EE0C99983020}"/>
          </ac:spMkLst>
        </pc:spChg>
        <pc:spChg chg="mod">
          <ac:chgData name="郭晏誠" userId="e3219672-2777-4d19-8d82-f0c196fe9886" providerId="ADAL" clId="{A2C9C661-E8B6-4476-8AE8-923BF8829FD1}" dt="2023-05-04T12:35:54.098" v="367"/>
          <ac:spMkLst>
            <pc:docMk/>
            <pc:sldMk cId="3974165323" sldId="1571"/>
            <ac:spMk id="49" creationId="{4CE0BFFD-D7CF-216C-1E21-0C834C1DA138}"/>
          </ac:spMkLst>
        </pc:spChg>
        <pc:spChg chg="mod">
          <ac:chgData name="郭晏誠" userId="e3219672-2777-4d19-8d82-f0c196fe9886" providerId="ADAL" clId="{A2C9C661-E8B6-4476-8AE8-923BF8829FD1}" dt="2023-05-04T12:35:54.098" v="367"/>
          <ac:spMkLst>
            <pc:docMk/>
            <pc:sldMk cId="3974165323" sldId="1571"/>
            <ac:spMk id="50" creationId="{B26273BE-68D8-151B-AFAA-8AA649E7E1B0}"/>
          </ac:spMkLst>
        </pc:spChg>
        <pc:spChg chg="mod">
          <ac:chgData name="郭晏誠" userId="e3219672-2777-4d19-8d82-f0c196fe9886" providerId="ADAL" clId="{A2C9C661-E8B6-4476-8AE8-923BF8829FD1}" dt="2023-05-04T12:35:54.098" v="367"/>
          <ac:spMkLst>
            <pc:docMk/>
            <pc:sldMk cId="3974165323" sldId="1571"/>
            <ac:spMk id="51" creationId="{5FA61126-2DAA-97B0-A452-F3CBE3F1647C}"/>
          </ac:spMkLst>
        </pc:spChg>
        <pc:spChg chg="mod">
          <ac:chgData name="郭晏誠" userId="e3219672-2777-4d19-8d82-f0c196fe9886" providerId="ADAL" clId="{A2C9C661-E8B6-4476-8AE8-923BF8829FD1}" dt="2023-05-04T12:35:54.098" v="367"/>
          <ac:spMkLst>
            <pc:docMk/>
            <pc:sldMk cId="3974165323" sldId="1571"/>
            <ac:spMk id="52" creationId="{D3E209B1-1EE3-D09B-D9D5-FBF711BEED6F}"/>
          </ac:spMkLst>
        </pc:spChg>
        <pc:spChg chg="mod">
          <ac:chgData name="郭晏誠" userId="e3219672-2777-4d19-8d82-f0c196fe9886" providerId="ADAL" clId="{A2C9C661-E8B6-4476-8AE8-923BF8829FD1}" dt="2023-05-04T12:35:54.098" v="367"/>
          <ac:spMkLst>
            <pc:docMk/>
            <pc:sldMk cId="3974165323" sldId="1571"/>
            <ac:spMk id="53" creationId="{A9D35C72-6196-029A-15CA-8A296E2462D1}"/>
          </ac:spMkLst>
        </pc:spChg>
        <pc:spChg chg="mod">
          <ac:chgData name="郭晏誠" userId="e3219672-2777-4d19-8d82-f0c196fe9886" providerId="ADAL" clId="{A2C9C661-E8B6-4476-8AE8-923BF8829FD1}" dt="2023-05-04T12:35:54.098" v="367"/>
          <ac:spMkLst>
            <pc:docMk/>
            <pc:sldMk cId="3974165323" sldId="1571"/>
            <ac:spMk id="54" creationId="{37A62321-51DB-FFE2-C148-CA56AC8E6B19}"/>
          </ac:spMkLst>
        </pc:spChg>
        <pc:spChg chg="mod">
          <ac:chgData name="郭晏誠" userId="e3219672-2777-4d19-8d82-f0c196fe9886" providerId="ADAL" clId="{A2C9C661-E8B6-4476-8AE8-923BF8829FD1}" dt="2023-05-04T12:35:54.098" v="367"/>
          <ac:spMkLst>
            <pc:docMk/>
            <pc:sldMk cId="3974165323" sldId="1571"/>
            <ac:spMk id="55" creationId="{819AD217-5F25-F0F0-2A2D-DF7B00377E62}"/>
          </ac:spMkLst>
        </pc:spChg>
        <pc:spChg chg="mod">
          <ac:chgData name="郭晏誠" userId="e3219672-2777-4d19-8d82-f0c196fe9886" providerId="ADAL" clId="{A2C9C661-E8B6-4476-8AE8-923BF8829FD1}" dt="2023-05-04T12:35:54.098" v="367"/>
          <ac:spMkLst>
            <pc:docMk/>
            <pc:sldMk cId="3974165323" sldId="1571"/>
            <ac:spMk id="56" creationId="{DE391991-2F8F-395D-07FA-A1BA6A5D6F7F}"/>
          </ac:spMkLst>
        </pc:spChg>
        <pc:spChg chg="mod">
          <ac:chgData name="郭晏誠" userId="e3219672-2777-4d19-8d82-f0c196fe9886" providerId="ADAL" clId="{A2C9C661-E8B6-4476-8AE8-923BF8829FD1}" dt="2023-05-04T12:35:54.098" v="367"/>
          <ac:spMkLst>
            <pc:docMk/>
            <pc:sldMk cId="3974165323" sldId="1571"/>
            <ac:spMk id="57" creationId="{DE63EC6B-1A97-FE94-5418-6DA17EE64A7B}"/>
          </ac:spMkLst>
        </pc:spChg>
        <pc:spChg chg="mod">
          <ac:chgData name="郭晏誠" userId="e3219672-2777-4d19-8d82-f0c196fe9886" providerId="ADAL" clId="{A2C9C661-E8B6-4476-8AE8-923BF8829FD1}" dt="2023-05-04T12:35:54.098" v="367"/>
          <ac:spMkLst>
            <pc:docMk/>
            <pc:sldMk cId="3974165323" sldId="1571"/>
            <ac:spMk id="59" creationId="{58259998-E604-C8F1-6320-83D8BCB24CF5}"/>
          </ac:spMkLst>
        </pc:spChg>
        <pc:spChg chg="mod">
          <ac:chgData name="郭晏誠" userId="e3219672-2777-4d19-8d82-f0c196fe9886" providerId="ADAL" clId="{A2C9C661-E8B6-4476-8AE8-923BF8829FD1}" dt="2023-05-04T12:35:54.098" v="367"/>
          <ac:spMkLst>
            <pc:docMk/>
            <pc:sldMk cId="3974165323" sldId="1571"/>
            <ac:spMk id="60" creationId="{B1F54BA5-F504-2CB1-A954-96445F50F7AC}"/>
          </ac:spMkLst>
        </pc:spChg>
        <pc:spChg chg="mod">
          <ac:chgData name="郭晏誠" userId="e3219672-2777-4d19-8d82-f0c196fe9886" providerId="ADAL" clId="{A2C9C661-E8B6-4476-8AE8-923BF8829FD1}" dt="2023-05-04T12:35:54.098" v="367"/>
          <ac:spMkLst>
            <pc:docMk/>
            <pc:sldMk cId="3974165323" sldId="1571"/>
            <ac:spMk id="61" creationId="{986EEFAF-6315-0B50-306E-C73C8675220B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62" creationId="{E65FE68D-D389-1BFB-015B-666E198312B5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63" creationId="{7F57E67B-6E3A-BEA4-8A59-4EA2CC44F39A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64" creationId="{35C2A783-71EF-2264-3970-B8E95B4310F5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65" creationId="{C0E02F80-0CEC-859B-C01F-C79516F5E6CD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66" creationId="{8543239C-8961-95D1-9259-4BFD09E2DEA7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67" creationId="{BCD6BAD2-2B01-8281-1985-5DB6779D3163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68" creationId="{68B20176-08DB-88B2-6791-29785C151B68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69" creationId="{94BB73F3-CAB4-C09A-D9D7-64E7B978706E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70" creationId="{86E46F4B-264C-8D78-75F1-C14FA47175FC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71" creationId="{B2857370-8461-3138-A112-85D46A17DB2D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74" creationId="{0BD1C1B0-F1D9-0EC8-D0C6-AD51923E89F0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75" creationId="{BFC76FE3-4BE0-DD52-B166-EA33B7BADE15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76" creationId="{97F93107-C966-BC65-9635-130D8CAA2665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78" creationId="{08A4CB50-9544-81FF-BE21-7B37C6C47B69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79" creationId="{32CF3BAE-BF28-CC1C-FF41-91332E6E907E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80" creationId="{D16F16F0-5930-8908-90D3-2B26F55FE938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82" creationId="{C3E30283-0A17-1C4D-60D6-D2A470C58A4A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83" creationId="{8A129E24-0909-AD60-C5FA-598FB0BC1815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84" creationId="{FA8E5E22-F319-64CD-2951-E66E0A2F599B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85" creationId="{C47CD80F-8945-E248-2A2C-19A22E751CA3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86" creationId="{B694C382-550D-97D6-1199-BDE7F081B857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88" creationId="{1D25DE18-BFD4-09B3-68C3-DA336D873653}"/>
          </ac:spMkLst>
        </pc:spChg>
        <pc:spChg chg="mod">
          <ac:chgData name="郭晏誠" userId="e3219672-2777-4d19-8d82-f0c196fe9886" providerId="ADAL" clId="{A2C9C661-E8B6-4476-8AE8-923BF8829FD1}" dt="2023-05-04T12:35:54.098" v="367"/>
          <ac:spMkLst>
            <pc:docMk/>
            <pc:sldMk cId="3974165323" sldId="1571"/>
            <ac:spMk id="94" creationId="{A4B991DF-485B-8B71-2689-19376ADF52DF}"/>
          </ac:spMkLst>
        </pc:spChg>
        <pc:spChg chg="mod">
          <ac:chgData name="郭晏誠" userId="e3219672-2777-4d19-8d82-f0c196fe9886" providerId="ADAL" clId="{A2C9C661-E8B6-4476-8AE8-923BF8829FD1}" dt="2023-05-04T12:35:54.098" v="367"/>
          <ac:spMkLst>
            <pc:docMk/>
            <pc:sldMk cId="3974165323" sldId="1571"/>
            <ac:spMk id="95" creationId="{635C179D-EF76-1402-D0E3-CAB649617388}"/>
          </ac:spMkLst>
        </pc:spChg>
        <pc:spChg chg="mod">
          <ac:chgData name="郭晏誠" userId="e3219672-2777-4d19-8d82-f0c196fe9886" providerId="ADAL" clId="{A2C9C661-E8B6-4476-8AE8-923BF8829FD1}" dt="2023-05-04T12:35:54.098" v="367"/>
          <ac:spMkLst>
            <pc:docMk/>
            <pc:sldMk cId="3974165323" sldId="1571"/>
            <ac:spMk id="96" creationId="{5F749140-611E-580B-01B5-37AC91AD5C69}"/>
          </ac:spMkLst>
        </pc:spChg>
        <pc:spChg chg="mod">
          <ac:chgData name="郭晏誠" userId="e3219672-2777-4d19-8d82-f0c196fe9886" providerId="ADAL" clId="{A2C9C661-E8B6-4476-8AE8-923BF8829FD1}" dt="2023-05-04T12:35:54.098" v="367"/>
          <ac:spMkLst>
            <pc:docMk/>
            <pc:sldMk cId="3974165323" sldId="1571"/>
            <ac:spMk id="97" creationId="{EC924036-9643-9920-8947-EE9D40BF9C5D}"/>
          </ac:spMkLst>
        </pc:spChg>
        <pc:spChg chg="mod">
          <ac:chgData name="郭晏誠" userId="e3219672-2777-4d19-8d82-f0c196fe9886" providerId="ADAL" clId="{A2C9C661-E8B6-4476-8AE8-923BF8829FD1}" dt="2023-05-04T12:35:54.098" v="367"/>
          <ac:spMkLst>
            <pc:docMk/>
            <pc:sldMk cId="3974165323" sldId="1571"/>
            <ac:spMk id="98" creationId="{12DC8910-60EB-B8E6-3CEF-61FD531FBF62}"/>
          </ac:spMkLst>
        </pc:spChg>
        <pc:spChg chg="mod">
          <ac:chgData name="郭晏誠" userId="e3219672-2777-4d19-8d82-f0c196fe9886" providerId="ADAL" clId="{A2C9C661-E8B6-4476-8AE8-923BF8829FD1}" dt="2023-05-04T12:35:54.098" v="367"/>
          <ac:spMkLst>
            <pc:docMk/>
            <pc:sldMk cId="3974165323" sldId="1571"/>
            <ac:spMk id="99" creationId="{702C3488-DF05-9001-89B6-43CB475D9F66}"/>
          </ac:spMkLst>
        </pc:spChg>
        <pc:spChg chg="mod">
          <ac:chgData name="郭晏誠" userId="e3219672-2777-4d19-8d82-f0c196fe9886" providerId="ADAL" clId="{A2C9C661-E8B6-4476-8AE8-923BF8829FD1}" dt="2023-05-04T12:35:54.098" v="367"/>
          <ac:spMkLst>
            <pc:docMk/>
            <pc:sldMk cId="3974165323" sldId="1571"/>
            <ac:spMk id="100" creationId="{A5397440-8113-47BC-098B-DB681D1B3B1E}"/>
          </ac:spMkLst>
        </pc:spChg>
        <pc:spChg chg="mod">
          <ac:chgData name="郭晏誠" userId="e3219672-2777-4d19-8d82-f0c196fe9886" providerId="ADAL" clId="{A2C9C661-E8B6-4476-8AE8-923BF8829FD1}" dt="2023-05-04T12:35:54.098" v="367"/>
          <ac:spMkLst>
            <pc:docMk/>
            <pc:sldMk cId="3974165323" sldId="1571"/>
            <ac:spMk id="101" creationId="{A7B4D3B5-E651-3633-EFB6-23EA739D3E02}"/>
          </ac:spMkLst>
        </pc:spChg>
        <pc:spChg chg="mod">
          <ac:chgData name="郭晏誠" userId="e3219672-2777-4d19-8d82-f0c196fe9886" providerId="ADAL" clId="{A2C9C661-E8B6-4476-8AE8-923BF8829FD1}" dt="2023-05-04T12:35:54.098" v="367"/>
          <ac:spMkLst>
            <pc:docMk/>
            <pc:sldMk cId="3974165323" sldId="1571"/>
            <ac:spMk id="102" creationId="{CC6FE0AB-2DFB-9CCE-9EDD-B96DB04154CA}"/>
          </ac:spMkLst>
        </pc:spChg>
        <pc:spChg chg="mod">
          <ac:chgData name="郭晏誠" userId="e3219672-2777-4d19-8d82-f0c196fe9886" providerId="ADAL" clId="{A2C9C661-E8B6-4476-8AE8-923BF8829FD1}" dt="2023-05-04T12:35:54.098" v="367"/>
          <ac:spMkLst>
            <pc:docMk/>
            <pc:sldMk cId="3974165323" sldId="1571"/>
            <ac:spMk id="103" creationId="{CE133AD7-3E8B-0479-6D1A-8CCBE5A97093}"/>
          </ac:spMkLst>
        </pc:spChg>
        <pc:spChg chg="mod">
          <ac:chgData name="郭晏誠" userId="e3219672-2777-4d19-8d82-f0c196fe9886" providerId="ADAL" clId="{A2C9C661-E8B6-4476-8AE8-923BF8829FD1}" dt="2023-05-04T12:35:54.098" v="367"/>
          <ac:spMkLst>
            <pc:docMk/>
            <pc:sldMk cId="3974165323" sldId="1571"/>
            <ac:spMk id="104" creationId="{B3021825-778B-BEC4-7D4D-8C7B21DC8A07}"/>
          </ac:spMkLst>
        </pc:spChg>
        <pc:spChg chg="mod">
          <ac:chgData name="郭晏誠" userId="e3219672-2777-4d19-8d82-f0c196fe9886" providerId="ADAL" clId="{A2C9C661-E8B6-4476-8AE8-923BF8829FD1}" dt="2023-05-04T12:35:54.098" v="367"/>
          <ac:spMkLst>
            <pc:docMk/>
            <pc:sldMk cId="3974165323" sldId="1571"/>
            <ac:spMk id="105" creationId="{56100EDD-2F49-CCC9-E959-F00550E517CF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110" creationId="{9F9EE5FB-D7A0-9C41-8728-B52DFECA0B13}"/>
          </ac:spMkLst>
        </pc:spChg>
        <pc:spChg chg="add mod">
          <ac:chgData name="郭晏誠" userId="e3219672-2777-4d19-8d82-f0c196fe9886" providerId="ADAL" clId="{A2C9C661-E8B6-4476-8AE8-923BF8829FD1}" dt="2023-05-04T12:35:58.259" v="368" actId="164"/>
          <ac:spMkLst>
            <pc:docMk/>
            <pc:sldMk cId="3974165323" sldId="1571"/>
            <ac:spMk id="111" creationId="{97064552-29F5-39BF-AFAA-023EEE994D8F}"/>
          </ac:spMkLst>
        </pc:spChg>
        <pc:grpChg chg="add mod">
          <ac:chgData name="郭晏誠" userId="e3219672-2777-4d19-8d82-f0c196fe9886" providerId="ADAL" clId="{A2C9C661-E8B6-4476-8AE8-923BF8829FD1}" dt="2023-05-04T12:35:58.259" v="368" actId="164"/>
          <ac:grpSpMkLst>
            <pc:docMk/>
            <pc:sldMk cId="3974165323" sldId="1571"/>
            <ac:grpSpMk id="45" creationId="{3222E497-AA21-724D-2C37-C3A7C4C50991}"/>
          </ac:grpSpMkLst>
        </pc:grpChg>
        <pc:grpChg chg="mod">
          <ac:chgData name="郭晏誠" userId="e3219672-2777-4d19-8d82-f0c196fe9886" providerId="ADAL" clId="{A2C9C661-E8B6-4476-8AE8-923BF8829FD1}" dt="2023-05-04T12:35:54.098" v="367"/>
          <ac:grpSpMkLst>
            <pc:docMk/>
            <pc:sldMk cId="3974165323" sldId="1571"/>
            <ac:grpSpMk id="46" creationId="{A193F998-0C08-B3C7-8617-C5605634BAC9}"/>
          </ac:grpSpMkLst>
        </pc:grpChg>
        <pc:grpChg chg="mod">
          <ac:chgData name="郭晏誠" userId="e3219672-2777-4d19-8d82-f0c196fe9886" providerId="ADAL" clId="{A2C9C661-E8B6-4476-8AE8-923BF8829FD1}" dt="2023-05-04T12:35:54.098" v="367"/>
          <ac:grpSpMkLst>
            <pc:docMk/>
            <pc:sldMk cId="3974165323" sldId="1571"/>
            <ac:grpSpMk id="47" creationId="{851BC7BA-1C30-E192-CB90-E139B0B1A2E9}"/>
          </ac:grpSpMkLst>
        </pc:grpChg>
        <pc:grpChg chg="mod">
          <ac:chgData name="郭晏誠" userId="e3219672-2777-4d19-8d82-f0c196fe9886" providerId="ADAL" clId="{A2C9C661-E8B6-4476-8AE8-923BF8829FD1}" dt="2023-05-04T12:35:54.098" v="367"/>
          <ac:grpSpMkLst>
            <pc:docMk/>
            <pc:sldMk cId="3974165323" sldId="1571"/>
            <ac:grpSpMk id="48" creationId="{C1342DC8-F2E1-3725-E6DE-56970AD1E5EB}"/>
          </ac:grpSpMkLst>
        </pc:grpChg>
        <pc:grpChg chg="add mod">
          <ac:chgData name="郭晏誠" userId="e3219672-2777-4d19-8d82-f0c196fe9886" providerId="ADAL" clId="{A2C9C661-E8B6-4476-8AE8-923BF8829FD1}" dt="2023-05-04T12:35:58.259" v="368" actId="164"/>
          <ac:grpSpMkLst>
            <pc:docMk/>
            <pc:sldMk cId="3974165323" sldId="1571"/>
            <ac:grpSpMk id="58" creationId="{3E187BA6-9D20-BD0A-387F-2EE41EB631C7}"/>
          </ac:grpSpMkLst>
        </pc:grpChg>
        <pc:grpChg chg="add mod">
          <ac:chgData name="郭晏誠" userId="e3219672-2777-4d19-8d82-f0c196fe9886" providerId="ADAL" clId="{A2C9C661-E8B6-4476-8AE8-923BF8829FD1}" dt="2023-05-04T12:35:58.259" v="368" actId="164"/>
          <ac:grpSpMkLst>
            <pc:docMk/>
            <pc:sldMk cId="3974165323" sldId="1571"/>
            <ac:grpSpMk id="89" creationId="{7D80B063-E387-A866-16E6-823E061A2F45}"/>
          </ac:grpSpMkLst>
        </pc:grpChg>
        <pc:grpChg chg="mod">
          <ac:chgData name="郭晏誠" userId="e3219672-2777-4d19-8d82-f0c196fe9886" providerId="ADAL" clId="{A2C9C661-E8B6-4476-8AE8-923BF8829FD1}" dt="2023-05-04T12:35:54.098" v="367"/>
          <ac:grpSpMkLst>
            <pc:docMk/>
            <pc:sldMk cId="3974165323" sldId="1571"/>
            <ac:grpSpMk id="90" creationId="{99CE37B6-3B0E-47C4-4394-D53506E77C76}"/>
          </ac:grpSpMkLst>
        </pc:grpChg>
        <pc:grpChg chg="mod">
          <ac:chgData name="郭晏誠" userId="e3219672-2777-4d19-8d82-f0c196fe9886" providerId="ADAL" clId="{A2C9C661-E8B6-4476-8AE8-923BF8829FD1}" dt="2023-05-04T12:35:54.098" v="367"/>
          <ac:grpSpMkLst>
            <pc:docMk/>
            <pc:sldMk cId="3974165323" sldId="1571"/>
            <ac:grpSpMk id="91" creationId="{1D0FC011-3988-B015-E78E-F74436460B4F}"/>
          </ac:grpSpMkLst>
        </pc:grpChg>
        <pc:grpChg chg="mod">
          <ac:chgData name="郭晏誠" userId="e3219672-2777-4d19-8d82-f0c196fe9886" providerId="ADAL" clId="{A2C9C661-E8B6-4476-8AE8-923BF8829FD1}" dt="2023-05-04T12:35:54.098" v="367"/>
          <ac:grpSpMkLst>
            <pc:docMk/>
            <pc:sldMk cId="3974165323" sldId="1571"/>
            <ac:grpSpMk id="92" creationId="{15407628-028B-02E2-575C-9EE108CCFB0C}"/>
          </ac:grpSpMkLst>
        </pc:grpChg>
        <pc:grpChg chg="mod">
          <ac:chgData name="郭晏誠" userId="e3219672-2777-4d19-8d82-f0c196fe9886" providerId="ADAL" clId="{A2C9C661-E8B6-4476-8AE8-923BF8829FD1}" dt="2023-05-04T12:35:54.098" v="367"/>
          <ac:grpSpMkLst>
            <pc:docMk/>
            <pc:sldMk cId="3974165323" sldId="1571"/>
            <ac:grpSpMk id="93" creationId="{8B67CBE6-9B50-0770-7100-1FAA22A7CF3E}"/>
          </ac:grpSpMkLst>
        </pc:grpChg>
        <pc:grpChg chg="add mod">
          <ac:chgData name="郭晏誠" userId="e3219672-2777-4d19-8d82-f0c196fe9886" providerId="ADAL" clId="{A2C9C661-E8B6-4476-8AE8-923BF8829FD1}" dt="2023-05-04T12:35:58.259" v="368" actId="164"/>
          <ac:grpSpMkLst>
            <pc:docMk/>
            <pc:sldMk cId="3974165323" sldId="1571"/>
            <ac:grpSpMk id="114" creationId="{73D06469-8EF8-7C0B-3094-C2488DC20D60}"/>
          </ac:grpSpMkLst>
        </pc:grpChg>
        <pc:cxnChg chg="add mod">
          <ac:chgData name="郭晏誠" userId="e3219672-2777-4d19-8d82-f0c196fe9886" providerId="ADAL" clId="{A2C9C661-E8B6-4476-8AE8-923BF8829FD1}" dt="2023-05-04T12:35:58.259" v="368" actId="164"/>
          <ac:cxnSpMkLst>
            <pc:docMk/>
            <pc:sldMk cId="3974165323" sldId="1571"/>
            <ac:cxnSpMk id="8" creationId="{B109D0DD-170B-78F0-5664-F6DC73F1A355}"/>
          </ac:cxnSpMkLst>
        </pc:cxnChg>
        <pc:cxnChg chg="add mod">
          <ac:chgData name="郭晏誠" userId="e3219672-2777-4d19-8d82-f0c196fe9886" providerId="ADAL" clId="{A2C9C661-E8B6-4476-8AE8-923BF8829FD1}" dt="2023-05-04T12:35:58.259" v="368" actId="164"/>
          <ac:cxnSpMkLst>
            <pc:docMk/>
            <pc:sldMk cId="3974165323" sldId="1571"/>
            <ac:cxnSpMk id="25" creationId="{E1921357-32DF-9B9B-2439-6E790E9B6539}"/>
          </ac:cxnSpMkLst>
        </pc:cxnChg>
        <pc:cxnChg chg="add mod">
          <ac:chgData name="郭晏誠" userId="e3219672-2777-4d19-8d82-f0c196fe9886" providerId="ADAL" clId="{A2C9C661-E8B6-4476-8AE8-923BF8829FD1}" dt="2023-05-04T12:35:58.259" v="368" actId="164"/>
          <ac:cxnSpMkLst>
            <pc:docMk/>
            <pc:sldMk cId="3974165323" sldId="1571"/>
            <ac:cxnSpMk id="44" creationId="{F6624BDD-DE54-C1C0-281A-7A7AB186371E}"/>
          </ac:cxnSpMkLst>
        </pc:cxnChg>
        <pc:cxnChg chg="add mod">
          <ac:chgData name="郭晏誠" userId="e3219672-2777-4d19-8d82-f0c196fe9886" providerId="ADAL" clId="{A2C9C661-E8B6-4476-8AE8-923BF8829FD1}" dt="2023-05-04T12:35:58.259" v="368" actId="164"/>
          <ac:cxnSpMkLst>
            <pc:docMk/>
            <pc:sldMk cId="3974165323" sldId="1571"/>
            <ac:cxnSpMk id="72" creationId="{63A1536E-9A24-C4D0-18E9-7EDDD18142AC}"/>
          </ac:cxnSpMkLst>
        </pc:cxnChg>
        <pc:cxnChg chg="add mod">
          <ac:chgData name="郭晏誠" userId="e3219672-2777-4d19-8d82-f0c196fe9886" providerId="ADAL" clId="{A2C9C661-E8B6-4476-8AE8-923BF8829FD1}" dt="2023-05-04T12:35:58.259" v="368" actId="164"/>
          <ac:cxnSpMkLst>
            <pc:docMk/>
            <pc:sldMk cId="3974165323" sldId="1571"/>
            <ac:cxnSpMk id="73" creationId="{CEEA9936-617D-DA58-2896-234C0F207EFA}"/>
          </ac:cxnSpMkLst>
        </pc:cxnChg>
        <pc:cxnChg chg="add mod">
          <ac:chgData name="郭晏誠" userId="e3219672-2777-4d19-8d82-f0c196fe9886" providerId="ADAL" clId="{A2C9C661-E8B6-4476-8AE8-923BF8829FD1}" dt="2023-05-04T12:35:58.259" v="368" actId="164"/>
          <ac:cxnSpMkLst>
            <pc:docMk/>
            <pc:sldMk cId="3974165323" sldId="1571"/>
            <ac:cxnSpMk id="77" creationId="{21D3D98D-4B7B-A836-9E75-2E9D3B0A138B}"/>
          </ac:cxnSpMkLst>
        </pc:cxnChg>
        <pc:cxnChg chg="add mod">
          <ac:chgData name="郭晏誠" userId="e3219672-2777-4d19-8d82-f0c196fe9886" providerId="ADAL" clId="{A2C9C661-E8B6-4476-8AE8-923BF8829FD1}" dt="2023-05-04T12:35:58.259" v="368" actId="164"/>
          <ac:cxnSpMkLst>
            <pc:docMk/>
            <pc:sldMk cId="3974165323" sldId="1571"/>
            <ac:cxnSpMk id="81" creationId="{07D6EAEE-C0E7-C470-D35E-0A5A5D5DB2F1}"/>
          </ac:cxnSpMkLst>
        </pc:cxnChg>
        <pc:cxnChg chg="add mod">
          <ac:chgData name="郭晏誠" userId="e3219672-2777-4d19-8d82-f0c196fe9886" providerId="ADAL" clId="{A2C9C661-E8B6-4476-8AE8-923BF8829FD1}" dt="2023-05-04T12:35:58.259" v="368" actId="164"/>
          <ac:cxnSpMkLst>
            <pc:docMk/>
            <pc:sldMk cId="3974165323" sldId="1571"/>
            <ac:cxnSpMk id="87" creationId="{BF462105-886F-F7DF-076A-6425C9271717}"/>
          </ac:cxnSpMkLst>
        </pc:cxnChg>
        <pc:cxnChg chg="add mod">
          <ac:chgData name="郭晏誠" userId="e3219672-2777-4d19-8d82-f0c196fe9886" providerId="ADAL" clId="{A2C9C661-E8B6-4476-8AE8-923BF8829FD1}" dt="2023-05-04T12:35:58.259" v="368" actId="164"/>
          <ac:cxnSpMkLst>
            <pc:docMk/>
            <pc:sldMk cId="3974165323" sldId="1571"/>
            <ac:cxnSpMk id="106" creationId="{E7D233C7-531A-6B23-C27E-FDAD50A009C6}"/>
          </ac:cxnSpMkLst>
        </pc:cxnChg>
        <pc:cxnChg chg="add mod">
          <ac:chgData name="郭晏誠" userId="e3219672-2777-4d19-8d82-f0c196fe9886" providerId="ADAL" clId="{A2C9C661-E8B6-4476-8AE8-923BF8829FD1}" dt="2023-05-04T12:35:58.259" v="368" actId="164"/>
          <ac:cxnSpMkLst>
            <pc:docMk/>
            <pc:sldMk cId="3974165323" sldId="1571"/>
            <ac:cxnSpMk id="107" creationId="{4CE1E47F-DA6C-921F-C0CC-05B3F6024123}"/>
          </ac:cxnSpMkLst>
        </pc:cxnChg>
        <pc:cxnChg chg="add mod">
          <ac:chgData name="郭晏誠" userId="e3219672-2777-4d19-8d82-f0c196fe9886" providerId="ADAL" clId="{A2C9C661-E8B6-4476-8AE8-923BF8829FD1}" dt="2023-05-04T12:35:58.259" v="368" actId="164"/>
          <ac:cxnSpMkLst>
            <pc:docMk/>
            <pc:sldMk cId="3974165323" sldId="1571"/>
            <ac:cxnSpMk id="108" creationId="{51AA4AEB-49D7-7484-4933-49B8DBEF8A24}"/>
          </ac:cxnSpMkLst>
        </pc:cxnChg>
        <pc:cxnChg chg="add mod">
          <ac:chgData name="郭晏誠" userId="e3219672-2777-4d19-8d82-f0c196fe9886" providerId="ADAL" clId="{A2C9C661-E8B6-4476-8AE8-923BF8829FD1}" dt="2023-05-04T12:35:58.259" v="368" actId="164"/>
          <ac:cxnSpMkLst>
            <pc:docMk/>
            <pc:sldMk cId="3974165323" sldId="1571"/>
            <ac:cxnSpMk id="109" creationId="{C596DF64-1EED-3743-BBF8-EBD0605B83D0}"/>
          </ac:cxnSpMkLst>
        </pc:cxnChg>
        <pc:cxnChg chg="add mod">
          <ac:chgData name="郭晏誠" userId="e3219672-2777-4d19-8d82-f0c196fe9886" providerId="ADAL" clId="{A2C9C661-E8B6-4476-8AE8-923BF8829FD1}" dt="2023-05-04T12:35:58.259" v="368" actId="164"/>
          <ac:cxnSpMkLst>
            <pc:docMk/>
            <pc:sldMk cId="3974165323" sldId="1571"/>
            <ac:cxnSpMk id="112" creationId="{EDB316A3-013C-B60D-94B5-945911EA0648}"/>
          </ac:cxnSpMkLst>
        </pc:cxnChg>
        <pc:cxnChg chg="add mod">
          <ac:chgData name="郭晏誠" userId="e3219672-2777-4d19-8d82-f0c196fe9886" providerId="ADAL" clId="{A2C9C661-E8B6-4476-8AE8-923BF8829FD1}" dt="2023-05-04T12:35:58.259" v="368" actId="164"/>
          <ac:cxnSpMkLst>
            <pc:docMk/>
            <pc:sldMk cId="3974165323" sldId="1571"/>
            <ac:cxnSpMk id="113" creationId="{69822D5E-379A-19E0-5701-1575821B4ED2}"/>
          </ac:cxnSpMkLst>
        </pc:cxnChg>
      </pc:sldChg>
      <pc:sldChg chg="addSp delSp modSp new mod">
        <pc:chgData name="郭晏誠" userId="e3219672-2777-4d19-8d82-f0c196fe9886" providerId="ADAL" clId="{A2C9C661-E8B6-4476-8AE8-923BF8829FD1}" dt="2023-05-04T12:37:16.014" v="413" actId="14100"/>
        <pc:sldMkLst>
          <pc:docMk/>
          <pc:sldMk cId="1015259665" sldId="1572"/>
        </pc:sldMkLst>
        <pc:spChg chg="mod">
          <ac:chgData name="郭晏誠" userId="e3219672-2777-4d19-8d82-f0c196fe9886" providerId="ADAL" clId="{A2C9C661-E8B6-4476-8AE8-923BF8829FD1}" dt="2023-05-04T12:37:06.269" v="408" actId="20577"/>
          <ac:spMkLst>
            <pc:docMk/>
            <pc:sldMk cId="1015259665" sldId="1572"/>
            <ac:spMk id="2" creationId="{4D9C9239-4C80-1C40-A63F-F3668EDB7741}"/>
          </ac:spMkLst>
        </pc:spChg>
        <pc:spChg chg="mod">
          <ac:chgData name="郭晏誠" userId="e3219672-2777-4d19-8d82-f0c196fe9886" providerId="ADAL" clId="{A2C9C661-E8B6-4476-8AE8-923BF8829FD1}" dt="2023-05-04T12:37:09.972" v="411" actId="15"/>
          <ac:spMkLst>
            <pc:docMk/>
            <pc:sldMk cId="1015259665" sldId="1572"/>
            <ac:spMk id="3" creationId="{40EC3F60-486F-EC23-9A10-1ED4966BD0A3}"/>
          </ac:spMkLst>
        </pc:spChg>
        <pc:spChg chg="mod">
          <ac:chgData name="郭晏誠" userId="e3219672-2777-4d19-8d82-f0c196fe9886" providerId="ADAL" clId="{A2C9C661-E8B6-4476-8AE8-923BF8829FD1}" dt="2023-05-04T12:36:47.121" v="381"/>
          <ac:spMkLst>
            <pc:docMk/>
            <pc:sldMk cId="1015259665" sldId="1572"/>
            <ac:spMk id="6" creationId="{EE02C4EF-6E8C-5DFF-25FA-EAEE9F36CB04}"/>
          </ac:spMkLst>
        </pc:spChg>
        <pc:spChg chg="mod">
          <ac:chgData name="郭晏誠" userId="e3219672-2777-4d19-8d82-f0c196fe9886" providerId="ADAL" clId="{A2C9C661-E8B6-4476-8AE8-923BF8829FD1}" dt="2023-05-04T12:36:47.121" v="381"/>
          <ac:spMkLst>
            <pc:docMk/>
            <pc:sldMk cId="1015259665" sldId="1572"/>
            <ac:spMk id="7" creationId="{A583AC5E-A3D1-B0CC-AA61-14979FD03874}"/>
          </ac:spMkLst>
        </pc:spChg>
        <pc:spChg chg="mod">
          <ac:chgData name="郭晏誠" userId="e3219672-2777-4d19-8d82-f0c196fe9886" providerId="ADAL" clId="{A2C9C661-E8B6-4476-8AE8-923BF8829FD1}" dt="2023-05-04T12:36:47.121" v="381"/>
          <ac:spMkLst>
            <pc:docMk/>
            <pc:sldMk cId="1015259665" sldId="1572"/>
            <ac:spMk id="8" creationId="{D3B2CF7C-E512-B085-136B-D38103520EEE}"/>
          </ac:spMkLst>
        </pc:spChg>
        <pc:spChg chg="mod">
          <ac:chgData name="郭晏誠" userId="e3219672-2777-4d19-8d82-f0c196fe9886" providerId="ADAL" clId="{A2C9C661-E8B6-4476-8AE8-923BF8829FD1}" dt="2023-05-04T12:36:47.121" v="381"/>
          <ac:spMkLst>
            <pc:docMk/>
            <pc:sldMk cId="1015259665" sldId="1572"/>
            <ac:spMk id="9" creationId="{BBB9B2C5-C21B-028A-53EB-578C1624232F}"/>
          </ac:spMkLst>
        </pc:spChg>
        <pc:spChg chg="mod">
          <ac:chgData name="郭晏誠" userId="e3219672-2777-4d19-8d82-f0c196fe9886" providerId="ADAL" clId="{A2C9C661-E8B6-4476-8AE8-923BF8829FD1}" dt="2023-05-04T12:36:47.121" v="381"/>
          <ac:spMkLst>
            <pc:docMk/>
            <pc:sldMk cId="1015259665" sldId="1572"/>
            <ac:spMk id="10" creationId="{7CD57CB7-7271-708E-3568-1315EB3A16DD}"/>
          </ac:spMkLst>
        </pc:spChg>
        <pc:spChg chg="mod">
          <ac:chgData name="郭晏誠" userId="e3219672-2777-4d19-8d82-f0c196fe9886" providerId="ADAL" clId="{A2C9C661-E8B6-4476-8AE8-923BF8829FD1}" dt="2023-05-04T12:36:47.121" v="381"/>
          <ac:spMkLst>
            <pc:docMk/>
            <pc:sldMk cId="1015259665" sldId="1572"/>
            <ac:spMk id="11" creationId="{94A6403E-7D2F-EE06-059F-5A99655FF441}"/>
          </ac:spMkLst>
        </pc:spChg>
        <pc:spChg chg="mod">
          <ac:chgData name="郭晏誠" userId="e3219672-2777-4d19-8d82-f0c196fe9886" providerId="ADAL" clId="{A2C9C661-E8B6-4476-8AE8-923BF8829FD1}" dt="2023-05-04T12:36:47.121" v="381"/>
          <ac:spMkLst>
            <pc:docMk/>
            <pc:sldMk cId="1015259665" sldId="1572"/>
            <ac:spMk id="12" creationId="{16029F81-4BEE-B8A9-0511-C43A8FD127E5}"/>
          </ac:spMkLst>
        </pc:spChg>
        <pc:spChg chg="mod">
          <ac:chgData name="郭晏誠" userId="e3219672-2777-4d19-8d82-f0c196fe9886" providerId="ADAL" clId="{A2C9C661-E8B6-4476-8AE8-923BF8829FD1}" dt="2023-05-04T12:36:47.121" v="381"/>
          <ac:spMkLst>
            <pc:docMk/>
            <pc:sldMk cId="1015259665" sldId="1572"/>
            <ac:spMk id="13" creationId="{02DC3F30-7D1A-20E7-F2AF-A25878AFF75E}"/>
          </ac:spMkLst>
        </pc:spChg>
        <pc:spChg chg="mod">
          <ac:chgData name="郭晏誠" userId="e3219672-2777-4d19-8d82-f0c196fe9886" providerId="ADAL" clId="{A2C9C661-E8B6-4476-8AE8-923BF8829FD1}" dt="2023-05-04T12:36:47.121" v="381"/>
          <ac:spMkLst>
            <pc:docMk/>
            <pc:sldMk cId="1015259665" sldId="1572"/>
            <ac:spMk id="14" creationId="{60515233-4362-168C-9C9C-8B10E664ABF6}"/>
          </ac:spMkLst>
        </pc:spChg>
        <pc:spChg chg="mod">
          <ac:chgData name="郭晏誠" userId="e3219672-2777-4d19-8d82-f0c196fe9886" providerId="ADAL" clId="{A2C9C661-E8B6-4476-8AE8-923BF8829FD1}" dt="2023-05-04T12:36:47.121" v="381"/>
          <ac:spMkLst>
            <pc:docMk/>
            <pc:sldMk cId="1015259665" sldId="1572"/>
            <ac:spMk id="15" creationId="{F75327ED-E5AF-A8D1-B4AA-EDBA058CE516}"/>
          </ac:spMkLst>
        </pc:spChg>
        <pc:spChg chg="mod">
          <ac:chgData name="郭晏誠" userId="e3219672-2777-4d19-8d82-f0c196fe9886" providerId="ADAL" clId="{A2C9C661-E8B6-4476-8AE8-923BF8829FD1}" dt="2023-05-04T12:36:47.121" v="381"/>
          <ac:spMkLst>
            <pc:docMk/>
            <pc:sldMk cId="1015259665" sldId="1572"/>
            <ac:spMk id="16" creationId="{5C813F0A-33AF-F6DA-6CEF-B5AF37E3CA78}"/>
          </ac:spMkLst>
        </pc:spChg>
        <pc:spChg chg="mod">
          <ac:chgData name="郭晏誠" userId="e3219672-2777-4d19-8d82-f0c196fe9886" providerId="ADAL" clId="{A2C9C661-E8B6-4476-8AE8-923BF8829FD1}" dt="2023-05-04T12:36:47.121" v="381"/>
          <ac:spMkLst>
            <pc:docMk/>
            <pc:sldMk cId="1015259665" sldId="1572"/>
            <ac:spMk id="17" creationId="{26297ED1-DD02-5A72-551E-112EC89B34C9}"/>
          </ac:spMkLst>
        </pc:spChg>
        <pc:spChg chg="mod">
          <ac:chgData name="郭晏誠" userId="e3219672-2777-4d19-8d82-f0c196fe9886" providerId="ADAL" clId="{A2C9C661-E8B6-4476-8AE8-923BF8829FD1}" dt="2023-05-04T12:36:47.121" v="381"/>
          <ac:spMkLst>
            <pc:docMk/>
            <pc:sldMk cId="1015259665" sldId="1572"/>
            <ac:spMk id="21" creationId="{F2C5C160-4AE8-CD36-783F-EB8E03DC9A9A}"/>
          </ac:spMkLst>
        </pc:spChg>
        <pc:spChg chg="mod">
          <ac:chgData name="郭晏誠" userId="e3219672-2777-4d19-8d82-f0c196fe9886" providerId="ADAL" clId="{A2C9C661-E8B6-4476-8AE8-923BF8829FD1}" dt="2023-05-04T12:36:47.121" v="381"/>
          <ac:spMkLst>
            <pc:docMk/>
            <pc:sldMk cId="1015259665" sldId="1572"/>
            <ac:spMk id="24" creationId="{14B988CD-F9C5-3D43-9719-05D088ED3794}"/>
          </ac:spMkLst>
        </pc:spChg>
        <pc:spChg chg="mod">
          <ac:chgData name="郭晏誠" userId="e3219672-2777-4d19-8d82-f0c196fe9886" providerId="ADAL" clId="{A2C9C661-E8B6-4476-8AE8-923BF8829FD1}" dt="2023-05-04T12:36:47.121" v="381"/>
          <ac:spMkLst>
            <pc:docMk/>
            <pc:sldMk cId="1015259665" sldId="1572"/>
            <ac:spMk id="25" creationId="{CF686A1F-AA47-04FB-EF9E-94C8F054F5D3}"/>
          </ac:spMkLst>
        </pc:spChg>
        <pc:spChg chg="mod">
          <ac:chgData name="郭晏誠" userId="e3219672-2777-4d19-8d82-f0c196fe9886" providerId="ADAL" clId="{A2C9C661-E8B6-4476-8AE8-923BF8829FD1}" dt="2023-05-04T12:36:47.121" v="381"/>
          <ac:spMkLst>
            <pc:docMk/>
            <pc:sldMk cId="1015259665" sldId="1572"/>
            <ac:spMk id="28" creationId="{559EC09E-7166-6223-91EA-A64940096338}"/>
          </ac:spMkLst>
        </pc:spChg>
        <pc:spChg chg="mod">
          <ac:chgData name="郭晏誠" userId="e3219672-2777-4d19-8d82-f0c196fe9886" providerId="ADAL" clId="{A2C9C661-E8B6-4476-8AE8-923BF8829FD1}" dt="2023-05-04T12:36:47.121" v="381"/>
          <ac:spMkLst>
            <pc:docMk/>
            <pc:sldMk cId="1015259665" sldId="1572"/>
            <ac:spMk id="29" creationId="{9BCBF1B7-1C97-5794-13C6-1E34B6DE5F9E}"/>
          </ac:spMkLst>
        </pc:spChg>
        <pc:spChg chg="mod">
          <ac:chgData name="郭晏誠" userId="e3219672-2777-4d19-8d82-f0c196fe9886" providerId="ADAL" clId="{A2C9C661-E8B6-4476-8AE8-923BF8829FD1}" dt="2023-05-04T12:36:47.121" v="381"/>
          <ac:spMkLst>
            <pc:docMk/>
            <pc:sldMk cId="1015259665" sldId="1572"/>
            <ac:spMk id="32" creationId="{1AE81999-22E6-F8A1-FAAF-F11758393CB0}"/>
          </ac:spMkLst>
        </pc:spChg>
        <pc:spChg chg="mod">
          <ac:chgData name="郭晏誠" userId="e3219672-2777-4d19-8d82-f0c196fe9886" providerId="ADAL" clId="{A2C9C661-E8B6-4476-8AE8-923BF8829FD1}" dt="2023-05-04T12:36:47.121" v="381"/>
          <ac:spMkLst>
            <pc:docMk/>
            <pc:sldMk cId="1015259665" sldId="1572"/>
            <ac:spMk id="34" creationId="{4AADC11A-2D64-6B66-95BE-E579F4972CFC}"/>
          </ac:spMkLst>
        </pc:spChg>
        <pc:spChg chg="mod">
          <ac:chgData name="郭晏誠" userId="e3219672-2777-4d19-8d82-f0c196fe9886" providerId="ADAL" clId="{A2C9C661-E8B6-4476-8AE8-923BF8829FD1}" dt="2023-05-04T12:36:47.121" v="381"/>
          <ac:spMkLst>
            <pc:docMk/>
            <pc:sldMk cId="1015259665" sldId="1572"/>
            <ac:spMk id="38" creationId="{FD0A2136-9895-C22B-C1B2-BFE4F3FA7ACB}"/>
          </ac:spMkLst>
        </pc:spChg>
        <pc:spChg chg="mod">
          <ac:chgData name="郭晏誠" userId="e3219672-2777-4d19-8d82-f0c196fe9886" providerId="ADAL" clId="{A2C9C661-E8B6-4476-8AE8-923BF8829FD1}" dt="2023-05-04T12:36:47.121" v="381"/>
          <ac:spMkLst>
            <pc:docMk/>
            <pc:sldMk cId="1015259665" sldId="1572"/>
            <ac:spMk id="39" creationId="{A1340A1D-2967-D4BB-DFD0-17295FE80550}"/>
          </ac:spMkLst>
        </pc:spChg>
        <pc:spChg chg="mod">
          <ac:chgData name="郭晏誠" userId="e3219672-2777-4d19-8d82-f0c196fe9886" providerId="ADAL" clId="{A2C9C661-E8B6-4476-8AE8-923BF8829FD1}" dt="2023-05-04T12:36:47.121" v="381"/>
          <ac:spMkLst>
            <pc:docMk/>
            <pc:sldMk cId="1015259665" sldId="1572"/>
            <ac:spMk id="40" creationId="{3ADBD05C-20E6-AB7C-E480-85A1C2941A36}"/>
          </ac:spMkLst>
        </pc:spChg>
        <pc:spChg chg="mod">
          <ac:chgData name="郭晏誠" userId="e3219672-2777-4d19-8d82-f0c196fe9886" providerId="ADAL" clId="{A2C9C661-E8B6-4476-8AE8-923BF8829FD1}" dt="2023-05-04T12:36:47.121" v="381"/>
          <ac:spMkLst>
            <pc:docMk/>
            <pc:sldMk cId="1015259665" sldId="1572"/>
            <ac:spMk id="41" creationId="{F14159FD-CCFF-0A59-1E8D-BC6E337A64DE}"/>
          </ac:spMkLst>
        </pc:spChg>
        <pc:grpChg chg="add del mod">
          <ac:chgData name="郭晏誠" userId="e3219672-2777-4d19-8d82-f0c196fe9886" providerId="ADAL" clId="{A2C9C661-E8B6-4476-8AE8-923BF8829FD1}" dt="2023-05-04T12:36:48.002" v="382"/>
          <ac:grpSpMkLst>
            <pc:docMk/>
            <pc:sldMk cId="1015259665" sldId="1572"/>
            <ac:grpSpMk id="5" creationId="{8095BE8F-D56B-DC70-5085-CCD24CA47D2A}"/>
          </ac:grpSpMkLst>
        </pc:grpChg>
        <pc:picChg chg="add mod">
          <ac:chgData name="郭晏誠" userId="e3219672-2777-4d19-8d82-f0c196fe9886" providerId="ADAL" clId="{A2C9C661-E8B6-4476-8AE8-923BF8829FD1}" dt="2023-05-04T12:37:16.014" v="413" actId="14100"/>
          <ac:picMkLst>
            <pc:docMk/>
            <pc:sldMk cId="1015259665" sldId="1572"/>
            <ac:picMk id="44" creationId="{89E69C81-C1C1-22FA-40BF-15ADDFE07E1F}"/>
          </ac:picMkLst>
        </pc:picChg>
        <pc:cxnChg chg="mod">
          <ac:chgData name="郭晏誠" userId="e3219672-2777-4d19-8d82-f0c196fe9886" providerId="ADAL" clId="{A2C9C661-E8B6-4476-8AE8-923BF8829FD1}" dt="2023-05-04T12:36:47.121" v="381"/>
          <ac:cxnSpMkLst>
            <pc:docMk/>
            <pc:sldMk cId="1015259665" sldId="1572"/>
            <ac:cxnSpMk id="18" creationId="{CED79723-BD35-93B9-1EFB-9E8B05291FE5}"/>
          </ac:cxnSpMkLst>
        </pc:cxnChg>
        <pc:cxnChg chg="mod">
          <ac:chgData name="郭晏誠" userId="e3219672-2777-4d19-8d82-f0c196fe9886" providerId="ADAL" clId="{A2C9C661-E8B6-4476-8AE8-923BF8829FD1}" dt="2023-05-04T12:36:47.121" v="381"/>
          <ac:cxnSpMkLst>
            <pc:docMk/>
            <pc:sldMk cId="1015259665" sldId="1572"/>
            <ac:cxnSpMk id="19" creationId="{70057F56-8C0E-B9A9-E93A-36EE5B59D646}"/>
          </ac:cxnSpMkLst>
        </pc:cxnChg>
        <pc:cxnChg chg="mod">
          <ac:chgData name="郭晏誠" userId="e3219672-2777-4d19-8d82-f0c196fe9886" providerId="ADAL" clId="{A2C9C661-E8B6-4476-8AE8-923BF8829FD1}" dt="2023-05-04T12:36:47.121" v="381"/>
          <ac:cxnSpMkLst>
            <pc:docMk/>
            <pc:sldMk cId="1015259665" sldId="1572"/>
            <ac:cxnSpMk id="20" creationId="{F21C3EFB-59F8-36F6-1C9C-0111667FC398}"/>
          </ac:cxnSpMkLst>
        </pc:cxnChg>
        <pc:cxnChg chg="mod">
          <ac:chgData name="郭晏誠" userId="e3219672-2777-4d19-8d82-f0c196fe9886" providerId="ADAL" clId="{A2C9C661-E8B6-4476-8AE8-923BF8829FD1}" dt="2023-05-04T12:36:47.121" v="381"/>
          <ac:cxnSpMkLst>
            <pc:docMk/>
            <pc:sldMk cId="1015259665" sldId="1572"/>
            <ac:cxnSpMk id="22" creationId="{30143C2A-A9EE-39E0-8A9A-07C4DC1A6420}"/>
          </ac:cxnSpMkLst>
        </pc:cxnChg>
        <pc:cxnChg chg="mod">
          <ac:chgData name="郭晏誠" userId="e3219672-2777-4d19-8d82-f0c196fe9886" providerId="ADAL" clId="{A2C9C661-E8B6-4476-8AE8-923BF8829FD1}" dt="2023-05-04T12:36:47.121" v="381"/>
          <ac:cxnSpMkLst>
            <pc:docMk/>
            <pc:sldMk cId="1015259665" sldId="1572"/>
            <ac:cxnSpMk id="23" creationId="{0B56E3E8-CD40-6F3B-1C3F-426117C9D0CC}"/>
          </ac:cxnSpMkLst>
        </pc:cxnChg>
        <pc:cxnChg chg="mod">
          <ac:chgData name="郭晏誠" userId="e3219672-2777-4d19-8d82-f0c196fe9886" providerId="ADAL" clId="{A2C9C661-E8B6-4476-8AE8-923BF8829FD1}" dt="2023-05-04T12:36:47.121" v="381"/>
          <ac:cxnSpMkLst>
            <pc:docMk/>
            <pc:sldMk cId="1015259665" sldId="1572"/>
            <ac:cxnSpMk id="26" creationId="{64649B31-139E-7B73-9F0E-66134931FBE1}"/>
          </ac:cxnSpMkLst>
        </pc:cxnChg>
        <pc:cxnChg chg="mod">
          <ac:chgData name="郭晏誠" userId="e3219672-2777-4d19-8d82-f0c196fe9886" providerId="ADAL" clId="{A2C9C661-E8B6-4476-8AE8-923BF8829FD1}" dt="2023-05-04T12:36:47.121" v="381"/>
          <ac:cxnSpMkLst>
            <pc:docMk/>
            <pc:sldMk cId="1015259665" sldId="1572"/>
            <ac:cxnSpMk id="27" creationId="{AD34D8C7-C157-D592-EC6A-EBEF15E434E2}"/>
          </ac:cxnSpMkLst>
        </pc:cxnChg>
        <pc:cxnChg chg="mod">
          <ac:chgData name="郭晏誠" userId="e3219672-2777-4d19-8d82-f0c196fe9886" providerId="ADAL" clId="{A2C9C661-E8B6-4476-8AE8-923BF8829FD1}" dt="2023-05-04T12:36:47.121" v="381"/>
          <ac:cxnSpMkLst>
            <pc:docMk/>
            <pc:sldMk cId="1015259665" sldId="1572"/>
            <ac:cxnSpMk id="30" creationId="{8B11FE6A-621B-D295-5230-41259257717A}"/>
          </ac:cxnSpMkLst>
        </pc:cxnChg>
        <pc:cxnChg chg="mod">
          <ac:chgData name="郭晏誠" userId="e3219672-2777-4d19-8d82-f0c196fe9886" providerId="ADAL" clId="{A2C9C661-E8B6-4476-8AE8-923BF8829FD1}" dt="2023-05-04T12:36:47.121" v="381"/>
          <ac:cxnSpMkLst>
            <pc:docMk/>
            <pc:sldMk cId="1015259665" sldId="1572"/>
            <ac:cxnSpMk id="31" creationId="{F64044BA-5208-4F15-03F1-9591E755D697}"/>
          </ac:cxnSpMkLst>
        </pc:cxnChg>
        <pc:cxnChg chg="mod">
          <ac:chgData name="郭晏誠" userId="e3219672-2777-4d19-8d82-f0c196fe9886" providerId="ADAL" clId="{A2C9C661-E8B6-4476-8AE8-923BF8829FD1}" dt="2023-05-04T12:36:47.121" v="381"/>
          <ac:cxnSpMkLst>
            <pc:docMk/>
            <pc:sldMk cId="1015259665" sldId="1572"/>
            <ac:cxnSpMk id="33" creationId="{FAED5ED5-67BC-57A8-0218-F05545F291AD}"/>
          </ac:cxnSpMkLst>
        </pc:cxnChg>
        <pc:cxnChg chg="mod">
          <ac:chgData name="郭晏誠" userId="e3219672-2777-4d19-8d82-f0c196fe9886" providerId="ADAL" clId="{A2C9C661-E8B6-4476-8AE8-923BF8829FD1}" dt="2023-05-04T12:36:47.121" v="381"/>
          <ac:cxnSpMkLst>
            <pc:docMk/>
            <pc:sldMk cId="1015259665" sldId="1572"/>
            <ac:cxnSpMk id="35" creationId="{96F938C8-7FCA-31BB-F2CB-473680532764}"/>
          </ac:cxnSpMkLst>
        </pc:cxnChg>
        <pc:cxnChg chg="mod">
          <ac:chgData name="郭晏誠" userId="e3219672-2777-4d19-8d82-f0c196fe9886" providerId="ADAL" clId="{A2C9C661-E8B6-4476-8AE8-923BF8829FD1}" dt="2023-05-04T12:36:47.121" v="381"/>
          <ac:cxnSpMkLst>
            <pc:docMk/>
            <pc:sldMk cId="1015259665" sldId="1572"/>
            <ac:cxnSpMk id="36" creationId="{82676131-01CF-72BC-D721-BFFF4812F544}"/>
          </ac:cxnSpMkLst>
        </pc:cxnChg>
        <pc:cxnChg chg="mod">
          <ac:chgData name="郭晏誠" userId="e3219672-2777-4d19-8d82-f0c196fe9886" providerId="ADAL" clId="{A2C9C661-E8B6-4476-8AE8-923BF8829FD1}" dt="2023-05-04T12:36:47.121" v="381"/>
          <ac:cxnSpMkLst>
            <pc:docMk/>
            <pc:sldMk cId="1015259665" sldId="1572"/>
            <ac:cxnSpMk id="37" creationId="{FD9ED334-AF68-CF1C-F5E1-0E1A51EDA45D}"/>
          </ac:cxnSpMkLst>
        </pc:cxnChg>
        <pc:cxnChg chg="mod">
          <ac:chgData name="郭晏誠" userId="e3219672-2777-4d19-8d82-f0c196fe9886" providerId="ADAL" clId="{A2C9C661-E8B6-4476-8AE8-923BF8829FD1}" dt="2023-05-04T12:36:47.121" v="381"/>
          <ac:cxnSpMkLst>
            <pc:docMk/>
            <pc:sldMk cId="1015259665" sldId="1572"/>
            <ac:cxnSpMk id="42" creationId="{6A28F373-B1D7-8A7B-1D64-4CEB4328AA1E}"/>
          </ac:cxnSpMkLst>
        </pc:cxnChg>
        <pc:cxnChg chg="mod">
          <ac:chgData name="郭晏誠" userId="e3219672-2777-4d19-8d82-f0c196fe9886" providerId="ADAL" clId="{A2C9C661-E8B6-4476-8AE8-923BF8829FD1}" dt="2023-05-04T12:36:47.121" v="381"/>
          <ac:cxnSpMkLst>
            <pc:docMk/>
            <pc:sldMk cId="1015259665" sldId="1572"/>
            <ac:cxnSpMk id="43" creationId="{9F26BC53-2CB8-8183-7F49-E80AD39C9F91}"/>
          </ac:cxnSpMkLst>
        </pc:cxnChg>
      </pc:sldChg>
      <pc:sldChg chg="addSp modSp new mod modShow">
        <pc:chgData name="郭晏誠" userId="e3219672-2777-4d19-8d82-f0c196fe9886" providerId="ADAL" clId="{A2C9C661-E8B6-4476-8AE8-923BF8829FD1}" dt="2023-05-04T12:36:42.543" v="380" actId="729"/>
        <pc:sldMkLst>
          <pc:docMk/>
          <pc:sldMk cId="207250357" sldId="1573"/>
        </pc:sldMkLst>
        <pc:spChg chg="add mod">
          <ac:chgData name="郭晏誠" userId="e3219672-2777-4d19-8d82-f0c196fe9886" providerId="ADAL" clId="{A2C9C661-E8B6-4476-8AE8-923BF8829FD1}" dt="2023-05-04T12:36:40.066" v="379" actId="164"/>
          <ac:spMkLst>
            <pc:docMk/>
            <pc:sldMk cId="207250357" sldId="1573"/>
            <ac:spMk id="5" creationId="{27CBB275-D37A-3803-90FF-DE2966A39D46}"/>
          </ac:spMkLst>
        </pc:spChg>
        <pc:spChg chg="add mod">
          <ac:chgData name="郭晏誠" userId="e3219672-2777-4d19-8d82-f0c196fe9886" providerId="ADAL" clId="{A2C9C661-E8B6-4476-8AE8-923BF8829FD1}" dt="2023-05-04T12:36:40.066" v="379" actId="164"/>
          <ac:spMkLst>
            <pc:docMk/>
            <pc:sldMk cId="207250357" sldId="1573"/>
            <ac:spMk id="6" creationId="{C14C2622-B91E-E79C-8C13-D4244C3A762A}"/>
          </ac:spMkLst>
        </pc:spChg>
        <pc:spChg chg="add mod">
          <ac:chgData name="郭晏誠" userId="e3219672-2777-4d19-8d82-f0c196fe9886" providerId="ADAL" clId="{A2C9C661-E8B6-4476-8AE8-923BF8829FD1}" dt="2023-05-04T12:36:40.066" v="379" actId="164"/>
          <ac:spMkLst>
            <pc:docMk/>
            <pc:sldMk cId="207250357" sldId="1573"/>
            <ac:spMk id="7" creationId="{F1D06ADC-3F9C-8EDE-37F6-1F70CB266E75}"/>
          </ac:spMkLst>
        </pc:spChg>
        <pc:spChg chg="add mod">
          <ac:chgData name="郭晏誠" userId="e3219672-2777-4d19-8d82-f0c196fe9886" providerId="ADAL" clId="{A2C9C661-E8B6-4476-8AE8-923BF8829FD1}" dt="2023-05-04T12:36:40.066" v="379" actId="164"/>
          <ac:spMkLst>
            <pc:docMk/>
            <pc:sldMk cId="207250357" sldId="1573"/>
            <ac:spMk id="8" creationId="{DB839C60-0189-F9A7-1401-DF44782D3CDB}"/>
          </ac:spMkLst>
        </pc:spChg>
        <pc:spChg chg="add mod">
          <ac:chgData name="郭晏誠" userId="e3219672-2777-4d19-8d82-f0c196fe9886" providerId="ADAL" clId="{A2C9C661-E8B6-4476-8AE8-923BF8829FD1}" dt="2023-05-04T12:36:40.066" v="379" actId="164"/>
          <ac:spMkLst>
            <pc:docMk/>
            <pc:sldMk cId="207250357" sldId="1573"/>
            <ac:spMk id="9" creationId="{38AA4A4A-123B-3909-68CD-FDC65E249B7C}"/>
          </ac:spMkLst>
        </pc:spChg>
        <pc:spChg chg="add mod">
          <ac:chgData name="郭晏誠" userId="e3219672-2777-4d19-8d82-f0c196fe9886" providerId="ADAL" clId="{A2C9C661-E8B6-4476-8AE8-923BF8829FD1}" dt="2023-05-04T12:36:40.066" v="379" actId="164"/>
          <ac:spMkLst>
            <pc:docMk/>
            <pc:sldMk cId="207250357" sldId="1573"/>
            <ac:spMk id="10" creationId="{ED5EEC5D-4C85-8206-13E8-8719FF5752F0}"/>
          </ac:spMkLst>
        </pc:spChg>
        <pc:spChg chg="add mod">
          <ac:chgData name="郭晏誠" userId="e3219672-2777-4d19-8d82-f0c196fe9886" providerId="ADAL" clId="{A2C9C661-E8B6-4476-8AE8-923BF8829FD1}" dt="2023-05-04T12:36:40.066" v="379" actId="164"/>
          <ac:spMkLst>
            <pc:docMk/>
            <pc:sldMk cId="207250357" sldId="1573"/>
            <ac:spMk id="11" creationId="{42F5E97C-BFD5-C215-ECD9-3B5088CC1E7A}"/>
          </ac:spMkLst>
        </pc:spChg>
        <pc:spChg chg="add mod">
          <ac:chgData name="郭晏誠" userId="e3219672-2777-4d19-8d82-f0c196fe9886" providerId="ADAL" clId="{A2C9C661-E8B6-4476-8AE8-923BF8829FD1}" dt="2023-05-04T12:36:40.066" v="379" actId="164"/>
          <ac:spMkLst>
            <pc:docMk/>
            <pc:sldMk cId="207250357" sldId="1573"/>
            <ac:spMk id="12" creationId="{0606EE82-91EE-B757-D618-EC8E00728794}"/>
          </ac:spMkLst>
        </pc:spChg>
        <pc:spChg chg="add mod">
          <ac:chgData name="郭晏誠" userId="e3219672-2777-4d19-8d82-f0c196fe9886" providerId="ADAL" clId="{A2C9C661-E8B6-4476-8AE8-923BF8829FD1}" dt="2023-05-04T12:36:40.066" v="379" actId="164"/>
          <ac:spMkLst>
            <pc:docMk/>
            <pc:sldMk cId="207250357" sldId="1573"/>
            <ac:spMk id="13" creationId="{A5110089-C1D5-203B-1452-A949F4E06A68}"/>
          </ac:spMkLst>
        </pc:spChg>
        <pc:spChg chg="add mod">
          <ac:chgData name="郭晏誠" userId="e3219672-2777-4d19-8d82-f0c196fe9886" providerId="ADAL" clId="{A2C9C661-E8B6-4476-8AE8-923BF8829FD1}" dt="2023-05-04T12:36:40.066" v="379" actId="164"/>
          <ac:spMkLst>
            <pc:docMk/>
            <pc:sldMk cId="207250357" sldId="1573"/>
            <ac:spMk id="14" creationId="{2A50C840-5A91-0222-1C63-CEC987951750}"/>
          </ac:spMkLst>
        </pc:spChg>
        <pc:spChg chg="add mod">
          <ac:chgData name="郭晏誠" userId="e3219672-2777-4d19-8d82-f0c196fe9886" providerId="ADAL" clId="{A2C9C661-E8B6-4476-8AE8-923BF8829FD1}" dt="2023-05-04T12:36:40.066" v="379" actId="164"/>
          <ac:spMkLst>
            <pc:docMk/>
            <pc:sldMk cId="207250357" sldId="1573"/>
            <ac:spMk id="15" creationId="{372F62B7-B7AA-F761-140D-FF006D4642C4}"/>
          </ac:spMkLst>
        </pc:spChg>
        <pc:spChg chg="add mod">
          <ac:chgData name="郭晏誠" userId="e3219672-2777-4d19-8d82-f0c196fe9886" providerId="ADAL" clId="{A2C9C661-E8B6-4476-8AE8-923BF8829FD1}" dt="2023-05-04T12:36:40.066" v="379" actId="164"/>
          <ac:spMkLst>
            <pc:docMk/>
            <pc:sldMk cId="207250357" sldId="1573"/>
            <ac:spMk id="16" creationId="{967F32F3-7789-4BC8-AE4B-DE1B94472371}"/>
          </ac:spMkLst>
        </pc:spChg>
        <pc:spChg chg="add mod">
          <ac:chgData name="郭晏誠" userId="e3219672-2777-4d19-8d82-f0c196fe9886" providerId="ADAL" clId="{A2C9C661-E8B6-4476-8AE8-923BF8829FD1}" dt="2023-05-04T12:36:40.066" v="379" actId="164"/>
          <ac:spMkLst>
            <pc:docMk/>
            <pc:sldMk cId="207250357" sldId="1573"/>
            <ac:spMk id="20" creationId="{51227B7D-AEA2-BF1D-41DF-D6BD1A4EF090}"/>
          </ac:spMkLst>
        </pc:spChg>
        <pc:spChg chg="add mod">
          <ac:chgData name="郭晏誠" userId="e3219672-2777-4d19-8d82-f0c196fe9886" providerId="ADAL" clId="{A2C9C661-E8B6-4476-8AE8-923BF8829FD1}" dt="2023-05-04T12:36:40.066" v="379" actId="164"/>
          <ac:spMkLst>
            <pc:docMk/>
            <pc:sldMk cId="207250357" sldId="1573"/>
            <ac:spMk id="23" creationId="{C0E3DC54-42AC-56C3-A48F-7A0B1483FFE9}"/>
          </ac:spMkLst>
        </pc:spChg>
        <pc:spChg chg="add mod">
          <ac:chgData name="郭晏誠" userId="e3219672-2777-4d19-8d82-f0c196fe9886" providerId="ADAL" clId="{A2C9C661-E8B6-4476-8AE8-923BF8829FD1}" dt="2023-05-04T12:36:40.066" v="379" actId="164"/>
          <ac:spMkLst>
            <pc:docMk/>
            <pc:sldMk cId="207250357" sldId="1573"/>
            <ac:spMk id="24" creationId="{BC956E79-6EAB-81BE-ECA4-A2BB39053FFB}"/>
          </ac:spMkLst>
        </pc:spChg>
        <pc:spChg chg="add mod">
          <ac:chgData name="郭晏誠" userId="e3219672-2777-4d19-8d82-f0c196fe9886" providerId="ADAL" clId="{A2C9C661-E8B6-4476-8AE8-923BF8829FD1}" dt="2023-05-04T12:36:40.066" v="379" actId="164"/>
          <ac:spMkLst>
            <pc:docMk/>
            <pc:sldMk cId="207250357" sldId="1573"/>
            <ac:spMk id="27" creationId="{587297FE-5C73-294E-EAD3-1C6960F38A37}"/>
          </ac:spMkLst>
        </pc:spChg>
        <pc:spChg chg="add mod">
          <ac:chgData name="郭晏誠" userId="e3219672-2777-4d19-8d82-f0c196fe9886" providerId="ADAL" clId="{A2C9C661-E8B6-4476-8AE8-923BF8829FD1}" dt="2023-05-04T12:36:40.066" v="379" actId="164"/>
          <ac:spMkLst>
            <pc:docMk/>
            <pc:sldMk cId="207250357" sldId="1573"/>
            <ac:spMk id="28" creationId="{B46EE291-2D62-C65D-FE13-8B666F2DB87C}"/>
          </ac:spMkLst>
        </pc:spChg>
        <pc:spChg chg="add mod">
          <ac:chgData name="郭晏誠" userId="e3219672-2777-4d19-8d82-f0c196fe9886" providerId="ADAL" clId="{A2C9C661-E8B6-4476-8AE8-923BF8829FD1}" dt="2023-05-04T12:36:40.066" v="379" actId="164"/>
          <ac:spMkLst>
            <pc:docMk/>
            <pc:sldMk cId="207250357" sldId="1573"/>
            <ac:spMk id="31" creationId="{3FF77247-C2FC-6E35-F548-3B23ED292EF9}"/>
          </ac:spMkLst>
        </pc:spChg>
        <pc:spChg chg="add mod">
          <ac:chgData name="郭晏誠" userId="e3219672-2777-4d19-8d82-f0c196fe9886" providerId="ADAL" clId="{A2C9C661-E8B6-4476-8AE8-923BF8829FD1}" dt="2023-05-04T12:36:40.066" v="379" actId="164"/>
          <ac:spMkLst>
            <pc:docMk/>
            <pc:sldMk cId="207250357" sldId="1573"/>
            <ac:spMk id="33" creationId="{F90CB193-4907-92B5-9257-49376D2B9C37}"/>
          </ac:spMkLst>
        </pc:spChg>
        <pc:spChg chg="add mod">
          <ac:chgData name="郭晏誠" userId="e3219672-2777-4d19-8d82-f0c196fe9886" providerId="ADAL" clId="{A2C9C661-E8B6-4476-8AE8-923BF8829FD1}" dt="2023-05-04T12:36:40.066" v="379" actId="164"/>
          <ac:spMkLst>
            <pc:docMk/>
            <pc:sldMk cId="207250357" sldId="1573"/>
            <ac:spMk id="37" creationId="{C924A6B0-09E1-8D69-F490-915E04F184CD}"/>
          </ac:spMkLst>
        </pc:spChg>
        <pc:spChg chg="add mod">
          <ac:chgData name="郭晏誠" userId="e3219672-2777-4d19-8d82-f0c196fe9886" providerId="ADAL" clId="{A2C9C661-E8B6-4476-8AE8-923BF8829FD1}" dt="2023-05-04T12:36:40.066" v="379" actId="164"/>
          <ac:spMkLst>
            <pc:docMk/>
            <pc:sldMk cId="207250357" sldId="1573"/>
            <ac:spMk id="38" creationId="{94107116-C324-9146-C624-57AB3EE39843}"/>
          </ac:spMkLst>
        </pc:spChg>
        <pc:spChg chg="add mod">
          <ac:chgData name="郭晏誠" userId="e3219672-2777-4d19-8d82-f0c196fe9886" providerId="ADAL" clId="{A2C9C661-E8B6-4476-8AE8-923BF8829FD1}" dt="2023-05-04T12:36:40.066" v="379" actId="164"/>
          <ac:spMkLst>
            <pc:docMk/>
            <pc:sldMk cId="207250357" sldId="1573"/>
            <ac:spMk id="39" creationId="{CB8ACBCC-034C-BA01-6363-8B133DB6E105}"/>
          </ac:spMkLst>
        </pc:spChg>
        <pc:spChg chg="add mod">
          <ac:chgData name="郭晏誠" userId="e3219672-2777-4d19-8d82-f0c196fe9886" providerId="ADAL" clId="{A2C9C661-E8B6-4476-8AE8-923BF8829FD1}" dt="2023-05-04T12:36:40.066" v="379" actId="164"/>
          <ac:spMkLst>
            <pc:docMk/>
            <pc:sldMk cId="207250357" sldId="1573"/>
            <ac:spMk id="40" creationId="{7DA8C029-EDDD-B785-A82A-DD94EA5590BD}"/>
          </ac:spMkLst>
        </pc:spChg>
        <pc:grpChg chg="add mod">
          <ac:chgData name="郭晏誠" userId="e3219672-2777-4d19-8d82-f0c196fe9886" providerId="ADAL" clId="{A2C9C661-E8B6-4476-8AE8-923BF8829FD1}" dt="2023-05-04T12:36:40.066" v="379" actId="164"/>
          <ac:grpSpMkLst>
            <pc:docMk/>
            <pc:sldMk cId="207250357" sldId="1573"/>
            <ac:grpSpMk id="43" creationId="{0183A22B-D91D-DCC2-EAB4-37246E27BE1F}"/>
          </ac:grpSpMkLst>
        </pc:grpChg>
        <pc:cxnChg chg="add mod">
          <ac:chgData name="郭晏誠" userId="e3219672-2777-4d19-8d82-f0c196fe9886" providerId="ADAL" clId="{A2C9C661-E8B6-4476-8AE8-923BF8829FD1}" dt="2023-05-04T12:36:40.066" v="379" actId="164"/>
          <ac:cxnSpMkLst>
            <pc:docMk/>
            <pc:sldMk cId="207250357" sldId="1573"/>
            <ac:cxnSpMk id="17" creationId="{B7C11B19-EC72-E116-9F8A-6D4CB860081D}"/>
          </ac:cxnSpMkLst>
        </pc:cxnChg>
        <pc:cxnChg chg="add mod">
          <ac:chgData name="郭晏誠" userId="e3219672-2777-4d19-8d82-f0c196fe9886" providerId="ADAL" clId="{A2C9C661-E8B6-4476-8AE8-923BF8829FD1}" dt="2023-05-04T12:36:40.066" v="379" actId="164"/>
          <ac:cxnSpMkLst>
            <pc:docMk/>
            <pc:sldMk cId="207250357" sldId="1573"/>
            <ac:cxnSpMk id="18" creationId="{9A8624C2-3075-D6A1-ABDD-A997D73E2005}"/>
          </ac:cxnSpMkLst>
        </pc:cxnChg>
        <pc:cxnChg chg="add mod">
          <ac:chgData name="郭晏誠" userId="e3219672-2777-4d19-8d82-f0c196fe9886" providerId="ADAL" clId="{A2C9C661-E8B6-4476-8AE8-923BF8829FD1}" dt="2023-05-04T12:36:40.066" v="379" actId="164"/>
          <ac:cxnSpMkLst>
            <pc:docMk/>
            <pc:sldMk cId="207250357" sldId="1573"/>
            <ac:cxnSpMk id="19" creationId="{2B24BBC8-2D76-98FD-09A8-F4210075F3ED}"/>
          </ac:cxnSpMkLst>
        </pc:cxnChg>
        <pc:cxnChg chg="add mod">
          <ac:chgData name="郭晏誠" userId="e3219672-2777-4d19-8d82-f0c196fe9886" providerId="ADAL" clId="{A2C9C661-E8B6-4476-8AE8-923BF8829FD1}" dt="2023-05-04T12:36:40.066" v="379" actId="164"/>
          <ac:cxnSpMkLst>
            <pc:docMk/>
            <pc:sldMk cId="207250357" sldId="1573"/>
            <ac:cxnSpMk id="21" creationId="{4C0DC929-E2ED-F551-C066-FCD795A8A10C}"/>
          </ac:cxnSpMkLst>
        </pc:cxnChg>
        <pc:cxnChg chg="add mod">
          <ac:chgData name="郭晏誠" userId="e3219672-2777-4d19-8d82-f0c196fe9886" providerId="ADAL" clId="{A2C9C661-E8B6-4476-8AE8-923BF8829FD1}" dt="2023-05-04T12:36:40.066" v="379" actId="164"/>
          <ac:cxnSpMkLst>
            <pc:docMk/>
            <pc:sldMk cId="207250357" sldId="1573"/>
            <ac:cxnSpMk id="22" creationId="{10F700F8-ABA7-B3FB-A541-B88105AEDA50}"/>
          </ac:cxnSpMkLst>
        </pc:cxnChg>
        <pc:cxnChg chg="add mod">
          <ac:chgData name="郭晏誠" userId="e3219672-2777-4d19-8d82-f0c196fe9886" providerId="ADAL" clId="{A2C9C661-E8B6-4476-8AE8-923BF8829FD1}" dt="2023-05-04T12:36:40.066" v="379" actId="164"/>
          <ac:cxnSpMkLst>
            <pc:docMk/>
            <pc:sldMk cId="207250357" sldId="1573"/>
            <ac:cxnSpMk id="25" creationId="{CE975E84-7DB8-9B26-7D29-F81E86031E1E}"/>
          </ac:cxnSpMkLst>
        </pc:cxnChg>
        <pc:cxnChg chg="add mod">
          <ac:chgData name="郭晏誠" userId="e3219672-2777-4d19-8d82-f0c196fe9886" providerId="ADAL" clId="{A2C9C661-E8B6-4476-8AE8-923BF8829FD1}" dt="2023-05-04T12:36:40.066" v="379" actId="164"/>
          <ac:cxnSpMkLst>
            <pc:docMk/>
            <pc:sldMk cId="207250357" sldId="1573"/>
            <ac:cxnSpMk id="26" creationId="{1740C358-01EC-DADF-93AA-C146B68CB323}"/>
          </ac:cxnSpMkLst>
        </pc:cxnChg>
        <pc:cxnChg chg="add mod">
          <ac:chgData name="郭晏誠" userId="e3219672-2777-4d19-8d82-f0c196fe9886" providerId="ADAL" clId="{A2C9C661-E8B6-4476-8AE8-923BF8829FD1}" dt="2023-05-04T12:36:40.066" v="379" actId="164"/>
          <ac:cxnSpMkLst>
            <pc:docMk/>
            <pc:sldMk cId="207250357" sldId="1573"/>
            <ac:cxnSpMk id="29" creationId="{62CBDCB9-D4F3-A194-04ED-1CBC9EB062FC}"/>
          </ac:cxnSpMkLst>
        </pc:cxnChg>
        <pc:cxnChg chg="add mod">
          <ac:chgData name="郭晏誠" userId="e3219672-2777-4d19-8d82-f0c196fe9886" providerId="ADAL" clId="{A2C9C661-E8B6-4476-8AE8-923BF8829FD1}" dt="2023-05-04T12:36:40.066" v="379" actId="164"/>
          <ac:cxnSpMkLst>
            <pc:docMk/>
            <pc:sldMk cId="207250357" sldId="1573"/>
            <ac:cxnSpMk id="30" creationId="{083B0FFD-2229-307D-0EC7-A3BBED25A9F6}"/>
          </ac:cxnSpMkLst>
        </pc:cxnChg>
        <pc:cxnChg chg="add mod">
          <ac:chgData name="郭晏誠" userId="e3219672-2777-4d19-8d82-f0c196fe9886" providerId="ADAL" clId="{A2C9C661-E8B6-4476-8AE8-923BF8829FD1}" dt="2023-05-04T12:36:40.066" v="379" actId="164"/>
          <ac:cxnSpMkLst>
            <pc:docMk/>
            <pc:sldMk cId="207250357" sldId="1573"/>
            <ac:cxnSpMk id="32" creationId="{5B9D50B8-7868-7B84-BA1A-99B99FC3DEBE}"/>
          </ac:cxnSpMkLst>
        </pc:cxnChg>
        <pc:cxnChg chg="add mod">
          <ac:chgData name="郭晏誠" userId="e3219672-2777-4d19-8d82-f0c196fe9886" providerId="ADAL" clId="{A2C9C661-E8B6-4476-8AE8-923BF8829FD1}" dt="2023-05-04T12:36:40.066" v="379" actId="164"/>
          <ac:cxnSpMkLst>
            <pc:docMk/>
            <pc:sldMk cId="207250357" sldId="1573"/>
            <ac:cxnSpMk id="34" creationId="{742C8523-DCB1-5137-D976-D8D08441A029}"/>
          </ac:cxnSpMkLst>
        </pc:cxnChg>
        <pc:cxnChg chg="add mod">
          <ac:chgData name="郭晏誠" userId="e3219672-2777-4d19-8d82-f0c196fe9886" providerId="ADAL" clId="{A2C9C661-E8B6-4476-8AE8-923BF8829FD1}" dt="2023-05-04T12:36:40.066" v="379" actId="164"/>
          <ac:cxnSpMkLst>
            <pc:docMk/>
            <pc:sldMk cId="207250357" sldId="1573"/>
            <ac:cxnSpMk id="35" creationId="{A0B64692-71B7-4EE4-57BA-32ED2DB588B5}"/>
          </ac:cxnSpMkLst>
        </pc:cxnChg>
        <pc:cxnChg chg="add mod">
          <ac:chgData name="郭晏誠" userId="e3219672-2777-4d19-8d82-f0c196fe9886" providerId="ADAL" clId="{A2C9C661-E8B6-4476-8AE8-923BF8829FD1}" dt="2023-05-04T12:36:40.066" v="379" actId="164"/>
          <ac:cxnSpMkLst>
            <pc:docMk/>
            <pc:sldMk cId="207250357" sldId="1573"/>
            <ac:cxnSpMk id="36" creationId="{CE9C5967-C75E-3A95-2E23-9EEEE9D0A355}"/>
          </ac:cxnSpMkLst>
        </pc:cxnChg>
        <pc:cxnChg chg="add mod">
          <ac:chgData name="郭晏誠" userId="e3219672-2777-4d19-8d82-f0c196fe9886" providerId="ADAL" clId="{A2C9C661-E8B6-4476-8AE8-923BF8829FD1}" dt="2023-05-04T12:36:40.066" v="379" actId="164"/>
          <ac:cxnSpMkLst>
            <pc:docMk/>
            <pc:sldMk cId="207250357" sldId="1573"/>
            <ac:cxnSpMk id="41" creationId="{B5C0115F-43EA-8101-6675-B2AC2C3A2636}"/>
          </ac:cxnSpMkLst>
        </pc:cxnChg>
        <pc:cxnChg chg="add mod">
          <ac:chgData name="郭晏誠" userId="e3219672-2777-4d19-8d82-f0c196fe9886" providerId="ADAL" clId="{A2C9C661-E8B6-4476-8AE8-923BF8829FD1}" dt="2023-05-04T12:36:40.066" v="379" actId="164"/>
          <ac:cxnSpMkLst>
            <pc:docMk/>
            <pc:sldMk cId="207250357" sldId="1573"/>
            <ac:cxnSpMk id="42" creationId="{295C3AB6-355D-5BBA-211F-463A62FBF770}"/>
          </ac:cxnSpMkLst>
        </pc:cxnChg>
      </pc:sldChg>
    </pc:docChg>
  </pc:docChgLst>
  <pc:docChgLst>
    <pc:chgData name="郭晏誠" userId="e3219672-2777-4d19-8d82-f0c196fe9886" providerId="ADAL" clId="{94EC4282-B27A-4C68-B829-C6392349127D}"/>
    <pc:docChg chg="undo custSel addSld delSld modSld sldOrd">
      <pc:chgData name="郭晏誠" userId="e3219672-2777-4d19-8d82-f0c196fe9886" providerId="ADAL" clId="{94EC4282-B27A-4C68-B829-C6392349127D}" dt="2023-01-11T15:16:08.182" v="2141" actId="478"/>
      <pc:docMkLst>
        <pc:docMk/>
      </pc:docMkLst>
      <pc:sldChg chg="modSp mod">
        <pc:chgData name="郭晏誠" userId="e3219672-2777-4d19-8d82-f0c196fe9886" providerId="ADAL" clId="{94EC4282-B27A-4C68-B829-C6392349127D}" dt="2023-01-06T05:52:48.464" v="6" actId="20577"/>
        <pc:sldMkLst>
          <pc:docMk/>
          <pc:sldMk cId="854901993" sldId="256"/>
        </pc:sldMkLst>
        <pc:spChg chg="mod">
          <ac:chgData name="郭晏誠" userId="e3219672-2777-4d19-8d82-f0c196fe9886" providerId="ADAL" clId="{94EC4282-B27A-4C68-B829-C6392349127D}" dt="2023-01-06T05:52:48.464" v="6" actId="20577"/>
          <ac:spMkLst>
            <pc:docMk/>
            <pc:sldMk cId="854901993" sldId="256"/>
            <ac:spMk id="3" creationId="{00000000-0000-0000-0000-000000000000}"/>
          </ac:spMkLst>
        </pc:spChg>
      </pc:sldChg>
      <pc:sldChg chg="modSp mod">
        <pc:chgData name="郭晏誠" userId="e3219672-2777-4d19-8d82-f0c196fe9886" providerId="ADAL" clId="{94EC4282-B27A-4C68-B829-C6392349127D}" dt="2023-01-11T03:57:11.665" v="125" actId="20577"/>
        <pc:sldMkLst>
          <pc:docMk/>
          <pc:sldMk cId="2828267824" sldId="258"/>
        </pc:sldMkLst>
        <pc:spChg chg="mod">
          <ac:chgData name="郭晏誠" userId="e3219672-2777-4d19-8d82-f0c196fe9886" providerId="ADAL" clId="{94EC4282-B27A-4C68-B829-C6392349127D}" dt="2023-01-11T03:57:11.665" v="125" actId="20577"/>
          <ac:spMkLst>
            <pc:docMk/>
            <pc:sldMk cId="2828267824" sldId="258"/>
            <ac:spMk id="3" creationId="{00000000-0000-0000-0000-000000000000}"/>
          </ac:spMkLst>
        </pc:spChg>
      </pc:sldChg>
      <pc:sldChg chg="modSp del mod">
        <pc:chgData name="郭晏誠" userId="e3219672-2777-4d19-8d82-f0c196fe9886" providerId="ADAL" clId="{94EC4282-B27A-4C68-B829-C6392349127D}" dt="2023-01-11T14:13:50.666" v="829" actId="2696"/>
        <pc:sldMkLst>
          <pc:docMk/>
          <pc:sldMk cId="611560138" sldId="486"/>
        </pc:sldMkLst>
        <pc:spChg chg="mod">
          <ac:chgData name="郭晏誠" userId="e3219672-2777-4d19-8d82-f0c196fe9886" providerId="ADAL" clId="{94EC4282-B27A-4C68-B829-C6392349127D}" dt="2023-01-11T12:08:44.336" v="799" actId="20577"/>
          <ac:spMkLst>
            <pc:docMk/>
            <pc:sldMk cId="611560138" sldId="486"/>
            <ac:spMk id="2" creationId="{00000000-0000-0000-0000-000000000000}"/>
          </ac:spMkLst>
        </pc:spChg>
      </pc:sldChg>
      <pc:sldChg chg="add">
        <pc:chgData name="郭晏誠" userId="e3219672-2777-4d19-8d82-f0c196fe9886" providerId="ADAL" clId="{94EC4282-B27A-4C68-B829-C6392349127D}" dt="2023-01-11T14:13:57.820" v="830"/>
        <pc:sldMkLst>
          <pc:docMk/>
          <pc:sldMk cId="3688079735" sldId="486"/>
        </pc:sldMkLst>
      </pc:sldChg>
      <pc:sldChg chg="del mod modShow">
        <pc:chgData name="郭晏誠" userId="e3219672-2777-4d19-8d82-f0c196fe9886" providerId="ADAL" clId="{94EC4282-B27A-4C68-B829-C6392349127D}" dt="2023-01-11T14:13:30.668" v="828" actId="47"/>
        <pc:sldMkLst>
          <pc:docMk/>
          <pc:sldMk cId="1067155447" sldId="503"/>
        </pc:sldMkLst>
      </pc:sldChg>
      <pc:sldChg chg="del">
        <pc:chgData name="郭晏誠" userId="e3219672-2777-4d19-8d82-f0c196fe9886" providerId="ADAL" clId="{94EC4282-B27A-4C68-B829-C6392349127D}" dt="2023-01-09T08:12:37.600" v="30" actId="47"/>
        <pc:sldMkLst>
          <pc:docMk/>
          <pc:sldMk cId="3248612142" sldId="523"/>
        </pc:sldMkLst>
      </pc:sldChg>
      <pc:sldChg chg="modSp del mod">
        <pc:chgData name="郭晏誠" userId="e3219672-2777-4d19-8d82-f0c196fe9886" providerId="ADAL" clId="{94EC4282-B27A-4C68-B829-C6392349127D}" dt="2023-01-11T04:37:35.682" v="648" actId="47"/>
        <pc:sldMkLst>
          <pc:docMk/>
          <pc:sldMk cId="1512513197" sldId="865"/>
        </pc:sldMkLst>
        <pc:spChg chg="mod">
          <ac:chgData name="郭晏誠" userId="e3219672-2777-4d19-8d82-f0c196fe9886" providerId="ADAL" clId="{94EC4282-B27A-4C68-B829-C6392349127D}" dt="2023-01-11T03:58:31.301" v="130" actId="1076"/>
          <ac:spMkLst>
            <pc:docMk/>
            <pc:sldMk cId="1512513197" sldId="865"/>
            <ac:spMk id="3" creationId="{533D8DB5-2799-445E-BB21-0A3FBE64EA54}"/>
          </ac:spMkLst>
        </pc:spChg>
        <pc:spChg chg="mod">
          <ac:chgData name="郭晏誠" userId="e3219672-2777-4d19-8d82-f0c196fe9886" providerId="ADAL" clId="{94EC4282-B27A-4C68-B829-C6392349127D}" dt="2023-01-11T03:58:04.998" v="128" actId="1076"/>
          <ac:spMkLst>
            <pc:docMk/>
            <pc:sldMk cId="1512513197" sldId="865"/>
            <ac:spMk id="5" creationId="{3F7C4B8E-42A8-6E01-2B77-D8B98960549D}"/>
          </ac:spMkLst>
        </pc:spChg>
        <pc:spChg chg="mod">
          <ac:chgData name="郭晏誠" userId="e3219672-2777-4d19-8d82-f0c196fe9886" providerId="ADAL" clId="{94EC4282-B27A-4C68-B829-C6392349127D}" dt="2023-01-11T03:58:04.998" v="128" actId="1076"/>
          <ac:spMkLst>
            <pc:docMk/>
            <pc:sldMk cId="1512513197" sldId="865"/>
            <ac:spMk id="6" creationId="{F82DD53A-0770-4A37-8B04-76AB5176DB12}"/>
          </ac:spMkLst>
        </pc:spChg>
        <pc:spChg chg="mod">
          <ac:chgData name="郭晏誠" userId="e3219672-2777-4d19-8d82-f0c196fe9886" providerId="ADAL" clId="{94EC4282-B27A-4C68-B829-C6392349127D}" dt="2023-01-11T03:58:04.998" v="128" actId="1076"/>
          <ac:spMkLst>
            <pc:docMk/>
            <pc:sldMk cId="1512513197" sldId="865"/>
            <ac:spMk id="9" creationId="{28BE9FE5-78EE-475F-8CA2-B3CFEA9484DE}"/>
          </ac:spMkLst>
        </pc:spChg>
        <pc:spChg chg="mod">
          <ac:chgData name="郭晏誠" userId="e3219672-2777-4d19-8d82-f0c196fe9886" providerId="ADAL" clId="{94EC4282-B27A-4C68-B829-C6392349127D}" dt="2023-01-11T03:58:04.998" v="128" actId="1076"/>
          <ac:spMkLst>
            <pc:docMk/>
            <pc:sldMk cId="1512513197" sldId="865"/>
            <ac:spMk id="11" creationId="{947BEC0B-0C9B-418A-9B56-3FC738A77F47}"/>
          </ac:spMkLst>
        </pc:spChg>
        <pc:spChg chg="mod">
          <ac:chgData name="郭晏誠" userId="e3219672-2777-4d19-8d82-f0c196fe9886" providerId="ADAL" clId="{94EC4282-B27A-4C68-B829-C6392349127D}" dt="2023-01-11T03:58:04.998" v="128" actId="1076"/>
          <ac:spMkLst>
            <pc:docMk/>
            <pc:sldMk cId="1512513197" sldId="865"/>
            <ac:spMk id="15" creationId="{59D3A823-DC75-4943-08C8-718922679963}"/>
          </ac:spMkLst>
        </pc:spChg>
        <pc:spChg chg="mod">
          <ac:chgData name="郭晏誠" userId="e3219672-2777-4d19-8d82-f0c196fe9886" providerId="ADAL" clId="{94EC4282-B27A-4C68-B829-C6392349127D}" dt="2023-01-11T03:58:04.998" v="128" actId="1076"/>
          <ac:spMkLst>
            <pc:docMk/>
            <pc:sldMk cId="1512513197" sldId="865"/>
            <ac:spMk id="21" creationId="{5967973F-7ABD-4870-8594-455F3442644F}"/>
          </ac:spMkLst>
        </pc:spChg>
        <pc:spChg chg="mod">
          <ac:chgData name="郭晏誠" userId="e3219672-2777-4d19-8d82-f0c196fe9886" providerId="ADAL" clId="{94EC4282-B27A-4C68-B829-C6392349127D}" dt="2023-01-11T03:58:04.998" v="128" actId="1076"/>
          <ac:spMkLst>
            <pc:docMk/>
            <pc:sldMk cId="1512513197" sldId="865"/>
            <ac:spMk id="26" creationId="{87EA43E8-A673-485C-8192-F72068325649}"/>
          </ac:spMkLst>
        </pc:spChg>
        <pc:spChg chg="mod">
          <ac:chgData name="郭晏誠" userId="e3219672-2777-4d19-8d82-f0c196fe9886" providerId="ADAL" clId="{94EC4282-B27A-4C68-B829-C6392349127D}" dt="2023-01-11T03:58:04.998" v="128" actId="1076"/>
          <ac:spMkLst>
            <pc:docMk/>
            <pc:sldMk cId="1512513197" sldId="865"/>
            <ac:spMk id="28" creationId="{34BB13FD-1456-48C9-B9AC-E4FA6BA371E2}"/>
          </ac:spMkLst>
        </pc:spChg>
        <pc:spChg chg="mod">
          <ac:chgData name="郭晏誠" userId="e3219672-2777-4d19-8d82-f0c196fe9886" providerId="ADAL" clId="{94EC4282-B27A-4C68-B829-C6392349127D}" dt="2023-01-11T03:58:04.998" v="128" actId="1076"/>
          <ac:spMkLst>
            <pc:docMk/>
            <pc:sldMk cId="1512513197" sldId="865"/>
            <ac:spMk id="35" creationId="{389EF119-9BE6-48AD-A3BB-D4998961C548}"/>
          </ac:spMkLst>
        </pc:spChg>
        <pc:spChg chg="mod">
          <ac:chgData name="郭晏誠" userId="e3219672-2777-4d19-8d82-f0c196fe9886" providerId="ADAL" clId="{94EC4282-B27A-4C68-B829-C6392349127D}" dt="2023-01-11T03:58:04.998" v="128" actId="1076"/>
          <ac:spMkLst>
            <pc:docMk/>
            <pc:sldMk cId="1512513197" sldId="865"/>
            <ac:spMk id="38" creationId="{F8C5A473-ACEA-8EE1-8469-813A1E1F2B2C}"/>
          </ac:spMkLst>
        </pc:spChg>
        <pc:spChg chg="mod">
          <ac:chgData name="郭晏誠" userId="e3219672-2777-4d19-8d82-f0c196fe9886" providerId="ADAL" clId="{94EC4282-B27A-4C68-B829-C6392349127D}" dt="2023-01-11T03:58:04.998" v="128" actId="1076"/>
          <ac:spMkLst>
            <pc:docMk/>
            <pc:sldMk cId="1512513197" sldId="865"/>
            <ac:spMk id="40" creationId="{E93AE05B-39F3-0F00-60B3-5BF36FBB589A}"/>
          </ac:spMkLst>
        </pc:spChg>
        <pc:spChg chg="mod">
          <ac:chgData name="郭晏誠" userId="e3219672-2777-4d19-8d82-f0c196fe9886" providerId="ADAL" clId="{94EC4282-B27A-4C68-B829-C6392349127D}" dt="2023-01-11T03:58:04.998" v="128" actId="1076"/>
          <ac:spMkLst>
            <pc:docMk/>
            <pc:sldMk cId="1512513197" sldId="865"/>
            <ac:spMk id="56" creationId="{E4CF2393-0CA5-8799-8B77-D9398C0517FE}"/>
          </ac:spMkLst>
        </pc:spChg>
        <pc:spChg chg="mod">
          <ac:chgData name="郭晏誠" userId="e3219672-2777-4d19-8d82-f0c196fe9886" providerId="ADAL" clId="{94EC4282-B27A-4C68-B829-C6392349127D}" dt="2023-01-11T03:58:04.998" v="128" actId="1076"/>
          <ac:spMkLst>
            <pc:docMk/>
            <pc:sldMk cId="1512513197" sldId="865"/>
            <ac:spMk id="57" creationId="{D9043E05-6B0B-5808-DB5E-048C391B889D}"/>
          </ac:spMkLst>
        </pc:spChg>
        <pc:spChg chg="mod">
          <ac:chgData name="郭晏誠" userId="e3219672-2777-4d19-8d82-f0c196fe9886" providerId="ADAL" clId="{94EC4282-B27A-4C68-B829-C6392349127D}" dt="2023-01-11T03:58:04.998" v="128" actId="1076"/>
          <ac:spMkLst>
            <pc:docMk/>
            <pc:sldMk cId="1512513197" sldId="865"/>
            <ac:spMk id="58" creationId="{90C1DDFD-0C70-93B9-2D70-EDCE2A093EAA}"/>
          </ac:spMkLst>
        </pc:spChg>
        <pc:spChg chg="mod">
          <ac:chgData name="郭晏誠" userId="e3219672-2777-4d19-8d82-f0c196fe9886" providerId="ADAL" clId="{94EC4282-B27A-4C68-B829-C6392349127D}" dt="2023-01-11T03:58:04.998" v="128" actId="1076"/>
          <ac:spMkLst>
            <pc:docMk/>
            <pc:sldMk cId="1512513197" sldId="865"/>
            <ac:spMk id="61" creationId="{5E35B3E1-F64B-EA08-37B3-5AF4582CE4B7}"/>
          </ac:spMkLst>
        </pc:spChg>
        <pc:cxnChg chg="mod">
          <ac:chgData name="郭晏誠" userId="e3219672-2777-4d19-8d82-f0c196fe9886" providerId="ADAL" clId="{94EC4282-B27A-4C68-B829-C6392349127D}" dt="2023-01-11T03:58:04.998" v="128" actId="1076"/>
          <ac:cxnSpMkLst>
            <pc:docMk/>
            <pc:sldMk cId="1512513197" sldId="865"/>
            <ac:cxnSpMk id="19" creationId="{A32BC968-DF6C-8E37-1FCD-E6689986CD82}"/>
          </ac:cxnSpMkLst>
        </pc:cxnChg>
        <pc:cxnChg chg="mod">
          <ac:chgData name="郭晏誠" userId="e3219672-2777-4d19-8d82-f0c196fe9886" providerId="ADAL" clId="{94EC4282-B27A-4C68-B829-C6392349127D}" dt="2023-01-11T03:58:04.998" v="128" actId="1076"/>
          <ac:cxnSpMkLst>
            <pc:docMk/>
            <pc:sldMk cId="1512513197" sldId="865"/>
            <ac:cxnSpMk id="55" creationId="{071B0251-C511-057E-FA90-1EF2FA9EB98C}"/>
          </ac:cxnSpMkLst>
        </pc:cxnChg>
        <pc:cxnChg chg="mod">
          <ac:chgData name="郭晏誠" userId="e3219672-2777-4d19-8d82-f0c196fe9886" providerId="ADAL" clId="{94EC4282-B27A-4C68-B829-C6392349127D}" dt="2023-01-11T03:58:04.998" v="128" actId="1076"/>
          <ac:cxnSpMkLst>
            <pc:docMk/>
            <pc:sldMk cId="1512513197" sldId="865"/>
            <ac:cxnSpMk id="60" creationId="{358615C8-6035-5EA1-6733-83DFD0460C48}"/>
          </ac:cxnSpMkLst>
        </pc:cxnChg>
      </pc:sldChg>
      <pc:sldChg chg="modSp del mod">
        <pc:chgData name="郭晏誠" userId="e3219672-2777-4d19-8d82-f0c196fe9886" providerId="ADAL" clId="{94EC4282-B27A-4C68-B829-C6392349127D}" dt="2023-01-11T14:13:50.666" v="829" actId="2696"/>
        <pc:sldMkLst>
          <pc:docMk/>
          <pc:sldMk cId="1491075929" sldId="1052"/>
        </pc:sldMkLst>
        <pc:spChg chg="mod">
          <ac:chgData name="郭晏誠" userId="e3219672-2777-4d19-8d82-f0c196fe9886" providerId="ADAL" clId="{94EC4282-B27A-4C68-B829-C6392349127D}" dt="2023-01-11T12:06:49.719" v="794"/>
          <ac:spMkLst>
            <pc:docMk/>
            <pc:sldMk cId="1491075929" sldId="1052"/>
            <ac:spMk id="2" creationId="{972BFD55-2200-6B5A-D343-FA66DBC004DD}"/>
          </ac:spMkLst>
        </pc:spChg>
      </pc:sldChg>
      <pc:sldChg chg="add">
        <pc:chgData name="郭晏誠" userId="e3219672-2777-4d19-8d82-f0c196fe9886" providerId="ADAL" clId="{94EC4282-B27A-4C68-B829-C6392349127D}" dt="2023-01-11T14:13:57.820" v="830"/>
        <pc:sldMkLst>
          <pc:docMk/>
          <pc:sldMk cId="2427913883" sldId="1052"/>
        </pc:sldMkLst>
      </pc:sldChg>
      <pc:sldChg chg="modSp del mod">
        <pc:chgData name="郭晏誠" userId="e3219672-2777-4d19-8d82-f0c196fe9886" providerId="ADAL" clId="{94EC4282-B27A-4C68-B829-C6392349127D}" dt="2023-01-11T14:13:50.666" v="829" actId="2696"/>
        <pc:sldMkLst>
          <pc:docMk/>
          <pc:sldMk cId="1168243786" sldId="1053"/>
        </pc:sldMkLst>
        <pc:spChg chg="mod">
          <ac:chgData name="郭晏誠" userId="e3219672-2777-4d19-8d82-f0c196fe9886" providerId="ADAL" clId="{94EC4282-B27A-4C68-B829-C6392349127D}" dt="2023-01-11T12:06:36.316" v="793" actId="20577"/>
          <ac:spMkLst>
            <pc:docMk/>
            <pc:sldMk cId="1168243786" sldId="1053"/>
            <ac:spMk id="2" creationId="{62FA3300-503D-EE2A-D583-E5ACF97A6666}"/>
          </ac:spMkLst>
        </pc:spChg>
        <pc:spChg chg="mod">
          <ac:chgData name="郭晏誠" userId="e3219672-2777-4d19-8d82-f0c196fe9886" providerId="ADAL" clId="{94EC4282-B27A-4C68-B829-C6392349127D}" dt="2023-01-09T07:58:57.132" v="12" actId="20577"/>
          <ac:spMkLst>
            <pc:docMk/>
            <pc:sldMk cId="1168243786" sldId="1053"/>
            <ac:spMk id="3" creationId="{07C5967B-DB13-3E42-A4D7-93D9A1E66C6B}"/>
          </ac:spMkLst>
        </pc:spChg>
        <pc:graphicFrameChg chg="modGraphic">
          <ac:chgData name="郭晏誠" userId="e3219672-2777-4d19-8d82-f0c196fe9886" providerId="ADAL" clId="{94EC4282-B27A-4C68-B829-C6392349127D}" dt="2023-01-11T12:08:05.435" v="797" actId="207"/>
          <ac:graphicFrameMkLst>
            <pc:docMk/>
            <pc:sldMk cId="1168243786" sldId="1053"/>
            <ac:graphicFrameMk id="5" creationId="{8B0D939C-B4F1-D458-242C-1995F13D88EA}"/>
          </ac:graphicFrameMkLst>
        </pc:graphicFrameChg>
      </pc:sldChg>
      <pc:sldChg chg="add">
        <pc:chgData name="郭晏誠" userId="e3219672-2777-4d19-8d82-f0c196fe9886" providerId="ADAL" clId="{94EC4282-B27A-4C68-B829-C6392349127D}" dt="2023-01-11T14:13:57.820" v="830"/>
        <pc:sldMkLst>
          <pc:docMk/>
          <pc:sldMk cId="1300694335" sldId="1053"/>
        </pc:sldMkLst>
      </pc:sldChg>
      <pc:sldChg chg="delSp modSp add mod">
        <pc:chgData name="郭晏誠" userId="e3219672-2777-4d19-8d82-f0c196fe9886" providerId="ADAL" clId="{94EC4282-B27A-4C68-B829-C6392349127D}" dt="2023-01-11T14:59:56.143" v="1827" actId="20577"/>
        <pc:sldMkLst>
          <pc:docMk/>
          <pc:sldMk cId="1533820190" sldId="1055"/>
        </pc:sldMkLst>
        <pc:spChg chg="mod">
          <ac:chgData name="郭晏誠" userId="e3219672-2777-4d19-8d82-f0c196fe9886" providerId="ADAL" clId="{94EC4282-B27A-4C68-B829-C6392349127D}" dt="2023-01-11T14:59:56.143" v="1827" actId="20577"/>
          <ac:spMkLst>
            <pc:docMk/>
            <pc:sldMk cId="1533820190" sldId="1055"/>
            <ac:spMk id="5" creationId="{8B060529-D268-D101-09AE-B1CC72CC785B}"/>
          </ac:spMkLst>
        </pc:spChg>
        <pc:spChg chg="del">
          <ac:chgData name="郭晏誠" userId="e3219672-2777-4d19-8d82-f0c196fe9886" providerId="ADAL" clId="{94EC4282-B27A-4C68-B829-C6392349127D}" dt="2023-01-11T14:46:43.738" v="1323" actId="478"/>
          <ac:spMkLst>
            <pc:docMk/>
            <pc:sldMk cId="1533820190" sldId="1055"/>
            <ac:spMk id="8" creationId="{11F5D6FD-BE91-EAD9-03F0-A7F62DBE9F50}"/>
          </ac:spMkLst>
        </pc:spChg>
        <pc:spChg chg="del">
          <ac:chgData name="郭晏誠" userId="e3219672-2777-4d19-8d82-f0c196fe9886" providerId="ADAL" clId="{94EC4282-B27A-4C68-B829-C6392349127D}" dt="2023-01-11T14:46:40.275" v="1322" actId="478"/>
          <ac:spMkLst>
            <pc:docMk/>
            <pc:sldMk cId="1533820190" sldId="1055"/>
            <ac:spMk id="10" creationId="{B7777AB7-D17E-1048-736D-F9AE86CC18DF}"/>
          </ac:spMkLst>
        </pc:spChg>
        <pc:spChg chg="del">
          <ac:chgData name="郭晏誠" userId="e3219672-2777-4d19-8d82-f0c196fe9886" providerId="ADAL" clId="{94EC4282-B27A-4C68-B829-C6392349127D}" dt="2023-01-11T14:46:45.890" v="1325" actId="478"/>
          <ac:spMkLst>
            <pc:docMk/>
            <pc:sldMk cId="1533820190" sldId="1055"/>
            <ac:spMk id="27" creationId="{ADB8B4EA-913A-40F5-45F4-BB324A49B36E}"/>
          </ac:spMkLst>
        </pc:spChg>
        <pc:cxnChg chg="del">
          <ac:chgData name="郭晏誠" userId="e3219672-2777-4d19-8d82-f0c196fe9886" providerId="ADAL" clId="{94EC4282-B27A-4C68-B829-C6392349127D}" dt="2023-01-11T14:46:44.680" v="1324" actId="478"/>
          <ac:cxnSpMkLst>
            <pc:docMk/>
            <pc:sldMk cId="1533820190" sldId="1055"/>
            <ac:cxnSpMk id="26" creationId="{C372C0ED-9562-2F36-33B5-915EDEF4D98F}"/>
          </ac:cxnSpMkLst>
        </pc:cxnChg>
      </pc:sldChg>
      <pc:sldChg chg="modSp del mod">
        <pc:chgData name="郭晏誠" userId="e3219672-2777-4d19-8d82-f0c196fe9886" providerId="ADAL" clId="{94EC4282-B27A-4C68-B829-C6392349127D}" dt="2023-01-11T14:13:50.666" v="829" actId="2696"/>
        <pc:sldMkLst>
          <pc:docMk/>
          <pc:sldMk cId="1700493501" sldId="1055"/>
        </pc:sldMkLst>
        <pc:spChg chg="mod">
          <ac:chgData name="郭晏誠" userId="e3219672-2777-4d19-8d82-f0c196fe9886" providerId="ADAL" clId="{94EC4282-B27A-4C68-B829-C6392349127D}" dt="2023-01-11T12:06:52.696" v="795"/>
          <ac:spMkLst>
            <pc:docMk/>
            <pc:sldMk cId="1700493501" sldId="1055"/>
            <ac:spMk id="2" creationId="{AC4E4D6A-F6CC-B8CF-0E75-162661219CA4}"/>
          </ac:spMkLst>
        </pc:spChg>
      </pc:sldChg>
      <pc:sldChg chg="del">
        <pc:chgData name="郭晏誠" userId="e3219672-2777-4d19-8d82-f0c196fe9886" providerId="ADAL" clId="{94EC4282-B27A-4C68-B829-C6392349127D}" dt="2023-01-09T08:12:15.340" v="28" actId="47"/>
        <pc:sldMkLst>
          <pc:docMk/>
          <pc:sldMk cId="2593330397" sldId="1060"/>
        </pc:sldMkLst>
      </pc:sldChg>
      <pc:sldChg chg="modSp mod">
        <pc:chgData name="郭晏誠" userId="e3219672-2777-4d19-8d82-f0c196fe9886" providerId="ADAL" clId="{94EC4282-B27A-4C68-B829-C6392349127D}" dt="2023-01-11T12:08:35.392" v="798"/>
        <pc:sldMkLst>
          <pc:docMk/>
          <pc:sldMk cId="1670407098" sldId="1063"/>
        </pc:sldMkLst>
        <pc:spChg chg="mod">
          <ac:chgData name="郭晏誠" userId="e3219672-2777-4d19-8d82-f0c196fe9886" providerId="ADAL" clId="{94EC4282-B27A-4C68-B829-C6392349127D}" dt="2023-01-11T12:08:35.392" v="798"/>
          <ac:spMkLst>
            <pc:docMk/>
            <pc:sldMk cId="1670407098" sldId="1063"/>
            <ac:spMk id="2" creationId="{00000000-0000-0000-0000-000000000000}"/>
          </ac:spMkLst>
        </pc:spChg>
      </pc:sldChg>
      <pc:sldChg chg="modSp mod">
        <pc:chgData name="郭晏誠" userId="e3219672-2777-4d19-8d82-f0c196fe9886" providerId="ADAL" clId="{94EC4282-B27A-4C68-B829-C6392349127D}" dt="2023-01-11T14:29:12.795" v="975" actId="20577"/>
        <pc:sldMkLst>
          <pc:docMk/>
          <pc:sldMk cId="3354062588" sldId="1108"/>
        </pc:sldMkLst>
        <pc:spChg chg="mod">
          <ac:chgData name="郭晏誠" userId="e3219672-2777-4d19-8d82-f0c196fe9886" providerId="ADAL" clId="{94EC4282-B27A-4C68-B829-C6392349127D}" dt="2023-01-11T14:29:12.795" v="975" actId="20577"/>
          <ac:spMkLst>
            <pc:docMk/>
            <pc:sldMk cId="3354062588" sldId="1108"/>
            <ac:spMk id="2" creationId="{791C7694-E61E-3DA3-D8CF-1D0255D1AB8F}"/>
          </ac:spMkLst>
        </pc:spChg>
      </pc:sldChg>
      <pc:sldChg chg="addSp delSp modSp mod">
        <pc:chgData name="郭晏誠" userId="e3219672-2777-4d19-8d82-f0c196fe9886" providerId="ADAL" clId="{94EC4282-B27A-4C68-B829-C6392349127D}" dt="2023-01-11T15:16:08.182" v="2141" actId="478"/>
        <pc:sldMkLst>
          <pc:docMk/>
          <pc:sldMk cId="4074567459" sldId="1113"/>
        </pc:sldMkLst>
        <pc:spChg chg="mod">
          <ac:chgData name="郭晏誠" userId="e3219672-2777-4d19-8d82-f0c196fe9886" providerId="ADAL" clId="{94EC4282-B27A-4C68-B829-C6392349127D}" dt="2023-01-11T14:41:12.281" v="1159" actId="20577"/>
          <ac:spMkLst>
            <pc:docMk/>
            <pc:sldMk cId="4074567459" sldId="1113"/>
            <ac:spMk id="2" creationId="{4203D2A2-EA5C-6482-E700-54BC47CD91E1}"/>
          </ac:spMkLst>
        </pc:spChg>
        <pc:spChg chg="mod">
          <ac:chgData name="郭晏誠" userId="e3219672-2777-4d19-8d82-f0c196fe9886" providerId="ADAL" clId="{94EC4282-B27A-4C68-B829-C6392349127D}" dt="2023-01-11T15:12:18.312" v="2008" actId="27636"/>
          <ac:spMkLst>
            <pc:docMk/>
            <pc:sldMk cId="4074567459" sldId="1113"/>
            <ac:spMk id="3" creationId="{0D611D3E-E394-01C8-9E93-E6EAD1A2121D}"/>
          </ac:spMkLst>
        </pc:spChg>
        <pc:spChg chg="add mod">
          <ac:chgData name="郭晏誠" userId="e3219672-2777-4d19-8d82-f0c196fe9886" providerId="ADAL" clId="{94EC4282-B27A-4C68-B829-C6392349127D}" dt="2023-01-11T15:12:22.697" v="2009" actId="1076"/>
          <ac:spMkLst>
            <pc:docMk/>
            <pc:sldMk cId="4074567459" sldId="1113"/>
            <ac:spMk id="11" creationId="{22FCD71A-8E02-7EC3-741B-FCC8EEE5C553}"/>
          </ac:spMkLst>
        </pc:spChg>
        <pc:spChg chg="add del">
          <ac:chgData name="郭晏誠" userId="e3219672-2777-4d19-8d82-f0c196fe9886" providerId="ADAL" clId="{94EC4282-B27A-4C68-B829-C6392349127D}" dt="2023-01-11T15:09:13.072" v="1940" actId="478"/>
          <ac:spMkLst>
            <pc:docMk/>
            <pc:sldMk cId="4074567459" sldId="1113"/>
            <ac:spMk id="13" creationId="{8E8205A4-8879-3728-069F-1A6480C835C4}"/>
          </ac:spMkLst>
        </pc:spChg>
        <pc:spChg chg="add mod">
          <ac:chgData name="郭晏誠" userId="e3219672-2777-4d19-8d82-f0c196fe9886" providerId="ADAL" clId="{94EC4282-B27A-4C68-B829-C6392349127D}" dt="2023-01-11T15:12:28.318" v="2010" actId="1076"/>
          <ac:spMkLst>
            <pc:docMk/>
            <pc:sldMk cId="4074567459" sldId="1113"/>
            <ac:spMk id="15" creationId="{607878EF-BB06-4758-5D07-EA25AAF361FD}"/>
          </ac:spMkLst>
        </pc:spChg>
        <pc:spChg chg="mod">
          <ac:chgData name="郭晏誠" userId="e3219672-2777-4d19-8d82-f0c196fe9886" providerId="ADAL" clId="{94EC4282-B27A-4C68-B829-C6392349127D}" dt="2023-01-11T15:11:29.066" v="1964"/>
          <ac:spMkLst>
            <pc:docMk/>
            <pc:sldMk cId="4074567459" sldId="1113"/>
            <ac:spMk id="18" creationId="{FCF7B079-104A-1DBC-EA8D-3060ABE19E2A}"/>
          </ac:spMkLst>
        </pc:spChg>
        <pc:spChg chg="mod">
          <ac:chgData name="郭晏誠" userId="e3219672-2777-4d19-8d82-f0c196fe9886" providerId="ADAL" clId="{94EC4282-B27A-4C68-B829-C6392349127D}" dt="2023-01-11T15:11:47.886" v="1995" actId="20577"/>
          <ac:spMkLst>
            <pc:docMk/>
            <pc:sldMk cId="4074567459" sldId="1113"/>
            <ac:spMk id="19" creationId="{8DD62EF5-EC89-88FB-F982-52204E57EC20}"/>
          </ac:spMkLst>
        </pc:spChg>
        <pc:spChg chg="mod">
          <ac:chgData name="郭晏誠" userId="e3219672-2777-4d19-8d82-f0c196fe9886" providerId="ADAL" clId="{94EC4282-B27A-4C68-B829-C6392349127D}" dt="2023-01-11T15:11:39.535" v="1975" actId="20577"/>
          <ac:spMkLst>
            <pc:docMk/>
            <pc:sldMk cId="4074567459" sldId="1113"/>
            <ac:spMk id="20" creationId="{D9363D42-8F3B-10D0-B4C2-7F1291216C16}"/>
          </ac:spMkLst>
        </pc:spChg>
        <pc:spChg chg="mod">
          <ac:chgData name="郭晏誠" userId="e3219672-2777-4d19-8d82-f0c196fe9886" providerId="ADAL" clId="{94EC4282-B27A-4C68-B829-C6392349127D}" dt="2023-01-11T15:11:29.066" v="1964"/>
          <ac:spMkLst>
            <pc:docMk/>
            <pc:sldMk cId="4074567459" sldId="1113"/>
            <ac:spMk id="21" creationId="{D48D11DB-1A22-9391-6353-31B166760540}"/>
          </ac:spMkLst>
        </pc:spChg>
        <pc:spChg chg="add del mod">
          <ac:chgData name="郭晏誠" userId="e3219672-2777-4d19-8d82-f0c196fe9886" providerId="ADAL" clId="{94EC4282-B27A-4C68-B829-C6392349127D}" dt="2023-01-11T15:16:08.182" v="2141" actId="478"/>
          <ac:spMkLst>
            <pc:docMk/>
            <pc:sldMk cId="4074567459" sldId="1113"/>
            <ac:spMk id="22" creationId="{8B5D0CA4-29E7-DFC3-33D5-CE4AF5023391}"/>
          </ac:spMkLst>
        </pc:spChg>
        <pc:grpChg chg="add mod">
          <ac:chgData name="郭晏誠" userId="e3219672-2777-4d19-8d82-f0c196fe9886" providerId="ADAL" clId="{94EC4282-B27A-4C68-B829-C6392349127D}" dt="2023-01-11T15:11:32.497" v="1965" actId="1076"/>
          <ac:grpSpMkLst>
            <pc:docMk/>
            <pc:sldMk cId="4074567459" sldId="1113"/>
            <ac:grpSpMk id="17" creationId="{73D7E937-9811-5C79-A6EB-3726681213C6}"/>
          </ac:grpSpMkLst>
        </pc:grpChg>
        <pc:picChg chg="add del mod">
          <ac:chgData name="郭晏誠" userId="e3219672-2777-4d19-8d82-f0c196fe9886" providerId="ADAL" clId="{94EC4282-B27A-4C68-B829-C6392349127D}" dt="2023-01-11T15:02:56.328" v="1903" actId="478"/>
          <ac:picMkLst>
            <pc:docMk/>
            <pc:sldMk cId="4074567459" sldId="1113"/>
            <ac:picMk id="6" creationId="{21FC0E82-C37D-36FC-5346-4A586BFC4134}"/>
          </ac:picMkLst>
        </pc:picChg>
        <pc:picChg chg="add mod modCrop">
          <ac:chgData name="郭晏誠" userId="e3219672-2777-4d19-8d82-f0c196fe9886" providerId="ADAL" clId="{94EC4282-B27A-4C68-B829-C6392349127D}" dt="2023-01-11T15:12:22.697" v="2009" actId="1076"/>
          <ac:picMkLst>
            <pc:docMk/>
            <pc:sldMk cId="4074567459" sldId="1113"/>
            <ac:picMk id="8" creationId="{7219A356-A187-6E1F-7710-87BC98CB248E}"/>
          </ac:picMkLst>
        </pc:picChg>
        <pc:picChg chg="add mod">
          <ac:chgData name="郭晏誠" userId="e3219672-2777-4d19-8d82-f0c196fe9886" providerId="ADAL" clId="{94EC4282-B27A-4C68-B829-C6392349127D}" dt="2023-01-11T15:12:28.318" v="2010" actId="1076"/>
          <ac:picMkLst>
            <pc:docMk/>
            <pc:sldMk cId="4074567459" sldId="1113"/>
            <ac:picMk id="14" creationId="{FC689AA1-EF03-05D7-A142-18B38B387A62}"/>
          </ac:picMkLst>
        </pc:picChg>
        <pc:picChg chg="del">
          <ac:chgData name="郭晏誠" userId="e3219672-2777-4d19-8d82-f0c196fe9886" providerId="ADAL" clId="{94EC4282-B27A-4C68-B829-C6392349127D}" dt="2023-01-11T14:40:29.181" v="1149" actId="478"/>
          <ac:picMkLst>
            <pc:docMk/>
            <pc:sldMk cId="4074567459" sldId="1113"/>
            <ac:picMk id="106" creationId="{C3F97A12-A78C-7818-2AF2-6E4EC258FEC4}"/>
          </ac:picMkLst>
        </pc:picChg>
        <pc:picChg chg="del">
          <ac:chgData name="郭晏誠" userId="e3219672-2777-4d19-8d82-f0c196fe9886" providerId="ADAL" clId="{94EC4282-B27A-4C68-B829-C6392349127D}" dt="2023-01-11T15:02:57.356" v="1904" actId="478"/>
          <ac:picMkLst>
            <pc:docMk/>
            <pc:sldMk cId="4074567459" sldId="1113"/>
            <ac:picMk id="107" creationId="{CD27E891-429E-1624-2DB3-833F50CE719E}"/>
          </ac:picMkLst>
        </pc:picChg>
        <pc:cxnChg chg="add mod">
          <ac:chgData name="郭晏誠" userId="e3219672-2777-4d19-8d82-f0c196fe9886" providerId="ADAL" clId="{94EC4282-B27A-4C68-B829-C6392349127D}" dt="2023-01-11T15:12:22.697" v="2009" actId="1076"/>
          <ac:cxnSpMkLst>
            <pc:docMk/>
            <pc:sldMk cId="4074567459" sldId="1113"/>
            <ac:cxnSpMk id="10" creationId="{4A823222-EC34-FB0A-6324-7AE3AE1D32D4}"/>
          </ac:cxnSpMkLst>
        </pc:cxnChg>
        <pc:cxnChg chg="add mod">
          <ac:chgData name="郭晏誠" userId="e3219672-2777-4d19-8d82-f0c196fe9886" providerId="ADAL" clId="{94EC4282-B27A-4C68-B829-C6392349127D}" dt="2023-01-11T15:12:28.318" v="2010" actId="1076"/>
          <ac:cxnSpMkLst>
            <pc:docMk/>
            <pc:sldMk cId="4074567459" sldId="1113"/>
            <ac:cxnSpMk id="16" creationId="{89189526-10D4-041B-60E7-413CFF5E26DB}"/>
          </ac:cxnSpMkLst>
        </pc:cxnChg>
      </pc:sldChg>
      <pc:sldChg chg="addSp delSp modSp mod modNotesTx">
        <pc:chgData name="郭晏誠" userId="e3219672-2777-4d19-8d82-f0c196fe9886" providerId="ADAL" clId="{94EC4282-B27A-4C68-B829-C6392349127D}" dt="2023-01-11T14:48:01.828" v="1369" actId="20577"/>
        <pc:sldMkLst>
          <pc:docMk/>
          <pc:sldMk cId="2981318476" sldId="1114"/>
        </pc:sldMkLst>
        <pc:spChg chg="mod">
          <ac:chgData name="郭晏誠" userId="e3219672-2777-4d19-8d82-f0c196fe9886" providerId="ADAL" clId="{94EC4282-B27A-4C68-B829-C6392349127D}" dt="2023-01-11T14:42:24.361" v="1206" actId="20577"/>
          <ac:spMkLst>
            <pc:docMk/>
            <pc:sldMk cId="2981318476" sldId="1114"/>
            <ac:spMk id="2" creationId="{4203D2A2-EA5C-6482-E700-54BC47CD91E1}"/>
          </ac:spMkLst>
        </pc:spChg>
        <pc:spChg chg="mod">
          <ac:chgData name="郭晏誠" userId="e3219672-2777-4d19-8d82-f0c196fe9886" providerId="ADAL" clId="{94EC4282-B27A-4C68-B829-C6392349127D}" dt="2023-01-11T14:48:01.828" v="1369" actId="20577"/>
          <ac:spMkLst>
            <pc:docMk/>
            <pc:sldMk cId="2981318476" sldId="1114"/>
            <ac:spMk id="6" creationId="{38D58551-6F8D-DB60-5E12-B4EA7E3CABDF}"/>
          </ac:spMkLst>
        </pc:spChg>
        <pc:graphicFrameChg chg="add mod modGraphic">
          <ac:chgData name="郭晏誠" userId="e3219672-2777-4d19-8d82-f0c196fe9886" providerId="ADAL" clId="{94EC4282-B27A-4C68-B829-C6392349127D}" dt="2023-01-11T14:47:00.339" v="1345" actId="1076"/>
          <ac:graphicFrameMkLst>
            <pc:docMk/>
            <pc:sldMk cId="2981318476" sldId="1114"/>
            <ac:graphicFrameMk id="3" creationId="{03E6AF7C-55F0-BE62-BEA3-8EB222DB41D0}"/>
          </ac:graphicFrameMkLst>
        </pc:graphicFrameChg>
        <pc:graphicFrameChg chg="del">
          <ac:chgData name="郭晏誠" userId="e3219672-2777-4d19-8d82-f0c196fe9886" providerId="ADAL" clId="{94EC4282-B27A-4C68-B829-C6392349127D}" dt="2023-01-11T14:42:19.396" v="1202" actId="478"/>
          <ac:graphicFrameMkLst>
            <pc:docMk/>
            <pc:sldMk cId="2981318476" sldId="1114"/>
            <ac:graphicFrameMk id="7" creationId="{57658CAF-721C-870F-D337-DDAE1994998D}"/>
          </ac:graphicFrameMkLst>
        </pc:graphicFrameChg>
      </pc:sldChg>
      <pc:sldChg chg="modSp mod ord">
        <pc:chgData name="郭晏誠" userId="e3219672-2777-4d19-8d82-f0c196fe9886" providerId="ADAL" clId="{94EC4282-B27A-4C68-B829-C6392349127D}" dt="2023-01-11T15:03:00.774" v="1906"/>
        <pc:sldMkLst>
          <pc:docMk/>
          <pc:sldMk cId="1475416708" sldId="1126"/>
        </pc:sldMkLst>
        <pc:spChg chg="mod">
          <ac:chgData name="郭晏誠" userId="e3219672-2777-4d19-8d82-f0c196fe9886" providerId="ADAL" clId="{94EC4282-B27A-4C68-B829-C6392349127D}" dt="2023-01-11T14:41:14.990" v="1160" actId="20577"/>
          <ac:spMkLst>
            <pc:docMk/>
            <pc:sldMk cId="1475416708" sldId="1126"/>
            <ac:spMk id="2" creationId="{4203D2A2-EA5C-6482-E700-54BC47CD91E1}"/>
          </ac:spMkLst>
        </pc:spChg>
        <pc:spChg chg="mod">
          <ac:chgData name="郭晏誠" userId="e3219672-2777-4d19-8d82-f0c196fe9886" providerId="ADAL" clId="{94EC4282-B27A-4C68-B829-C6392349127D}" dt="2023-01-11T14:41:33.506" v="1163"/>
          <ac:spMkLst>
            <pc:docMk/>
            <pc:sldMk cId="1475416708" sldId="1126"/>
            <ac:spMk id="3" creationId="{0D611D3E-E394-01C8-9E93-E6EAD1A2121D}"/>
          </ac:spMkLst>
        </pc:spChg>
      </pc:sldChg>
      <pc:sldChg chg="modSp mod">
        <pc:chgData name="郭晏誠" userId="e3219672-2777-4d19-8d82-f0c196fe9886" providerId="ADAL" clId="{94EC4282-B27A-4C68-B829-C6392349127D}" dt="2023-01-11T15:15:34.797" v="2140" actId="20577"/>
        <pc:sldMkLst>
          <pc:docMk/>
          <pc:sldMk cId="937477743" sldId="1128"/>
        </pc:sldMkLst>
        <pc:spChg chg="mod">
          <ac:chgData name="郭晏誠" userId="e3219672-2777-4d19-8d82-f0c196fe9886" providerId="ADAL" clId="{94EC4282-B27A-4C68-B829-C6392349127D}" dt="2023-01-11T15:15:34.797" v="2140" actId="20577"/>
          <ac:spMkLst>
            <pc:docMk/>
            <pc:sldMk cId="937477743" sldId="1128"/>
            <ac:spMk id="3" creationId="{0D611D3E-E394-01C8-9E93-E6EAD1A2121D}"/>
          </ac:spMkLst>
        </pc:spChg>
      </pc:sldChg>
      <pc:sldChg chg="modSp mod">
        <pc:chgData name="郭晏誠" userId="e3219672-2777-4d19-8d82-f0c196fe9886" providerId="ADAL" clId="{94EC4282-B27A-4C68-B829-C6392349127D}" dt="2023-01-11T14:46:15.588" v="1320"/>
        <pc:sldMkLst>
          <pc:docMk/>
          <pc:sldMk cId="263841364" sldId="1129"/>
        </pc:sldMkLst>
        <pc:spChg chg="mod">
          <ac:chgData name="郭晏誠" userId="e3219672-2777-4d19-8d82-f0c196fe9886" providerId="ADAL" clId="{94EC4282-B27A-4C68-B829-C6392349127D}" dt="2023-01-11T14:46:15.588" v="1320"/>
          <ac:spMkLst>
            <pc:docMk/>
            <pc:sldMk cId="263841364" sldId="1129"/>
            <ac:spMk id="3" creationId="{0D611D3E-E394-01C8-9E93-E6EAD1A2121D}"/>
          </ac:spMkLst>
        </pc:spChg>
      </pc:sldChg>
      <pc:sldChg chg="addSp delSp modSp add mod">
        <pc:chgData name="郭晏誠" userId="e3219672-2777-4d19-8d82-f0c196fe9886" providerId="ADAL" clId="{94EC4282-B27A-4C68-B829-C6392349127D}" dt="2023-01-11T12:05:27.578" v="766" actId="20577"/>
        <pc:sldMkLst>
          <pc:docMk/>
          <pc:sldMk cId="3321093280" sldId="1130"/>
        </pc:sldMkLst>
        <pc:spChg chg="mod">
          <ac:chgData name="郭晏誠" userId="e3219672-2777-4d19-8d82-f0c196fe9886" providerId="ADAL" clId="{94EC4282-B27A-4C68-B829-C6392349127D}" dt="2023-01-11T12:05:27.578" v="766" actId="20577"/>
          <ac:spMkLst>
            <pc:docMk/>
            <pc:sldMk cId="3321093280" sldId="1130"/>
            <ac:spMk id="2" creationId="{4FEF638B-F92B-637D-6AD0-F1C42BE01662}"/>
          </ac:spMkLst>
        </pc:spChg>
        <pc:spChg chg="mod">
          <ac:chgData name="郭晏誠" userId="e3219672-2777-4d19-8d82-f0c196fe9886" providerId="ADAL" clId="{94EC4282-B27A-4C68-B829-C6392349127D}" dt="2023-01-11T12:05:18.214" v="762" actId="20577"/>
          <ac:spMkLst>
            <pc:docMk/>
            <pc:sldMk cId="3321093280" sldId="1130"/>
            <ac:spMk id="3" creationId="{A03C2531-AFD3-D351-2C9E-65366171B775}"/>
          </ac:spMkLst>
        </pc:spChg>
        <pc:spChg chg="add mod">
          <ac:chgData name="郭晏誠" userId="e3219672-2777-4d19-8d82-f0c196fe9886" providerId="ADAL" clId="{94EC4282-B27A-4C68-B829-C6392349127D}" dt="2023-01-11T12:00:39.697" v="659" actId="20577"/>
          <ac:spMkLst>
            <pc:docMk/>
            <pc:sldMk cId="3321093280" sldId="1130"/>
            <ac:spMk id="5" creationId="{646FB222-C7D0-4439-6CC4-F16B56BCB2D9}"/>
          </ac:spMkLst>
        </pc:spChg>
        <pc:spChg chg="add mod">
          <ac:chgData name="郭晏誠" userId="e3219672-2777-4d19-8d82-f0c196fe9886" providerId="ADAL" clId="{94EC4282-B27A-4C68-B829-C6392349127D}" dt="2023-01-11T12:00:51.468" v="664" actId="20577"/>
          <ac:spMkLst>
            <pc:docMk/>
            <pc:sldMk cId="3321093280" sldId="1130"/>
            <ac:spMk id="6" creationId="{782D57C4-9CCC-B8D7-81FB-99BFD641AE4A}"/>
          </ac:spMkLst>
        </pc:spChg>
        <pc:spChg chg="add mod">
          <ac:chgData name="郭晏誠" userId="e3219672-2777-4d19-8d82-f0c196fe9886" providerId="ADAL" clId="{94EC4282-B27A-4C68-B829-C6392349127D}" dt="2023-01-11T12:01:02.181" v="669" actId="20577"/>
          <ac:spMkLst>
            <pc:docMk/>
            <pc:sldMk cId="3321093280" sldId="1130"/>
            <ac:spMk id="11" creationId="{FC27052E-DDF4-0BB2-A2B6-7410859B9314}"/>
          </ac:spMkLst>
        </pc:spChg>
        <pc:spChg chg="del">
          <ac:chgData name="郭晏誠" userId="e3219672-2777-4d19-8d82-f0c196fe9886" providerId="ADAL" clId="{94EC4282-B27A-4C68-B829-C6392349127D}" dt="2023-01-11T12:00:24.855" v="652" actId="478"/>
          <ac:spMkLst>
            <pc:docMk/>
            <pc:sldMk cId="3321093280" sldId="1130"/>
            <ac:spMk id="12" creationId="{563C2A37-1760-DF18-2B5F-40FA323605FC}"/>
          </ac:spMkLst>
        </pc:spChg>
        <pc:spChg chg="add mod">
          <ac:chgData name="郭晏誠" userId="e3219672-2777-4d19-8d82-f0c196fe9886" providerId="ADAL" clId="{94EC4282-B27A-4C68-B829-C6392349127D}" dt="2023-01-11T12:01:04.189" v="671" actId="20577"/>
          <ac:spMkLst>
            <pc:docMk/>
            <pc:sldMk cId="3321093280" sldId="1130"/>
            <ac:spMk id="13" creationId="{EFB78E6E-80D9-43DB-8A3D-79BD95573B5A}"/>
          </ac:spMkLst>
        </pc:spChg>
        <pc:spChg chg="add mod">
          <ac:chgData name="郭晏誠" userId="e3219672-2777-4d19-8d82-f0c196fe9886" providerId="ADAL" clId="{94EC4282-B27A-4C68-B829-C6392349127D}" dt="2023-01-11T12:01:24.014" v="680" actId="20577"/>
          <ac:spMkLst>
            <pc:docMk/>
            <pc:sldMk cId="3321093280" sldId="1130"/>
            <ac:spMk id="14" creationId="{C603AAE9-884E-AB3C-AF24-72A22EB54F55}"/>
          </ac:spMkLst>
        </pc:spChg>
        <pc:spChg chg="add mod">
          <ac:chgData name="郭晏誠" userId="e3219672-2777-4d19-8d82-f0c196fe9886" providerId="ADAL" clId="{94EC4282-B27A-4C68-B829-C6392349127D}" dt="2023-01-11T12:01:26.860" v="682" actId="20577"/>
          <ac:spMkLst>
            <pc:docMk/>
            <pc:sldMk cId="3321093280" sldId="1130"/>
            <ac:spMk id="15" creationId="{0EBA31C6-EEFD-CE6E-387D-3DEF9DFADB25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24" creationId="{2923B334-F79E-F84E-96E7-EC0A18255303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29" creationId="{C62BE6D0-DFE8-023C-25F5-052F6B2A803C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30" creationId="{36718C69-0053-C730-84BC-169C79812F43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33" creationId="{28C901C5-A53C-3DCB-D7B2-8F035E74D8A8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34" creationId="{727BDDB0-8FB6-B7F6-1AF4-FBAC8A8A747C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35" creationId="{657952B7-8EA8-63BC-513D-CFC819130D56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36" creationId="{D72811EB-2699-0ABE-5B50-1E2B83AA0F9C}"/>
          </ac:spMkLst>
        </pc:spChg>
        <pc:spChg chg="del">
          <ac:chgData name="郭晏誠" userId="e3219672-2777-4d19-8d82-f0c196fe9886" providerId="ADAL" clId="{94EC4282-B27A-4C68-B829-C6392349127D}" dt="2023-01-11T12:00:47.641" v="661" actId="478"/>
          <ac:spMkLst>
            <pc:docMk/>
            <pc:sldMk cId="3321093280" sldId="1130"/>
            <ac:spMk id="39" creationId="{202496E0-E8DA-EBC3-907E-C43DAEC92B4B}"/>
          </ac:spMkLst>
        </pc:spChg>
        <pc:spChg chg="del">
          <ac:chgData name="郭晏誠" userId="e3219672-2777-4d19-8d82-f0c196fe9886" providerId="ADAL" clId="{94EC4282-B27A-4C68-B829-C6392349127D}" dt="2023-01-11T12:00:57.442" v="665" actId="478"/>
          <ac:spMkLst>
            <pc:docMk/>
            <pc:sldMk cId="3321093280" sldId="1130"/>
            <ac:spMk id="40" creationId="{29CA5084-8BDC-3565-6B35-CEFDEF21A7F0}"/>
          </ac:spMkLst>
        </pc:spChg>
        <pc:spChg chg="del">
          <ac:chgData name="郭晏誠" userId="e3219672-2777-4d19-8d82-f0c196fe9886" providerId="ADAL" clId="{94EC4282-B27A-4C68-B829-C6392349127D}" dt="2023-01-11T12:00:57.442" v="665" actId="478"/>
          <ac:spMkLst>
            <pc:docMk/>
            <pc:sldMk cId="3321093280" sldId="1130"/>
            <ac:spMk id="41" creationId="{7435F265-AA55-2F67-CB73-2E05D976B733}"/>
          </ac:spMkLst>
        </pc:spChg>
        <pc:spChg chg="del">
          <ac:chgData name="郭晏誠" userId="e3219672-2777-4d19-8d82-f0c196fe9886" providerId="ADAL" clId="{94EC4282-B27A-4C68-B829-C6392349127D}" dt="2023-01-11T12:01:07.385" v="672" actId="478"/>
          <ac:spMkLst>
            <pc:docMk/>
            <pc:sldMk cId="3321093280" sldId="1130"/>
            <ac:spMk id="42" creationId="{27036224-F340-F619-CE4E-3BAA632F6E23}"/>
          </ac:spMkLst>
        </pc:spChg>
        <pc:spChg chg="del">
          <ac:chgData name="郭晏誠" userId="e3219672-2777-4d19-8d82-f0c196fe9886" providerId="ADAL" clId="{94EC4282-B27A-4C68-B829-C6392349127D}" dt="2023-01-11T12:01:07.385" v="672" actId="478"/>
          <ac:spMkLst>
            <pc:docMk/>
            <pc:sldMk cId="3321093280" sldId="1130"/>
            <ac:spMk id="43" creationId="{23535ED6-A756-6151-9E24-8B754561A22C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46" creationId="{9A66AFC8-DCC6-F1F3-AE90-A39B10FB7AC1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47" creationId="{435181AB-8701-E922-0CCE-81D259526D80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65" creationId="{1B94771B-FFCC-465A-F4EA-CF14EAFC77E7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66" creationId="{6269587B-0B8D-8D51-6E64-3CC318CB1BFF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69" creationId="{3E46E306-EE60-0071-7321-F81CEA693574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70" creationId="{7FA9FAFD-A20E-909E-322F-82C2A1D3FDDC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141" creationId="{7AA7CF6C-DF63-3C91-4DB6-94E3FC0B997B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142" creationId="{1D8E4799-21C5-E311-E9B4-814B8061E74E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143" creationId="{081C0665-06A3-BA86-726E-DC14F4E737DC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144" creationId="{546A96E6-6604-8CFC-5F9C-1CBFDBEF30FF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145" creationId="{66D255F3-881F-6AF3-12A7-EB758825D871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146" creationId="{FCFF16AF-DD39-FA6F-B7F8-F8BA4666AFED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147" creationId="{7AB43FB6-70E9-6C9C-FDE3-AFAEE7B89777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148" creationId="{125A36F8-4DF1-1602-F4A0-C9F53483E759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149" creationId="{4201DD72-E604-CFF4-B850-2D11EF57EC31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150" creationId="{36D91DB2-A716-95DF-88C6-4226E1E71DD7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151" creationId="{8C7E08E3-EF1C-958E-B991-335BFD73B3DE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153" creationId="{52B1630E-A10D-26F1-AA47-5B3122E21CDA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154" creationId="{1467EFFB-B101-F3C6-7845-2C68E676B203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155" creationId="{8D59FDB7-1C20-1CCA-A8EC-FC3FC9587FEB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156" creationId="{4A74D947-A625-BB6C-E3AC-C3AB8187135E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157" creationId="{61508A66-E0CF-71FD-762D-E7F81AD3DE75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158" creationId="{13F0DF6D-13FA-DF1B-6FC9-F4FF93D856A5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159" creationId="{F83518DD-84E6-1131-5E93-96835F1D17A6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160" creationId="{1AE4DBAB-62A2-4E85-5FB1-0A9D1A727B7E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161" creationId="{2B8C8B7A-F97C-2F7A-F216-847EDC7D0A93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162" creationId="{14F8B9CE-F5B0-A3C4-333C-40567968DA11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163" creationId="{B646CFD2-3F57-3B58-0724-0DAE7623CCC9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164" creationId="{0DEF0289-9FA6-886E-7F7A-1CFEDC46B6BA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165" creationId="{38E7E9EB-70C9-FEA3-BE0C-9C14204024E0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166" creationId="{74CEFEFF-FAB2-2B2F-64B4-C037FFC5E063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167" creationId="{4D7B06CE-8562-597A-C1D3-1874CC370B23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168" creationId="{E7CFB409-4B13-05E2-33F4-3D28F2A1FADD}"/>
          </ac:spMkLst>
        </pc:spChg>
        <pc:spChg chg="mod">
          <ac:chgData name="郭晏誠" userId="e3219672-2777-4d19-8d82-f0c196fe9886" providerId="ADAL" clId="{94EC4282-B27A-4C68-B829-C6392349127D}" dt="2023-01-11T12:01:20.132" v="678" actId="20577"/>
          <ac:spMkLst>
            <pc:docMk/>
            <pc:sldMk cId="3321093280" sldId="1130"/>
            <ac:spMk id="169" creationId="{19D3525C-F602-C58E-4433-21238EFEB41B}"/>
          </ac:spMkLst>
        </pc:spChg>
        <pc:grpChg chg="mod">
          <ac:chgData name="郭晏誠" userId="e3219672-2777-4d19-8d82-f0c196fe9886" providerId="ADAL" clId="{94EC4282-B27A-4C68-B829-C6392349127D}" dt="2023-01-11T12:01:20.132" v="678" actId="20577"/>
          <ac:grpSpMkLst>
            <pc:docMk/>
            <pc:sldMk cId="3321093280" sldId="1130"/>
            <ac:grpSpMk id="170" creationId="{D280A40D-3AD0-001B-DE3A-C6D3430F8B06}"/>
          </ac:grpSpMkLst>
        </pc:grpChg>
        <pc:picChg chg="mod">
          <ac:chgData name="郭晏誠" userId="e3219672-2777-4d19-8d82-f0c196fe9886" providerId="ADAL" clId="{94EC4282-B27A-4C68-B829-C6392349127D}" dt="2023-01-11T12:01:20.132" v="678" actId="20577"/>
          <ac:picMkLst>
            <pc:docMk/>
            <pc:sldMk cId="3321093280" sldId="1130"/>
            <ac:picMk id="112" creationId="{067291E1-0BA6-80DD-B3C0-C83390636BBE}"/>
          </ac:picMkLst>
        </pc:picChg>
        <pc:picChg chg="mod">
          <ac:chgData name="郭晏誠" userId="e3219672-2777-4d19-8d82-f0c196fe9886" providerId="ADAL" clId="{94EC4282-B27A-4C68-B829-C6392349127D}" dt="2023-01-11T12:01:20.132" v="678" actId="20577"/>
          <ac:picMkLst>
            <pc:docMk/>
            <pc:sldMk cId="3321093280" sldId="1130"/>
            <ac:picMk id="118" creationId="{E52E6F10-1F3D-6E37-51EC-8D50EF9E4051}"/>
          </ac:picMkLst>
        </pc:picChg>
        <pc:picChg chg="mod">
          <ac:chgData name="郭晏誠" userId="e3219672-2777-4d19-8d82-f0c196fe9886" providerId="ADAL" clId="{94EC4282-B27A-4C68-B829-C6392349127D}" dt="2023-01-11T12:01:20.132" v="678" actId="20577"/>
          <ac:picMkLst>
            <pc:docMk/>
            <pc:sldMk cId="3321093280" sldId="1130"/>
            <ac:picMk id="119" creationId="{A6CBBD96-01F0-56FA-F85B-8E1F53BC43E7}"/>
          </ac:picMkLst>
        </pc:picChg>
        <pc:picChg chg="mod">
          <ac:chgData name="郭晏誠" userId="e3219672-2777-4d19-8d82-f0c196fe9886" providerId="ADAL" clId="{94EC4282-B27A-4C68-B829-C6392349127D}" dt="2023-01-11T12:01:20.132" v="678" actId="20577"/>
          <ac:picMkLst>
            <pc:docMk/>
            <pc:sldMk cId="3321093280" sldId="1130"/>
            <ac:picMk id="120" creationId="{54C7A2A8-93A7-741C-1B17-17DD119EB046}"/>
          </ac:picMkLst>
        </pc:picChg>
        <pc:picChg chg="mod">
          <ac:chgData name="郭晏誠" userId="e3219672-2777-4d19-8d82-f0c196fe9886" providerId="ADAL" clId="{94EC4282-B27A-4C68-B829-C6392349127D}" dt="2023-01-11T12:01:20.132" v="678" actId="20577"/>
          <ac:picMkLst>
            <pc:docMk/>
            <pc:sldMk cId="3321093280" sldId="1130"/>
            <ac:picMk id="121" creationId="{936819A1-2607-3CDD-5904-266A37EFA46E}"/>
          </ac:picMkLst>
        </pc:picChg>
        <pc:picChg chg="mod">
          <ac:chgData name="郭晏誠" userId="e3219672-2777-4d19-8d82-f0c196fe9886" providerId="ADAL" clId="{94EC4282-B27A-4C68-B829-C6392349127D}" dt="2023-01-11T12:01:20.132" v="678" actId="20577"/>
          <ac:picMkLst>
            <pc:docMk/>
            <pc:sldMk cId="3321093280" sldId="1130"/>
            <ac:picMk id="122" creationId="{BEB9E333-5DBB-F47E-22DC-B03A0A7D780E}"/>
          </ac:picMkLst>
        </pc:picChg>
        <pc:picChg chg="mod">
          <ac:chgData name="郭晏誠" userId="e3219672-2777-4d19-8d82-f0c196fe9886" providerId="ADAL" clId="{94EC4282-B27A-4C68-B829-C6392349127D}" dt="2023-01-11T12:01:20.132" v="678" actId="20577"/>
          <ac:picMkLst>
            <pc:docMk/>
            <pc:sldMk cId="3321093280" sldId="1130"/>
            <ac:picMk id="123" creationId="{5F001D10-3FC8-AAC5-7CEE-D968EBED0F16}"/>
          </ac:picMkLst>
        </pc:picChg>
        <pc:picChg chg="mod">
          <ac:chgData name="郭晏誠" userId="e3219672-2777-4d19-8d82-f0c196fe9886" providerId="ADAL" clId="{94EC4282-B27A-4C68-B829-C6392349127D}" dt="2023-01-11T12:01:20.132" v="678" actId="20577"/>
          <ac:picMkLst>
            <pc:docMk/>
            <pc:sldMk cId="3321093280" sldId="1130"/>
            <ac:picMk id="124" creationId="{52744C0E-EA88-D700-CADC-167DA077846C}"/>
          </ac:picMkLst>
        </pc:picChg>
        <pc:picChg chg="mod">
          <ac:chgData name="郭晏誠" userId="e3219672-2777-4d19-8d82-f0c196fe9886" providerId="ADAL" clId="{94EC4282-B27A-4C68-B829-C6392349127D}" dt="2023-01-11T12:01:20.132" v="678" actId="20577"/>
          <ac:picMkLst>
            <pc:docMk/>
            <pc:sldMk cId="3321093280" sldId="1130"/>
            <ac:picMk id="125" creationId="{651CBD67-B49B-3CED-461E-FE8CCE79DD8A}"/>
          </ac:picMkLst>
        </pc:picChg>
        <pc:picChg chg="mod">
          <ac:chgData name="郭晏誠" userId="e3219672-2777-4d19-8d82-f0c196fe9886" providerId="ADAL" clId="{94EC4282-B27A-4C68-B829-C6392349127D}" dt="2023-01-11T12:01:20.132" v="678" actId="20577"/>
          <ac:picMkLst>
            <pc:docMk/>
            <pc:sldMk cId="3321093280" sldId="1130"/>
            <ac:picMk id="126" creationId="{0C8E9711-C91F-C1F5-2AB3-ECA5DEC5A597}"/>
          </ac:picMkLst>
        </pc:picChg>
        <pc:picChg chg="mod">
          <ac:chgData name="郭晏誠" userId="e3219672-2777-4d19-8d82-f0c196fe9886" providerId="ADAL" clId="{94EC4282-B27A-4C68-B829-C6392349127D}" dt="2023-01-11T12:01:20.132" v="678" actId="20577"/>
          <ac:picMkLst>
            <pc:docMk/>
            <pc:sldMk cId="3321093280" sldId="1130"/>
            <ac:picMk id="127" creationId="{B3E10B70-E214-5597-77D8-B63B35C551AC}"/>
          </ac:picMkLst>
        </pc:picChg>
        <pc:picChg chg="mod">
          <ac:chgData name="郭晏誠" userId="e3219672-2777-4d19-8d82-f0c196fe9886" providerId="ADAL" clId="{94EC4282-B27A-4C68-B829-C6392349127D}" dt="2023-01-11T12:01:20.132" v="678" actId="20577"/>
          <ac:picMkLst>
            <pc:docMk/>
            <pc:sldMk cId="3321093280" sldId="1130"/>
            <ac:picMk id="128" creationId="{F7B2264C-CD0E-87FA-BE2C-8E5113C23776}"/>
          </ac:picMkLst>
        </pc:picChg>
        <pc:picChg chg="mod">
          <ac:chgData name="郭晏誠" userId="e3219672-2777-4d19-8d82-f0c196fe9886" providerId="ADAL" clId="{94EC4282-B27A-4C68-B829-C6392349127D}" dt="2023-01-11T12:01:20.132" v="678" actId="20577"/>
          <ac:picMkLst>
            <pc:docMk/>
            <pc:sldMk cId="3321093280" sldId="1130"/>
            <ac:picMk id="135" creationId="{857C8D8E-DD12-DF39-B67E-424CAD0CF612}"/>
          </ac:picMkLst>
        </pc:picChg>
        <pc:picChg chg="mod">
          <ac:chgData name="郭晏誠" userId="e3219672-2777-4d19-8d82-f0c196fe9886" providerId="ADAL" clId="{94EC4282-B27A-4C68-B829-C6392349127D}" dt="2023-01-11T12:01:20.132" v="678" actId="20577"/>
          <ac:picMkLst>
            <pc:docMk/>
            <pc:sldMk cId="3321093280" sldId="1130"/>
            <ac:picMk id="136" creationId="{3E1357A7-2BF4-F038-1EEA-2DF9E2235871}"/>
          </ac:picMkLst>
        </pc:picChg>
        <pc:picChg chg="mod">
          <ac:chgData name="郭晏誠" userId="e3219672-2777-4d19-8d82-f0c196fe9886" providerId="ADAL" clId="{94EC4282-B27A-4C68-B829-C6392349127D}" dt="2023-01-11T12:01:20.132" v="678" actId="20577"/>
          <ac:picMkLst>
            <pc:docMk/>
            <pc:sldMk cId="3321093280" sldId="1130"/>
            <ac:picMk id="137" creationId="{CD076328-39F9-2477-2BD1-D52E73DEC2DA}"/>
          </ac:picMkLst>
        </pc:picChg>
        <pc:picChg chg="mod">
          <ac:chgData name="郭晏誠" userId="e3219672-2777-4d19-8d82-f0c196fe9886" providerId="ADAL" clId="{94EC4282-B27A-4C68-B829-C6392349127D}" dt="2023-01-11T12:01:20.132" v="678" actId="20577"/>
          <ac:picMkLst>
            <pc:docMk/>
            <pc:sldMk cId="3321093280" sldId="1130"/>
            <ac:picMk id="138" creationId="{1A40D46A-F372-1070-B405-4C009F3A9853}"/>
          </ac:picMkLst>
        </pc:picChg>
        <pc:picChg chg="mod">
          <ac:chgData name="郭晏誠" userId="e3219672-2777-4d19-8d82-f0c196fe9886" providerId="ADAL" clId="{94EC4282-B27A-4C68-B829-C6392349127D}" dt="2023-01-11T12:01:20.132" v="678" actId="20577"/>
          <ac:picMkLst>
            <pc:docMk/>
            <pc:sldMk cId="3321093280" sldId="1130"/>
            <ac:picMk id="139" creationId="{E930C00A-FBB1-F5A2-C7DE-FC4EC48CDC5E}"/>
          </ac:picMkLst>
        </pc:picChg>
        <pc:picChg chg="mod">
          <ac:chgData name="郭晏誠" userId="e3219672-2777-4d19-8d82-f0c196fe9886" providerId="ADAL" clId="{94EC4282-B27A-4C68-B829-C6392349127D}" dt="2023-01-11T12:01:20.132" v="678" actId="20577"/>
          <ac:picMkLst>
            <pc:docMk/>
            <pc:sldMk cId="3321093280" sldId="1130"/>
            <ac:picMk id="140" creationId="{949B75F3-9D2C-12D5-5D27-844F7E44FFA8}"/>
          </ac:picMkLst>
        </pc:picChg>
        <pc:cxnChg chg="mod">
          <ac:chgData name="郭晏誠" userId="e3219672-2777-4d19-8d82-f0c196fe9886" providerId="ADAL" clId="{94EC4282-B27A-4C68-B829-C6392349127D}" dt="2023-01-11T12:01:20.132" v="678" actId="20577"/>
          <ac:cxnSpMkLst>
            <pc:docMk/>
            <pc:sldMk cId="3321093280" sldId="1130"/>
            <ac:cxnSpMk id="7" creationId="{B2A12818-8D53-EE49-A401-447D801C57BF}"/>
          </ac:cxnSpMkLst>
        </pc:cxnChg>
        <pc:cxnChg chg="mod">
          <ac:chgData name="郭晏誠" userId="e3219672-2777-4d19-8d82-f0c196fe9886" providerId="ADAL" clId="{94EC4282-B27A-4C68-B829-C6392349127D}" dt="2023-01-11T12:01:20.132" v="678" actId="20577"/>
          <ac:cxnSpMkLst>
            <pc:docMk/>
            <pc:sldMk cId="3321093280" sldId="1130"/>
            <ac:cxnSpMk id="8" creationId="{0E866068-D5E7-8CD2-0D99-10B5948946F9}"/>
          </ac:cxnSpMkLst>
        </pc:cxnChg>
        <pc:cxnChg chg="mod">
          <ac:chgData name="郭晏誠" userId="e3219672-2777-4d19-8d82-f0c196fe9886" providerId="ADAL" clId="{94EC4282-B27A-4C68-B829-C6392349127D}" dt="2023-01-11T12:01:20.132" v="678" actId="20577"/>
          <ac:cxnSpMkLst>
            <pc:docMk/>
            <pc:sldMk cId="3321093280" sldId="1130"/>
            <ac:cxnSpMk id="9" creationId="{7F0F7152-2857-A1CF-5C9B-3B144EC72557}"/>
          </ac:cxnSpMkLst>
        </pc:cxnChg>
        <pc:cxnChg chg="mod">
          <ac:chgData name="郭晏誠" userId="e3219672-2777-4d19-8d82-f0c196fe9886" providerId="ADAL" clId="{94EC4282-B27A-4C68-B829-C6392349127D}" dt="2023-01-11T12:01:20.132" v="678" actId="20577"/>
          <ac:cxnSpMkLst>
            <pc:docMk/>
            <pc:sldMk cId="3321093280" sldId="1130"/>
            <ac:cxnSpMk id="10" creationId="{D5603277-F199-A257-C20B-4580CB6EF82A}"/>
          </ac:cxnSpMkLst>
        </pc:cxnChg>
        <pc:cxnChg chg="mod">
          <ac:chgData name="郭晏誠" userId="e3219672-2777-4d19-8d82-f0c196fe9886" providerId="ADAL" clId="{94EC4282-B27A-4C68-B829-C6392349127D}" dt="2023-01-11T12:01:20.132" v="678" actId="20577"/>
          <ac:cxnSpMkLst>
            <pc:docMk/>
            <pc:sldMk cId="3321093280" sldId="1130"/>
            <ac:cxnSpMk id="18" creationId="{4DC0C17E-0292-77FB-EE4B-4BE22F9CBF1C}"/>
          </ac:cxnSpMkLst>
        </pc:cxnChg>
        <pc:cxnChg chg="mod">
          <ac:chgData name="郭晏誠" userId="e3219672-2777-4d19-8d82-f0c196fe9886" providerId="ADAL" clId="{94EC4282-B27A-4C68-B829-C6392349127D}" dt="2023-01-11T12:01:20.132" v="678" actId="20577"/>
          <ac:cxnSpMkLst>
            <pc:docMk/>
            <pc:sldMk cId="3321093280" sldId="1130"/>
            <ac:cxnSpMk id="20" creationId="{F012AE68-C1F9-197B-1594-CFCBE91448FF}"/>
          </ac:cxnSpMkLst>
        </pc:cxnChg>
        <pc:cxnChg chg="mod">
          <ac:chgData name="郭晏誠" userId="e3219672-2777-4d19-8d82-f0c196fe9886" providerId="ADAL" clId="{94EC4282-B27A-4C68-B829-C6392349127D}" dt="2023-01-11T12:01:20.132" v="678" actId="20577"/>
          <ac:cxnSpMkLst>
            <pc:docMk/>
            <pc:sldMk cId="3321093280" sldId="1130"/>
            <ac:cxnSpMk id="23" creationId="{EA1ECF5B-1DF6-28B2-84C4-79F8C17F2ED1}"/>
          </ac:cxnSpMkLst>
        </pc:cxnChg>
        <pc:cxnChg chg="mod">
          <ac:chgData name="郭晏誠" userId="e3219672-2777-4d19-8d82-f0c196fe9886" providerId="ADAL" clId="{94EC4282-B27A-4C68-B829-C6392349127D}" dt="2023-01-11T12:01:20.132" v="678" actId="20577"/>
          <ac:cxnSpMkLst>
            <pc:docMk/>
            <pc:sldMk cId="3321093280" sldId="1130"/>
            <ac:cxnSpMk id="44" creationId="{F7885109-1D8E-7172-CB5D-8EEC98C77C35}"/>
          </ac:cxnSpMkLst>
        </pc:cxnChg>
        <pc:cxnChg chg="mod">
          <ac:chgData name="郭晏誠" userId="e3219672-2777-4d19-8d82-f0c196fe9886" providerId="ADAL" clId="{94EC4282-B27A-4C68-B829-C6392349127D}" dt="2023-01-11T12:01:20.132" v="678" actId="20577"/>
          <ac:cxnSpMkLst>
            <pc:docMk/>
            <pc:sldMk cId="3321093280" sldId="1130"/>
            <ac:cxnSpMk id="45" creationId="{6F699185-3C94-2EAF-5341-3B508C48ED08}"/>
          </ac:cxnSpMkLst>
        </pc:cxnChg>
        <pc:cxnChg chg="mod">
          <ac:chgData name="郭晏誠" userId="e3219672-2777-4d19-8d82-f0c196fe9886" providerId="ADAL" clId="{94EC4282-B27A-4C68-B829-C6392349127D}" dt="2023-01-11T12:01:20.132" v="678" actId="20577"/>
          <ac:cxnSpMkLst>
            <pc:docMk/>
            <pc:sldMk cId="3321093280" sldId="1130"/>
            <ac:cxnSpMk id="62" creationId="{DF1A70B7-AC7C-5105-96AC-173CF1765A75}"/>
          </ac:cxnSpMkLst>
        </pc:cxnChg>
        <pc:cxnChg chg="mod">
          <ac:chgData name="郭晏誠" userId="e3219672-2777-4d19-8d82-f0c196fe9886" providerId="ADAL" clId="{94EC4282-B27A-4C68-B829-C6392349127D}" dt="2023-01-11T12:01:20.132" v="678" actId="20577"/>
          <ac:cxnSpMkLst>
            <pc:docMk/>
            <pc:sldMk cId="3321093280" sldId="1130"/>
            <ac:cxnSpMk id="67" creationId="{43049FAE-BF32-650B-A3B6-C5279E3FCD1B}"/>
          </ac:cxnSpMkLst>
        </pc:cxnChg>
        <pc:cxnChg chg="mod">
          <ac:chgData name="郭晏誠" userId="e3219672-2777-4d19-8d82-f0c196fe9886" providerId="ADAL" clId="{94EC4282-B27A-4C68-B829-C6392349127D}" dt="2023-01-11T12:01:20.132" v="678" actId="20577"/>
          <ac:cxnSpMkLst>
            <pc:docMk/>
            <pc:sldMk cId="3321093280" sldId="1130"/>
            <ac:cxnSpMk id="71" creationId="{960F3659-2861-6970-57A4-602AD66FDAFB}"/>
          </ac:cxnSpMkLst>
        </pc:cxnChg>
      </pc:sldChg>
      <pc:sldChg chg="modSp add del mod">
        <pc:chgData name="郭晏誠" userId="e3219672-2777-4d19-8d82-f0c196fe9886" providerId="ADAL" clId="{94EC4282-B27A-4C68-B829-C6392349127D}" dt="2023-01-11T14:14:03.745" v="831" actId="47"/>
        <pc:sldMkLst>
          <pc:docMk/>
          <pc:sldMk cId="869954180" sldId="1202"/>
        </pc:sldMkLst>
        <pc:spChg chg="mod">
          <ac:chgData name="郭晏誠" userId="e3219672-2777-4d19-8d82-f0c196fe9886" providerId="ADAL" clId="{94EC4282-B27A-4C68-B829-C6392349127D}" dt="2023-01-09T08:12:45.776" v="36" actId="20577"/>
          <ac:spMkLst>
            <pc:docMk/>
            <pc:sldMk cId="869954180" sldId="1202"/>
            <ac:spMk id="2" creationId="{914DB86D-D82A-5632-F0A8-38ED47FE6E8E}"/>
          </ac:spMkLst>
        </pc:spChg>
        <pc:spChg chg="mod">
          <ac:chgData name="郭晏誠" userId="e3219672-2777-4d19-8d82-f0c196fe9886" providerId="ADAL" clId="{94EC4282-B27A-4C68-B829-C6392349127D}" dt="2023-01-11T12:09:04.130" v="802" actId="1076"/>
          <ac:spMkLst>
            <pc:docMk/>
            <pc:sldMk cId="869954180" sldId="1202"/>
            <ac:spMk id="57" creationId="{2179D75C-7E25-BB8E-3C61-49999E776DD6}"/>
          </ac:spMkLst>
        </pc:spChg>
        <pc:spChg chg="mod">
          <ac:chgData name="郭晏誠" userId="e3219672-2777-4d19-8d82-f0c196fe9886" providerId="ADAL" clId="{94EC4282-B27A-4C68-B829-C6392349127D}" dt="2023-01-11T12:09:01.819" v="801" actId="14100"/>
          <ac:spMkLst>
            <pc:docMk/>
            <pc:sldMk cId="869954180" sldId="1202"/>
            <ac:spMk id="77" creationId="{24B05BEB-10FF-5ACC-1833-50AC85EE7164}"/>
          </ac:spMkLst>
        </pc:spChg>
      </pc:sldChg>
      <pc:sldChg chg="addSp delSp modSp add mod">
        <pc:chgData name="郭晏誠" userId="e3219672-2777-4d19-8d82-f0c196fe9886" providerId="ADAL" clId="{94EC4282-B27A-4C68-B829-C6392349127D}" dt="2023-01-11T14:15:52.530" v="849" actId="1076"/>
        <pc:sldMkLst>
          <pc:docMk/>
          <pc:sldMk cId="1003305699" sldId="1264"/>
        </pc:sldMkLst>
        <pc:picChg chg="add mod">
          <ac:chgData name="郭晏誠" userId="e3219672-2777-4d19-8d82-f0c196fe9886" providerId="ADAL" clId="{94EC4282-B27A-4C68-B829-C6392349127D}" dt="2023-01-11T14:15:52.530" v="849" actId="1076"/>
          <ac:picMkLst>
            <pc:docMk/>
            <pc:sldMk cId="1003305699" sldId="1264"/>
            <ac:picMk id="5" creationId="{EA965C7C-8F4B-7B5B-2A2B-88C740342E47}"/>
          </ac:picMkLst>
        </pc:picChg>
        <pc:picChg chg="del">
          <ac:chgData name="郭晏誠" userId="e3219672-2777-4d19-8d82-f0c196fe9886" providerId="ADAL" clId="{94EC4282-B27A-4C68-B829-C6392349127D}" dt="2023-01-11T14:15:45.170" v="845" actId="478"/>
          <ac:picMkLst>
            <pc:docMk/>
            <pc:sldMk cId="1003305699" sldId="1264"/>
            <ac:picMk id="67" creationId="{92B2DF26-5268-C284-EF26-6E260FB2CC5F}"/>
          </ac:picMkLst>
        </pc:picChg>
      </pc:sldChg>
      <pc:sldChg chg="addSp delSp modSp add mod">
        <pc:chgData name="郭晏誠" userId="e3219672-2777-4d19-8d82-f0c196fe9886" providerId="ADAL" clId="{94EC4282-B27A-4C68-B829-C6392349127D}" dt="2023-01-11T12:05:24.437" v="764" actId="20577"/>
        <pc:sldMkLst>
          <pc:docMk/>
          <pc:sldMk cId="3144849082" sldId="1265"/>
        </pc:sldMkLst>
        <pc:spChg chg="mod">
          <ac:chgData name="郭晏誠" userId="e3219672-2777-4d19-8d82-f0c196fe9886" providerId="ADAL" clId="{94EC4282-B27A-4C68-B829-C6392349127D}" dt="2023-01-11T12:05:24.437" v="764" actId="20577"/>
          <ac:spMkLst>
            <pc:docMk/>
            <pc:sldMk cId="3144849082" sldId="1265"/>
            <ac:spMk id="2" creationId="{2443FE72-A165-4F8B-BD0F-7CB836A5B1CA}"/>
          </ac:spMkLst>
        </pc:spChg>
        <pc:spChg chg="mod">
          <ac:chgData name="郭晏誠" userId="e3219672-2777-4d19-8d82-f0c196fe9886" providerId="ADAL" clId="{94EC4282-B27A-4C68-B829-C6392349127D}" dt="2023-01-11T04:32:05.839" v="571" actId="14100"/>
          <ac:spMkLst>
            <pc:docMk/>
            <pc:sldMk cId="3144849082" sldId="1265"/>
            <ac:spMk id="3" creationId="{533D8DB5-2799-445E-BB21-0A3FBE64EA54}"/>
          </ac:spMkLst>
        </pc:spChg>
        <pc:spChg chg="del mod">
          <ac:chgData name="郭晏誠" userId="e3219672-2777-4d19-8d82-f0c196fe9886" providerId="ADAL" clId="{94EC4282-B27A-4C68-B829-C6392349127D}" dt="2023-01-11T04:06:16.007" v="224" actId="478"/>
          <ac:spMkLst>
            <pc:docMk/>
            <pc:sldMk cId="3144849082" sldId="1265"/>
            <ac:spMk id="5" creationId="{3F7C4B8E-42A8-6E01-2B77-D8B98960549D}"/>
          </ac:spMkLst>
        </pc:spChg>
        <pc:spChg chg="mod">
          <ac:chgData name="郭晏誠" userId="e3219672-2777-4d19-8d82-f0c196fe9886" providerId="ADAL" clId="{94EC4282-B27A-4C68-B829-C6392349127D}" dt="2023-01-11T04:12:07.561" v="308" actId="164"/>
          <ac:spMkLst>
            <pc:docMk/>
            <pc:sldMk cId="3144849082" sldId="1265"/>
            <ac:spMk id="6" creationId="{F82DD53A-0770-4A37-8B04-76AB5176DB12}"/>
          </ac:spMkLst>
        </pc:spChg>
        <pc:spChg chg="mod">
          <ac:chgData name="郭晏誠" userId="e3219672-2777-4d19-8d82-f0c196fe9886" providerId="ADAL" clId="{94EC4282-B27A-4C68-B829-C6392349127D}" dt="2023-01-11T04:12:07.561" v="308" actId="164"/>
          <ac:spMkLst>
            <pc:docMk/>
            <pc:sldMk cId="3144849082" sldId="1265"/>
            <ac:spMk id="9" creationId="{28BE9FE5-78EE-475F-8CA2-B3CFEA9484DE}"/>
          </ac:spMkLst>
        </pc:spChg>
        <pc:spChg chg="add del mod">
          <ac:chgData name="郭晏誠" userId="e3219672-2777-4d19-8d82-f0c196fe9886" providerId="ADAL" clId="{94EC4282-B27A-4C68-B829-C6392349127D}" dt="2023-01-11T04:07:51.306" v="234" actId="478"/>
          <ac:spMkLst>
            <pc:docMk/>
            <pc:sldMk cId="3144849082" sldId="1265"/>
            <ac:spMk id="10" creationId="{729B09F2-D7BF-1800-D807-DC93E29498F8}"/>
          </ac:spMkLst>
        </pc:spChg>
        <pc:spChg chg="mod">
          <ac:chgData name="郭晏誠" userId="e3219672-2777-4d19-8d82-f0c196fe9886" providerId="ADAL" clId="{94EC4282-B27A-4C68-B829-C6392349127D}" dt="2023-01-11T04:12:07.561" v="308" actId="164"/>
          <ac:spMkLst>
            <pc:docMk/>
            <pc:sldMk cId="3144849082" sldId="1265"/>
            <ac:spMk id="11" creationId="{947BEC0B-0C9B-418A-9B56-3FC738A77F47}"/>
          </ac:spMkLst>
        </pc:spChg>
        <pc:spChg chg="add del mod">
          <ac:chgData name="郭晏誠" userId="e3219672-2777-4d19-8d82-f0c196fe9886" providerId="ADAL" clId="{94EC4282-B27A-4C68-B829-C6392349127D}" dt="2023-01-11T04:08:02.557" v="236" actId="478"/>
          <ac:spMkLst>
            <pc:docMk/>
            <pc:sldMk cId="3144849082" sldId="1265"/>
            <ac:spMk id="12" creationId="{ADD2BB3D-B473-EE58-DCF3-D0176197D8FC}"/>
          </ac:spMkLst>
        </pc:spChg>
        <pc:spChg chg="add del mod">
          <ac:chgData name="郭晏誠" userId="e3219672-2777-4d19-8d82-f0c196fe9886" providerId="ADAL" clId="{94EC4282-B27A-4C68-B829-C6392349127D}" dt="2023-01-11T04:10:29.291" v="281" actId="478"/>
          <ac:spMkLst>
            <pc:docMk/>
            <pc:sldMk cId="3144849082" sldId="1265"/>
            <ac:spMk id="13" creationId="{CF43A2A7-33E0-2F8A-E02F-3810A5B40712}"/>
          </ac:spMkLst>
        </pc:spChg>
        <pc:spChg chg="add del mod">
          <ac:chgData name="郭晏誠" userId="e3219672-2777-4d19-8d82-f0c196fe9886" providerId="ADAL" clId="{94EC4282-B27A-4C68-B829-C6392349127D}" dt="2023-01-11T04:10:29.591" v="282" actId="478"/>
          <ac:spMkLst>
            <pc:docMk/>
            <pc:sldMk cId="3144849082" sldId="1265"/>
            <ac:spMk id="14" creationId="{B0034294-3057-EB9F-C195-57652604F24C}"/>
          </ac:spMkLst>
        </pc:spChg>
        <pc:spChg chg="del mod">
          <ac:chgData name="郭晏誠" userId="e3219672-2777-4d19-8d82-f0c196fe9886" providerId="ADAL" clId="{94EC4282-B27A-4C68-B829-C6392349127D}" dt="2023-01-11T04:28:10.345" v="506" actId="478"/>
          <ac:spMkLst>
            <pc:docMk/>
            <pc:sldMk cId="3144849082" sldId="1265"/>
            <ac:spMk id="15" creationId="{59D3A823-DC75-4943-08C8-718922679963}"/>
          </ac:spMkLst>
        </pc:spChg>
        <pc:spChg chg="add del mod">
          <ac:chgData name="郭晏誠" userId="e3219672-2777-4d19-8d82-f0c196fe9886" providerId="ADAL" clId="{94EC4282-B27A-4C68-B829-C6392349127D}" dt="2023-01-11T04:09:00.988" v="254"/>
          <ac:spMkLst>
            <pc:docMk/>
            <pc:sldMk cId="3144849082" sldId="1265"/>
            <ac:spMk id="16" creationId="{10B4B4D2-2A68-1771-DC32-06E982226F45}"/>
          </ac:spMkLst>
        </pc:spChg>
        <pc:spChg chg="add mod">
          <ac:chgData name="郭晏誠" userId="e3219672-2777-4d19-8d82-f0c196fe9886" providerId="ADAL" clId="{94EC4282-B27A-4C68-B829-C6392349127D}" dt="2023-01-11T04:12:07.561" v="308" actId="164"/>
          <ac:spMkLst>
            <pc:docMk/>
            <pc:sldMk cId="3144849082" sldId="1265"/>
            <ac:spMk id="18" creationId="{81BD4545-4EC0-AE7F-0676-F9C2F96186C9}"/>
          </ac:spMkLst>
        </pc:spChg>
        <pc:spChg chg="add mod">
          <ac:chgData name="郭晏誠" userId="e3219672-2777-4d19-8d82-f0c196fe9886" providerId="ADAL" clId="{94EC4282-B27A-4C68-B829-C6392349127D}" dt="2023-01-11T04:12:07.561" v="308" actId="164"/>
          <ac:spMkLst>
            <pc:docMk/>
            <pc:sldMk cId="3144849082" sldId="1265"/>
            <ac:spMk id="20" creationId="{1F3DA7A6-7F42-81E9-D574-8C91DF029FC1}"/>
          </ac:spMkLst>
        </pc:spChg>
        <pc:spChg chg="mod">
          <ac:chgData name="郭晏誠" userId="e3219672-2777-4d19-8d82-f0c196fe9886" providerId="ADAL" clId="{94EC4282-B27A-4C68-B829-C6392349127D}" dt="2023-01-11T04:12:14.583" v="310" actId="14100"/>
          <ac:spMkLst>
            <pc:docMk/>
            <pc:sldMk cId="3144849082" sldId="1265"/>
            <ac:spMk id="21" creationId="{5967973F-7ABD-4870-8594-455F3442644F}"/>
          </ac:spMkLst>
        </pc:spChg>
        <pc:spChg chg="add mod">
          <ac:chgData name="郭晏誠" userId="e3219672-2777-4d19-8d82-f0c196fe9886" providerId="ADAL" clId="{94EC4282-B27A-4C68-B829-C6392349127D}" dt="2023-01-11T04:12:07.561" v="308" actId="164"/>
          <ac:spMkLst>
            <pc:docMk/>
            <pc:sldMk cId="3144849082" sldId="1265"/>
            <ac:spMk id="22" creationId="{3A552F53-BBF3-B786-7E36-70385ADCF33B}"/>
          </ac:spMkLst>
        </pc:spChg>
        <pc:spChg chg="del mod">
          <ac:chgData name="郭晏誠" userId="e3219672-2777-4d19-8d82-f0c196fe9886" providerId="ADAL" clId="{94EC4282-B27A-4C68-B829-C6392349127D}" dt="2023-01-11T04:28:25.488" v="511" actId="478"/>
          <ac:spMkLst>
            <pc:docMk/>
            <pc:sldMk cId="3144849082" sldId="1265"/>
            <ac:spMk id="26" creationId="{87EA43E8-A673-485C-8192-F72068325649}"/>
          </ac:spMkLst>
        </pc:spChg>
        <pc:spChg chg="del mod">
          <ac:chgData name="郭晏誠" userId="e3219672-2777-4d19-8d82-f0c196fe9886" providerId="ADAL" clId="{94EC4282-B27A-4C68-B829-C6392349127D}" dt="2023-01-11T04:28:25.488" v="511" actId="478"/>
          <ac:spMkLst>
            <pc:docMk/>
            <pc:sldMk cId="3144849082" sldId="1265"/>
            <ac:spMk id="28" creationId="{34BB13FD-1456-48C9-B9AC-E4FA6BA371E2}"/>
          </ac:spMkLst>
        </pc:spChg>
        <pc:spChg chg="add del mod">
          <ac:chgData name="郭晏誠" userId="e3219672-2777-4d19-8d82-f0c196fe9886" providerId="ADAL" clId="{94EC4282-B27A-4C68-B829-C6392349127D}" dt="2023-01-11T04:12:03.038" v="307"/>
          <ac:spMkLst>
            <pc:docMk/>
            <pc:sldMk cId="3144849082" sldId="1265"/>
            <ac:spMk id="31" creationId="{42DCA01C-7F41-FF29-8FE8-294FDF86A88D}"/>
          </ac:spMkLst>
        </pc:spChg>
        <pc:spChg chg="add del mod">
          <ac:chgData name="郭晏誠" userId="e3219672-2777-4d19-8d82-f0c196fe9886" providerId="ADAL" clId="{94EC4282-B27A-4C68-B829-C6392349127D}" dt="2023-01-11T04:12:03.038" v="307"/>
          <ac:spMkLst>
            <pc:docMk/>
            <pc:sldMk cId="3144849082" sldId="1265"/>
            <ac:spMk id="32" creationId="{67E308BC-0060-51F5-BFC9-F23010AFC12A}"/>
          </ac:spMkLst>
        </pc:spChg>
        <pc:spChg chg="add del mod">
          <ac:chgData name="郭晏誠" userId="e3219672-2777-4d19-8d82-f0c196fe9886" providerId="ADAL" clId="{94EC4282-B27A-4C68-B829-C6392349127D}" dt="2023-01-11T04:12:03.038" v="307"/>
          <ac:spMkLst>
            <pc:docMk/>
            <pc:sldMk cId="3144849082" sldId="1265"/>
            <ac:spMk id="33" creationId="{1A8BBF6B-CB23-18E3-DB86-CF57C94D15D4}"/>
          </ac:spMkLst>
        </pc:spChg>
        <pc:spChg chg="add del mod">
          <ac:chgData name="郭晏誠" userId="e3219672-2777-4d19-8d82-f0c196fe9886" providerId="ADAL" clId="{94EC4282-B27A-4C68-B829-C6392349127D}" dt="2023-01-11T04:12:03.038" v="307"/>
          <ac:spMkLst>
            <pc:docMk/>
            <pc:sldMk cId="3144849082" sldId="1265"/>
            <ac:spMk id="34" creationId="{4089B56F-C60F-CE40-DEA8-A4A06955FC97}"/>
          </ac:spMkLst>
        </pc:spChg>
        <pc:spChg chg="del mod">
          <ac:chgData name="郭晏誠" userId="e3219672-2777-4d19-8d82-f0c196fe9886" providerId="ADAL" clId="{94EC4282-B27A-4C68-B829-C6392349127D}" dt="2023-01-11T04:28:25.488" v="511" actId="478"/>
          <ac:spMkLst>
            <pc:docMk/>
            <pc:sldMk cId="3144849082" sldId="1265"/>
            <ac:spMk id="35" creationId="{389EF119-9BE6-48AD-A3BB-D4998961C548}"/>
          </ac:spMkLst>
        </pc:spChg>
        <pc:spChg chg="add del mod">
          <ac:chgData name="郭晏誠" userId="e3219672-2777-4d19-8d82-f0c196fe9886" providerId="ADAL" clId="{94EC4282-B27A-4C68-B829-C6392349127D}" dt="2023-01-11T04:12:03.038" v="307"/>
          <ac:spMkLst>
            <pc:docMk/>
            <pc:sldMk cId="3144849082" sldId="1265"/>
            <ac:spMk id="36" creationId="{DE2D70F2-2452-A91A-8E6A-972FF7662925}"/>
          </ac:spMkLst>
        </pc:spChg>
        <pc:spChg chg="add del mod">
          <ac:chgData name="郭晏誠" userId="e3219672-2777-4d19-8d82-f0c196fe9886" providerId="ADAL" clId="{94EC4282-B27A-4C68-B829-C6392349127D}" dt="2023-01-11T04:12:03.038" v="307"/>
          <ac:spMkLst>
            <pc:docMk/>
            <pc:sldMk cId="3144849082" sldId="1265"/>
            <ac:spMk id="37" creationId="{242CE006-09AC-422A-1090-D2F1ACDF459B}"/>
          </ac:spMkLst>
        </pc:spChg>
        <pc:spChg chg="del mod">
          <ac:chgData name="郭晏誠" userId="e3219672-2777-4d19-8d82-f0c196fe9886" providerId="ADAL" clId="{94EC4282-B27A-4C68-B829-C6392349127D}" dt="2023-01-11T04:02:25.374" v="191" actId="478"/>
          <ac:spMkLst>
            <pc:docMk/>
            <pc:sldMk cId="3144849082" sldId="1265"/>
            <ac:spMk id="38" creationId="{F8C5A473-ACEA-8EE1-8469-813A1E1F2B2C}"/>
          </ac:spMkLst>
        </pc:spChg>
        <pc:spChg chg="add del mod">
          <ac:chgData name="郭晏誠" userId="e3219672-2777-4d19-8d82-f0c196fe9886" providerId="ADAL" clId="{94EC4282-B27A-4C68-B829-C6392349127D}" dt="2023-01-11T04:12:03.038" v="307"/>
          <ac:spMkLst>
            <pc:docMk/>
            <pc:sldMk cId="3144849082" sldId="1265"/>
            <ac:spMk id="39" creationId="{B9BD0DF9-778B-5595-5109-FD7ADAB749DF}"/>
          </ac:spMkLst>
        </pc:spChg>
        <pc:spChg chg="del mod">
          <ac:chgData name="郭晏誠" userId="e3219672-2777-4d19-8d82-f0c196fe9886" providerId="ADAL" clId="{94EC4282-B27A-4C68-B829-C6392349127D}" dt="2023-01-11T04:06:04.043" v="222" actId="478"/>
          <ac:spMkLst>
            <pc:docMk/>
            <pc:sldMk cId="3144849082" sldId="1265"/>
            <ac:spMk id="40" creationId="{E93AE05B-39F3-0F00-60B3-5BF36FBB589A}"/>
          </ac:spMkLst>
        </pc:spChg>
        <pc:spChg chg="mod topLvl">
          <ac:chgData name="郭晏誠" userId="e3219672-2777-4d19-8d82-f0c196fe9886" providerId="ADAL" clId="{94EC4282-B27A-4C68-B829-C6392349127D}" dt="2023-01-11T04:35:27.960" v="621" actId="1037"/>
          <ac:spMkLst>
            <pc:docMk/>
            <pc:sldMk cId="3144849082" sldId="1265"/>
            <ac:spMk id="45" creationId="{8472F5A4-CCEA-41C1-932C-1892D3E33A87}"/>
          </ac:spMkLst>
        </pc:spChg>
        <pc:spChg chg="mod topLvl">
          <ac:chgData name="郭晏誠" userId="e3219672-2777-4d19-8d82-f0c196fe9886" providerId="ADAL" clId="{94EC4282-B27A-4C68-B829-C6392349127D}" dt="2023-01-11T04:35:27.960" v="621" actId="1037"/>
          <ac:spMkLst>
            <pc:docMk/>
            <pc:sldMk cId="3144849082" sldId="1265"/>
            <ac:spMk id="46" creationId="{98EE3B09-68DA-441B-8B39-635D52176C17}"/>
          </ac:spMkLst>
        </pc:spChg>
        <pc:spChg chg="mod topLvl">
          <ac:chgData name="郭晏誠" userId="e3219672-2777-4d19-8d82-f0c196fe9886" providerId="ADAL" clId="{94EC4282-B27A-4C68-B829-C6392349127D}" dt="2023-01-11T04:35:27.960" v="621" actId="1037"/>
          <ac:spMkLst>
            <pc:docMk/>
            <pc:sldMk cId="3144849082" sldId="1265"/>
            <ac:spMk id="47" creationId="{5A3FBA0E-4AE0-FB1F-2140-2A63EFCC9E15}"/>
          </ac:spMkLst>
        </pc:spChg>
        <pc:spChg chg="mod topLvl">
          <ac:chgData name="郭晏誠" userId="e3219672-2777-4d19-8d82-f0c196fe9886" providerId="ADAL" clId="{94EC4282-B27A-4C68-B829-C6392349127D}" dt="2023-01-11T04:35:27.960" v="621" actId="1037"/>
          <ac:spMkLst>
            <pc:docMk/>
            <pc:sldMk cId="3144849082" sldId="1265"/>
            <ac:spMk id="48" creationId="{B57314DE-4AAD-231E-2329-9BD865654A53}"/>
          </ac:spMkLst>
        </pc:spChg>
        <pc:spChg chg="mod topLvl">
          <ac:chgData name="郭晏誠" userId="e3219672-2777-4d19-8d82-f0c196fe9886" providerId="ADAL" clId="{94EC4282-B27A-4C68-B829-C6392349127D}" dt="2023-01-11T04:35:27.960" v="621" actId="1037"/>
          <ac:spMkLst>
            <pc:docMk/>
            <pc:sldMk cId="3144849082" sldId="1265"/>
            <ac:spMk id="49" creationId="{E3FF34A8-62F4-BA76-EED3-3889E0CB6561}"/>
          </ac:spMkLst>
        </pc:spChg>
        <pc:spChg chg="mod topLvl">
          <ac:chgData name="郭晏誠" userId="e3219672-2777-4d19-8d82-f0c196fe9886" providerId="ADAL" clId="{94EC4282-B27A-4C68-B829-C6392349127D}" dt="2023-01-11T04:35:27.960" v="621" actId="1037"/>
          <ac:spMkLst>
            <pc:docMk/>
            <pc:sldMk cId="3144849082" sldId="1265"/>
            <ac:spMk id="50" creationId="{97A19996-F708-BD74-1416-062B13730828}"/>
          </ac:spMkLst>
        </pc:spChg>
        <pc:spChg chg="mod topLvl">
          <ac:chgData name="郭晏誠" userId="e3219672-2777-4d19-8d82-f0c196fe9886" providerId="ADAL" clId="{94EC4282-B27A-4C68-B829-C6392349127D}" dt="2023-01-11T04:35:27.960" v="621" actId="1037"/>
          <ac:spMkLst>
            <pc:docMk/>
            <pc:sldMk cId="3144849082" sldId="1265"/>
            <ac:spMk id="51" creationId="{7D4F4F62-B370-1ED5-E1BD-5DCFF61CE627}"/>
          </ac:spMkLst>
        </pc:spChg>
        <pc:spChg chg="add del">
          <ac:chgData name="郭晏誠" userId="e3219672-2777-4d19-8d82-f0c196fe9886" providerId="ADAL" clId="{94EC4282-B27A-4C68-B829-C6392349127D}" dt="2023-01-11T04:14:28.942" v="361" actId="11529"/>
          <ac:spMkLst>
            <pc:docMk/>
            <pc:sldMk cId="3144849082" sldId="1265"/>
            <ac:spMk id="54" creationId="{0626562B-A256-4BE6-5592-1337DE717F1F}"/>
          </ac:spMkLst>
        </pc:spChg>
        <pc:spChg chg="del mod">
          <ac:chgData name="郭晏誠" userId="e3219672-2777-4d19-8d82-f0c196fe9886" providerId="ADAL" clId="{94EC4282-B27A-4C68-B829-C6392349127D}" dt="2023-01-11T04:28:25.488" v="511" actId="478"/>
          <ac:spMkLst>
            <pc:docMk/>
            <pc:sldMk cId="3144849082" sldId="1265"/>
            <ac:spMk id="56" creationId="{E4CF2393-0CA5-8799-8B77-D9398C0517FE}"/>
          </ac:spMkLst>
        </pc:spChg>
        <pc:spChg chg="del mod">
          <ac:chgData name="郭晏誠" userId="e3219672-2777-4d19-8d82-f0c196fe9886" providerId="ADAL" clId="{94EC4282-B27A-4C68-B829-C6392349127D}" dt="2023-01-11T04:28:25.488" v="511" actId="478"/>
          <ac:spMkLst>
            <pc:docMk/>
            <pc:sldMk cId="3144849082" sldId="1265"/>
            <ac:spMk id="57" creationId="{D9043E05-6B0B-5808-DB5E-048C391B889D}"/>
          </ac:spMkLst>
        </pc:spChg>
        <pc:spChg chg="del mod">
          <ac:chgData name="郭晏誠" userId="e3219672-2777-4d19-8d82-f0c196fe9886" providerId="ADAL" clId="{94EC4282-B27A-4C68-B829-C6392349127D}" dt="2023-01-11T04:28:11.626" v="507" actId="478"/>
          <ac:spMkLst>
            <pc:docMk/>
            <pc:sldMk cId="3144849082" sldId="1265"/>
            <ac:spMk id="58" creationId="{90C1DDFD-0C70-93B9-2D70-EDCE2A093EAA}"/>
          </ac:spMkLst>
        </pc:spChg>
        <pc:spChg chg="add del mod">
          <ac:chgData name="郭晏誠" userId="e3219672-2777-4d19-8d82-f0c196fe9886" providerId="ADAL" clId="{94EC4282-B27A-4C68-B829-C6392349127D}" dt="2023-01-11T04:21:36.840" v="436" actId="478"/>
          <ac:spMkLst>
            <pc:docMk/>
            <pc:sldMk cId="3144849082" sldId="1265"/>
            <ac:spMk id="59" creationId="{95A620FC-70A9-FB0D-EF48-943B0B9C637F}"/>
          </ac:spMkLst>
        </pc:spChg>
        <pc:spChg chg="del mod">
          <ac:chgData name="郭晏誠" userId="e3219672-2777-4d19-8d82-f0c196fe9886" providerId="ADAL" clId="{94EC4282-B27A-4C68-B829-C6392349127D}" dt="2023-01-11T04:07:09.308" v="231" actId="478"/>
          <ac:spMkLst>
            <pc:docMk/>
            <pc:sldMk cId="3144849082" sldId="1265"/>
            <ac:spMk id="61" creationId="{5E35B3E1-F64B-EA08-37B3-5AF4582CE4B7}"/>
          </ac:spMkLst>
        </pc:spChg>
        <pc:spChg chg="add mod">
          <ac:chgData name="郭晏誠" userId="e3219672-2777-4d19-8d82-f0c196fe9886" providerId="ADAL" clId="{94EC4282-B27A-4C68-B829-C6392349127D}" dt="2023-01-11T04:37:17.354" v="638" actId="1076"/>
          <ac:spMkLst>
            <pc:docMk/>
            <pc:sldMk cId="3144849082" sldId="1265"/>
            <ac:spMk id="63" creationId="{CE06E3F0-5659-7E59-500A-02907C6D63CB}"/>
          </ac:spMkLst>
        </pc:spChg>
        <pc:spChg chg="add mod">
          <ac:chgData name="郭晏誠" userId="e3219672-2777-4d19-8d82-f0c196fe9886" providerId="ADAL" clId="{94EC4282-B27A-4C68-B829-C6392349127D}" dt="2023-01-11T04:37:18.580" v="640" actId="20577"/>
          <ac:spMkLst>
            <pc:docMk/>
            <pc:sldMk cId="3144849082" sldId="1265"/>
            <ac:spMk id="1024" creationId="{9088ABE1-124B-65AD-075C-CB95D28943C2}"/>
          </ac:spMkLst>
        </pc:spChg>
        <pc:spChg chg="add del mod">
          <ac:chgData name="郭晏誠" userId="e3219672-2777-4d19-8d82-f0c196fe9886" providerId="ADAL" clId="{94EC4282-B27A-4C68-B829-C6392349127D}" dt="2023-01-11T04:19:55.498" v="418" actId="478"/>
          <ac:spMkLst>
            <pc:docMk/>
            <pc:sldMk cId="3144849082" sldId="1265"/>
            <ac:spMk id="1025" creationId="{7451D736-2B09-E7DF-D8C6-FD4F13E254DA}"/>
          </ac:spMkLst>
        </pc:spChg>
        <pc:spChg chg="add del mod">
          <ac:chgData name="郭晏誠" userId="e3219672-2777-4d19-8d82-f0c196fe9886" providerId="ADAL" clId="{94EC4282-B27A-4C68-B829-C6392349127D}" dt="2023-01-11T04:19:52.086" v="415" actId="11529"/>
          <ac:spMkLst>
            <pc:docMk/>
            <pc:sldMk cId="3144849082" sldId="1265"/>
            <ac:spMk id="1027" creationId="{E2E845FC-9EDA-36D9-AE59-82614D478252}"/>
          </ac:spMkLst>
        </pc:spChg>
        <pc:spChg chg="add del mod">
          <ac:chgData name="郭晏誠" userId="e3219672-2777-4d19-8d82-f0c196fe9886" providerId="ADAL" clId="{94EC4282-B27A-4C68-B829-C6392349127D}" dt="2023-01-11T04:21:37.185" v="437" actId="478"/>
          <ac:spMkLst>
            <pc:docMk/>
            <pc:sldMk cId="3144849082" sldId="1265"/>
            <ac:spMk id="1029" creationId="{FE62FEE7-C6BF-39FB-814E-AB7E7416D09C}"/>
          </ac:spMkLst>
        </pc:spChg>
        <pc:spChg chg="add mod">
          <ac:chgData name="郭晏誠" userId="e3219672-2777-4d19-8d82-f0c196fe9886" providerId="ADAL" clId="{94EC4282-B27A-4C68-B829-C6392349127D}" dt="2023-01-11T04:37:27.568" v="647" actId="1076"/>
          <ac:spMkLst>
            <pc:docMk/>
            <pc:sldMk cId="3144849082" sldId="1265"/>
            <ac:spMk id="1030" creationId="{9B37276D-7B82-8C61-EEA3-1ED81620E3D0}"/>
          </ac:spMkLst>
        </pc:spChg>
        <pc:spChg chg="add mod">
          <ac:chgData name="郭晏誠" userId="e3219672-2777-4d19-8d82-f0c196fe9886" providerId="ADAL" clId="{94EC4282-B27A-4C68-B829-C6392349127D}" dt="2023-01-11T04:37:24.164" v="644" actId="1076"/>
          <ac:spMkLst>
            <pc:docMk/>
            <pc:sldMk cId="3144849082" sldId="1265"/>
            <ac:spMk id="1031" creationId="{83B131D8-2F4E-755D-D9AE-65E3828E40A2}"/>
          </ac:spMkLst>
        </pc:spChg>
        <pc:spChg chg="add del">
          <ac:chgData name="郭晏誠" userId="e3219672-2777-4d19-8d82-f0c196fe9886" providerId="ADAL" clId="{94EC4282-B27A-4C68-B829-C6392349127D}" dt="2023-01-11T04:21:43.063" v="439" actId="11529"/>
          <ac:spMkLst>
            <pc:docMk/>
            <pc:sldMk cId="3144849082" sldId="1265"/>
            <ac:spMk id="1032" creationId="{C9812EF4-2143-EC30-119A-AD8CA2BE7B8A}"/>
          </ac:spMkLst>
        </pc:spChg>
        <pc:spChg chg="add del mod">
          <ac:chgData name="郭晏誠" userId="e3219672-2777-4d19-8d82-f0c196fe9886" providerId="ADAL" clId="{94EC4282-B27A-4C68-B829-C6392349127D}" dt="2023-01-11T04:23:07.555" v="457" actId="478"/>
          <ac:spMkLst>
            <pc:docMk/>
            <pc:sldMk cId="3144849082" sldId="1265"/>
            <ac:spMk id="1033" creationId="{E93D38CB-5BEC-40F3-59FF-E487A501DD74}"/>
          </ac:spMkLst>
        </pc:spChg>
        <pc:spChg chg="add del mod">
          <ac:chgData name="郭晏誠" userId="e3219672-2777-4d19-8d82-f0c196fe9886" providerId="ADAL" clId="{94EC4282-B27A-4C68-B829-C6392349127D}" dt="2023-01-11T04:25:27.397" v="464" actId="478"/>
          <ac:spMkLst>
            <pc:docMk/>
            <pc:sldMk cId="3144849082" sldId="1265"/>
            <ac:spMk id="1034" creationId="{960ADE71-DD07-B001-AC91-9972E858F207}"/>
          </ac:spMkLst>
        </pc:spChg>
        <pc:spChg chg="add mod">
          <ac:chgData name="郭晏誠" userId="e3219672-2777-4d19-8d82-f0c196fe9886" providerId="ADAL" clId="{94EC4282-B27A-4C68-B829-C6392349127D}" dt="2023-01-11T04:26:58.967" v="487" actId="207"/>
          <ac:spMkLst>
            <pc:docMk/>
            <pc:sldMk cId="3144849082" sldId="1265"/>
            <ac:spMk id="1035" creationId="{3373F479-FA3E-02B4-22B2-A5B02AC421B3}"/>
          </ac:spMkLst>
        </pc:spChg>
        <pc:spChg chg="add del mod">
          <ac:chgData name="郭晏誠" userId="e3219672-2777-4d19-8d82-f0c196fe9886" providerId="ADAL" clId="{94EC4282-B27A-4C68-B829-C6392349127D}" dt="2023-01-11T04:25:57.015" v="475" actId="478"/>
          <ac:spMkLst>
            <pc:docMk/>
            <pc:sldMk cId="3144849082" sldId="1265"/>
            <ac:spMk id="1036" creationId="{43142251-3899-0A4E-300A-B1DD60D3C902}"/>
          </ac:spMkLst>
        </pc:spChg>
        <pc:spChg chg="add mod">
          <ac:chgData name="郭晏誠" userId="e3219672-2777-4d19-8d82-f0c196fe9886" providerId="ADAL" clId="{94EC4282-B27A-4C68-B829-C6392349127D}" dt="2023-01-11T04:27:22.971" v="497" actId="1037"/>
          <ac:spMkLst>
            <pc:docMk/>
            <pc:sldMk cId="3144849082" sldId="1265"/>
            <ac:spMk id="1037" creationId="{CB1C6E8A-9FFF-06B7-353F-3757932A6F6B}"/>
          </ac:spMkLst>
        </pc:spChg>
        <pc:spChg chg="add mod">
          <ac:chgData name="郭晏誠" userId="e3219672-2777-4d19-8d82-f0c196fe9886" providerId="ADAL" clId="{94EC4282-B27A-4C68-B829-C6392349127D}" dt="2023-01-11T04:27:49.243" v="504" actId="1038"/>
          <ac:spMkLst>
            <pc:docMk/>
            <pc:sldMk cId="3144849082" sldId="1265"/>
            <ac:spMk id="1038" creationId="{D0F11A60-7A7F-AD51-AC96-4013ACCF94A4}"/>
          </ac:spMkLst>
        </pc:spChg>
        <pc:spChg chg="add mod">
          <ac:chgData name="郭晏誠" userId="e3219672-2777-4d19-8d82-f0c196fe9886" providerId="ADAL" clId="{94EC4282-B27A-4C68-B829-C6392349127D}" dt="2023-01-11T04:27:49.243" v="504" actId="1038"/>
          <ac:spMkLst>
            <pc:docMk/>
            <pc:sldMk cId="3144849082" sldId="1265"/>
            <ac:spMk id="1039" creationId="{BC622FDB-05CE-614E-F8E2-E57E677694C0}"/>
          </ac:spMkLst>
        </pc:spChg>
        <pc:spChg chg="add mod">
          <ac:chgData name="郭晏誠" userId="e3219672-2777-4d19-8d82-f0c196fe9886" providerId="ADAL" clId="{94EC4282-B27A-4C68-B829-C6392349127D}" dt="2023-01-11T04:35:25.141" v="617" actId="1037"/>
          <ac:spMkLst>
            <pc:docMk/>
            <pc:sldMk cId="3144849082" sldId="1265"/>
            <ac:spMk id="1040" creationId="{F117B0C8-61E3-B18A-040C-B5C3C266A532}"/>
          </ac:spMkLst>
        </pc:spChg>
        <pc:spChg chg="add mod">
          <ac:chgData name="郭晏誠" userId="e3219672-2777-4d19-8d82-f0c196fe9886" providerId="ADAL" clId="{94EC4282-B27A-4C68-B829-C6392349127D}" dt="2023-01-11T04:35:25.141" v="617" actId="1037"/>
          <ac:spMkLst>
            <pc:docMk/>
            <pc:sldMk cId="3144849082" sldId="1265"/>
            <ac:spMk id="1041" creationId="{DA1C19CB-3D46-8E63-7A99-9AF88881E0F5}"/>
          </ac:spMkLst>
        </pc:spChg>
        <pc:spChg chg="add mod">
          <ac:chgData name="郭晏誠" userId="e3219672-2777-4d19-8d82-f0c196fe9886" providerId="ADAL" clId="{94EC4282-B27A-4C68-B829-C6392349127D}" dt="2023-01-11T04:35:25.141" v="617" actId="1037"/>
          <ac:spMkLst>
            <pc:docMk/>
            <pc:sldMk cId="3144849082" sldId="1265"/>
            <ac:spMk id="1042" creationId="{3CFD0474-9CE6-8AEF-D392-FFC61A25BBFA}"/>
          </ac:spMkLst>
        </pc:spChg>
        <pc:spChg chg="add mod">
          <ac:chgData name="郭晏誠" userId="e3219672-2777-4d19-8d82-f0c196fe9886" providerId="ADAL" clId="{94EC4282-B27A-4C68-B829-C6392349127D}" dt="2023-01-11T04:35:34.495" v="623" actId="14100"/>
          <ac:spMkLst>
            <pc:docMk/>
            <pc:sldMk cId="3144849082" sldId="1265"/>
            <ac:spMk id="1043" creationId="{87B1C1EF-CE25-5E1E-44C8-2777A3CD57B5}"/>
          </ac:spMkLst>
        </pc:spChg>
        <pc:spChg chg="add mod">
          <ac:chgData name="郭晏誠" userId="e3219672-2777-4d19-8d82-f0c196fe9886" providerId="ADAL" clId="{94EC4282-B27A-4C68-B829-C6392349127D}" dt="2023-01-11T04:35:25.141" v="617" actId="1037"/>
          <ac:spMkLst>
            <pc:docMk/>
            <pc:sldMk cId="3144849082" sldId="1265"/>
            <ac:spMk id="1044" creationId="{812A4424-DBA6-DFB2-CDB8-1318DBD26A5A}"/>
          </ac:spMkLst>
        </pc:spChg>
        <pc:spChg chg="add del mod">
          <ac:chgData name="郭晏誠" userId="e3219672-2777-4d19-8d82-f0c196fe9886" providerId="ADAL" clId="{94EC4282-B27A-4C68-B829-C6392349127D}" dt="2023-01-11T04:32:14.604" v="573" actId="478"/>
          <ac:spMkLst>
            <pc:docMk/>
            <pc:sldMk cId="3144849082" sldId="1265"/>
            <ac:spMk id="1045" creationId="{8DDB6B4F-E5AB-B1BA-60A1-08F29E413B05}"/>
          </ac:spMkLst>
        </pc:spChg>
        <pc:spChg chg="add del mod">
          <ac:chgData name="郭晏誠" userId="e3219672-2777-4d19-8d82-f0c196fe9886" providerId="ADAL" clId="{94EC4282-B27A-4C68-B829-C6392349127D}" dt="2023-01-11T04:28:57.403" v="521" actId="478"/>
          <ac:spMkLst>
            <pc:docMk/>
            <pc:sldMk cId="3144849082" sldId="1265"/>
            <ac:spMk id="1046" creationId="{D092942C-044D-5A38-9691-C337543424BD}"/>
          </ac:spMkLst>
        </pc:spChg>
        <pc:spChg chg="add del mod">
          <ac:chgData name="郭晏誠" userId="e3219672-2777-4d19-8d82-f0c196fe9886" providerId="ADAL" clId="{94EC4282-B27A-4C68-B829-C6392349127D}" dt="2023-01-11T04:30:41.982" v="541" actId="478"/>
          <ac:spMkLst>
            <pc:docMk/>
            <pc:sldMk cId="3144849082" sldId="1265"/>
            <ac:spMk id="1067" creationId="{BE0EF316-93EC-AE5F-6FC9-D3EA6A40EBCA}"/>
          </ac:spMkLst>
        </pc:spChg>
        <pc:spChg chg="add mod ord">
          <ac:chgData name="郭晏誠" userId="e3219672-2777-4d19-8d82-f0c196fe9886" providerId="ADAL" clId="{94EC4282-B27A-4C68-B829-C6392349127D}" dt="2023-01-11T04:32:09.022" v="572" actId="164"/>
          <ac:spMkLst>
            <pc:docMk/>
            <pc:sldMk cId="3144849082" sldId="1265"/>
            <ac:spMk id="1068" creationId="{513DE177-53FB-79FA-E757-C3E01E3FEB3F}"/>
          </ac:spMkLst>
        </pc:spChg>
        <pc:spChg chg="add mod">
          <ac:chgData name="郭晏誠" userId="e3219672-2777-4d19-8d82-f0c196fe9886" providerId="ADAL" clId="{94EC4282-B27A-4C68-B829-C6392349127D}" dt="2023-01-11T04:32:56.957" v="583" actId="208"/>
          <ac:spMkLst>
            <pc:docMk/>
            <pc:sldMk cId="3144849082" sldId="1265"/>
            <ac:spMk id="1069" creationId="{E6460E69-C794-DFE2-06FF-7D98B207B4E4}"/>
          </ac:spMkLst>
        </pc:spChg>
        <pc:spChg chg="add mod">
          <ac:chgData name="郭晏誠" userId="e3219672-2777-4d19-8d82-f0c196fe9886" providerId="ADAL" clId="{94EC4282-B27A-4C68-B829-C6392349127D}" dt="2023-01-11T04:35:39.831" v="629" actId="1076"/>
          <ac:spMkLst>
            <pc:docMk/>
            <pc:sldMk cId="3144849082" sldId="1265"/>
            <ac:spMk id="1078" creationId="{9C07ACF0-5050-8228-D14F-F4C35E750FF4}"/>
          </ac:spMkLst>
        </pc:spChg>
        <pc:grpChg chg="add mod">
          <ac:chgData name="郭晏誠" userId="e3219672-2777-4d19-8d82-f0c196fe9886" providerId="ADAL" clId="{94EC4282-B27A-4C68-B829-C6392349127D}" dt="2023-01-11T04:12:11.816" v="309" actId="14100"/>
          <ac:grpSpMkLst>
            <pc:docMk/>
            <pc:sldMk cId="3144849082" sldId="1265"/>
            <ac:grpSpMk id="43" creationId="{4DB5DA45-9E9B-30A0-8CE3-51188547078D}"/>
          </ac:grpSpMkLst>
        </pc:grpChg>
        <pc:grpChg chg="add del mod">
          <ac:chgData name="郭晏誠" userId="e3219672-2777-4d19-8d82-f0c196fe9886" providerId="ADAL" clId="{94EC4282-B27A-4C68-B829-C6392349127D}" dt="2023-01-11T04:13:16.211" v="346" actId="165"/>
          <ac:grpSpMkLst>
            <pc:docMk/>
            <pc:sldMk cId="3144849082" sldId="1265"/>
            <ac:grpSpMk id="44" creationId="{F867AA18-E411-CC05-D7B5-C547425146AF}"/>
          </ac:grpSpMkLst>
        </pc:grpChg>
        <pc:grpChg chg="add mod">
          <ac:chgData name="郭晏誠" userId="e3219672-2777-4d19-8d82-f0c196fe9886" providerId="ADAL" clId="{94EC4282-B27A-4C68-B829-C6392349127D}" dt="2023-01-11T04:35:25.141" v="617" actId="1037"/>
          <ac:grpSpMkLst>
            <pc:docMk/>
            <pc:sldMk cId="3144849082" sldId="1265"/>
            <ac:grpSpMk id="1070" creationId="{072A0328-AA9B-9DF6-4332-21408FA96A31}"/>
          </ac:grpSpMkLst>
        </pc:grpChg>
        <pc:picChg chg="add del mod">
          <ac:chgData name="郭晏誠" userId="e3219672-2777-4d19-8d82-f0c196fe9886" providerId="ADAL" clId="{94EC4282-B27A-4C68-B829-C6392349127D}" dt="2023-01-11T04:05:23.537" v="217" actId="478"/>
          <ac:picMkLst>
            <pc:docMk/>
            <pc:sldMk cId="3144849082" sldId="1265"/>
            <ac:picMk id="1026" creationId="{2F117F9F-2EED-57F9-26E2-7FA8A23787B2}"/>
          </ac:picMkLst>
        </pc:picChg>
        <pc:picChg chg="add del">
          <ac:chgData name="郭晏誠" userId="e3219672-2777-4d19-8d82-f0c196fe9886" providerId="ADAL" clId="{94EC4282-B27A-4C68-B829-C6392349127D}" dt="2023-01-11T04:05:55.873" v="221" actId="478"/>
          <ac:picMkLst>
            <pc:docMk/>
            <pc:sldMk cId="3144849082" sldId="1265"/>
            <ac:picMk id="1028" creationId="{22FF871C-F1F8-8A7E-5618-6A5A4976E08C}"/>
          </ac:picMkLst>
        </pc:picChg>
        <pc:cxnChg chg="add del">
          <ac:chgData name="郭晏誠" userId="e3219672-2777-4d19-8d82-f0c196fe9886" providerId="ADAL" clId="{94EC4282-B27A-4C68-B829-C6392349127D}" dt="2023-01-11T04:04:25.602" v="210" actId="478"/>
          <ac:cxnSpMkLst>
            <pc:docMk/>
            <pc:sldMk cId="3144849082" sldId="1265"/>
            <ac:cxnSpMk id="8" creationId="{CB688B4E-99D5-5CF3-7AB2-7CF7BE388F8E}"/>
          </ac:cxnSpMkLst>
        </pc:cxnChg>
        <pc:cxnChg chg="del mod">
          <ac:chgData name="郭晏誠" userId="e3219672-2777-4d19-8d82-f0c196fe9886" providerId="ADAL" clId="{94EC4282-B27A-4C68-B829-C6392349127D}" dt="2023-01-11T04:28:13.154" v="508" actId="478"/>
          <ac:cxnSpMkLst>
            <pc:docMk/>
            <pc:sldMk cId="3144849082" sldId="1265"/>
            <ac:cxnSpMk id="19" creationId="{A32BC968-DF6C-8E37-1FCD-E6689986CD82}"/>
          </ac:cxnSpMkLst>
        </pc:cxnChg>
        <pc:cxnChg chg="add mod">
          <ac:chgData name="郭晏誠" userId="e3219672-2777-4d19-8d82-f0c196fe9886" providerId="ADAL" clId="{94EC4282-B27A-4C68-B829-C6392349127D}" dt="2023-01-11T04:12:07.561" v="308" actId="164"/>
          <ac:cxnSpMkLst>
            <pc:docMk/>
            <pc:sldMk cId="3144849082" sldId="1265"/>
            <ac:cxnSpMk id="24" creationId="{2B3E3376-B971-F02B-3C8C-5859E2F0953E}"/>
          </ac:cxnSpMkLst>
        </pc:cxnChg>
        <pc:cxnChg chg="add mod">
          <ac:chgData name="郭晏誠" userId="e3219672-2777-4d19-8d82-f0c196fe9886" providerId="ADAL" clId="{94EC4282-B27A-4C68-B829-C6392349127D}" dt="2023-01-11T04:12:07.561" v="308" actId="164"/>
          <ac:cxnSpMkLst>
            <pc:docMk/>
            <pc:sldMk cId="3144849082" sldId="1265"/>
            <ac:cxnSpMk id="25" creationId="{49D51F40-D17B-3D54-E60C-22ED6FEAA64A}"/>
          </ac:cxnSpMkLst>
        </pc:cxnChg>
        <pc:cxnChg chg="add del mod">
          <ac:chgData name="郭晏誠" userId="e3219672-2777-4d19-8d82-f0c196fe9886" providerId="ADAL" clId="{94EC4282-B27A-4C68-B829-C6392349127D}" dt="2023-01-11T04:12:03.038" v="307"/>
          <ac:cxnSpMkLst>
            <pc:docMk/>
            <pc:sldMk cId="3144849082" sldId="1265"/>
            <ac:cxnSpMk id="41" creationId="{CA429F2F-5005-BDEA-1B99-FD8DDF25BCF0}"/>
          </ac:cxnSpMkLst>
        </pc:cxnChg>
        <pc:cxnChg chg="add del mod">
          <ac:chgData name="郭晏誠" userId="e3219672-2777-4d19-8d82-f0c196fe9886" providerId="ADAL" clId="{94EC4282-B27A-4C68-B829-C6392349127D}" dt="2023-01-11T04:12:03.038" v="307"/>
          <ac:cxnSpMkLst>
            <pc:docMk/>
            <pc:sldMk cId="3144849082" sldId="1265"/>
            <ac:cxnSpMk id="42" creationId="{7BF4D8C6-EE22-D708-C82B-C3E851DDE12A}"/>
          </ac:cxnSpMkLst>
        </pc:cxnChg>
        <pc:cxnChg chg="mod topLvl">
          <ac:chgData name="郭晏誠" userId="e3219672-2777-4d19-8d82-f0c196fe9886" providerId="ADAL" clId="{94EC4282-B27A-4C68-B829-C6392349127D}" dt="2023-01-11T04:35:27.960" v="621" actId="1037"/>
          <ac:cxnSpMkLst>
            <pc:docMk/>
            <pc:sldMk cId="3144849082" sldId="1265"/>
            <ac:cxnSpMk id="52" creationId="{FEAF2F64-0FB7-0EFF-0FF3-43CC04812A06}"/>
          </ac:cxnSpMkLst>
        </pc:cxnChg>
        <pc:cxnChg chg="mod topLvl">
          <ac:chgData name="郭晏誠" userId="e3219672-2777-4d19-8d82-f0c196fe9886" providerId="ADAL" clId="{94EC4282-B27A-4C68-B829-C6392349127D}" dt="2023-01-11T04:35:27.960" v="621" actId="1037"/>
          <ac:cxnSpMkLst>
            <pc:docMk/>
            <pc:sldMk cId="3144849082" sldId="1265"/>
            <ac:cxnSpMk id="53" creationId="{368C2F6B-E220-8B6E-68A5-CAC57574A547}"/>
          </ac:cxnSpMkLst>
        </pc:cxnChg>
        <pc:cxnChg chg="del mod">
          <ac:chgData name="郭晏誠" userId="e3219672-2777-4d19-8d82-f0c196fe9886" providerId="ADAL" clId="{94EC4282-B27A-4C68-B829-C6392349127D}" dt="2023-01-11T04:28:25.488" v="511" actId="478"/>
          <ac:cxnSpMkLst>
            <pc:docMk/>
            <pc:sldMk cId="3144849082" sldId="1265"/>
            <ac:cxnSpMk id="55" creationId="{071B0251-C511-057E-FA90-1EF2FA9EB98C}"/>
          </ac:cxnSpMkLst>
        </pc:cxnChg>
        <pc:cxnChg chg="del mod">
          <ac:chgData name="郭晏誠" userId="e3219672-2777-4d19-8d82-f0c196fe9886" providerId="ADAL" clId="{94EC4282-B27A-4C68-B829-C6392349127D}" dt="2023-01-11T04:28:15.708" v="509" actId="478"/>
          <ac:cxnSpMkLst>
            <pc:docMk/>
            <pc:sldMk cId="3144849082" sldId="1265"/>
            <ac:cxnSpMk id="60" creationId="{358615C8-6035-5EA1-6733-83DFD0460C48}"/>
          </ac:cxnSpMkLst>
        </pc:cxnChg>
        <pc:cxnChg chg="add mod">
          <ac:chgData name="郭晏誠" userId="e3219672-2777-4d19-8d82-f0c196fe9886" providerId="ADAL" clId="{94EC4282-B27A-4C68-B829-C6392349127D}" dt="2023-01-11T04:35:25.141" v="617" actId="1037"/>
          <ac:cxnSpMkLst>
            <pc:docMk/>
            <pc:sldMk cId="3144849082" sldId="1265"/>
            <ac:cxnSpMk id="1047" creationId="{66BC5E08-0CEF-18B5-45F1-94ACB038F9A9}"/>
          </ac:cxnSpMkLst>
        </pc:cxnChg>
        <pc:cxnChg chg="add mod">
          <ac:chgData name="郭晏誠" userId="e3219672-2777-4d19-8d82-f0c196fe9886" providerId="ADAL" clId="{94EC4282-B27A-4C68-B829-C6392349127D}" dt="2023-01-11T04:35:25.141" v="617" actId="1037"/>
          <ac:cxnSpMkLst>
            <pc:docMk/>
            <pc:sldMk cId="3144849082" sldId="1265"/>
            <ac:cxnSpMk id="1048" creationId="{F1EEE357-2D68-0BD9-2723-AEE7F9E671F5}"/>
          </ac:cxnSpMkLst>
        </pc:cxnChg>
        <pc:cxnChg chg="add del mod">
          <ac:chgData name="郭晏誠" userId="e3219672-2777-4d19-8d82-f0c196fe9886" providerId="ADAL" clId="{94EC4282-B27A-4C68-B829-C6392349127D}" dt="2023-01-11T04:33:12.866" v="588"/>
          <ac:cxnSpMkLst>
            <pc:docMk/>
            <pc:sldMk cId="3144849082" sldId="1265"/>
            <ac:cxnSpMk id="1079" creationId="{619C3509-31AF-4CD7-64C6-EE541634F0F6}"/>
          </ac:cxnSpMkLst>
        </pc:cxnChg>
        <pc:cxnChg chg="add mod">
          <ac:chgData name="郭晏誠" userId="e3219672-2777-4d19-8d82-f0c196fe9886" providerId="ADAL" clId="{94EC4282-B27A-4C68-B829-C6392349127D}" dt="2023-01-11T04:35:47.623" v="631" actId="14100"/>
          <ac:cxnSpMkLst>
            <pc:docMk/>
            <pc:sldMk cId="3144849082" sldId="1265"/>
            <ac:cxnSpMk id="1085" creationId="{B4C786CD-6815-D1DD-0C90-6E22E5F0809D}"/>
          </ac:cxnSpMkLst>
        </pc:cxnChg>
      </pc:sldChg>
      <pc:sldChg chg="modSp new del mod">
        <pc:chgData name="郭晏誠" userId="e3219672-2777-4d19-8d82-f0c196fe9886" providerId="ADAL" clId="{94EC4282-B27A-4C68-B829-C6392349127D}" dt="2023-01-11T11:59:40.563" v="651" actId="47"/>
        <pc:sldMkLst>
          <pc:docMk/>
          <pc:sldMk cId="1020703503" sldId="1266"/>
        </pc:sldMkLst>
        <pc:spChg chg="mod">
          <ac:chgData name="郭晏誠" userId="e3219672-2777-4d19-8d82-f0c196fe9886" providerId="ADAL" clId="{94EC4282-B27A-4C68-B829-C6392349127D}" dt="2023-01-11T11:59:16.225" v="650"/>
          <ac:spMkLst>
            <pc:docMk/>
            <pc:sldMk cId="1020703503" sldId="1266"/>
            <ac:spMk id="2" creationId="{C4C6EDCC-44AC-776B-6396-7AEAB549A9DC}"/>
          </ac:spMkLst>
        </pc:spChg>
      </pc:sldChg>
      <pc:sldChg chg="modSp add mod">
        <pc:chgData name="郭晏誠" userId="e3219672-2777-4d19-8d82-f0c196fe9886" providerId="ADAL" clId="{94EC4282-B27A-4C68-B829-C6392349127D}" dt="2023-01-11T12:06:04.612" v="775" actId="1076"/>
        <pc:sldMkLst>
          <pc:docMk/>
          <pc:sldMk cId="3853351010" sldId="1266"/>
        </pc:sldMkLst>
        <pc:spChg chg="mod">
          <ac:chgData name="郭晏誠" userId="e3219672-2777-4d19-8d82-f0c196fe9886" providerId="ADAL" clId="{94EC4282-B27A-4C68-B829-C6392349127D}" dt="2023-01-11T12:05:35.219" v="769" actId="20577"/>
          <ac:spMkLst>
            <pc:docMk/>
            <pc:sldMk cId="3853351010" sldId="1266"/>
            <ac:spMk id="2" creationId="{914DB86D-D82A-5632-F0A8-38ED47FE6E8E}"/>
          </ac:spMkLst>
        </pc:spChg>
        <pc:spChg chg="mod">
          <ac:chgData name="郭晏誠" userId="e3219672-2777-4d19-8d82-f0c196fe9886" providerId="ADAL" clId="{94EC4282-B27A-4C68-B829-C6392349127D}" dt="2023-01-11T12:05:45.860" v="772" actId="404"/>
          <ac:spMkLst>
            <pc:docMk/>
            <pc:sldMk cId="3853351010" sldId="1266"/>
            <ac:spMk id="3" creationId="{AA450988-60EB-CFEE-57B3-EB55D5AB3739}"/>
          </ac:spMkLst>
        </pc:spChg>
        <pc:spChg chg="mod">
          <ac:chgData name="郭晏誠" userId="e3219672-2777-4d19-8d82-f0c196fe9886" providerId="ADAL" clId="{94EC4282-B27A-4C68-B829-C6392349127D}" dt="2023-01-11T12:06:04.612" v="775" actId="1076"/>
          <ac:spMkLst>
            <pc:docMk/>
            <pc:sldMk cId="3853351010" sldId="1266"/>
            <ac:spMk id="57" creationId="{2179D75C-7E25-BB8E-3C61-49999E776DD6}"/>
          </ac:spMkLst>
        </pc:spChg>
        <pc:spChg chg="mod">
          <ac:chgData name="郭晏誠" userId="e3219672-2777-4d19-8d82-f0c196fe9886" providerId="ADAL" clId="{94EC4282-B27A-4C68-B829-C6392349127D}" dt="2023-01-11T12:06:01.776" v="774" actId="14100"/>
          <ac:spMkLst>
            <pc:docMk/>
            <pc:sldMk cId="3853351010" sldId="1266"/>
            <ac:spMk id="77" creationId="{24B05BEB-10FF-5ACC-1833-50AC85EE7164}"/>
          </ac:spMkLst>
        </pc:spChg>
      </pc:sldChg>
      <pc:sldChg chg="addSp modSp new mod modAnim modShow">
        <pc:chgData name="郭晏誠" userId="e3219672-2777-4d19-8d82-f0c196fe9886" providerId="ADAL" clId="{94EC4282-B27A-4C68-B829-C6392349127D}" dt="2023-01-11T14:40:09.129" v="1146" actId="729"/>
        <pc:sldMkLst>
          <pc:docMk/>
          <pc:sldMk cId="1445956938" sldId="1267"/>
        </pc:sldMkLst>
        <pc:spChg chg="mod">
          <ac:chgData name="郭晏誠" userId="e3219672-2777-4d19-8d82-f0c196fe9886" providerId="ADAL" clId="{94EC4282-B27A-4C68-B829-C6392349127D}" dt="2023-01-11T14:30:05.228" v="989" actId="20577"/>
          <ac:spMkLst>
            <pc:docMk/>
            <pc:sldMk cId="1445956938" sldId="1267"/>
            <ac:spMk id="2" creationId="{4ED42EE9-7FEF-6492-01CE-7B7DC693B89D}"/>
          </ac:spMkLst>
        </pc:spChg>
        <pc:spChg chg="mod">
          <ac:chgData name="郭晏誠" userId="e3219672-2777-4d19-8d82-f0c196fe9886" providerId="ADAL" clId="{94EC4282-B27A-4C68-B829-C6392349127D}" dt="2023-01-11T14:40:00.198" v="1144"/>
          <ac:spMkLst>
            <pc:docMk/>
            <pc:sldMk cId="1445956938" sldId="1267"/>
            <ac:spMk id="3" creationId="{5177B6BE-7113-6139-A8E1-B772EC145C2D}"/>
          </ac:spMkLst>
        </pc:spChg>
        <pc:graphicFrameChg chg="add mod">
          <ac:chgData name="郭晏誠" userId="e3219672-2777-4d19-8d82-f0c196fe9886" providerId="ADAL" clId="{94EC4282-B27A-4C68-B829-C6392349127D}" dt="2023-01-11T14:39:19.647" v="1143" actId="1076"/>
          <ac:graphicFrameMkLst>
            <pc:docMk/>
            <pc:sldMk cId="1445956938" sldId="1267"/>
            <ac:graphicFrameMk id="5" creationId="{977D4A6E-6692-65B7-FC7E-275E1BCD31C9}"/>
          </ac:graphicFrameMkLst>
        </pc:graphicFrameChg>
      </pc:sldChg>
      <pc:sldChg chg="addSp delSp modSp add mod">
        <pc:chgData name="郭晏誠" userId="e3219672-2777-4d19-8d82-f0c196fe9886" providerId="ADAL" clId="{94EC4282-B27A-4C68-B829-C6392349127D}" dt="2023-01-11T14:40:06.054" v="1145"/>
        <pc:sldMkLst>
          <pc:docMk/>
          <pc:sldMk cId="980731739" sldId="1268"/>
        </pc:sldMkLst>
        <pc:spChg chg="mod">
          <ac:chgData name="郭晏誠" userId="e3219672-2777-4d19-8d82-f0c196fe9886" providerId="ADAL" clId="{94EC4282-B27A-4C68-B829-C6392349127D}" dt="2023-01-11T14:21:39.324" v="852"/>
          <ac:spMkLst>
            <pc:docMk/>
            <pc:sldMk cId="980731739" sldId="1268"/>
            <ac:spMk id="2" creationId="{282C95BE-7562-4D7A-B3BD-C52A20D72A5D}"/>
          </ac:spMkLst>
        </pc:spChg>
        <pc:spChg chg="mod">
          <ac:chgData name="郭晏誠" userId="e3219672-2777-4d19-8d82-f0c196fe9886" providerId="ADAL" clId="{94EC4282-B27A-4C68-B829-C6392349127D}" dt="2023-01-11T14:40:06.054" v="1145"/>
          <ac:spMkLst>
            <pc:docMk/>
            <pc:sldMk cId="980731739" sldId="1268"/>
            <ac:spMk id="3" creationId="{87C77F47-1C7E-4E1B-9EF0-88AD319DFFE8}"/>
          </ac:spMkLst>
        </pc:spChg>
        <pc:picChg chg="del">
          <ac:chgData name="郭晏誠" userId="e3219672-2777-4d19-8d82-f0c196fe9886" providerId="ADAL" clId="{94EC4282-B27A-4C68-B829-C6392349127D}" dt="2023-01-11T14:21:55.022" v="853" actId="478"/>
          <ac:picMkLst>
            <pc:docMk/>
            <pc:sldMk cId="980731739" sldId="1268"/>
            <ac:picMk id="5" creationId="{EA965C7C-8F4B-7B5B-2A2B-88C740342E47}"/>
          </ac:picMkLst>
        </pc:picChg>
        <pc:picChg chg="add mod">
          <ac:chgData name="郭晏誠" userId="e3219672-2777-4d19-8d82-f0c196fe9886" providerId="ADAL" clId="{94EC4282-B27A-4C68-B829-C6392349127D}" dt="2023-01-11T14:29:41.226" v="976" actId="1076"/>
          <ac:picMkLst>
            <pc:docMk/>
            <pc:sldMk cId="980731739" sldId="1268"/>
            <ac:picMk id="6" creationId="{AFFAA725-3D91-41BF-10BF-ACB93F955BFE}"/>
          </ac:picMkLst>
        </pc:picChg>
      </pc:sldChg>
      <pc:sldChg chg="addSp delSp modSp add mod modShow">
        <pc:chgData name="郭晏誠" userId="e3219672-2777-4d19-8d82-f0c196fe9886" providerId="ADAL" clId="{94EC4282-B27A-4C68-B829-C6392349127D}" dt="2023-01-11T14:40:09.129" v="1146" actId="729"/>
        <pc:sldMkLst>
          <pc:docMk/>
          <pc:sldMk cId="4264971018" sldId="1269"/>
        </pc:sldMkLst>
        <pc:spChg chg="mod">
          <ac:chgData name="郭晏誠" userId="e3219672-2777-4d19-8d82-f0c196fe9886" providerId="ADAL" clId="{94EC4282-B27A-4C68-B829-C6392349127D}" dt="2023-01-11T14:30:37.148" v="993" actId="20577"/>
          <ac:spMkLst>
            <pc:docMk/>
            <pc:sldMk cId="4264971018" sldId="1269"/>
            <ac:spMk id="2" creationId="{4ED42EE9-7FEF-6492-01CE-7B7DC693B89D}"/>
          </ac:spMkLst>
        </pc:spChg>
        <pc:spChg chg="mod">
          <ac:chgData name="郭晏誠" userId="e3219672-2777-4d19-8d82-f0c196fe9886" providerId="ADAL" clId="{94EC4282-B27A-4C68-B829-C6392349127D}" dt="2023-01-11T14:32:33.625" v="1039" actId="20577"/>
          <ac:spMkLst>
            <pc:docMk/>
            <pc:sldMk cId="4264971018" sldId="1269"/>
            <ac:spMk id="3" creationId="{5177B6BE-7113-6139-A8E1-B772EC145C2D}"/>
          </ac:spMkLst>
        </pc:spChg>
        <pc:spChg chg="add mod">
          <ac:chgData name="郭晏誠" userId="e3219672-2777-4d19-8d82-f0c196fe9886" providerId="ADAL" clId="{94EC4282-B27A-4C68-B829-C6392349127D}" dt="2023-01-11T14:37:55.607" v="1112" actId="1076"/>
          <ac:spMkLst>
            <pc:docMk/>
            <pc:sldMk cId="4264971018" sldId="1269"/>
            <ac:spMk id="5" creationId="{BFF3BC73-687D-3744-8A8C-0E4E125AD5A3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26" creationId="{C1AE6F84-A565-A49A-5312-4BA99D057241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30" creationId="{F6CDFC6C-7A23-6A72-33A5-E87372A12AE2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31" creationId="{5A0B4EB3-C4DB-7F41-B6F5-8FB37D90ABBE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32" creationId="{943975A1-27FE-19B7-DDDE-7F56AE5F8CBB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33" creationId="{88EF7388-17F9-1E6E-3146-520AF99274BA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34" creationId="{EAAFD86D-2F49-23F7-B46A-6996AA452798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35" creationId="{7228B9C1-B036-69D1-D9FB-CC799AC6B80E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36" creationId="{B0359F69-9DD2-4F7A-22D7-3B1E3407D401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37" creationId="{489DFD66-CEDE-E99F-4519-A9C95813CB79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40" creationId="{0C716D7C-BC5A-4148-B94A-94596123FE44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41" creationId="{B9E14710-84B5-CF78-6E81-88DC6B5DA051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43" creationId="{DB5BC3EC-A1D2-453D-B217-F63D7A801DD1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44" creationId="{E573B4B2-A1FC-192E-CD70-43A2955008F9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46" creationId="{26475CC5-F5A6-5D2C-208B-946DA6E6E717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47" creationId="{EFF67573-2676-4EC7-77C3-F222ABECAFE4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49" creationId="{99642E20-8283-1DBC-9602-A37B31FCCE24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50" creationId="{F68A6685-E293-B25A-9003-3C021EFC707E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51" creationId="{DCF60D86-541D-1FFE-0ACC-8CD2191B9392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52" creationId="{2771642E-5E31-8897-63F2-F9872860E42A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53" creationId="{C2F4C65D-9D6D-D696-41E5-90357134C302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54" creationId="{01B707C4-0416-8372-8A25-93517074B82A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55" creationId="{D1CF3B38-C999-F24F-3C14-B98A192A8431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56" creationId="{43E9CA12-2C7A-7112-9270-3F21A615E503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57" creationId="{787A6914-8FBA-82F0-10F3-8393205B568B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58" creationId="{B060E108-C471-F2C8-CCA3-263C0C92BD20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59" creationId="{1B67B0AE-156D-6E0D-AF4C-208846982C08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60" creationId="{D96162CC-C125-11EB-8361-8377719AB39C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61" creationId="{927898DA-A3E8-F2A6-BB72-034B7EC28433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62" creationId="{62C13E35-B41E-7893-444F-0C543FBEBA0C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63" creationId="{A02DF0D9-1267-0C58-1E1D-2B648CE6B848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64" creationId="{5AD81C7E-7EF1-73A5-F089-24E63D058191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65" creationId="{2CFA5369-8E7F-028A-47AC-23AB033E8393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66" creationId="{D2225182-C6B6-ABA5-725C-23335F491A31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67" creationId="{63DC32A0-9B54-9AC6-3A6E-97F52801A988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68" creationId="{500EA56A-7885-6D94-B164-143A7E5B0721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69" creationId="{4288345A-E3FF-72CE-FA90-E7C8C459132A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70" creationId="{DF4EB4F6-1539-8CDB-642C-EAF1623D0161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71" creationId="{B34D8B86-2FEF-1440-10DF-1B79C5CD7F98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72" creationId="{2FEE331D-D919-040F-8E3D-DBE282BCBF26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73" creationId="{EADDC9FE-A4AD-6210-827D-28EFAED1DE49}"/>
          </ac:spMkLst>
        </pc:spChg>
        <pc:spChg chg="add mod">
          <ac:chgData name="郭晏誠" userId="e3219672-2777-4d19-8d82-f0c196fe9886" providerId="ADAL" clId="{94EC4282-B27A-4C68-B829-C6392349127D}" dt="2023-01-11T14:34:09.572" v="1059" actId="1076"/>
          <ac:spMkLst>
            <pc:docMk/>
            <pc:sldMk cId="4264971018" sldId="1269"/>
            <ac:spMk id="74" creationId="{C0BF31AB-2E8E-401C-220C-E7607BEF8B7D}"/>
          </ac:spMkLst>
        </pc:spChg>
        <pc:spChg chg="add del mod">
          <ac:chgData name="郭晏誠" userId="e3219672-2777-4d19-8d82-f0c196fe9886" providerId="ADAL" clId="{94EC4282-B27A-4C68-B829-C6392349127D}" dt="2023-01-11T14:34:35.970" v="1074" actId="478"/>
          <ac:spMkLst>
            <pc:docMk/>
            <pc:sldMk cId="4264971018" sldId="1269"/>
            <ac:spMk id="75" creationId="{4DAC261B-44CF-4BFC-6FF8-A6A7CB279E6B}"/>
          </ac:spMkLst>
        </pc:spChg>
        <pc:spChg chg="add del mod">
          <ac:chgData name="郭晏誠" userId="e3219672-2777-4d19-8d82-f0c196fe9886" providerId="ADAL" clId="{94EC4282-B27A-4C68-B829-C6392349127D}" dt="2023-01-11T14:34:25.242" v="1069" actId="478"/>
          <ac:spMkLst>
            <pc:docMk/>
            <pc:sldMk cId="4264971018" sldId="1269"/>
            <ac:spMk id="76" creationId="{D2EFA891-6DB4-B811-8A48-3B7FD26867C1}"/>
          </ac:spMkLst>
        </pc:spChg>
        <pc:spChg chg="add del mod">
          <ac:chgData name="郭晏誠" userId="e3219672-2777-4d19-8d82-f0c196fe9886" providerId="ADAL" clId="{94EC4282-B27A-4C68-B829-C6392349127D}" dt="2023-01-11T14:34:26.860" v="1071" actId="478"/>
          <ac:spMkLst>
            <pc:docMk/>
            <pc:sldMk cId="4264971018" sldId="1269"/>
            <ac:spMk id="77" creationId="{2E2C89C8-FA0F-92B9-054E-4EEF2311C7CD}"/>
          </ac:spMkLst>
        </pc:spChg>
        <pc:spChg chg="add del mod">
          <ac:chgData name="郭晏誠" userId="e3219672-2777-4d19-8d82-f0c196fe9886" providerId="ADAL" clId="{94EC4282-B27A-4C68-B829-C6392349127D}" dt="2023-01-11T14:34:26.005" v="1070" actId="478"/>
          <ac:spMkLst>
            <pc:docMk/>
            <pc:sldMk cId="4264971018" sldId="1269"/>
            <ac:spMk id="78" creationId="{25B40A34-CDA1-D44E-02C7-400A9B49F96C}"/>
          </ac:spMkLst>
        </pc:spChg>
        <pc:spChg chg="add del mod">
          <ac:chgData name="郭晏誠" userId="e3219672-2777-4d19-8d82-f0c196fe9886" providerId="ADAL" clId="{94EC4282-B27A-4C68-B829-C6392349127D}" dt="2023-01-11T14:34:21.126" v="1066" actId="478"/>
          <ac:spMkLst>
            <pc:docMk/>
            <pc:sldMk cId="4264971018" sldId="1269"/>
            <ac:spMk id="79" creationId="{A97B9CA2-9447-E528-EB17-92C02DB7E5D4}"/>
          </ac:spMkLst>
        </pc:spChg>
        <pc:spChg chg="add del mod">
          <ac:chgData name="郭晏誠" userId="e3219672-2777-4d19-8d82-f0c196fe9886" providerId="ADAL" clId="{94EC4282-B27A-4C68-B829-C6392349127D}" dt="2023-01-11T14:34:20.546" v="1065" actId="478"/>
          <ac:spMkLst>
            <pc:docMk/>
            <pc:sldMk cId="4264971018" sldId="1269"/>
            <ac:spMk id="80" creationId="{8FF1F47D-E6E3-8DAA-2692-5BBB03218234}"/>
          </ac:spMkLst>
        </pc:spChg>
        <pc:spChg chg="add del mod">
          <ac:chgData name="郭晏誠" userId="e3219672-2777-4d19-8d82-f0c196fe9886" providerId="ADAL" clId="{94EC4282-B27A-4C68-B829-C6392349127D}" dt="2023-01-11T14:37:38.607" v="1108" actId="21"/>
          <ac:spMkLst>
            <pc:docMk/>
            <pc:sldMk cId="4264971018" sldId="1269"/>
            <ac:spMk id="81" creationId="{82233364-74A8-2ECA-9D1A-216E5BFEDD74}"/>
          </ac:spMkLst>
        </pc:spChg>
        <pc:spChg chg="add del mod">
          <ac:chgData name="郭晏誠" userId="e3219672-2777-4d19-8d82-f0c196fe9886" providerId="ADAL" clId="{94EC4282-B27A-4C68-B829-C6392349127D}" dt="2023-01-11T14:34:19.525" v="1064" actId="478"/>
          <ac:spMkLst>
            <pc:docMk/>
            <pc:sldMk cId="4264971018" sldId="1269"/>
            <ac:spMk id="82" creationId="{13258E96-6683-11AE-F4ED-23FEA251AFC8}"/>
          </ac:spMkLst>
        </pc:spChg>
        <pc:spChg chg="add del mod">
          <ac:chgData name="郭晏誠" userId="e3219672-2777-4d19-8d82-f0c196fe9886" providerId="ADAL" clId="{94EC4282-B27A-4C68-B829-C6392349127D}" dt="2023-01-11T14:34:12.051" v="1060" actId="478"/>
          <ac:spMkLst>
            <pc:docMk/>
            <pc:sldMk cId="4264971018" sldId="1269"/>
            <ac:spMk id="90" creationId="{BBCCB4A3-E7B6-5E7E-8A0B-553654C93A77}"/>
          </ac:spMkLst>
        </pc:spChg>
        <pc:spChg chg="add del mod">
          <ac:chgData name="郭晏誠" userId="e3219672-2777-4d19-8d82-f0c196fe9886" providerId="ADAL" clId="{94EC4282-B27A-4C68-B829-C6392349127D}" dt="2023-01-11T14:36:18.225" v="1076"/>
          <ac:spMkLst>
            <pc:docMk/>
            <pc:sldMk cId="4264971018" sldId="1269"/>
            <ac:spMk id="92" creationId="{0614EACB-62C3-F762-AD8E-C1B019753697}"/>
          </ac:spMkLst>
        </pc:spChg>
        <pc:spChg chg="add del mod">
          <ac:chgData name="郭晏誠" userId="e3219672-2777-4d19-8d82-f0c196fe9886" providerId="ADAL" clId="{94EC4282-B27A-4C68-B829-C6392349127D}" dt="2023-01-11T14:36:46.733" v="1085"/>
          <ac:spMkLst>
            <pc:docMk/>
            <pc:sldMk cId="4264971018" sldId="1269"/>
            <ac:spMk id="94" creationId="{548E6A41-D944-4A56-23D9-7A5DD889E24F}"/>
          </ac:spMkLst>
        </pc:spChg>
        <pc:spChg chg="add del mod">
          <ac:chgData name="郭晏誠" userId="e3219672-2777-4d19-8d82-f0c196fe9886" providerId="ADAL" clId="{94EC4282-B27A-4C68-B829-C6392349127D}" dt="2023-01-11T14:36:46.733" v="1085"/>
          <ac:spMkLst>
            <pc:docMk/>
            <pc:sldMk cId="4264971018" sldId="1269"/>
            <ac:spMk id="95" creationId="{4A952853-9C8D-C68F-06FA-6CCA5C049078}"/>
          </ac:spMkLst>
        </pc:spChg>
        <pc:spChg chg="add del mod">
          <ac:chgData name="郭晏誠" userId="e3219672-2777-4d19-8d82-f0c196fe9886" providerId="ADAL" clId="{94EC4282-B27A-4C68-B829-C6392349127D}" dt="2023-01-11T14:36:48.813" v="1087"/>
          <ac:spMkLst>
            <pc:docMk/>
            <pc:sldMk cId="4264971018" sldId="1269"/>
            <ac:spMk id="97" creationId="{80E7DED0-91D3-10CD-5C46-466B9B10EE32}"/>
          </ac:spMkLst>
        </pc:spChg>
        <pc:spChg chg="add del mod">
          <ac:chgData name="郭晏誠" userId="e3219672-2777-4d19-8d82-f0c196fe9886" providerId="ADAL" clId="{94EC4282-B27A-4C68-B829-C6392349127D}" dt="2023-01-11T14:36:48.813" v="1087"/>
          <ac:spMkLst>
            <pc:docMk/>
            <pc:sldMk cId="4264971018" sldId="1269"/>
            <ac:spMk id="98" creationId="{88710AA9-5359-9334-A4A7-CA975CA6E1C8}"/>
          </ac:spMkLst>
        </pc:spChg>
        <pc:spChg chg="add del mod ord">
          <ac:chgData name="郭晏誠" userId="e3219672-2777-4d19-8d82-f0c196fe9886" providerId="ADAL" clId="{94EC4282-B27A-4C68-B829-C6392349127D}" dt="2023-01-11T14:37:33.162" v="1107"/>
          <ac:spMkLst>
            <pc:docMk/>
            <pc:sldMk cId="4264971018" sldId="1269"/>
            <ac:spMk id="100" creationId="{9FF84DA2-C455-E459-5FC5-D959C764F40D}"/>
          </ac:spMkLst>
        </pc:spChg>
        <pc:spChg chg="add del mod ord">
          <ac:chgData name="郭晏誠" userId="e3219672-2777-4d19-8d82-f0c196fe9886" providerId="ADAL" clId="{94EC4282-B27A-4C68-B829-C6392349127D}" dt="2023-01-11T14:37:33.162" v="1107"/>
          <ac:spMkLst>
            <pc:docMk/>
            <pc:sldMk cId="4264971018" sldId="1269"/>
            <ac:spMk id="101" creationId="{0058D079-3352-25E2-FA80-39F8A7B7785A}"/>
          </ac:spMkLst>
        </pc:spChg>
        <pc:spChg chg="add mod">
          <ac:chgData name="郭晏誠" userId="e3219672-2777-4d19-8d82-f0c196fe9886" providerId="ADAL" clId="{94EC4282-B27A-4C68-B829-C6392349127D}" dt="2023-01-11T14:37:55.964" v="1113" actId="1076"/>
          <ac:spMkLst>
            <pc:docMk/>
            <pc:sldMk cId="4264971018" sldId="1269"/>
            <ac:spMk id="103" creationId="{6741B7BC-F90D-C6C9-253F-6EA045E8192D}"/>
          </ac:spMkLst>
        </pc:spChg>
        <pc:spChg chg="add mod">
          <ac:chgData name="郭晏誠" userId="e3219672-2777-4d19-8d82-f0c196fe9886" providerId="ADAL" clId="{94EC4282-B27A-4C68-B829-C6392349127D}" dt="2023-01-11T14:38:03.482" v="1117" actId="1076"/>
          <ac:spMkLst>
            <pc:docMk/>
            <pc:sldMk cId="4264971018" sldId="1269"/>
            <ac:spMk id="105" creationId="{8CFE011C-2FA3-C40C-9E70-22DAF984D578}"/>
          </ac:spMkLst>
        </pc:spChg>
        <pc:spChg chg="add del mod">
          <ac:chgData name="郭晏誠" userId="e3219672-2777-4d19-8d82-f0c196fe9886" providerId="ADAL" clId="{94EC4282-B27A-4C68-B829-C6392349127D}" dt="2023-01-11T14:38:20.093" v="1122" actId="478"/>
          <ac:spMkLst>
            <pc:docMk/>
            <pc:sldMk cId="4264971018" sldId="1269"/>
            <ac:spMk id="107" creationId="{99804C51-E1C0-0BC1-4158-AF8DC6E0285D}"/>
          </ac:spMkLst>
        </pc:spChg>
        <pc:spChg chg="add mod">
          <ac:chgData name="郭晏誠" userId="e3219672-2777-4d19-8d82-f0c196fe9886" providerId="ADAL" clId="{94EC4282-B27A-4C68-B829-C6392349127D}" dt="2023-01-11T14:38:10.270" v="1119" actId="1076"/>
          <ac:spMkLst>
            <pc:docMk/>
            <pc:sldMk cId="4264971018" sldId="1269"/>
            <ac:spMk id="109" creationId="{B232F8B5-F056-815C-1573-C0371CEC4F69}"/>
          </ac:spMkLst>
        </pc:spChg>
        <pc:spChg chg="add mod">
          <ac:chgData name="郭晏誠" userId="e3219672-2777-4d19-8d82-f0c196fe9886" providerId="ADAL" clId="{94EC4282-B27A-4C68-B829-C6392349127D}" dt="2023-01-11T14:38:12.563" v="1120" actId="1076"/>
          <ac:spMkLst>
            <pc:docMk/>
            <pc:sldMk cId="4264971018" sldId="1269"/>
            <ac:spMk id="110" creationId="{3C01F8CC-0AAC-E9AA-04E0-13EFC8A9C560}"/>
          </ac:spMkLst>
        </pc:spChg>
        <pc:grpChg chg="add del mod">
          <ac:chgData name="郭晏誠" userId="e3219672-2777-4d19-8d82-f0c196fe9886" providerId="ADAL" clId="{94EC4282-B27A-4C68-B829-C6392349127D}" dt="2023-01-11T14:34:13.192" v="1061" actId="478"/>
          <ac:grpSpMkLst>
            <pc:docMk/>
            <pc:sldMk cId="4264971018" sldId="1269"/>
            <ac:grpSpMk id="84" creationId="{B94EDA46-2C73-6A49-1E82-2135D7E33ABB}"/>
          </ac:grpSpMkLst>
        </pc:grpChg>
        <pc:picChg chg="add mod">
          <ac:chgData name="郭晏誠" userId="e3219672-2777-4d19-8d82-f0c196fe9886" providerId="ADAL" clId="{94EC4282-B27A-4C68-B829-C6392349127D}" dt="2023-01-11T14:34:09.572" v="1059" actId="1076"/>
          <ac:picMkLst>
            <pc:docMk/>
            <pc:sldMk cId="4264971018" sldId="1269"/>
            <ac:picMk id="6" creationId="{A1E5ECEA-08DE-966F-794B-2657C49B148C}"/>
          </ac:picMkLst>
        </pc:picChg>
        <pc:picChg chg="add mod">
          <ac:chgData name="郭晏誠" userId="e3219672-2777-4d19-8d82-f0c196fe9886" providerId="ADAL" clId="{94EC4282-B27A-4C68-B829-C6392349127D}" dt="2023-01-11T14:34:09.572" v="1059" actId="1076"/>
          <ac:picMkLst>
            <pc:docMk/>
            <pc:sldMk cId="4264971018" sldId="1269"/>
            <ac:picMk id="7" creationId="{CC526883-329E-DA0B-B71C-603C04CF6260}"/>
          </ac:picMkLst>
        </pc:picChg>
        <pc:picChg chg="add mod">
          <ac:chgData name="郭晏誠" userId="e3219672-2777-4d19-8d82-f0c196fe9886" providerId="ADAL" clId="{94EC4282-B27A-4C68-B829-C6392349127D}" dt="2023-01-11T14:34:09.572" v="1059" actId="1076"/>
          <ac:picMkLst>
            <pc:docMk/>
            <pc:sldMk cId="4264971018" sldId="1269"/>
            <ac:picMk id="8" creationId="{75DC9CBF-FECE-08D0-CD69-3711E432C958}"/>
          </ac:picMkLst>
        </pc:picChg>
        <pc:picChg chg="add del mod">
          <ac:chgData name="郭晏誠" userId="e3219672-2777-4d19-8d82-f0c196fe9886" providerId="ADAL" clId="{94EC4282-B27A-4C68-B829-C6392349127D}" dt="2023-01-11T14:38:00.042" v="1114" actId="478"/>
          <ac:picMkLst>
            <pc:docMk/>
            <pc:sldMk cId="4264971018" sldId="1269"/>
            <ac:picMk id="9" creationId="{CCEED646-6EBC-61BE-D92E-47B11FB94808}"/>
          </ac:picMkLst>
        </pc:picChg>
        <pc:picChg chg="add mod">
          <ac:chgData name="郭晏誠" userId="e3219672-2777-4d19-8d82-f0c196fe9886" providerId="ADAL" clId="{94EC4282-B27A-4C68-B829-C6392349127D}" dt="2023-01-11T14:34:09.572" v="1059" actId="1076"/>
          <ac:picMkLst>
            <pc:docMk/>
            <pc:sldMk cId="4264971018" sldId="1269"/>
            <ac:picMk id="10" creationId="{442E75D4-4364-6693-AC62-D38892EB8C6B}"/>
          </ac:picMkLst>
        </pc:picChg>
        <pc:picChg chg="add mod">
          <ac:chgData name="郭晏誠" userId="e3219672-2777-4d19-8d82-f0c196fe9886" providerId="ADAL" clId="{94EC4282-B27A-4C68-B829-C6392349127D}" dt="2023-01-11T14:34:09.572" v="1059" actId="1076"/>
          <ac:picMkLst>
            <pc:docMk/>
            <pc:sldMk cId="4264971018" sldId="1269"/>
            <ac:picMk id="11" creationId="{F48B7A98-7646-9ACE-9E77-7D4F1643AFF4}"/>
          </ac:picMkLst>
        </pc:picChg>
        <pc:picChg chg="add mod">
          <ac:chgData name="郭晏誠" userId="e3219672-2777-4d19-8d82-f0c196fe9886" providerId="ADAL" clId="{94EC4282-B27A-4C68-B829-C6392349127D}" dt="2023-01-11T14:34:09.572" v="1059" actId="1076"/>
          <ac:picMkLst>
            <pc:docMk/>
            <pc:sldMk cId="4264971018" sldId="1269"/>
            <ac:picMk id="12" creationId="{FFED87CD-7C63-DC82-EBEA-B0EED17465D1}"/>
          </ac:picMkLst>
        </pc:picChg>
        <pc:picChg chg="add mod">
          <ac:chgData name="郭晏誠" userId="e3219672-2777-4d19-8d82-f0c196fe9886" providerId="ADAL" clId="{94EC4282-B27A-4C68-B829-C6392349127D}" dt="2023-01-11T14:34:09.572" v="1059" actId="1076"/>
          <ac:picMkLst>
            <pc:docMk/>
            <pc:sldMk cId="4264971018" sldId="1269"/>
            <ac:picMk id="13" creationId="{BD85F888-6803-0097-6DD5-3B71966EBA4B}"/>
          </ac:picMkLst>
        </pc:picChg>
        <pc:picChg chg="add mod">
          <ac:chgData name="郭晏誠" userId="e3219672-2777-4d19-8d82-f0c196fe9886" providerId="ADAL" clId="{94EC4282-B27A-4C68-B829-C6392349127D}" dt="2023-01-11T14:34:09.572" v="1059" actId="1076"/>
          <ac:picMkLst>
            <pc:docMk/>
            <pc:sldMk cId="4264971018" sldId="1269"/>
            <ac:picMk id="14" creationId="{664BF320-3B6F-04CB-76D9-0E53E49FB66A}"/>
          </ac:picMkLst>
        </pc:picChg>
        <pc:picChg chg="add mod">
          <ac:chgData name="郭晏誠" userId="e3219672-2777-4d19-8d82-f0c196fe9886" providerId="ADAL" clId="{94EC4282-B27A-4C68-B829-C6392349127D}" dt="2023-01-11T14:34:09.572" v="1059" actId="1076"/>
          <ac:picMkLst>
            <pc:docMk/>
            <pc:sldMk cId="4264971018" sldId="1269"/>
            <ac:picMk id="15" creationId="{7B981E9E-5D06-73BB-8247-413AAD209B52}"/>
          </ac:picMkLst>
        </pc:picChg>
        <pc:picChg chg="add mod">
          <ac:chgData name="郭晏誠" userId="e3219672-2777-4d19-8d82-f0c196fe9886" providerId="ADAL" clId="{94EC4282-B27A-4C68-B829-C6392349127D}" dt="2023-01-11T14:34:09.572" v="1059" actId="1076"/>
          <ac:picMkLst>
            <pc:docMk/>
            <pc:sldMk cId="4264971018" sldId="1269"/>
            <ac:picMk id="16" creationId="{C7D728E5-DC8A-DE59-0A8E-2597C8D847A6}"/>
          </ac:picMkLst>
        </pc:picChg>
        <pc:picChg chg="add mod">
          <ac:chgData name="郭晏誠" userId="e3219672-2777-4d19-8d82-f0c196fe9886" providerId="ADAL" clId="{94EC4282-B27A-4C68-B829-C6392349127D}" dt="2023-01-11T14:34:09.572" v="1059" actId="1076"/>
          <ac:picMkLst>
            <pc:docMk/>
            <pc:sldMk cId="4264971018" sldId="1269"/>
            <ac:picMk id="17" creationId="{77411D68-A466-9C95-F0C1-F8BE8D19D94F}"/>
          </ac:picMkLst>
        </pc:picChg>
        <pc:picChg chg="add mod">
          <ac:chgData name="郭晏誠" userId="e3219672-2777-4d19-8d82-f0c196fe9886" providerId="ADAL" clId="{94EC4282-B27A-4C68-B829-C6392349127D}" dt="2023-01-11T14:34:09.572" v="1059" actId="1076"/>
          <ac:picMkLst>
            <pc:docMk/>
            <pc:sldMk cId="4264971018" sldId="1269"/>
            <ac:picMk id="18" creationId="{97EFF6D9-540F-38DA-D436-5100A920D7CE}"/>
          </ac:picMkLst>
        </pc:picChg>
        <pc:picChg chg="add mod">
          <ac:chgData name="郭晏誠" userId="e3219672-2777-4d19-8d82-f0c196fe9886" providerId="ADAL" clId="{94EC4282-B27A-4C68-B829-C6392349127D}" dt="2023-01-11T14:34:09.572" v="1059" actId="1076"/>
          <ac:picMkLst>
            <pc:docMk/>
            <pc:sldMk cId="4264971018" sldId="1269"/>
            <ac:picMk id="19" creationId="{00F919CA-93D5-FC3A-29B7-A35557CC7F01}"/>
          </ac:picMkLst>
        </pc:picChg>
        <pc:picChg chg="add mod">
          <ac:chgData name="郭晏誠" userId="e3219672-2777-4d19-8d82-f0c196fe9886" providerId="ADAL" clId="{94EC4282-B27A-4C68-B829-C6392349127D}" dt="2023-01-11T14:34:09.572" v="1059" actId="1076"/>
          <ac:picMkLst>
            <pc:docMk/>
            <pc:sldMk cId="4264971018" sldId="1269"/>
            <ac:picMk id="20" creationId="{A7751911-8017-0E04-4F8A-43B4723796F4}"/>
          </ac:picMkLst>
        </pc:picChg>
        <pc:picChg chg="add mod">
          <ac:chgData name="郭晏誠" userId="e3219672-2777-4d19-8d82-f0c196fe9886" providerId="ADAL" clId="{94EC4282-B27A-4C68-B829-C6392349127D}" dt="2023-01-11T14:34:09.572" v="1059" actId="1076"/>
          <ac:picMkLst>
            <pc:docMk/>
            <pc:sldMk cId="4264971018" sldId="1269"/>
            <ac:picMk id="21" creationId="{28137F61-2CB9-0BC7-B550-999B095D7CAC}"/>
          </ac:picMkLst>
        </pc:picChg>
        <pc:picChg chg="add mod">
          <ac:chgData name="郭晏誠" userId="e3219672-2777-4d19-8d82-f0c196fe9886" providerId="ADAL" clId="{94EC4282-B27A-4C68-B829-C6392349127D}" dt="2023-01-11T14:34:09.572" v="1059" actId="1076"/>
          <ac:picMkLst>
            <pc:docMk/>
            <pc:sldMk cId="4264971018" sldId="1269"/>
            <ac:picMk id="22" creationId="{E32E004A-B903-1293-9144-A59B11CD6DCC}"/>
          </ac:picMkLst>
        </pc:picChg>
        <pc:picChg chg="add del mod ord">
          <ac:chgData name="郭晏誠" userId="e3219672-2777-4d19-8d82-f0c196fe9886" providerId="ADAL" clId="{94EC4282-B27A-4C68-B829-C6392349127D}" dt="2023-01-11T14:37:38.607" v="1108" actId="21"/>
          <ac:picMkLst>
            <pc:docMk/>
            <pc:sldMk cId="4264971018" sldId="1269"/>
            <ac:picMk id="83" creationId="{3B0AEF63-35A2-10A5-2A97-AB627DF5560D}"/>
          </ac:picMkLst>
        </pc:picChg>
        <pc:picChg chg="add del mod">
          <ac:chgData name="郭晏誠" userId="e3219672-2777-4d19-8d82-f0c196fe9886" providerId="ADAL" clId="{94EC4282-B27A-4C68-B829-C6392349127D}" dt="2023-01-11T14:36:18.225" v="1076"/>
          <ac:picMkLst>
            <pc:docMk/>
            <pc:sldMk cId="4264971018" sldId="1269"/>
            <ac:picMk id="93" creationId="{7B89C724-73B5-B36B-C968-88D714B3C143}"/>
          </ac:picMkLst>
        </pc:picChg>
        <pc:picChg chg="add del mod">
          <ac:chgData name="郭晏誠" userId="e3219672-2777-4d19-8d82-f0c196fe9886" providerId="ADAL" clId="{94EC4282-B27A-4C68-B829-C6392349127D}" dt="2023-01-11T14:36:46.733" v="1085"/>
          <ac:picMkLst>
            <pc:docMk/>
            <pc:sldMk cId="4264971018" sldId="1269"/>
            <ac:picMk id="96" creationId="{12942481-DE06-F1CF-B40B-0B70B62B9DD7}"/>
          </ac:picMkLst>
        </pc:picChg>
        <pc:picChg chg="add del mod">
          <ac:chgData name="郭晏誠" userId="e3219672-2777-4d19-8d82-f0c196fe9886" providerId="ADAL" clId="{94EC4282-B27A-4C68-B829-C6392349127D}" dt="2023-01-11T14:36:48.813" v="1087"/>
          <ac:picMkLst>
            <pc:docMk/>
            <pc:sldMk cId="4264971018" sldId="1269"/>
            <ac:picMk id="99" creationId="{F437D075-093B-8532-40CE-7EE7573B45A3}"/>
          </ac:picMkLst>
        </pc:picChg>
        <pc:picChg chg="add del mod ord">
          <ac:chgData name="郭晏誠" userId="e3219672-2777-4d19-8d82-f0c196fe9886" providerId="ADAL" clId="{94EC4282-B27A-4C68-B829-C6392349127D}" dt="2023-01-11T14:37:29.767" v="1104"/>
          <ac:picMkLst>
            <pc:docMk/>
            <pc:sldMk cId="4264971018" sldId="1269"/>
            <ac:picMk id="102" creationId="{6948A207-9437-100E-3A25-0DE5996FE93D}"/>
          </ac:picMkLst>
        </pc:picChg>
        <pc:picChg chg="add mod">
          <ac:chgData name="郭晏誠" userId="e3219672-2777-4d19-8d82-f0c196fe9886" providerId="ADAL" clId="{94EC4282-B27A-4C68-B829-C6392349127D}" dt="2023-01-11T14:37:55.964" v="1113" actId="1076"/>
          <ac:picMkLst>
            <pc:docMk/>
            <pc:sldMk cId="4264971018" sldId="1269"/>
            <ac:picMk id="104" creationId="{23121DF3-745B-8F18-9B96-FEDFE838ACE5}"/>
          </ac:picMkLst>
        </pc:picChg>
        <pc:picChg chg="add mod">
          <ac:chgData name="郭晏誠" userId="e3219672-2777-4d19-8d82-f0c196fe9886" providerId="ADAL" clId="{94EC4282-B27A-4C68-B829-C6392349127D}" dt="2023-01-11T14:38:24.915" v="1123" actId="1076"/>
          <ac:picMkLst>
            <pc:docMk/>
            <pc:sldMk cId="4264971018" sldId="1269"/>
            <ac:picMk id="108" creationId="{74FFB387-7109-D1FE-0782-FFEB21F4459D}"/>
          </ac:picMkLst>
        </pc:picChg>
        <pc:picChg chg="add mod">
          <ac:chgData name="郭晏誠" userId="e3219672-2777-4d19-8d82-f0c196fe9886" providerId="ADAL" clId="{94EC4282-B27A-4C68-B829-C6392349127D}" dt="2023-01-11T14:38:14.599" v="1121" actId="1076"/>
          <ac:picMkLst>
            <pc:docMk/>
            <pc:sldMk cId="4264971018" sldId="1269"/>
            <ac:picMk id="111" creationId="{27781565-DAD1-5AC4-D315-53FC5026A1D4}"/>
          </ac:picMkLst>
        </pc:picChg>
        <pc:cxnChg chg="add mod">
          <ac:chgData name="郭晏誠" userId="e3219672-2777-4d19-8d82-f0c196fe9886" providerId="ADAL" clId="{94EC4282-B27A-4C68-B829-C6392349127D}" dt="2023-01-11T14:34:09.572" v="1059" actId="1076"/>
          <ac:cxnSpMkLst>
            <pc:docMk/>
            <pc:sldMk cId="4264971018" sldId="1269"/>
            <ac:cxnSpMk id="23" creationId="{B0A74F72-F9F1-B2A4-0516-B20587A723BB}"/>
          </ac:cxnSpMkLst>
        </pc:cxnChg>
        <pc:cxnChg chg="add mod">
          <ac:chgData name="郭晏誠" userId="e3219672-2777-4d19-8d82-f0c196fe9886" providerId="ADAL" clId="{94EC4282-B27A-4C68-B829-C6392349127D}" dt="2023-01-11T14:34:09.572" v="1059" actId="1076"/>
          <ac:cxnSpMkLst>
            <pc:docMk/>
            <pc:sldMk cId="4264971018" sldId="1269"/>
            <ac:cxnSpMk id="24" creationId="{D4576F9D-5CA5-2FE8-CC88-4ADF075FBD6C}"/>
          </ac:cxnSpMkLst>
        </pc:cxnChg>
        <pc:cxnChg chg="add mod">
          <ac:chgData name="郭晏誠" userId="e3219672-2777-4d19-8d82-f0c196fe9886" providerId="ADAL" clId="{94EC4282-B27A-4C68-B829-C6392349127D}" dt="2023-01-11T14:34:09.572" v="1059" actId="1076"/>
          <ac:cxnSpMkLst>
            <pc:docMk/>
            <pc:sldMk cId="4264971018" sldId="1269"/>
            <ac:cxnSpMk id="25" creationId="{66C77D70-C9D7-8811-35E0-CD112466F47C}"/>
          </ac:cxnSpMkLst>
        </pc:cxnChg>
        <pc:cxnChg chg="add mod">
          <ac:chgData name="郭晏誠" userId="e3219672-2777-4d19-8d82-f0c196fe9886" providerId="ADAL" clId="{94EC4282-B27A-4C68-B829-C6392349127D}" dt="2023-01-11T14:34:09.572" v="1059" actId="1076"/>
          <ac:cxnSpMkLst>
            <pc:docMk/>
            <pc:sldMk cId="4264971018" sldId="1269"/>
            <ac:cxnSpMk id="27" creationId="{F462B8AB-30D2-711C-2D61-F660716E04B9}"/>
          </ac:cxnSpMkLst>
        </pc:cxnChg>
        <pc:cxnChg chg="add mod">
          <ac:chgData name="郭晏誠" userId="e3219672-2777-4d19-8d82-f0c196fe9886" providerId="ADAL" clId="{94EC4282-B27A-4C68-B829-C6392349127D}" dt="2023-01-11T14:34:09.572" v="1059" actId="1076"/>
          <ac:cxnSpMkLst>
            <pc:docMk/>
            <pc:sldMk cId="4264971018" sldId="1269"/>
            <ac:cxnSpMk id="28" creationId="{2A6D04AC-8FBE-3453-7ED9-39A633A0E063}"/>
          </ac:cxnSpMkLst>
        </pc:cxnChg>
        <pc:cxnChg chg="add mod">
          <ac:chgData name="郭晏誠" userId="e3219672-2777-4d19-8d82-f0c196fe9886" providerId="ADAL" clId="{94EC4282-B27A-4C68-B829-C6392349127D}" dt="2023-01-11T14:37:55.607" v="1112" actId="1076"/>
          <ac:cxnSpMkLst>
            <pc:docMk/>
            <pc:sldMk cId="4264971018" sldId="1269"/>
            <ac:cxnSpMk id="29" creationId="{5CE59B85-6091-98A0-8FA9-53DB4254E04D}"/>
          </ac:cxnSpMkLst>
        </pc:cxnChg>
        <pc:cxnChg chg="add mod">
          <ac:chgData name="郭晏誠" userId="e3219672-2777-4d19-8d82-f0c196fe9886" providerId="ADAL" clId="{94EC4282-B27A-4C68-B829-C6392349127D}" dt="2023-01-11T14:34:09.572" v="1059" actId="1076"/>
          <ac:cxnSpMkLst>
            <pc:docMk/>
            <pc:sldMk cId="4264971018" sldId="1269"/>
            <ac:cxnSpMk id="38" creationId="{F7708B11-9B9A-76B1-D364-3C5F682B6700}"/>
          </ac:cxnSpMkLst>
        </pc:cxnChg>
        <pc:cxnChg chg="add mod">
          <ac:chgData name="郭晏誠" userId="e3219672-2777-4d19-8d82-f0c196fe9886" providerId="ADAL" clId="{94EC4282-B27A-4C68-B829-C6392349127D}" dt="2023-01-11T14:34:09.572" v="1059" actId="1076"/>
          <ac:cxnSpMkLst>
            <pc:docMk/>
            <pc:sldMk cId="4264971018" sldId="1269"/>
            <ac:cxnSpMk id="39" creationId="{4DA88DA5-7393-1875-E120-AEFC64F3E946}"/>
          </ac:cxnSpMkLst>
        </pc:cxnChg>
        <pc:cxnChg chg="add mod">
          <ac:chgData name="郭晏誠" userId="e3219672-2777-4d19-8d82-f0c196fe9886" providerId="ADAL" clId="{94EC4282-B27A-4C68-B829-C6392349127D}" dt="2023-01-11T14:34:09.572" v="1059" actId="1076"/>
          <ac:cxnSpMkLst>
            <pc:docMk/>
            <pc:sldMk cId="4264971018" sldId="1269"/>
            <ac:cxnSpMk id="42" creationId="{D412EB0F-C098-689D-2793-7A9FA1DDE18F}"/>
          </ac:cxnSpMkLst>
        </pc:cxnChg>
        <pc:cxnChg chg="add mod">
          <ac:chgData name="郭晏誠" userId="e3219672-2777-4d19-8d82-f0c196fe9886" providerId="ADAL" clId="{94EC4282-B27A-4C68-B829-C6392349127D}" dt="2023-01-11T14:34:09.572" v="1059" actId="1076"/>
          <ac:cxnSpMkLst>
            <pc:docMk/>
            <pc:sldMk cId="4264971018" sldId="1269"/>
            <ac:cxnSpMk id="45" creationId="{0C332A3E-9178-FF9B-2805-3E96A39B2759}"/>
          </ac:cxnSpMkLst>
        </pc:cxnChg>
        <pc:cxnChg chg="add mod">
          <ac:chgData name="郭晏誠" userId="e3219672-2777-4d19-8d82-f0c196fe9886" providerId="ADAL" clId="{94EC4282-B27A-4C68-B829-C6392349127D}" dt="2023-01-11T14:34:09.572" v="1059" actId="1076"/>
          <ac:cxnSpMkLst>
            <pc:docMk/>
            <pc:sldMk cId="4264971018" sldId="1269"/>
            <ac:cxnSpMk id="48" creationId="{9A9C744C-CB3C-83C3-2B85-7997E0D71B18}"/>
          </ac:cxnSpMkLst>
        </pc:cxnChg>
        <pc:cxnChg chg="mod">
          <ac:chgData name="郭晏誠" userId="e3219672-2777-4d19-8d82-f0c196fe9886" providerId="ADAL" clId="{94EC4282-B27A-4C68-B829-C6392349127D}" dt="2023-01-11T14:34:04.464" v="1058"/>
          <ac:cxnSpMkLst>
            <pc:docMk/>
            <pc:sldMk cId="4264971018" sldId="1269"/>
            <ac:cxnSpMk id="85" creationId="{3B2093D8-A717-A6D2-F855-A4D0CD874FF9}"/>
          </ac:cxnSpMkLst>
        </pc:cxnChg>
        <pc:cxnChg chg="mod">
          <ac:chgData name="郭晏誠" userId="e3219672-2777-4d19-8d82-f0c196fe9886" providerId="ADAL" clId="{94EC4282-B27A-4C68-B829-C6392349127D}" dt="2023-01-11T14:34:04.464" v="1058"/>
          <ac:cxnSpMkLst>
            <pc:docMk/>
            <pc:sldMk cId="4264971018" sldId="1269"/>
            <ac:cxnSpMk id="86" creationId="{7A0671F1-F281-F675-C910-1231BF5C2113}"/>
          </ac:cxnSpMkLst>
        </pc:cxnChg>
        <pc:cxnChg chg="mod">
          <ac:chgData name="郭晏誠" userId="e3219672-2777-4d19-8d82-f0c196fe9886" providerId="ADAL" clId="{94EC4282-B27A-4C68-B829-C6392349127D}" dt="2023-01-11T14:34:04.464" v="1058"/>
          <ac:cxnSpMkLst>
            <pc:docMk/>
            <pc:sldMk cId="4264971018" sldId="1269"/>
            <ac:cxnSpMk id="87" creationId="{74519E58-0DA3-E7BE-6F38-F79A8D7732A8}"/>
          </ac:cxnSpMkLst>
        </pc:cxnChg>
        <pc:cxnChg chg="mod">
          <ac:chgData name="郭晏誠" userId="e3219672-2777-4d19-8d82-f0c196fe9886" providerId="ADAL" clId="{94EC4282-B27A-4C68-B829-C6392349127D}" dt="2023-01-11T14:34:04.464" v="1058"/>
          <ac:cxnSpMkLst>
            <pc:docMk/>
            <pc:sldMk cId="4264971018" sldId="1269"/>
            <ac:cxnSpMk id="88" creationId="{60351A9A-594B-D99D-0905-26BECD478990}"/>
          </ac:cxnSpMkLst>
        </pc:cxnChg>
        <pc:cxnChg chg="mod">
          <ac:chgData name="郭晏誠" userId="e3219672-2777-4d19-8d82-f0c196fe9886" providerId="ADAL" clId="{94EC4282-B27A-4C68-B829-C6392349127D}" dt="2023-01-11T14:34:04.464" v="1058"/>
          <ac:cxnSpMkLst>
            <pc:docMk/>
            <pc:sldMk cId="4264971018" sldId="1269"/>
            <ac:cxnSpMk id="89" creationId="{27514FDC-A71F-1247-7C1F-EDCF7C9BFB9B}"/>
          </ac:cxnSpMkLst>
        </pc:cxnChg>
        <pc:cxnChg chg="add mod">
          <ac:chgData name="郭晏誠" userId="e3219672-2777-4d19-8d82-f0c196fe9886" providerId="ADAL" clId="{94EC4282-B27A-4C68-B829-C6392349127D}" dt="2023-01-11T14:34:17.355" v="1063" actId="1076"/>
          <ac:cxnSpMkLst>
            <pc:docMk/>
            <pc:sldMk cId="4264971018" sldId="1269"/>
            <ac:cxnSpMk id="91" creationId="{86B98D8D-0632-29E5-33EF-43B6544311C4}"/>
          </ac:cxnSpMkLst>
        </pc:cxnChg>
        <pc:cxnChg chg="add mod">
          <ac:chgData name="郭晏誠" userId="e3219672-2777-4d19-8d82-f0c196fe9886" providerId="ADAL" clId="{94EC4282-B27A-4C68-B829-C6392349127D}" dt="2023-01-11T14:38:03.482" v="1117" actId="1076"/>
          <ac:cxnSpMkLst>
            <pc:docMk/>
            <pc:sldMk cId="4264971018" sldId="1269"/>
            <ac:cxnSpMk id="106" creationId="{B32AC307-42BC-BA4A-FA18-EDEDE90D6A00}"/>
          </ac:cxnSpMkLst>
        </pc:cxnChg>
      </pc:sldChg>
      <pc:sldChg chg="addSp modSp new mod ord">
        <pc:chgData name="郭晏誠" userId="e3219672-2777-4d19-8d82-f0c196fe9886" providerId="ADAL" clId="{94EC4282-B27A-4C68-B829-C6392349127D}" dt="2023-01-11T14:43:35.933" v="1231" actId="15"/>
        <pc:sldMkLst>
          <pc:docMk/>
          <pc:sldMk cId="2994220563" sldId="1270"/>
        </pc:sldMkLst>
        <pc:spChg chg="mod">
          <ac:chgData name="郭晏誠" userId="e3219672-2777-4d19-8d82-f0c196fe9886" providerId="ADAL" clId="{94EC4282-B27A-4C68-B829-C6392349127D}" dt="2023-01-11T14:43:31.237" v="1228" actId="20577"/>
          <ac:spMkLst>
            <pc:docMk/>
            <pc:sldMk cId="2994220563" sldId="1270"/>
            <ac:spMk id="2" creationId="{99609EC4-2378-4738-156B-E08B8F290A64}"/>
          </ac:spMkLst>
        </pc:spChg>
        <pc:spChg chg="mod">
          <ac:chgData name="郭晏誠" userId="e3219672-2777-4d19-8d82-f0c196fe9886" providerId="ADAL" clId="{94EC4282-B27A-4C68-B829-C6392349127D}" dt="2023-01-11T14:43:35.933" v="1231" actId="15"/>
          <ac:spMkLst>
            <pc:docMk/>
            <pc:sldMk cId="2994220563" sldId="1270"/>
            <ac:spMk id="3" creationId="{65323646-2B5B-27C0-38EA-B7EC1192EF23}"/>
          </ac:spMkLst>
        </pc:spChg>
        <pc:picChg chg="add mod">
          <ac:chgData name="郭晏誠" userId="e3219672-2777-4d19-8d82-f0c196fe9886" providerId="ADAL" clId="{94EC4282-B27A-4C68-B829-C6392349127D}" dt="2023-01-11T14:33:03.300" v="1051" actId="1076"/>
          <ac:picMkLst>
            <pc:docMk/>
            <pc:sldMk cId="2994220563" sldId="1270"/>
            <ac:picMk id="6" creationId="{6040EC78-AFBF-B695-3B46-C7987EC67591}"/>
          </ac:picMkLst>
        </pc:picChg>
      </pc:sldChg>
      <pc:sldChg chg="new del">
        <pc:chgData name="郭晏誠" userId="e3219672-2777-4d19-8d82-f0c196fe9886" providerId="ADAL" clId="{94EC4282-B27A-4C68-B829-C6392349127D}" dt="2023-01-11T14:59:44.012" v="1817" actId="47"/>
        <pc:sldMkLst>
          <pc:docMk/>
          <pc:sldMk cId="3383449076" sldId="1271"/>
        </pc:sldMkLst>
      </pc:sldChg>
      <pc:sldChg chg="addSp delSp modSp add mod">
        <pc:chgData name="郭晏誠" userId="e3219672-2777-4d19-8d82-f0c196fe9886" providerId="ADAL" clId="{94EC4282-B27A-4C68-B829-C6392349127D}" dt="2023-01-11T14:59:36.678" v="1816" actId="20577"/>
        <pc:sldMkLst>
          <pc:docMk/>
          <pc:sldMk cId="3394376158" sldId="1272"/>
        </pc:sldMkLst>
        <pc:spChg chg="mod">
          <ac:chgData name="郭晏誠" userId="e3219672-2777-4d19-8d82-f0c196fe9886" providerId="ADAL" clId="{94EC4282-B27A-4C68-B829-C6392349127D}" dt="2023-01-11T14:48:05.149" v="1370"/>
          <ac:spMkLst>
            <pc:docMk/>
            <pc:sldMk cId="3394376158" sldId="1272"/>
            <ac:spMk id="6" creationId="{38D58551-6F8D-DB60-5E12-B4EA7E3CABDF}"/>
          </ac:spMkLst>
        </pc:spChg>
        <pc:spChg chg="add mod">
          <ac:chgData name="郭晏誠" userId="e3219672-2777-4d19-8d82-f0c196fe9886" providerId="ADAL" clId="{94EC4282-B27A-4C68-B829-C6392349127D}" dt="2023-01-11T14:59:04.111" v="1808" actId="403"/>
          <ac:spMkLst>
            <pc:docMk/>
            <pc:sldMk cId="3394376158" sldId="1272"/>
            <ac:spMk id="7" creationId="{9DCEF779-11F4-257E-C749-C6267F37128D}"/>
          </ac:spMkLst>
        </pc:spChg>
        <pc:graphicFrameChg chg="del">
          <ac:chgData name="郭晏誠" userId="e3219672-2777-4d19-8d82-f0c196fe9886" providerId="ADAL" clId="{94EC4282-B27A-4C68-B829-C6392349127D}" dt="2023-01-11T14:47:22.449" v="1348" actId="478"/>
          <ac:graphicFrameMkLst>
            <pc:docMk/>
            <pc:sldMk cId="3394376158" sldId="1272"/>
            <ac:graphicFrameMk id="3" creationId="{03E6AF7C-55F0-BE62-BEA3-8EB222DB41D0}"/>
          </ac:graphicFrameMkLst>
        </pc:graphicFrameChg>
        <pc:graphicFrameChg chg="add mod modGraphic">
          <ac:chgData name="郭晏誠" userId="e3219672-2777-4d19-8d82-f0c196fe9886" providerId="ADAL" clId="{94EC4282-B27A-4C68-B829-C6392349127D}" dt="2023-01-11T14:59:36.678" v="1816" actId="20577"/>
          <ac:graphicFrameMkLst>
            <pc:docMk/>
            <pc:sldMk cId="3394376158" sldId="1272"/>
            <ac:graphicFrameMk id="5" creationId="{8A6EA2FB-4FEF-C5E9-87C0-83EA6FFDAEA6}"/>
          </ac:graphicFrameMkLst>
        </pc:graphicFrameChg>
      </pc:sldChg>
      <pc:sldChg chg="new del">
        <pc:chgData name="郭晏誠" userId="e3219672-2777-4d19-8d82-f0c196fe9886" providerId="ADAL" clId="{94EC4282-B27A-4C68-B829-C6392349127D}" dt="2023-01-11T14:47:42.077" v="1350" actId="680"/>
        <pc:sldMkLst>
          <pc:docMk/>
          <pc:sldMk cId="1492588127" sldId="1273"/>
        </pc:sldMkLst>
      </pc:sldChg>
      <pc:sldChg chg="modSp add mod ord">
        <pc:chgData name="郭晏誠" userId="e3219672-2777-4d19-8d82-f0c196fe9886" providerId="ADAL" clId="{94EC4282-B27A-4C68-B829-C6392349127D}" dt="2023-01-11T15:02:48.099" v="1902"/>
        <pc:sldMkLst>
          <pc:docMk/>
          <pc:sldMk cId="2709341682" sldId="1273"/>
        </pc:sldMkLst>
        <pc:spChg chg="mod">
          <ac:chgData name="郭晏誠" userId="e3219672-2777-4d19-8d82-f0c196fe9886" providerId="ADAL" clId="{94EC4282-B27A-4C68-B829-C6392349127D}" dt="2023-01-11T15:02:48.099" v="1902"/>
          <ac:spMkLst>
            <pc:docMk/>
            <pc:sldMk cId="2709341682" sldId="1273"/>
            <ac:spMk id="3" creationId="{0D611D3E-E394-01C8-9E93-E6EAD1A2121D}"/>
          </ac:spMkLst>
        </pc:spChg>
      </pc:sldChg>
    </pc:docChg>
  </pc:docChgLst>
  <pc:docChgLst>
    <pc:chgData name="郭晏誠" userId="e3219672-2777-4d19-8d82-f0c196fe9886" providerId="ADAL" clId="{3B2F5F68-0FB6-4A15-A977-86A4C94E490F}"/>
    <pc:docChg chg="undo custSel addSld delSld modSld sldOrd modMainMaster">
      <pc:chgData name="郭晏誠" userId="e3219672-2777-4d19-8d82-f0c196fe9886" providerId="ADAL" clId="{3B2F5F68-0FB6-4A15-A977-86A4C94E490F}" dt="2022-10-20T20:08:32.342" v="1517" actId="20577"/>
      <pc:docMkLst>
        <pc:docMk/>
      </pc:docMkLst>
      <pc:sldChg chg="modSp mod">
        <pc:chgData name="郭晏誠" userId="e3219672-2777-4d19-8d82-f0c196fe9886" providerId="ADAL" clId="{3B2F5F68-0FB6-4A15-A977-86A4C94E490F}" dt="2022-10-18T03:08:15.158" v="8" actId="20577"/>
        <pc:sldMkLst>
          <pc:docMk/>
          <pc:sldMk cId="854901993" sldId="256"/>
        </pc:sldMkLst>
        <pc:spChg chg="mod">
          <ac:chgData name="郭晏誠" userId="e3219672-2777-4d19-8d82-f0c196fe9886" providerId="ADAL" clId="{3B2F5F68-0FB6-4A15-A977-86A4C94E490F}" dt="2022-10-18T03:08:15.158" v="8" actId="20577"/>
          <ac:spMkLst>
            <pc:docMk/>
            <pc:sldMk cId="854901993" sldId="256"/>
            <ac:spMk id="3" creationId="{00000000-0000-0000-0000-000000000000}"/>
          </ac:spMkLst>
        </pc:spChg>
      </pc:sldChg>
      <pc:sldChg chg="modSp mod">
        <pc:chgData name="郭晏誠" userId="e3219672-2777-4d19-8d82-f0c196fe9886" providerId="ADAL" clId="{3B2F5F68-0FB6-4A15-A977-86A4C94E490F}" dt="2022-10-20T18:27:00.775" v="1022" actId="20577"/>
        <pc:sldMkLst>
          <pc:docMk/>
          <pc:sldMk cId="2828267824" sldId="258"/>
        </pc:sldMkLst>
        <pc:spChg chg="mod">
          <ac:chgData name="郭晏誠" userId="e3219672-2777-4d19-8d82-f0c196fe9886" providerId="ADAL" clId="{3B2F5F68-0FB6-4A15-A977-86A4C94E490F}" dt="2022-10-20T18:27:00.775" v="1022" actId="20577"/>
          <ac:spMkLst>
            <pc:docMk/>
            <pc:sldMk cId="2828267824" sldId="258"/>
            <ac:spMk id="3" creationId="{00000000-0000-0000-0000-000000000000}"/>
          </ac:spMkLst>
        </pc:spChg>
      </pc:sldChg>
      <pc:sldChg chg="del">
        <pc:chgData name="郭晏誠" userId="e3219672-2777-4d19-8d82-f0c196fe9886" providerId="ADAL" clId="{3B2F5F68-0FB6-4A15-A977-86A4C94E490F}" dt="2022-10-18T03:15:08.950" v="9" actId="47"/>
        <pc:sldMkLst>
          <pc:docMk/>
          <pc:sldMk cId="2819911102" sldId="350"/>
        </pc:sldMkLst>
      </pc:sldChg>
      <pc:sldChg chg="del">
        <pc:chgData name="郭晏誠" userId="e3219672-2777-4d19-8d82-f0c196fe9886" providerId="ADAL" clId="{3B2F5F68-0FB6-4A15-A977-86A4C94E490F}" dt="2022-10-18T03:21:43.535" v="143" actId="47"/>
        <pc:sldMkLst>
          <pc:docMk/>
          <pc:sldMk cId="2679476142" sldId="420"/>
        </pc:sldMkLst>
      </pc:sldChg>
      <pc:sldChg chg="del">
        <pc:chgData name="郭晏誠" userId="e3219672-2777-4d19-8d82-f0c196fe9886" providerId="ADAL" clId="{3B2F5F68-0FB6-4A15-A977-86A4C94E490F}" dt="2022-10-18T03:21:43.535" v="143" actId="47"/>
        <pc:sldMkLst>
          <pc:docMk/>
          <pc:sldMk cId="358700888" sldId="479"/>
        </pc:sldMkLst>
      </pc:sldChg>
      <pc:sldChg chg="modSp mod">
        <pc:chgData name="郭晏誠" userId="e3219672-2777-4d19-8d82-f0c196fe9886" providerId="ADAL" clId="{3B2F5F68-0FB6-4A15-A977-86A4C94E490F}" dt="2022-10-20T16:35:42.005" v="306" actId="20577"/>
        <pc:sldMkLst>
          <pc:docMk/>
          <pc:sldMk cId="611560138" sldId="486"/>
        </pc:sldMkLst>
        <pc:spChg chg="mod">
          <ac:chgData name="郭晏誠" userId="e3219672-2777-4d19-8d82-f0c196fe9886" providerId="ADAL" clId="{3B2F5F68-0FB6-4A15-A977-86A4C94E490F}" dt="2022-10-20T16:35:42.005" v="306" actId="20577"/>
          <ac:spMkLst>
            <pc:docMk/>
            <pc:sldMk cId="611560138" sldId="486"/>
            <ac:spMk id="2" creationId="{00000000-0000-0000-0000-000000000000}"/>
          </ac:spMkLst>
        </pc:spChg>
      </pc:sldChg>
      <pc:sldChg chg="del">
        <pc:chgData name="郭晏誠" userId="e3219672-2777-4d19-8d82-f0c196fe9886" providerId="ADAL" clId="{3B2F5F68-0FB6-4A15-A977-86A4C94E490F}" dt="2022-10-18T03:15:08.950" v="9" actId="47"/>
        <pc:sldMkLst>
          <pc:docMk/>
          <pc:sldMk cId="3313275499" sldId="487"/>
        </pc:sldMkLst>
      </pc:sldChg>
      <pc:sldChg chg="del">
        <pc:chgData name="郭晏誠" userId="e3219672-2777-4d19-8d82-f0c196fe9886" providerId="ADAL" clId="{3B2F5F68-0FB6-4A15-A977-86A4C94E490F}" dt="2022-10-18T03:21:43.535" v="143" actId="47"/>
        <pc:sldMkLst>
          <pc:docMk/>
          <pc:sldMk cId="1205422991" sldId="493"/>
        </pc:sldMkLst>
      </pc:sldChg>
      <pc:sldChg chg="del">
        <pc:chgData name="郭晏誠" userId="e3219672-2777-4d19-8d82-f0c196fe9886" providerId="ADAL" clId="{3B2F5F68-0FB6-4A15-A977-86A4C94E490F}" dt="2022-10-18T03:21:43.535" v="143" actId="47"/>
        <pc:sldMkLst>
          <pc:docMk/>
          <pc:sldMk cId="3709372775" sldId="498"/>
        </pc:sldMkLst>
      </pc:sldChg>
      <pc:sldChg chg="del">
        <pc:chgData name="郭晏誠" userId="e3219672-2777-4d19-8d82-f0c196fe9886" providerId="ADAL" clId="{3B2F5F68-0FB6-4A15-A977-86A4C94E490F}" dt="2022-10-18T03:21:43.535" v="143" actId="47"/>
        <pc:sldMkLst>
          <pc:docMk/>
          <pc:sldMk cId="2011815418" sldId="499"/>
        </pc:sldMkLst>
      </pc:sldChg>
      <pc:sldChg chg="del">
        <pc:chgData name="郭晏誠" userId="e3219672-2777-4d19-8d82-f0c196fe9886" providerId="ADAL" clId="{3B2F5F68-0FB6-4A15-A977-86A4C94E490F}" dt="2022-10-18T03:21:43.535" v="143" actId="47"/>
        <pc:sldMkLst>
          <pc:docMk/>
          <pc:sldMk cId="1722558128" sldId="502"/>
        </pc:sldMkLst>
      </pc:sldChg>
      <pc:sldChg chg="delSp modSp add del mod ord">
        <pc:chgData name="郭晏誠" userId="e3219672-2777-4d19-8d82-f0c196fe9886" providerId="ADAL" clId="{3B2F5F68-0FB6-4A15-A977-86A4C94E490F}" dt="2022-10-20T18:11:53.209" v="913" actId="20577"/>
        <pc:sldMkLst>
          <pc:docMk/>
          <pc:sldMk cId="1067155447" sldId="503"/>
        </pc:sldMkLst>
        <pc:spChg chg="mod">
          <ac:chgData name="郭晏誠" userId="e3219672-2777-4d19-8d82-f0c196fe9886" providerId="ADAL" clId="{3B2F5F68-0FB6-4A15-A977-86A4C94E490F}" dt="2022-10-20T18:11:53.209" v="913" actId="20577"/>
          <ac:spMkLst>
            <pc:docMk/>
            <pc:sldMk cId="1067155447" sldId="503"/>
            <ac:spMk id="2" creationId="{092A4C34-D6FD-4400-99B9-29E723E0BF72}"/>
          </ac:spMkLst>
        </pc:spChg>
        <pc:spChg chg="del mod topLvl">
          <ac:chgData name="郭晏誠" userId="e3219672-2777-4d19-8d82-f0c196fe9886" providerId="ADAL" clId="{3B2F5F68-0FB6-4A15-A977-86A4C94E490F}" dt="2022-10-20T18:09:51.587" v="873" actId="478"/>
          <ac:spMkLst>
            <pc:docMk/>
            <pc:sldMk cId="1067155447" sldId="503"/>
            <ac:spMk id="7" creationId="{5405D24D-B59A-4030-8BAD-A13EC29F5F2C}"/>
          </ac:spMkLst>
        </pc:spChg>
        <pc:spChg chg="del mod topLvl">
          <ac:chgData name="郭晏誠" userId="e3219672-2777-4d19-8d82-f0c196fe9886" providerId="ADAL" clId="{3B2F5F68-0FB6-4A15-A977-86A4C94E490F}" dt="2022-10-20T18:09:51.587" v="873" actId="478"/>
          <ac:spMkLst>
            <pc:docMk/>
            <pc:sldMk cId="1067155447" sldId="503"/>
            <ac:spMk id="8" creationId="{D07262FF-5190-47DF-8F31-94449F02F456}"/>
          </ac:spMkLst>
        </pc:spChg>
        <pc:spChg chg="del mod topLvl">
          <ac:chgData name="郭晏誠" userId="e3219672-2777-4d19-8d82-f0c196fe9886" providerId="ADAL" clId="{3B2F5F68-0FB6-4A15-A977-86A4C94E490F}" dt="2022-10-20T18:09:51.587" v="873" actId="478"/>
          <ac:spMkLst>
            <pc:docMk/>
            <pc:sldMk cId="1067155447" sldId="503"/>
            <ac:spMk id="9" creationId="{C0139FF0-213C-4D38-9856-2F130EA08684}"/>
          </ac:spMkLst>
        </pc:spChg>
        <pc:spChg chg="del mod topLvl">
          <ac:chgData name="郭晏誠" userId="e3219672-2777-4d19-8d82-f0c196fe9886" providerId="ADAL" clId="{3B2F5F68-0FB6-4A15-A977-86A4C94E490F}" dt="2022-10-20T18:09:51.587" v="873" actId="478"/>
          <ac:spMkLst>
            <pc:docMk/>
            <pc:sldMk cId="1067155447" sldId="503"/>
            <ac:spMk id="17" creationId="{94B37524-8390-4B7B-A643-788E4741C239}"/>
          </ac:spMkLst>
        </pc:spChg>
        <pc:spChg chg="del mod topLvl">
          <ac:chgData name="郭晏誠" userId="e3219672-2777-4d19-8d82-f0c196fe9886" providerId="ADAL" clId="{3B2F5F68-0FB6-4A15-A977-86A4C94E490F}" dt="2022-10-20T18:09:51.587" v="873" actId="478"/>
          <ac:spMkLst>
            <pc:docMk/>
            <pc:sldMk cId="1067155447" sldId="503"/>
            <ac:spMk id="18" creationId="{D53C6C24-B26D-4203-8F42-D62DB5037587}"/>
          </ac:spMkLst>
        </pc:spChg>
        <pc:spChg chg="del mod topLvl">
          <ac:chgData name="郭晏誠" userId="e3219672-2777-4d19-8d82-f0c196fe9886" providerId="ADAL" clId="{3B2F5F68-0FB6-4A15-A977-86A4C94E490F}" dt="2022-10-20T18:09:51.587" v="873" actId="478"/>
          <ac:spMkLst>
            <pc:docMk/>
            <pc:sldMk cId="1067155447" sldId="503"/>
            <ac:spMk id="19" creationId="{34CE2D33-67C3-4037-9F07-658E0679717F}"/>
          </ac:spMkLst>
        </pc:spChg>
        <pc:spChg chg="del mod topLvl">
          <ac:chgData name="郭晏誠" userId="e3219672-2777-4d19-8d82-f0c196fe9886" providerId="ADAL" clId="{3B2F5F68-0FB6-4A15-A977-86A4C94E490F}" dt="2022-10-20T18:09:51.587" v="873" actId="478"/>
          <ac:spMkLst>
            <pc:docMk/>
            <pc:sldMk cId="1067155447" sldId="503"/>
            <ac:spMk id="23" creationId="{56E475B6-8152-43F4-93E8-654F2F020839}"/>
          </ac:spMkLst>
        </pc:spChg>
        <pc:spChg chg="del mod topLvl">
          <ac:chgData name="郭晏誠" userId="e3219672-2777-4d19-8d82-f0c196fe9886" providerId="ADAL" clId="{3B2F5F68-0FB6-4A15-A977-86A4C94E490F}" dt="2022-10-20T18:09:51.587" v="873" actId="478"/>
          <ac:spMkLst>
            <pc:docMk/>
            <pc:sldMk cId="1067155447" sldId="503"/>
            <ac:spMk id="24" creationId="{87D3A77F-64B7-4CC4-882C-B09BCE1283FB}"/>
          </ac:spMkLst>
        </pc:spChg>
        <pc:spChg chg="del mod topLvl">
          <ac:chgData name="郭晏誠" userId="e3219672-2777-4d19-8d82-f0c196fe9886" providerId="ADAL" clId="{3B2F5F68-0FB6-4A15-A977-86A4C94E490F}" dt="2022-10-20T18:09:51.587" v="873" actId="478"/>
          <ac:spMkLst>
            <pc:docMk/>
            <pc:sldMk cId="1067155447" sldId="503"/>
            <ac:spMk id="25" creationId="{F5053162-78FA-493E-8F6D-F1BBA9374C8B}"/>
          </ac:spMkLst>
        </pc:spChg>
        <pc:spChg chg="del mod topLvl">
          <ac:chgData name="郭晏誠" userId="e3219672-2777-4d19-8d82-f0c196fe9886" providerId="ADAL" clId="{3B2F5F68-0FB6-4A15-A977-86A4C94E490F}" dt="2022-10-20T18:09:51.587" v="873" actId="478"/>
          <ac:spMkLst>
            <pc:docMk/>
            <pc:sldMk cId="1067155447" sldId="503"/>
            <ac:spMk id="31" creationId="{506E5C37-62D9-49D1-9CD2-F543DC297381}"/>
          </ac:spMkLst>
        </pc:spChg>
        <pc:spChg chg="del mod topLvl">
          <ac:chgData name="郭晏誠" userId="e3219672-2777-4d19-8d82-f0c196fe9886" providerId="ADAL" clId="{3B2F5F68-0FB6-4A15-A977-86A4C94E490F}" dt="2022-10-20T18:09:51.587" v="873" actId="478"/>
          <ac:spMkLst>
            <pc:docMk/>
            <pc:sldMk cId="1067155447" sldId="503"/>
            <ac:spMk id="33" creationId="{932195E6-A1E5-42EA-AEBB-D4EAD7797AE1}"/>
          </ac:spMkLst>
        </pc:spChg>
        <pc:spChg chg="del mod topLvl">
          <ac:chgData name="郭晏誠" userId="e3219672-2777-4d19-8d82-f0c196fe9886" providerId="ADAL" clId="{3B2F5F68-0FB6-4A15-A977-86A4C94E490F}" dt="2022-10-20T18:09:51.587" v="873" actId="478"/>
          <ac:spMkLst>
            <pc:docMk/>
            <pc:sldMk cId="1067155447" sldId="503"/>
            <ac:spMk id="34" creationId="{2DE7A5A7-EBF0-4C76-B96D-28D38CA733D5}"/>
          </ac:spMkLst>
        </pc:spChg>
        <pc:spChg chg="del mod topLvl">
          <ac:chgData name="郭晏誠" userId="e3219672-2777-4d19-8d82-f0c196fe9886" providerId="ADAL" clId="{3B2F5F68-0FB6-4A15-A977-86A4C94E490F}" dt="2022-10-20T18:09:51.587" v="873" actId="478"/>
          <ac:spMkLst>
            <pc:docMk/>
            <pc:sldMk cId="1067155447" sldId="503"/>
            <ac:spMk id="36" creationId="{CCD9E318-2AEE-49B9-B6E4-1CEA355127D5}"/>
          </ac:spMkLst>
        </pc:spChg>
        <pc:spChg chg="del mod topLvl">
          <ac:chgData name="郭晏誠" userId="e3219672-2777-4d19-8d82-f0c196fe9886" providerId="ADAL" clId="{3B2F5F68-0FB6-4A15-A977-86A4C94E490F}" dt="2022-10-20T18:09:51.587" v="873" actId="478"/>
          <ac:spMkLst>
            <pc:docMk/>
            <pc:sldMk cId="1067155447" sldId="503"/>
            <ac:spMk id="37" creationId="{6EA9F494-C166-42E7-B0E2-54E63731514D}"/>
          </ac:spMkLst>
        </pc:spChg>
        <pc:spChg chg="del mod topLvl">
          <ac:chgData name="郭晏誠" userId="e3219672-2777-4d19-8d82-f0c196fe9886" providerId="ADAL" clId="{3B2F5F68-0FB6-4A15-A977-86A4C94E490F}" dt="2022-10-20T18:09:51.587" v="873" actId="478"/>
          <ac:spMkLst>
            <pc:docMk/>
            <pc:sldMk cId="1067155447" sldId="503"/>
            <ac:spMk id="38" creationId="{F70FF58F-CC97-4BE3-841F-D43DBB5A4EE5}"/>
          </ac:spMkLst>
        </pc:spChg>
        <pc:spChg chg="mod topLvl">
          <ac:chgData name="郭晏誠" userId="e3219672-2777-4d19-8d82-f0c196fe9886" providerId="ADAL" clId="{3B2F5F68-0FB6-4A15-A977-86A4C94E490F}" dt="2022-10-20T18:09:54.968" v="874" actId="1076"/>
          <ac:spMkLst>
            <pc:docMk/>
            <pc:sldMk cId="1067155447" sldId="503"/>
            <ac:spMk id="42" creationId="{8C50BD93-547A-4705-87D5-13E88F861205}"/>
          </ac:spMkLst>
        </pc:spChg>
        <pc:spChg chg="mod topLvl">
          <ac:chgData name="郭晏誠" userId="e3219672-2777-4d19-8d82-f0c196fe9886" providerId="ADAL" clId="{3B2F5F68-0FB6-4A15-A977-86A4C94E490F}" dt="2022-10-20T18:09:54.968" v="874" actId="1076"/>
          <ac:spMkLst>
            <pc:docMk/>
            <pc:sldMk cId="1067155447" sldId="503"/>
            <ac:spMk id="43" creationId="{97ACFC23-37A1-4940-9CDB-56B821633B21}"/>
          </ac:spMkLst>
        </pc:spChg>
        <pc:spChg chg="mod topLvl">
          <ac:chgData name="郭晏誠" userId="e3219672-2777-4d19-8d82-f0c196fe9886" providerId="ADAL" clId="{3B2F5F68-0FB6-4A15-A977-86A4C94E490F}" dt="2022-10-20T18:09:54.968" v="874" actId="1076"/>
          <ac:spMkLst>
            <pc:docMk/>
            <pc:sldMk cId="1067155447" sldId="503"/>
            <ac:spMk id="44" creationId="{871A5659-93FD-4418-94E6-EDF5D203660F}"/>
          </ac:spMkLst>
        </pc:spChg>
        <pc:spChg chg="mod topLvl">
          <ac:chgData name="郭晏誠" userId="e3219672-2777-4d19-8d82-f0c196fe9886" providerId="ADAL" clId="{3B2F5F68-0FB6-4A15-A977-86A4C94E490F}" dt="2022-10-20T18:09:54.968" v="874" actId="1076"/>
          <ac:spMkLst>
            <pc:docMk/>
            <pc:sldMk cId="1067155447" sldId="503"/>
            <ac:spMk id="52" creationId="{201C65A6-B203-4263-B438-1A9FB1736A11}"/>
          </ac:spMkLst>
        </pc:spChg>
        <pc:spChg chg="mod topLvl">
          <ac:chgData name="郭晏誠" userId="e3219672-2777-4d19-8d82-f0c196fe9886" providerId="ADAL" clId="{3B2F5F68-0FB6-4A15-A977-86A4C94E490F}" dt="2022-10-20T18:09:54.968" v="874" actId="1076"/>
          <ac:spMkLst>
            <pc:docMk/>
            <pc:sldMk cId="1067155447" sldId="503"/>
            <ac:spMk id="53" creationId="{E7EF3E2F-D170-4623-9714-225765442DA4}"/>
          </ac:spMkLst>
        </pc:spChg>
        <pc:spChg chg="mod topLvl">
          <ac:chgData name="郭晏誠" userId="e3219672-2777-4d19-8d82-f0c196fe9886" providerId="ADAL" clId="{3B2F5F68-0FB6-4A15-A977-86A4C94E490F}" dt="2022-10-20T18:09:54.968" v="874" actId="1076"/>
          <ac:spMkLst>
            <pc:docMk/>
            <pc:sldMk cId="1067155447" sldId="503"/>
            <ac:spMk id="54" creationId="{47F44FF5-05D1-46A5-99DC-D456631AB74C}"/>
          </ac:spMkLst>
        </pc:spChg>
        <pc:spChg chg="mod topLvl">
          <ac:chgData name="郭晏誠" userId="e3219672-2777-4d19-8d82-f0c196fe9886" providerId="ADAL" clId="{3B2F5F68-0FB6-4A15-A977-86A4C94E490F}" dt="2022-10-20T18:09:54.968" v="874" actId="1076"/>
          <ac:spMkLst>
            <pc:docMk/>
            <pc:sldMk cId="1067155447" sldId="503"/>
            <ac:spMk id="58" creationId="{E4AE4050-8F08-4AC0-9BC6-53499B8954E2}"/>
          </ac:spMkLst>
        </pc:spChg>
        <pc:spChg chg="mod topLvl">
          <ac:chgData name="郭晏誠" userId="e3219672-2777-4d19-8d82-f0c196fe9886" providerId="ADAL" clId="{3B2F5F68-0FB6-4A15-A977-86A4C94E490F}" dt="2022-10-20T18:09:54.968" v="874" actId="1076"/>
          <ac:spMkLst>
            <pc:docMk/>
            <pc:sldMk cId="1067155447" sldId="503"/>
            <ac:spMk id="59" creationId="{2F0A4179-7C84-4D3F-AA90-4EA8FBA1A4F9}"/>
          </ac:spMkLst>
        </pc:spChg>
        <pc:spChg chg="mod topLvl">
          <ac:chgData name="郭晏誠" userId="e3219672-2777-4d19-8d82-f0c196fe9886" providerId="ADAL" clId="{3B2F5F68-0FB6-4A15-A977-86A4C94E490F}" dt="2022-10-20T18:09:54.968" v="874" actId="1076"/>
          <ac:spMkLst>
            <pc:docMk/>
            <pc:sldMk cId="1067155447" sldId="503"/>
            <ac:spMk id="60" creationId="{B382DAF9-B0D7-4A35-8B10-198B3CF34DC3}"/>
          </ac:spMkLst>
        </pc:spChg>
        <pc:spChg chg="mod topLvl">
          <ac:chgData name="郭晏誠" userId="e3219672-2777-4d19-8d82-f0c196fe9886" providerId="ADAL" clId="{3B2F5F68-0FB6-4A15-A977-86A4C94E490F}" dt="2022-10-20T18:09:54.968" v="874" actId="1076"/>
          <ac:spMkLst>
            <pc:docMk/>
            <pc:sldMk cId="1067155447" sldId="503"/>
            <ac:spMk id="66" creationId="{B17A181F-B3A5-4DFC-BF52-C3705C442081}"/>
          </ac:spMkLst>
        </pc:spChg>
        <pc:spChg chg="mod topLvl">
          <ac:chgData name="郭晏誠" userId="e3219672-2777-4d19-8d82-f0c196fe9886" providerId="ADAL" clId="{3B2F5F68-0FB6-4A15-A977-86A4C94E490F}" dt="2022-10-20T18:09:54.968" v="874" actId="1076"/>
          <ac:spMkLst>
            <pc:docMk/>
            <pc:sldMk cId="1067155447" sldId="503"/>
            <ac:spMk id="68" creationId="{A68E0A7F-EC62-47C3-AB48-906A0E23ACD3}"/>
          </ac:spMkLst>
        </pc:spChg>
        <pc:spChg chg="mod topLvl">
          <ac:chgData name="郭晏誠" userId="e3219672-2777-4d19-8d82-f0c196fe9886" providerId="ADAL" clId="{3B2F5F68-0FB6-4A15-A977-86A4C94E490F}" dt="2022-10-20T18:09:54.968" v="874" actId="1076"/>
          <ac:spMkLst>
            <pc:docMk/>
            <pc:sldMk cId="1067155447" sldId="503"/>
            <ac:spMk id="69" creationId="{3B2B8B2F-E746-4CA9-BA86-99EA4166EEA0}"/>
          </ac:spMkLst>
        </pc:spChg>
        <pc:spChg chg="mod topLvl">
          <ac:chgData name="郭晏誠" userId="e3219672-2777-4d19-8d82-f0c196fe9886" providerId="ADAL" clId="{3B2F5F68-0FB6-4A15-A977-86A4C94E490F}" dt="2022-10-20T18:09:54.968" v="874" actId="1076"/>
          <ac:spMkLst>
            <pc:docMk/>
            <pc:sldMk cId="1067155447" sldId="503"/>
            <ac:spMk id="71" creationId="{933034DE-CC71-43EA-BCC6-7481FACF4428}"/>
          </ac:spMkLst>
        </pc:spChg>
        <pc:spChg chg="mod topLvl">
          <ac:chgData name="郭晏誠" userId="e3219672-2777-4d19-8d82-f0c196fe9886" providerId="ADAL" clId="{3B2F5F68-0FB6-4A15-A977-86A4C94E490F}" dt="2022-10-20T18:09:54.968" v="874" actId="1076"/>
          <ac:spMkLst>
            <pc:docMk/>
            <pc:sldMk cId="1067155447" sldId="503"/>
            <ac:spMk id="72" creationId="{17730A9C-30B2-445D-93A8-3A558C52031E}"/>
          </ac:spMkLst>
        </pc:spChg>
        <pc:spChg chg="mod topLvl">
          <ac:chgData name="郭晏誠" userId="e3219672-2777-4d19-8d82-f0c196fe9886" providerId="ADAL" clId="{3B2F5F68-0FB6-4A15-A977-86A4C94E490F}" dt="2022-10-20T18:09:54.968" v="874" actId="1076"/>
          <ac:spMkLst>
            <pc:docMk/>
            <pc:sldMk cId="1067155447" sldId="503"/>
            <ac:spMk id="73" creationId="{535315FE-AD0E-43A6-9417-45C7C9FC3145}"/>
          </ac:spMkLst>
        </pc:spChg>
        <pc:spChg chg="del mod topLvl">
          <ac:chgData name="郭晏誠" userId="e3219672-2777-4d19-8d82-f0c196fe9886" providerId="ADAL" clId="{3B2F5F68-0FB6-4A15-A977-86A4C94E490F}" dt="2022-10-20T18:09:51.587" v="873" actId="478"/>
          <ac:spMkLst>
            <pc:docMk/>
            <pc:sldMk cId="1067155447" sldId="503"/>
            <ac:spMk id="74" creationId="{A29D7AFD-9396-4733-8AB5-43CFB54747E3}"/>
          </ac:spMkLst>
        </pc:spChg>
        <pc:spChg chg="mod topLvl">
          <ac:chgData name="郭晏誠" userId="e3219672-2777-4d19-8d82-f0c196fe9886" providerId="ADAL" clId="{3B2F5F68-0FB6-4A15-A977-86A4C94E490F}" dt="2022-10-20T18:09:54.968" v="874" actId="1076"/>
          <ac:spMkLst>
            <pc:docMk/>
            <pc:sldMk cId="1067155447" sldId="503"/>
            <ac:spMk id="75" creationId="{DD8E5371-3B4E-4FC8-BB11-037BD0C4BC5C}"/>
          </ac:spMkLst>
        </pc:spChg>
        <pc:spChg chg="del mod topLvl">
          <ac:chgData name="郭晏誠" userId="e3219672-2777-4d19-8d82-f0c196fe9886" providerId="ADAL" clId="{3B2F5F68-0FB6-4A15-A977-86A4C94E490F}" dt="2022-10-20T18:09:51.587" v="873" actId="478"/>
          <ac:spMkLst>
            <pc:docMk/>
            <pc:sldMk cId="1067155447" sldId="503"/>
            <ac:spMk id="78" creationId="{5801BBC8-F9B0-4C3E-B8CF-433E5E3D2DAB}"/>
          </ac:spMkLst>
        </pc:spChg>
        <pc:spChg chg="del mod topLvl">
          <ac:chgData name="郭晏誠" userId="e3219672-2777-4d19-8d82-f0c196fe9886" providerId="ADAL" clId="{3B2F5F68-0FB6-4A15-A977-86A4C94E490F}" dt="2022-10-20T18:09:51.587" v="873" actId="478"/>
          <ac:spMkLst>
            <pc:docMk/>
            <pc:sldMk cId="1067155447" sldId="503"/>
            <ac:spMk id="79" creationId="{CBA7428A-D498-40AA-9790-1170C0232247}"/>
          </ac:spMkLst>
        </pc:spChg>
        <pc:spChg chg="del mod topLvl">
          <ac:chgData name="郭晏誠" userId="e3219672-2777-4d19-8d82-f0c196fe9886" providerId="ADAL" clId="{3B2F5F68-0FB6-4A15-A977-86A4C94E490F}" dt="2022-10-20T18:09:51.587" v="873" actId="478"/>
          <ac:spMkLst>
            <pc:docMk/>
            <pc:sldMk cId="1067155447" sldId="503"/>
            <ac:spMk id="80" creationId="{EECBD95F-F115-4973-938D-FDDEEA348AE4}"/>
          </ac:spMkLst>
        </pc:spChg>
        <pc:spChg chg="del mod topLvl">
          <ac:chgData name="郭晏誠" userId="e3219672-2777-4d19-8d82-f0c196fe9886" providerId="ADAL" clId="{3B2F5F68-0FB6-4A15-A977-86A4C94E490F}" dt="2022-10-20T18:09:51.587" v="873" actId="478"/>
          <ac:spMkLst>
            <pc:docMk/>
            <pc:sldMk cId="1067155447" sldId="503"/>
            <ac:spMk id="81" creationId="{CB4D5116-63FD-4D51-9F77-C5662F1DF098}"/>
          </ac:spMkLst>
        </pc:spChg>
        <pc:spChg chg="mod topLvl">
          <ac:chgData name="郭晏誠" userId="e3219672-2777-4d19-8d82-f0c196fe9886" providerId="ADAL" clId="{3B2F5F68-0FB6-4A15-A977-86A4C94E490F}" dt="2022-10-20T18:09:54.968" v="874" actId="1076"/>
          <ac:spMkLst>
            <pc:docMk/>
            <pc:sldMk cId="1067155447" sldId="503"/>
            <ac:spMk id="84" creationId="{C5BBA56A-AF32-4140-87ED-CD51BE84E93B}"/>
          </ac:spMkLst>
        </pc:spChg>
        <pc:spChg chg="mod topLvl">
          <ac:chgData name="郭晏誠" userId="e3219672-2777-4d19-8d82-f0c196fe9886" providerId="ADAL" clId="{3B2F5F68-0FB6-4A15-A977-86A4C94E490F}" dt="2022-10-20T18:09:54.968" v="874" actId="1076"/>
          <ac:spMkLst>
            <pc:docMk/>
            <pc:sldMk cId="1067155447" sldId="503"/>
            <ac:spMk id="85" creationId="{C50E4512-6B76-4729-AF27-7FEB9400EBF1}"/>
          </ac:spMkLst>
        </pc:spChg>
        <pc:spChg chg="mod topLvl">
          <ac:chgData name="郭晏誠" userId="e3219672-2777-4d19-8d82-f0c196fe9886" providerId="ADAL" clId="{3B2F5F68-0FB6-4A15-A977-86A4C94E490F}" dt="2022-10-20T18:09:54.968" v="874" actId="1076"/>
          <ac:spMkLst>
            <pc:docMk/>
            <pc:sldMk cId="1067155447" sldId="503"/>
            <ac:spMk id="86" creationId="{F0F6B5AD-7967-4FB8-B621-B8D4A061C858}"/>
          </ac:spMkLst>
        </pc:spChg>
        <pc:spChg chg="mod topLvl">
          <ac:chgData name="郭晏誠" userId="e3219672-2777-4d19-8d82-f0c196fe9886" providerId="ADAL" clId="{3B2F5F68-0FB6-4A15-A977-86A4C94E490F}" dt="2022-10-20T18:09:54.968" v="874" actId="1076"/>
          <ac:spMkLst>
            <pc:docMk/>
            <pc:sldMk cId="1067155447" sldId="503"/>
            <ac:spMk id="87" creationId="{09444FA5-8202-49A7-BC75-F02FB5A3B2D9}"/>
          </ac:spMkLst>
        </pc:spChg>
        <pc:spChg chg="del mod topLvl">
          <ac:chgData name="郭晏誠" userId="e3219672-2777-4d19-8d82-f0c196fe9886" providerId="ADAL" clId="{3B2F5F68-0FB6-4A15-A977-86A4C94E490F}" dt="2022-10-20T18:09:51.587" v="873" actId="478"/>
          <ac:spMkLst>
            <pc:docMk/>
            <pc:sldMk cId="1067155447" sldId="503"/>
            <ac:spMk id="88" creationId="{F4EE804D-917E-42C0-BA01-F29AD59718A6}"/>
          </ac:spMkLst>
        </pc:spChg>
        <pc:spChg chg="mod topLvl">
          <ac:chgData name="郭晏誠" userId="e3219672-2777-4d19-8d82-f0c196fe9886" providerId="ADAL" clId="{3B2F5F68-0FB6-4A15-A977-86A4C94E490F}" dt="2022-10-20T18:09:54.968" v="874" actId="1076"/>
          <ac:spMkLst>
            <pc:docMk/>
            <pc:sldMk cId="1067155447" sldId="503"/>
            <ac:spMk id="93" creationId="{8E6EFB68-5407-468A-A504-E5396AD4B6F0}"/>
          </ac:spMkLst>
        </pc:spChg>
        <pc:spChg chg="mod">
          <ac:chgData name="郭晏誠" userId="e3219672-2777-4d19-8d82-f0c196fe9886" providerId="ADAL" clId="{3B2F5F68-0FB6-4A15-A977-86A4C94E490F}" dt="2022-10-20T18:11:51.168" v="911" actId="20577"/>
          <ac:spMkLst>
            <pc:docMk/>
            <pc:sldMk cId="1067155447" sldId="503"/>
            <ac:spMk id="96" creationId="{BC8F3A35-59FC-86FE-A1A1-90C05564C5F0}"/>
          </ac:spMkLst>
        </pc:spChg>
        <pc:spChg chg="del mod topLvl">
          <ac:chgData name="郭晏誠" userId="e3219672-2777-4d19-8d82-f0c196fe9886" providerId="ADAL" clId="{3B2F5F68-0FB6-4A15-A977-86A4C94E490F}" dt="2022-10-20T18:09:51.587" v="873" actId="478"/>
          <ac:spMkLst>
            <pc:docMk/>
            <pc:sldMk cId="1067155447" sldId="503"/>
            <ac:spMk id="97" creationId="{D6591384-DBFA-E2FE-E782-A420083C367B}"/>
          </ac:spMkLst>
        </pc:spChg>
        <pc:spChg chg="mod topLvl">
          <ac:chgData name="郭晏誠" userId="e3219672-2777-4d19-8d82-f0c196fe9886" providerId="ADAL" clId="{3B2F5F68-0FB6-4A15-A977-86A4C94E490F}" dt="2022-10-20T18:09:54.968" v="874" actId="1076"/>
          <ac:spMkLst>
            <pc:docMk/>
            <pc:sldMk cId="1067155447" sldId="503"/>
            <ac:spMk id="98" creationId="{F2ACEB7F-7BE0-E13B-8C5C-2C4D4BAA7DFD}"/>
          </ac:spMkLst>
        </pc:spChg>
        <pc:spChg chg="del mod topLvl">
          <ac:chgData name="郭晏誠" userId="e3219672-2777-4d19-8d82-f0c196fe9886" providerId="ADAL" clId="{3B2F5F68-0FB6-4A15-A977-86A4C94E490F}" dt="2022-10-20T18:09:51.587" v="873" actId="478"/>
          <ac:spMkLst>
            <pc:docMk/>
            <pc:sldMk cId="1067155447" sldId="503"/>
            <ac:spMk id="99" creationId="{D4177C76-A25B-37FE-27E1-5B8289E53486}"/>
          </ac:spMkLst>
        </pc:spChg>
        <pc:grpChg chg="del">
          <ac:chgData name="郭晏誠" userId="e3219672-2777-4d19-8d82-f0c196fe9886" providerId="ADAL" clId="{3B2F5F68-0FB6-4A15-A977-86A4C94E490F}" dt="2022-10-20T18:09:47.905" v="872" actId="165"/>
          <ac:grpSpMkLst>
            <pc:docMk/>
            <pc:sldMk cId="1067155447" sldId="503"/>
            <ac:grpSpMk id="101" creationId="{17F54E9F-4142-005C-990A-F18524D3CFA7}"/>
          </ac:grpSpMkLst>
        </pc:grpChg>
        <pc:cxnChg chg="del mod topLvl">
          <ac:chgData name="郭晏誠" userId="e3219672-2777-4d19-8d82-f0c196fe9886" providerId="ADAL" clId="{3B2F5F68-0FB6-4A15-A977-86A4C94E490F}" dt="2022-10-20T18:09:51.587" v="873" actId="478"/>
          <ac:cxnSpMkLst>
            <pc:docMk/>
            <pc:sldMk cId="1067155447" sldId="503"/>
            <ac:cxnSpMk id="4" creationId="{BC94243A-8EC2-4BB8-B65C-C55B5B74FCB3}"/>
          </ac:cxnSpMkLst>
        </pc:cxnChg>
        <pc:cxnChg chg="del mod topLvl">
          <ac:chgData name="郭晏誠" userId="e3219672-2777-4d19-8d82-f0c196fe9886" providerId="ADAL" clId="{3B2F5F68-0FB6-4A15-A977-86A4C94E490F}" dt="2022-10-20T18:09:51.587" v="873" actId="478"/>
          <ac:cxnSpMkLst>
            <pc:docMk/>
            <pc:sldMk cId="1067155447" sldId="503"/>
            <ac:cxnSpMk id="12" creationId="{82AF7FBF-C178-4561-9535-BF8AB4041AEB}"/>
          </ac:cxnSpMkLst>
        </pc:cxnChg>
        <pc:cxnChg chg="del mod topLvl">
          <ac:chgData name="郭晏誠" userId="e3219672-2777-4d19-8d82-f0c196fe9886" providerId="ADAL" clId="{3B2F5F68-0FB6-4A15-A977-86A4C94E490F}" dt="2022-10-20T18:09:51.587" v="873" actId="478"/>
          <ac:cxnSpMkLst>
            <pc:docMk/>
            <pc:sldMk cId="1067155447" sldId="503"/>
            <ac:cxnSpMk id="13" creationId="{63AB96C6-0DCD-4950-96DD-8D08967B4B50}"/>
          </ac:cxnSpMkLst>
        </pc:cxnChg>
        <pc:cxnChg chg="del mod topLvl">
          <ac:chgData name="郭晏誠" userId="e3219672-2777-4d19-8d82-f0c196fe9886" providerId="ADAL" clId="{3B2F5F68-0FB6-4A15-A977-86A4C94E490F}" dt="2022-10-20T18:09:51.587" v="873" actId="478"/>
          <ac:cxnSpMkLst>
            <pc:docMk/>
            <pc:sldMk cId="1067155447" sldId="503"/>
            <ac:cxnSpMk id="14" creationId="{CA3265E8-62CB-4AE8-841B-BDBB3F54E592}"/>
          </ac:cxnSpMkLst>
        </pc:cxnChg>
        <pc:cxnChg chg="del mod topLvl">
          <ac:chgData name="郭晏誠" userId="e3219672-2777-4d19-8d82-f0c196fe9886" providerId="ADAL" clId="{3B2F5F68-0FB6-4A15-A977-86A4C94E490F}" dt="2022-10-20T18:09:51.587" v="873" actId="478"/>
          <ac:cxnSpMkLst>
            <pc:docMk/>
            <pc:sldMk cId="1067155447" sldId="503"/>
            <ac:cxnSpMk id="20" creationId="{1A642EA3-39DE-44BD-A14C-3F2C139DFA6C}"/>
          </ac:cxnSpMkLst>
        </pc:cxnChg>
        <pc:cxnChg chg="del mod topLvl">
          <ac:chgData name="郭晏誠" userId="e3219672-2777-4d19-8d82-f0c196fe9886" providerId="ADAL" clId="{3B2F5F68-0FB6-4A15-A977-86A4C94E490F}" dt="2022-10-20T18:09:51.587" v="873" actId="478"/>
          <ac:cxnSpMkLst>
            <pc:docMk/>
            <pc:sldMk cId="1067155447" sldId="503"/>
            <ac:cxnSpMk id="28" creationId="{5A86E151-3444-4560-8551-07EDA1ED3BFB}"/>
          </ac:cxnSpMkLst>
        </pc:cxnChg>
        <pc:cxnChg chg="del mod topLvl">
          <ac:chgData name="郭晏誠" userId="e3219672-2777-4d19-8d82-f0c196fe9886" providerId="ADAL" clId="{3B2F5F68-0FB6-4A15-A977-86A4C94E490F}" dt="2022-10-20T18:09:51.587" v="873" actId="478"/>
          <ac:cxnSpMkLst>
            <pc:docMk/>
            <pc:sldMk cId="1067155447" sldId="503"/>
            <ac:cxnSpMk id="29" creationId="{2A72D0D3-FC5E-48D7-A94E-158B76484116}"/>
          </ac:cxnSpMkLst>
        </pc:cxnChg>
        <pc:cxnChg chg="del mod topLvl">
          <ac:chgData name="郭晏誠" userId="e3219672-2777-4d19-8d82-f0c196fe9886" providerId="ADAL" clId="{3B2F5F68-0FB6-4A15-A977-86A4C94E490F}" dt="2022-10-20T18:09:51.587" v="873" actId="478"/>
          <ac:cxnSpMkLst>
            <pc:docMk/>
            <pc:sldMk cId="1067155447" sldId="503"/>
            <ac:cxnSpMk id="30" creationId="{32F1C1BA-AEE3-4B85-ABCE-168C92A544C5}"/>
          </ac:cxnSpMkLst>
        </pc:cxnChg>
        <pc:cxnChg chg="del mod topLvl">
          <ac:chgData name="郭晏誠" userId="e3219672-2777-4d19-8d82-f0c196fe9886" providerId="ADAL" clId="{3B2F5F68-0FB6-4A15-A977-86A4C94E490F}" dt="2022-10-20T18:09:51.587" v="873" actId="478"/>
          <ac:cxnSpMkLst>
            <pc:docMk/>
            <pc:sldMk cId="1067155447" sldId="503"/>
            <ac:cxnSpMk id="32" creationId="{39091773-A04A-4A11-AC02-7F48985CD054}"/>
          </ac:cxnSpMkLst>
        </pc:cxnChg>
        <pc:cxnChg chg="del mod topLvl">
          <ac:chgData name="郭晏誠" userId="e3219672-2777-4d19-8d82-f0c196fe9886" providerId="ADAL" clId="{3B2F5F68-0FB6-4A15-A977-86A4C94E490F}" dt="2022-10-20T18:09:51.587" v="873" actId="478"/>
          <ac:cxnSpMkLst>
            <pc:docMk/>
            <pc:sldMk cId="1067155447" sldId="503"/>
            <ac:cxnSpMk id="35" creationId="{24894A99-4047-487C-921B-E706F29C79C2}"/>
          </ac:cxnSpMkLst>
        </pc:cxnChg>
        <pc:cxnChg chg="mod topLvl">
          <ac:chgData name="郭晏誠" userId="e3219672-2777-4d19-8d82-f0c196fe9886" providerId="ADAL" clId="{3B2F5F68-0FB6-4A15-A977-86A4C94E490F}" dt="2022-10-20T18:09:54.968" v="874" actId="1076"/>
          <ac:cxnSpMkLst>
            <pc:docMk/>
            <pc:sldMk cId="1067155447" sldId="503"/>
            <ac:cxnSpMk id="39" creationId="{4384F72A-52AE-4F1D-8FC9-E1EFF735F02A}"/>
          </ac:cxnSpMkLst>
        </pc:cxnChg>
        <pc:cxnChg chg="mod topLvl">
          <ac:chgData name="郭晏誠" userId="e3219672-2777-4d19-8d82-f0c196fe9886" providerId="ADAL" clId="{3B2F5F68-0FB6-4A15-A977-86A4C94E490F}" dt="2022-10-20T18:09:54.968" v="874" actId="1076"/>
          <ac:cxnSpMkLst>
            <pc:docMk/>
            <pc:sldMk cId="1067155447" sldId="503"/>
            <ac:cxnSpMk id="47" creationId="{740357D0-9E54-45F7-8CA7-EBE61A9714FA}"/>
          </ac:cxnSpMkLst>
        </pc:cxnChg>
        <pc:cxnChg chg="mod topLvl">
          <ac:chgData name="郭晏誠" userId="e3219672-2777-4d19-8d82-f0c196fe9886" providerId="ADAL" clId="{3B2F5F68-0FB6-4A15-A977-86A4C94E490F}" dt="2022-10-20T18:09:54.968" v="874" actId="1076"/>
          <ac:cxnSpMkLst>
            <pc:docMk/>
            <pc:sldMk cId="1067155447" sldId="503"/>
            <ac:cxnSpMk id="48" creationId="{0AAD7C47-0B7A-460E-8664-496F0143AAFC}"/>
          </ac:cxnSpMkLst>
        </pc:cxnChg>
        <pc:cxnChg chg="mod topLvl">
          <ac:chgData name="郭晏誠" userId="e3219672-2777-4d19-8d82-f0c196fe9886" providerId="ADAL" clId="{3B2F5F68-0FB6-4A15-A977-86A4C94E490F}" dt="2022-10-20T18:09:54.968" v="874" actId="1076"/>
          <ac:cxnSpMkLst>
            <pc:docMk/>
            <pc:sldMk cId="1067155447" sldId="503"/>
            <ac:cxnSpMk id="49" creationId="{E516A3DF-7F87-45F7-A114-1966FF0F10A6}"/>
          </ac:cxnSpMkLst>
        </pc:cxnChg>
        <pc:cxnChg chg="mod topLvl">
          <ac:chgData name="郭晏誠" userId="e3219672-2777-4d19-8d82-f0c196fe9886" providerId="ADAL" clId="{3B2F5F68-0FB6-4A15-A977-86A4C94E490F}" dt="2022-10-20T18:09:54.968" v="874" actId="1076"/>
          <ac:cxnSpMkLst>
            <pc:docMk/>
            <pc:sldMk cId="1067155447" sldId="503"/>
            <ac:cxnSpMk id="55" creationId="{5497A4D6-EBA4-4D83-A7F9-8C0493FED8E7}"/>
          </ac:cxnSpMkLst>
        </pc:cxnChg>
        <pc:cxnChg chg="mod topLvl">
          <ac:chgData name="郭晏誠" userId="e3219672-2777-4d19-8d82-f0c196fe9886" providerId="ADAL" clId="{3B2F5F68-0FB6-4A15-A977-86A4C94E490F}" dt="2022-10-20T18:09:54.968" v="874" actId="1076"/>
          <ac:cxnSpMkLst>
            <pc:docMk/>
            <pc:sldMk cId="1067155447" sldId="503"/>
            <ac:cxnSpMk id="63" creationId="{F26522A4-093E-44CD-9DAD-1026CF9A929F}"/>
          </ac:cxnSpMkLst>
        </pc:cxnChg>
        <pc:cxnChg chg="mod topLvl">
          <ac:chgData name="郭晏誠" userId="e3219672-2777-4d19-8d82-f0c196fe9886" providerId="ADAL" clId="{3B2F5F68-0FB6-4A15-A977-86A4C94E490F}" dt="2022-10-20T18:09:54.968" v="874" actId="1076"/>
          <ac:cxnSpMkLst>
            <pc:docMk/>
            <pc:sldMk cId="1067155447" sldId="503"/>
            <ac:cxnSpMk id="64" creationId="{748FC57F-3844-4D06-8952-6EAE78292A40}"/>
          </ac:cxnSpMkLst>
        </pc:cxnChg>
        <pc:cxnChg chg="mod topLvl">
          <ac:chgData name="郭晏誠" userId="e3219672-2777-4d19-8d82-f0c196fe9886" providerId="ADAL" clId="{3B2F5F68-0FB6-4A15-A977-86A4C94E490F}" dt="2022-10-20T18:09:54.968" v="874" actId="1076"/>
          <ac:cxnSpMkLst>
            <pc:docMk/>
            <pc:sldMk cId="1067155447" sldId="503"/>
            <ac:cxnSpMk id="65" creationId="{2FC1B62C-A874-4371-A8A8-073FA229212C}"/>
          </ac:cxnSpMkLst>
        </pc:cxnChg>
        <pc:cxnChg chg="mod topLvl">
          <ac:chgData name="郭晏誠" userId="e3219672-2777-4d19-8d82-f0c196fe9886" providerId="ADAL" clId="{3B2F5F68-0FB6-4A15-A977-86A4C94E490F}" dt="2022-10-20T18:09:54.968" v="874" actId="1076"/>
          <ac:cxnSpMkLst>
            <pc:docMk/>
            <pc:sldMk cId="1067155447" sldId="503"/>
            <ac:cxnSpMk id="67" creationId="{439592E0-5B8B-408F-A11A-0BB19059D532}"/>
          </ac:cxnSpMkLst>
        </pc:cxnChg>
        <pc:cxnChg chg="mod topLvl">
          <ac:chgData name="郭晏誠" userId="e3219672-2777-4d19-8d82-f0c196fe9886" providerId="ADAL" clId="{3B2F5F68-0FB6-4A15-A977-86A4C94E490F}" dt="2022-10-20T18:09:54.968" v="874" actId="1076"/>
          <ac:cxnSpMkLst>
            <pc:docMk/>
            <pc:sldMk cId="1067155447" sldId="503"/>
            <ac:cxnSpMk id="70" creationId="{91109128-15A5-4E40-99E1-9DE4CE62E458}"/>
          </ac:cxnSpMkLst>
        </pc:cxnChg>
      </pc:sldChg>
      <pc:sldChg chg="addSp delSp modSp mod ord">
        <pc:chgData name="郭晏誠" userId="e3219672-2777-4d19-8d82-f0c196fe9886" providerId="ADAL" clId="{3B2F5F68-0FB6-4A15-A977-86A4C94E490F}" dt="2022-10-20T18:14:36.924" v="935" actId="20577"/>
        <pc:sldMkLst>
          <pc:docMk/>
          <pc:sldMk cId="3248612142" sldId="523"/>
        </pc:sldMkLst>
        <pc:spChg chg="mod">
          <ac:chgData name="郭晏誠" userId="e3219672-2777-4d19-8d82-f0c196fe9886" providerId="ADAL" clId="{3B2F5F68-0FB6-4A15-A977-86A4C94E490F}" dt="2022-10-20T18:11:35.296" v="901" actId="20577"/>
          <ac:spMkLst>
            <pc:docMk/>
            <pc:sldMk cId="3248612142" sldId="523"/>
            <ac:spMk id="2" creationId="{FC988A44-B80F-4D2C-AF4D-E7BA110B9273}"/>
          </ac:spMkLst>
        </pc:spChg>
        <pc:spChg chg="mod">
          <ac:chgData name="郭晏誠" userId="e3219672-2777-4d19-8d82-f0c196fe9886" providerId="ADAL" clId="{3B2F5F68-0FB6-4A15-A977-86A4C94E490F}" dt="2022-10-20T18:14:36.924" v="935" actId="20577"/>
          <ac:spMkLst>
            <pc:docMk/>
            <pc:sldMk cId="3248612142" sldId="523"/>
            <ac:spMk id="3" creationId="{3431D995-75C9-4E76-8DC6-81091CCABEAA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28" creationId="{65D10CE6-14D7-A6BD-43AC-CF302CE1D09D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32" creationId="{B5A20D51-2581-0C26-3EF8-FCD4CA944CCF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33" creationId="{8E1A5051-5042-11B5-E0B5-400FC24EC681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34" creationId="{8084038E-705B-B5DA-7D43-B8F96C9743E8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35" creationId="{BDFDFBFD-1753-1A05-375E-28F8F664DD22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36" creationId="{377A1BB0-886D-5AE8-01A9-993CA7880A41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37" creationId="{B175B700-B6B3-4F34-34CE-D5F9A7CEEAC5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38" creationId="{20E23D33-5A2F-0209-C544-B130EDDF16EC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39" creationId="{41C958DA-86A2-3C43-FC98-8ABAAB2D4572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42" creationId="{E43B2473-9DED-38D5-C917-A4B8F0ED1A13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43" creationId="{3761C18F-E7F2-09B7-69FA-4CE11D4D6BB9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45" creationId="{1D8AB6AA-FB49-12AB-ADE1-0FA4A02D7DD8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46" creationId="{F6EC4978-FC49-5507-CDD2-1B78BFEF5B97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48" creationId="{FF06CB44-1F59-C819-DFA1-CD42C2F874F3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49" creationId="{B6562234-DDB6-631A-A437-B9776DAAA09D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51" creationId="{9C8A99F5-F88E-C063-0216-607F9141791C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52" creationId="{9F183606-31EC-B05A-022E-09096C85EF19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53" creationId="{70C4B3C0-18A7-7601-9E65-F2F7EA886249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54" creationId="{36F18D63-E83D-89E8-0DFE-C4B40DF20523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55" creationId="{9E23F035-81AD-618C-1BF7-21419F2C4D82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56" creationId="{D05E1FA6-44C2-447B-ED40-DA644DE91FF2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57" creationId="{FF791B65-3F29-6CE8-990D-8420616A4CCB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58" creationId="{DED87191-F8EE-8A2C-3718-DF312B8AA145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59" creationId="{E8FF2CB9-234A-F6C4-CC2F-05A0FFBEE52A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60" creationId="{369308C2-4406-6E3A-1A66-C875A2997135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61" creationId="{F52A2B95-D719-648A-2C24-538642D60033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62" creationId="{65CFFE73-1987-3B7F-B544-95A0A8727224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63" creationId="{DED43198-EA79-4770-8468-BBC7DF6D6E28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64" creationId="{B8791AD9-AFF7-C299-CFBB-AEFBCCD83E99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65" creationId="{F6197470-FD52-C308-D6D3-7AD0AC0C7A40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66" creationId="{868A81F5-7EFF-1C7A-753F-9EAA8FDB9ADA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67" creationId="{4BD55A05-1345-D035-C6FE-AC205A839866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68" creationId="{2BF29E86-6CD8-24E3-0E51-066D50363AA0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69" creationId="{40A9AD3B-CEBF-6A0F-F8E2-452A9A4784EE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70" creationId="{DC55866E-F1F6-838F-0056-F253EDBDDA48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71" creationId="{04E8A864-911C-DAAD-1D5D-BB22BF473131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72" creationId="{511C9743-A139-7829-7DA4-03494ACB3AF9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73" creationId="{8DFEEDE0-EDA5-F26C-E78C-8EF4CABB9962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74" creationId="{5F4F7D28-FDB6-7806-BBDC-FD240158D7AC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75" creationId="{025FFD08-33A5-5A5C-D5DB-90B078AA1CBB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76" creationId="{6617664E-DA2D-A00F-2DFD-220AD1481C8B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77" creationId="{15C83787-BE93-DEE7-E6E6-9CFFA1C54F2C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78" creationId="{CE680E2D-BA49-AF78-7CC1-E04375BCCD6D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79" creationId="{E57A748C-DEDD-F186-5D41-7CC24E767973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80" creationId="{35ADDD3E-8D63-7BCE-3C53-14542E76CFB3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81" creationId="{942FBDA8-657B-2301-F50E-363D5DEDD1E5}"/>
          </ac:spMkLst>
        </pc:spChg>
        <pc:spChg chg="add mod">
          <ac:chgData name="郭晏誠" userId="e3219672-2777-4d19-8d82-f0c196fe9886" providerId="ADAL" clId="{3B2F5F68-0FB6-4A15-A977-86A4C94E490F}" dt="2022-10-18T03:17:13.133" v="15" actId="1076"/>
          <ac:spMkLst>
            <pc:docMk/>
            <pc:sldMk cId="3248612142" sldId="523"/>
            <ac:spMk id="82" creationId="{923F9724-7260-D9E9-40B1-083B387DF618}"/>
          </ac:spMkLst>
        </pc:spChg>
        <pc:picChg chg="add mod">
          <ac:chgData name="郭晏誠" userId="e3219672-2777-4d19-8d82-f0c196fe9886" providerId="ADAL" clId="{3B2F5F68-0FB6-4A15-A977-86A4C94E490F}" dt="2022-10-18T03:17:13.133" v="15" actId="1076"/>
          <ac:picMkLst>
            <pc:docMk/>
            <pc:sldMk cId="3248612142" sldId="523"/>
            <ac:picMk id="4" creationId="{319A2D02-2365-FB8C-9688-C94C556A7157}"/>
          </ac:picMkLst>
        </pc:picChg>
        <pc:picChg chg="del">
          <ac:chgData name="郭晏誠" userId="e3219672-2777-4d19-8d82-f0c196fe9886" providerId="ADAL" clId="{3B2F5F68-0FB6-4A15-A977-86A4C94E490F}" dt="2022-10-18T03:17:06.897" v="13" actId="478"/>
          <ac:picMkLst>
            <pc:docMk/>
            <pc:sldMk cId="3248612142" sldId="523"/>
            <ac:picMk id="5" creationId="{00000000-0000-0000-0000-000000000000}"/>
          </ac:picMkLst>
        </pc:picChg>
        <pc:picChg chg="add mod">
          <ac:chgData name="郭晏誠" userId="e3219672-2777-4d19-8d82-f0c196fe9886" providerId="ADAL" clId="{3B2F5F68-0FB6-4A15-A977-86A4C94E490F}" dt="2022-10-18T03:17:13.133" v="15" actId="1076"/>
          <ac:picMkLst>
            <pc:docMk/>
            <pc:sldMk cId="3248612142" sldId="523"/>
            <ac:picMk id="7" creationId="{827A8055-4C41-508D-3D7E-F4463BEADDD2}"/>
          </ac:picMkLst>
        </pc:picChg>
        <pc:picChg chg="add mod">
          <ac:chgData name="郭晏誠" userId="e3219672-2777-4d19-8d82-f0c196fe9886" providerId="ADAL" clId="{3B2F5F68-0FB6-4A15-A977-86A4C94E490F}" dt="2022-10-18T03:17:13.133" v="15" actId="1076"/>
          <ac:picMkLst>
            <pc:docMk/>
            <pc:sldMk cId="3248612142" sldId="523"/>
            <ac:picMk id="8" creationId="{677243B5-22EA-B67D-072D-AEC5FBCD7677}"/>
          </ac:picMkLst>
        </pc:picChg>
        <pc:picChg chg="add mod">
          <ac:chgData name="郭晏誠" userId="e3219672-2777-4d19-8d82-f0c196fe9886" providerId="ADAL" clId="{3B2F5F68-0FB6-4A15-A977-86A4C94E490F}" dt="2022-10-18T03:17:13.133" v="15" actId="1076"/>
          <ac:picMkLst>
            <pc:docMk/>
            <pc:sldMk cId="3248612142" sldId="523"/>
            <ac:picMk id="9" creationId="{231DB0A4-866C-A2F9-6452-713D5DA49325}"/>
          </ac:picMkLst>
        </pc:picChg>
        <pc:picChg chg="add mod">
          <ac:chgData name="郭晏誠" userId="e3219672-2777-4d19-8d82-f0c196fe9886" providerId="ADAL" clId="{3B2F5F68-0FB6-4A15-A977-86A4C94E490F}" dt="2022-10-18T03:17:13.133" v="15" actId="1076"/>
          <ac:picMkLst>
            <pc:docMk/>
            <pc:sldMk cId="3248612142" sldId="523"/>
            <ac:picMk id="10" creationId="{E9038FA1-A796-8AF9-B751-ED31A5518D37}"/>
          </ac:picMkLst>
        </pc:picChg>
        <pc:picChg chg="add mod">
          <ac:chgData name="郭晏誠" userId="e3219672-2777-4d19-8d82-f0c196fe9886" providerId="ADAL" clId="{3B2F5F68-0FB6-4A15-A977-86A4C94E490F}" dt="2022-10-18T03:17:13.133" v="15" actId="1076"/>
          <ac:picMkLst>
            <pc:docMk/>
            <pc:sldMk cId="3248612142" sldId="523"/>
            <ac:picMk id="11" creationId="{EFD89930-E2E0-72C8-F852-CF353CB742D1}"/>
          </ac:picMkLst>
        </pc:picChg>
        <pc:picChg chg="add mod">
          <ac:chgData name="郭晏誠" userId="e3219672-2777-4d19-8d82-f0c196fe9886" providerId="ADAL" clId="{3B2F5F68-0FB6-4A15-A977-86A4C94E490F}" dt="2022-10-18T03:17:13.133" v="15" actId="1076"/>
          <ac:picMkLst>
            <pc:docMk/>
            <pc:sldMk cId="3248612142" sldId="523"/>
            <ac:picMk id="12" creationId="{AC241FD4-82FF-89E5-2F91-D565E3BB0BB0}"/>
          </ac:picMkLst>
        </pc:picChg>
        <pc:picChg chg="add mod">
          <ac:chgData name="郭晏誠" userId="e3219672-2777-4d19-8d82-f0c196fe9886" providerId="ADAL" clId="{3B2F5F68-0FB6-4A15-A977-86A4C94E490F}" dt="2022-10-18T03:17:13.133" v="15" actId="1076"/>
          <ac:picMkLst>
            <pc:docMk/>
            <pc:sldMk cId="3248612142" sldId="523"/>
            <ac:picMk id="13" creationId="{14C4239C-9220-FA46-DAFD-436B55C842CE}"/>
          </ac:picMkLst>
        </pc:picChg>
        <pc:picChg chg="add mod">
          <ac:chgData name="郭晏誠" userId="e3219672-2777-4d19-8d82-f0c196fe9886" providerId="ADAL" clId="{3B2F5F68-0FB6-4A15-A977-86A4C94E490F}" dt="2022-10-18T03:17:13.133" v="15" actId="1076"/>
          <ac:picMkLst>
            <pc:docMk/>
            <pc:sldMk cId="3248612142" sldId="523"/>
            <ac:picMk id="14" creationId="{6D1A10F7-E898-1429-9F60-499CE53CAC99}"/>
          </ac:picMkLst>
        </pc:picChg>
        <pc:picChg chg="add mod">
          <ac:chgData name="郭晏誠" userId="e3219672-2777-4d19-8d82-f0c196fe9886" providerId="ADAL" clId="{3B2F5F68-0FB6-4A15-A977-86A4C94E490F}" dt="2022-10-18T03:17:13.133" v="15" actId="1076"/>
          <ac:picMkLst>
            <pc:docMk/>
            <pc:sldMk cId="3248612142" sldId="523"/>
            <ac:picMk id="15" creationId="{8074E245-A879-799E-6976-F4895B96C578}"/>
          </ac:picMkLst>
        </pc:picChg>
        <pc:picChg chg="add mod">
          <ac:chgData name="郭晏誠" userId="e3219672-2777-4d19-8d82-f0c196fe9886" providerId="ADAL" clId="{3B2F5F68-0FB6-4A15-A977-86A4C94E490F}" dt="2022-10-18T03:17:13.133" v="15" actId="1076"/>
          <ac:picMkLst>
            <pc:docMk/>
            <pc:sldMk cId="3248612142" sldId="523"/>
            <ac:picMk id="16" creationId="{B27506DD-E047-D299-FE21-ECF608E8B307}"/>
          </ac:picMkLst>
        </pc:picChg>
        <pc:picChg chg="add mod">
          <ac:chgData name="郭晏誠" userId="e3219672-2777-4d19-8d82-f0c196fe9886" providerId="ADAL" clId="{3B2F5F68-0FB6-4A15-A977-86A4C94E490F}" dt="2022-10-18T03:17:13.133" v="15" actId="1076"/>
          <ac:picMkLst>
            <pc:docMk/>
            <pc:sldMk cId="3248612142" sldId="523"/>
            <ac:picMk id="17" creationId="{E3B2BDD6-EF51-6C94-35E8-863CC1C1A2A3}"/>
          </ac:picMkLst>
        </pc:picChg>
        <pc:picChg chg="add mod">
          <ac:chgData name="郭晏誠" userId="e3219672-2777-4d19-8d82-f0c196fe9886" providerId="ADAL" clId="{3B2F5F68-0FB6-4A15-A977-86A4C94E490F}" dt="2022-10-18T03:17:13.133" v="15" actId="1076"/>
          <ac:picMkLst>
            <pc:docMk/>
            <pc:sldMk cId="3248612142" sldId="523"/>
            <ac:picMk id="18" creationId="{A5BF81CC-D614-F40E-B9AC-0EC72E4435BB}"/>
          </ac:picMkLst>
        </pc:picChg>
        <pc:picChg chg="add mod">
          <ac:chgData name="郭晏誠" userId="e3219672-2777-4d19-8d82-f0c196fe9886" providerId="ADAL" clId="{3B2F5F68-0FB6-4A15-A977-86A4C94E490F}" dt="2022-10-18T03:17:13.133" v="15" actId="1076"/>
          <ac:picMkLst>
            <pc:docMk/>
            <pc:sldMk cId="3248612142" sldId="523"/>
            <ac:picMk id="19" creationId="{3C66C0A1-DD69-46B1-FFEF-37838C70AA50}"/>
          </ac:picMkLst>
        </pc:picChg>
        <pc:picChg chg="add mod">
          <ac:chgData name="郭晏誠" userId="e3219672-2777-4d19-8d82-f0c196fe9886" providerId="ADAL" clId="{3B2F5F68-0FB6-4A15-A977-86A4C94E490F}" dt="2022-10-18T03:17:13.133" v="15" actId="1076"/>
          <ac:picMkLst>
            <pc:docMk/>
            <pc:sldMk cId="3248612142" sldId="523"/>
            <ac:picMk id="20" creationId="{560918B7-EAAC-5347-62BD-515787058835}"/>
          </ac:picMkLst>
        </pc:picChg>
        <pc:picChg chg="add mod">
          <ac:chgData name="郭晏誠" userId="e3219672-2777-4d19-8d82-f0c196fe9886" providerId="ADAL" clId="{3B2F5F68-0FB6-4A15-A977-86A4C94E490F}" dt="2022-10-18T03:17:13.133" v="15" actId="1076"/>
          <ac:picMkLst>
            <pc:docMk/>
            <pc:sldMk cId="3248612142" sldId="523"/>
            <ac:picMk id="21" creationId="{EBD02FF7-597C-D610-F912-B4B9255708B6}"/>
          </ac:picMkLst>
        </pc:picChg>
        <pc:picChg chg="add mod">
          <ac:chgData name="郭晏誠" userId="e3219672-2777-4d19-8d82-f0c196fe9886" providerId="ADAL" clId="{3B2F5F68-0FB6-4A15-A977-86A4C94E490F}" dt="2022-10-18T03:17:13.133" v="15" actId="1076"/>
          <ac:picMkLst>
            <pc:docMk/>
            <pc:sldMk cId="3248612142" sldId="523"/>
            <ac:picMk id="22" creationId="{7470EF20-81CF-7FDE-12BA-87B9AD8A518E}"/>
          </ac:picMkLst>
        </pc:picChg>
        <pc:picChg chg="add mod">
          <ac:chgData name="郭晏誠" userId="e3219672-2777-4d19-8d82-f0c196fe9886" providerId="ADAL" clId="{3B2F5F68-0FB6-4A15-A977-86A4C94E490F}" dt="2022-10-18T03:17:13.133" v="15" actId="1076"/>
          <ac:picMkLst>
            <pc:docMk/>
            <pc:sldMk cId="3248612142" sldId="523"/>
            <ac:picMk id="23" creationId="{C6A9E0D6-AF93-C965-30C6-8BCBAC16572C}"/>
          </ac:picMkLst>
        </pc:picChg>
        <pc:cxnChg chg="add mod">
          <ac:chgData name="郭晏誠" userId="e3219672-2777-4d19-8d82-f0c196fe9886" providerId="ADAL" clId="{3B2F5F68-0FB6-4A15-A977-86A4C94E490F}" dt="2022-10-18T03:17:13.133" v="15" actId="1076"/>
          <ac:cxnSpMkLst>
            <pc:docMk/>
            <pc:sldMk cId="3248612142" sldId="523"/>
            <ac:cxnSpMk id="24" creationId="{7E0452C4-D370-FB00-B6ED-3AFAADFE3AFA}"/>
          </ac:cxnSpMkLst>
        </pc:cxnChg>
        <pc:cxnChg chg="add mod">
          <ac:chgData name="郭晏誠" userId="e3219672-2777-4d19-8d82-f0c196fe9886" providerId="ADAL" clId="{3B2F5F68-0FB6-4A15-A977-86A4C94E490F}" dt="2022-10-18T03:17:13.133" v="15" actId="1076"/>
          <ac:cxnSpMkLst>
            <pc:docMk/>
            <pc:sldMk cId="3248612142" sldId="523"/>
            <ac:cxnSpMk id="25" creationId="{A42060FB-3CFE-896E-D46A-76BC7E0E356A}"/>
          </ac:cxnSpMkLst>
        </pc:cxnChg>
        <pc:cxnChg chg="add mod">
          <ac:chgData name="郭晏誠" userId="e3219672-2777-4d19-8d82-f0c196fe9886" providerId="ADAL" clId="{3B2F5F68-0FB6-4A15-A977-86A4C94E490F}" dt="2022-10-18T03:17:13.133" v="15" actId="1076"/>
          <ac:cxnSpMkLst>
            <pc:docMk/>
            <pc:sldMk cId="3248612142" sldId="523"/>
            <ac:cxnSpMk id="26" creationId="{3C5238B4-6925-6584-AA73-9077367FF099}"/>
          </ac:cxnSpMkLst>
        </pc:cxnChg>
        <pc:cxnChg chg="add mod">
          <ac:chgData name="郭晏誠" userId="e3219672-2777-4d19-8d82-f0c196fe9886" providerId="ADAL" clId="{3B2F5F68-0FB6-4A15-A977-86A4C94E490F}" dt="2022-10-18T03:17:13.133" v="15" actId="1076"/>
          <ac:cxnSpMkLst>
            <pc:docMk/>
            <pc:sldMk cId="3248612142" sldId="523"/>
            <ac:cxnSpMk id="27" creationId="{980ACBC3-4686-A46D-E733-ACE1259356C2}"/>
          </ac:cxnSpMkLst>
        </pc:cxnChg>
        <pc:cxnChg chg="add mod">
          <ac:chgData name="郭晏誠" userId="e3219672-2777-4d19-8d82-f0c196fe9886" providerId="ADAL" clId="{3B2F5F68-0FB6-4A15-A977-86A4C94E490F}" dt="2022-10-18T03:17:13.133" v="15" actId="1076"/>
          <ac:cxnSpMkLst>
            <pc:docMk/>
            <pc:sldMk cId="3248612142" sldId="523"/>
            <ac:cxnSpMk id="29" creationId="{BC50D8C7-3ACB-118B-CC82-6B4796ED13F6}"/>
          </ac:cxnSpMkLst>
        </pc:cxnChg>
        <pc:cxnChg chg="add mod">
          <ac:chgData name="郭晏誠" userId="e3219672-2777-4d19-8d82-f0c196fe9886" providerId="ADAL" clId="{3B2F5F68-0FB6-4A15-A977-86A4C94E490F}" dt="2022-10-18T03:17:13.133" v="15" actId="1076"/>
          <ac:cxnSpMkLst>
            <pc:docMk/>
            <pc:sldMk cId="3248612142" sldId="523"/>
            <ac:cxnSpMk id="30" creationId="{2D0D80B3-3FCC-82FB-E243-D5980FC89406}"/>
          </ac:cxnSpMkLst>
        </pc:cxnChg>
        <pc:cxnChg chg="add mod">
          <ac:chgData name="郭晏誠" userId="e3219672-2777-4d19-8d82-f0c196fe9886" providerId="ADAL" clId="{3B2F5F68-0FB6-4A15-A977-86A4C94E490F}" dt="2022-10-18T03:17:13.133" v="15" actId="1076"/>
          <ac:cxnSpMkLst>
            <pc:docMk/>
            <pc:sldMk cId="3248612142" sldId="523"/>
            <ac:cxnSpMk id="31" creationId="{D012744C-97B3-16E3-7D47-428F022C0E7C}"/>
          </ac:cxnSpMkLst>
        </pc:cxnChg>
        <pc:cxnChg chg="add mod">
          <ac:chgData name="郭晏誠" userId="e3219672-2777-4d19-8d82-f0c196fe9886" providerId="ADAL" clId="{3B2F5F68-0FB6-4A15-A977-86A4C94E490F}" dt="2022-10-18T03:17:13.133" v="15" actId="1076"/>
          <ac:cxnSpMkLst>
            <pc:docMk/>
            <pc:sldMk cId="3248612142" sldId="523"/>
            <ac:cxnSpMk id="40" creationId="{6DD92EF7-1A32-EBE6-1AED-296B38A4E06D}"/>
          </ac:cxnSpMkLst>
        </pc:cxnChg>
        <pc:cxnChg chg="add mod">
          <ac:chgData name="郭晏誠" userId="e3219672-2777-4d19-8d82-f0c196fe9886" providerId="ADAL" clId="{3B2F5F68-0FB6-4A15-A977-86A4C94E490F}" dt="2022-10-18T03:17:13.133" v="15" actId="1076"/>
          <ac:cxnSpMkLst>
            <pc:docMk/>
            <pc:sldMk cId="3248612142" sldId="523"/>
            <ac:cxnSpMk id="41" creationId="{825C9F06-30AA-3ED6-9761-790C32F662D3}"/>
          </ac:cxnSpMkLst>
        </pc:cxnChg>
        <pc:cxnChg chg="add mod">
          <ac:chgData name="郭晏誠" userId="e3219672-2777-4d19-8d82-f0c196fe9886" providerId="ADAL" clId="{3B2F5F68-0FB6-4A15-A977-86A4C94E490F}" dt="2022-10-18T03:17:13.133" v="15" actId="1076"/>
          <ac:cxnSpMkLst>
            <pc:docMk/>
            <pc:sldMk cId="3248612142" sldId="523"/>
            <ac:cxnSpMk id="44" creationId="{09ED98F9-F24A-657F-0455-37991D1E170B}"/>
          </ac:cxnSpMkLst>
        </pc:cxnChg>
        <pc:cxnChg chg="add mod">
          <ac:chgData name="郭晏誠" userId="e3219672-2777-4d19-8d82-f0c196fe9886" providerId="ADAL" clId="{3B2F5F68-0FB6-4A15-A977-86A4C94E490F}" dt="2022-10-18T03:17:13.133" v="15" actId="1076"/>
          <ac:cxnSpMkLst>
            <pc:docMk/>
            <pc:sldMk cId="3248612142" sldId="523"/>
            <ac:cxnSpMk id="47" creationId="{1215005D-ADDE-EA40-27A8-EDD14BB068C8}"/>
          </ac:cxnSpMkLst>
        </pc:cxnChg>
        <pc:cxnChg chg="add mod">
          <ac:chgData name="郭晏誠" userId="e3219672-2777-4d19-8d82-f0c196fe9886" providerId="ADAL" clId="{3B2F5F68-0FB6-4A15-A977-86A4C94E490F}" dt="2022-10-18T03:17:13.133" v="15" actId="1076"/>
          <ac:cxnSpMkLst>
            <pc:docMk/>
            <pc:sldMk cId="3248612142" sldId="523"/>
            <ac:cxnSpMk id="50" creationId="{F4C3083B-2FAC-9CA5-9CD6-E9A99B440E50}"/>
          </ac:cxnSpMkLst>
        </pc:cxnChg>
      </pc:sldChg>
      <pc:sldChg chg="modSp mod">
        <pc:chgData name="郭晏誠" userId="e3219672-2777-4d19-8d82-f0c196fe9886" providerId="ADAL" clId="{3B2F5F68-0FB6-4A15-A977-86A4C94E490F}" dt="2022-10-20T18:39:04.468" v="1284" actId="1076"/>
        <pc:sldMkLst>
          <pc:docMk/>
          <pc:sldMk cId="1927934863" sldId="527"/>
        </pc:sldMkLst>
        <pc:spChg chg="mod">
          <ac:chgData name="郭晏誠" userId="e3219672-2777-4d19-8d82-f0c196fe9886" providerId="ADAL" clId="{3B2F5F68-0FB6-4A15-A977-86A4C94E490F}" dt="2022-10-20T18:39:04.468" v="1284" actId="1076"/>
          <ac:spMkLst>
            <pc:docMk/>
            <pc:sldMk cId="1927934863" sldId="527"/>
            <ac:spMk id="3" creationId="{66BB70E2-E089-428A-847F-0730F59FE39D}"/>
          </ac:spMkLst>
        </pc:spChg>
      </pc:sldChg>
      <pc:sldChg chg="del">
        <pc:chgData name="郭晏誠" userId="e3219672-2777-4d19-8d82-f0c196fe9886" providerId="ADAL" clId="{3B2F5F68-0FB6-4A15-A977-86A4C94E490F}" dt="2022-10-18T03:21:43.535" v="143" actId="47"/>
        <pc:sldMkLst>
          <pc:docMk/>
          <pc:sldMk cId="3635686824" sldId="530"/>
        </pc:sldMkLst>
      </pc:sldChg>
      <pc:sldChg chg="del">
        <pc:chgData name="郭晏誠" userId="e3219672-2777-4d19-8d82-f0c196fe9886" providerId="ADAL" clId="{3B2F5F68-0FB6-4A15-A977-86A4C94E490F}" dt="2022-10-18T03:21:43.535" v="143" actId="47"/>
        <pc:sldMkLst>
          <pc:docMk/>
          <pc:sldMk cId="1436618147" sldId="535"/>
        </pc:sldMkLst>
      </pc:sldChg>
      <pc:sldChg chg="del">
        <pc:chgData name="郭晏誠" userId="e3219672-2777-4d19-8d82-f0c196fe9886" providerId="ADAL" clId="{3B2F5F68-0FB6-4A15-A977-86A4C94E490F}" dt="2022-10-18T03:21:43.535" v="143" actId="47"/>
        <pc:sldMkLst>
          <pc:docMk/>
          <pc:sldMk cId="4137873480" sldId="537"/>
        </pc:sldMkLst>
      </pc:sldChg>
      <pc:sldChg chg="del">
        <pc:chgData name="郭晏誠" userId="e3219672-2777-4d19-8d82-f0c196fe9886" providerId="ADAL" clId="{3B2F5F68-0FB6-4A15-A977-86A4C94E490F}" dt="2022-10-18T03:21:43.535" v="143" actId="47"/>
        <pc:sldMkLst>
          <pc:docMk/>
          <pc:sldMk cId="3372192100" sldId="539"/>
        </pc:sldMkLst>
      </pc:sldChg>
      <pc:sldChg chg="del">
        <pc:chgData name="郭晏誠" userId="e3219672-2777-4d19-8d82-f0c196fe9886" providerId="ADAL" clId="{3B2F5F68-0FB6-4A15-A977-86A4C94E490F}" dt="2022-10-18T03:21:43.535" v="143" actId="47"/>
        <pc:sldMkLst>
          <pc:docMk/>
          <pc:sldMk cId="1336797939" sldId="540"/>
        </pc:sldMkLst>
      </pc:sldChg>
      <pc:sldChg chg="del">
        <pc:chgData name="郭晏誠" userId="e3219672-2777-4d19-8d82-f0c196fe9886" providerId="ADAL" clId="{3B2F5F68-0FB6-4A15-A977-86A4C94E490F}" dt="2022-10-18T03:21:43.535" v="143" actId="47"/>
        <pc:sldMkLst>
          <pc:docMk/>
          <pc:sldMk cId="2795643882" sldId="541"/>
        </pc:sldMkLst>
      </pc:sldChg>
      <pc:sldChg chg="del">
        <pc:chgData name="郭晏誠" userId="e3219672-2777-4d19-8d82-f0c196fe9886" providerId="ADAL" clId="{3B2F5F68-0FB6-4A15-A977-86A4C94E490F}" dt="2022-10-18T03:21:43.535" v="143" actId="47"/>
        <pc:sldMkLst>
          <pc:docMk/>
          <pc:sldMk cId="2438650243" sldId="542"/>
        </pc:sldMkLst>
      </pc:sldChg>
      <pc:sldChg chg="del">
        <pc:chgData name="郭晏誠" userId="e3219672-2777-4d19-8d82-f0c196fe9886" providerId="ADAL" clId="{3B2F5F68-0FB6-4A15-A977-86A4C94E490F}" dt="2022-10-18T03:21:43.535" v="143" actId="47"/>
        <pc:sldMkLst>
          <pc:docMk/>
          <pc:sldMk cId="2453076634" sldId="543"/>
        </pc:sldMkLst>
      </pc:sldChg>
      <pc:sldChg chg="del">
        <pc:chgData name="郭晏誠" userId="e3219672-2777-4d19-8d82-f0c196fe9886" providerId="ADAL" clId="{3B2F5F68-0FB6-4A15-A977-86A4C94E490F}" dt="2022-10-18T03:21:43.535" v="143" actId="47"/>
        <pc:sldMkLst>
          <pc:docMk/>
          <pc:sldMk cId="2390905171" sldId="544"/>
        </pc:sldMkLst>
      </pc:sldChg>
      <pc:sldChg chg="del">
        <pc:chgData name="郭晏誠" userId="e3219672-2777-4d19-8d82-f0c196fe9886" providerId="ADAL" clId="{3B2F5F68-0FB6-4A15-A977-86A4C94E490F}" dt="2022-10-18T03:21:43.535" v="143" actId="47"/>
        <pc:sldMkLst>
          <pc:docMk/>
          <pc:sldMk cId="1390240249" sldId="545"/>
        </pc:sldMkLst>
      </pc:sldChg>
      <pc:sldChg chg="del">
        <pc:chgData name="郭晏誠" userId="e3219672-2777-4d19-8d82-f0c196fe9886" providerId="ADAL" clId="{3B2F5F68-0FB6-4A15-A977-86A4C94E490F}" dt="2022-10-18T03:21:43.535" v="143" actId="47"/>
        <pc:sldMkLst>
          <pc:docMk/>
          <pc:sldMk cId="3456316052" sldId="546"/>
        </pc:sldMkLst>
      </pc:sldChg>
      <pc:sldChg chg="del">
        <pc:chgData name="郭晏誠" userId="e3219672-2777-4d19-8d82-f0c196fe9886" providerId="ADAL" clId="{3B2F5F68-0FB6-4A15-A977-86A4C94E490F}" dt="2022-10-18T03:21:43.535" v="143" actId="47"/>
        <pc:sldMkLst>
          <pc:docMk/>
          <pc:sldMk cId="3230685949" sldId="771"/>
        </pc:sldMkLst>
      </pc:sldChg>
      <pc:sldChg chg="del">
        <pc:chgData name="郭晏誠" userId="e3219672-2777-4d19-8d82-f0c196fe9886" providerId="ADAL" clId="{3B2F5F68-0FB6-4A15-A977-86A4C94E490F}" dt="2022-10-18T03:21:43.535" v="143" actId="47"/>
        <pc:sldMkLst>
          <pc:docMk/>
          <pc:sldMk cId="1477301045" sldId="784"/>
        </pc:sldMkLst>
      </pc:sldChg>
      <pc:sldChg chg="modSp add mod modShow">
        <pc:chgData name="郭晏誠" userId="e3219672-2777-4d19-8d82-f0c196fe9886" providerId="ADAL" clId="{3B2F5F68-0FB6-4A15-A977-86A4C94E490F}" dt="2022-10-20T16:12:43.330" v="179" actId="20577"/>
        <pc:sldMkLst>
          <pc:docMk/>
          <pc:sldMk cId="1512513197" sldId="865"/>
        </pc:sldMkLst>
        <pc:spChg chg="mod">
          <ac:chgData name="郭晏誠" userId="e3219672-2777-4d19-8d82-f0c196fe9886" providerId="ADAL" clId="{3B2F5F68-0FB6-4A15-A977-86A4C94E490F}" dt="2022-10-20T16:12:43.330" v="179" actId="20577"/>
          <ac:spMkLst>
            <pc:docMk/>
            <pc:sldMk cId="1512513197" sldId="865"/>
            <ac:spMk id="2" creationId="{2443FE72-A165-4F8B-BD0F-7CB836A5B1CA}"/>
          </ac:spMkLst>
        </pc:spChg>
        <pc:spChg chg="mod">
          <ac:chgData name="郭晏誠" userId="e3219672-2777-4d19-8d82-f0c196fe9886" providerId="ADAL" clId="{3B2F5F68-0FB6-4A15-A977-86A4C94E490F}" dt="2022-10-20T16:10:33.431" v="149" actId="2711"/>
          <ac:spMkLst>
            <pc:docMk/>
            <pc:sldMk cId="1512513197" sldId="865"/>
            <ac:spMk id="3" creationId="{533D8DB5-2799-445E-BB21-0A3FBE64EA54}"/>
          </ac:spMkLst>
        </pc:spChg>
        <pc:spChg chg="mod">
          <ac:chgData name="郭晏誠" userId="e3219672-2777-4d19-8d82-f0c196fe9886" providerId="ADAL" clId="{3B2F5F68-0FB6-4A15-A977-86A4C94E490F}" dt="2022-10-20T16:10:33.431" v="149" actId="2711"/>
          <ac:spMkLst>
            <pc:docMk/>
            <pc:sldMk cId="1512513197" sldId="865"/>
            <ac:spMk id="4" creationId="{6189776A-A159-4818-B9BE-75F75B06BE85}"/>
          </ac:spMkLst>
        </pc:spChg>
        <pc:spChg chg="mod">
          <ac:chgData name="郭晏誠" userId="e3219672-2777-4d19-8d82-f0c196fe9886" providerId="ADAL" clId="{3B2F5F68-0FB6-4A15-A977-86A4C94E490F}" dt="2022-10-20T16:10:33.431" v="149" actId="2711"/>
          <ac:spMkLst>
            <pc:docMk/>
            <pc:sldMk cId="1512513197" sldId="865"/>
            <ac:spMk id="5" creationId="{3F7C4B8E-42A8-6E01-2B77-D8B98960549D}"/>
          </ac:spMkLst>
        </pc:spChg>
        <pc:spChg chg="mod">
          <ac:chgData name="郭晏誠" userId="e3219672-2777-4d19-8d82-f0c196fe9886" providerId="ADAL" clId="{3B2F5F68-0FB6-4A15-A977-86A4C94E490F}" dt="2022-10-20T16:10:33.431" v="149" actId="2711"/>
          <ac:spMkLst>
            <pc:docMk/>
            <pc:sldMk cId="1512513197" sldId="865"/>
            <ac:spMk id="6" creationId="{F82DD53A-0770-4A37-8B04-76AB5176DB12}"/>
          </ac:spMkLst>
        </pc:spChg>
        <pc:spChg chg="mod">
          <ac:chgData name="郭晏誠" userId="e3219672-2777-4d19-8d82-f0c196fe9886" providerId="ADAL" clId="{3B2F5F68-0FB6-4A15-A977-86A4C94E490F}" dt="2022-10-20T16:10:33.431" v="149" actId="2711"/>
          <ac:spMkLst>
            <pc:docMk/>
            <pc:sldMk cId="1512513197" sldId="865"/>
            <ac:spMk id="9" creationId="{28BE9FE5-78EE-475F-8CA2-B3CFEA9484DE}"/>
          </ac:spMkLst>
        </pc:spChg>
        <pc:spChg chg="mod">
          <ac:chgData name="郭晏誠" userId="e3219672-2777-4d19-8d82-f0c196fe9886" providerId="ADAL" clId="{3B2F5F68-0FB6-4A15-A977-86A4C94E490F}" dt="2022-10-20T16:10:33.431" v="149" actId="2711"/>
          <ac:spMkLst>
            <pc:docMk/>
            <pc:sldMk cId="1512513197" sldId="865"/>
            <ac:spMk id="11" creationId="{947BEC0B-0C9B-418A-9B56-3FC738A77F47}"/>
          </ac:spMkLst>
        </pc:spChg>
        <pc:spChg chg="mod">
          <ac:chgData name="郭晏誠" userId="e3219672-2777-4d19-8d82-f0c196fe9886" providerId="ADAL" clId="{3B2F5F68-0FB6-4A15-A977-86A4C94E490F}" dt="2022-10-20T16:10:33.431" v="149" actId="2711"/>
          <ac:spMkLst>
            <pc:docMk/>
            <pc:sldMk cId="1512513197" sldId="865"/>
            <ac:spMk id="15" creationId="{59D3A823-DC75-4943-08C8-718922679963}"/>
          </ac:spMkLst>
        </pc:spChg>
        <pc:spChg chg="mod">
          <ac:chgData name="郭晏誠" userId="e3219672-2777-4d19-8d82-f0c196fe9886" providerId="ADAL" clId="{3B2F5F68-0FB6-4A15-A977-86A4C94E490F}" dt="2022-10-20T16:10:33.431" v="149" actId="2711"/>
          <ac:spMkLst>
            <pc:docMk/>
            <pc:sldMk cId="1512513197" sldId="865"/>
            <ac:spMk id="21" creationId="{5967973F-7ABD-4870-8594-455F3442644F}"/>
          </ac:spMkLst>
        </pc:spChg>
        <pc:spChg chg="mod">
          <ac:chgData name="郭晏誠" userId="e3219672-2777-4d19-8d82-f0c196fe9886" providerId="ADAL" clId="{3B2F5F68-0FB6-4A15-A977-86A4C94E490F}" dt="2022-10-20T16:10:33.431" v="149" actId="2711"/>
          <ac:spMkLst>
            <pc:docMk/>
            <pc:sldMk cId="1512513197" sldId="865"/>
            <ac:spMk id="26" creationId="{87EA43E8-A673-485C-8192-F72068325649}"/>
          </ac:spMkLst>
        </pc:spChg>
        <pc:spChg chg="mod">
          <ac:chgData name="郭晏誠" userId="e3219672-2777-4d19-8d82-f0c196fe9886" providerId="ADAL" clId="{3B2F5F68-0FB6-4A15-A977-86A4C94E490F}" dt="2022-10-20T16:10:33.431" v="149" actId="2711"/>
          <ac:spMkLst>
            <pc:docMk/>
            <pc:sldMk cId="1512513197" sldId="865"/>
            <ac:spMk id="28" creationId="{34BB13FD-1456-48C9-B9AC-E4FA6BA371E2}"/>
          </ac:spMkLst>
        </pc:spChg>
        <pc:spChg chg="mod">
          <ac:chgData name="郭晏誠" userId="e3219672-2777-4d19-8d82-f0c196fe9886" providerId="ADAL" clId="{3B2F5F68-0FB6-4A15-A977-86A4C94E490F}" dt="2022-10-20T16:10:33.431" v="149" actId="2711"/>
          <ac:spMkLst>
            <pc:docMk/>
            <pc:sldMk cId="1512513197" sldId="865"/>
            <ac:spMk id="35" creationId="{389EF119-9BE6-48AD-A3BB-D4998961C548}"/>
          </ac:spMkLst>
        </pc:spChg>
        <pc:spChg chg="mod">
          <ac:chgData name="郭晏誠" userId="e3219672-2777-4d19-8d82-f0c196fe9886" providerId="ADAL" clId="{3B2F5F68-0FB6-4A15-A977-86A4C94E490F}" dt="2022-10-20T16:10:33.431" v="149" actId="2711"/>
          <ac:spMkLst>
            <pc:docMk/>
            <pc:sldMk cId="1512513197" sldId="865"/>
            <ac:spMk id="38" creationId="{F8C5A473-ACEA-8EE1-8469-813A1E1F2B2C}"/>
          </ac:spMkLst>
        </pc:spChg>
        <pc:spChg chg="mod">
          <ac:chgData name="郭晏誠" userId="e3219672-2777-4d19-8d82-f0c196fe9886" providerId="ADAL" clId="{3B2F5F68-0FB6-4A15-A977-86A4C94E490F}" dt="2022-10-20T16:10:33.431" v="149" actId="2711"/>
          <ac:spMkLst>
            <pc:docMk/>
            <pc:sldMk cId="1512513197" sldId="865"/>
            <ac:spMk id="40" creationId="{E93AE05B-39F3-0F00-60B3-5BF36FBB589A}"/>
          </ac:spMkLst>
        </pc:spChg>
        <pc:spChg chg="mod">
          <ac:chgData name="郭晏誠" userId="e3219672-2777-4d19-8d82-f0c196fe9886" providerId="ADAL" clId="{3B2F5F68-0FB6-4A15-A977-86A4C94E490F}" dt="2022-10-20T16:10:33.431" v="149" actId="2711"/>
          <ac:spMkLst>
            <pc:docMk/>
            <pc:sldMk cId="1512513197" sldId="865"/>
            <ac:spMk id="56" creationId="{E4CF2393-0CA5-8799-8B77-D9398C0517FE}"/>
          </ac:spMkLst>
        </pc:spChg>
        <pc:spChg chg="mod">
          <ac:chgData name="郭晏誠" userId="e3219672-2777-4d19-8d82-f0c196fe9886" providerId="ADAL" clId="{3B2F5F68-0FB6-4A15-A977-86A4C94E490F}" dt="2022-10-20T16:10:33.431" v="149" actId="2711"/>
          <ac:spMkLst>
            <pc:docMk/>
            <pc:sldMk cId="1512513197" sldId="865"/>
            <ac:spMk id="57" creationId="{D9043E05-6B0B-5808-DB5E-048C391B889D}"/>
          </ac:spMkLst>
        </pc:spChg>
        <pc:spChg chg="mod">
          <ac:chgData name="郭晏誠" userId="e3219672-2777-4d19-8d82-f0c196fe9886" providerId="ADAL" clId="{3B2F5F68-0FB6-4A15-A977-86A4C94E490F}" dt="2022-10-20T16:10:33.431" v="149" actId="2711"/>
          <ac:spMkLst>
            <pc:docMk/>
            <pc:sldMk cId="1512513197" sldId="865"/>
            <ac:spMk id="58" creationId="{90C1DDFD-0C70-93B9-2D70-EDCE2A093EAA}"/>
          </ac:spMkLst>
        </pc:spChg>
        <pc:spChg chg="mod">
          <ac:chgData name="郭晏誠" userId="e3219672-2777-4d19-8d82-f0c196fe9886" providerId="ADAL" clId="{3B2F5F68-0FB6-4A15-A977-86A4C94E490F}" dt="2022-10-20T16:10:33.431" v="149" actId="2711"/>
          <ac:spMkLst>
            <pc:docMk/>
            <pc:sldMk cId="1512513197" sldId="865"/>
            <ac:spMk id="61" creationId="{5E35B3E1-F64B-EA08-37B3-5AF4582CE4B7}"/>
          </ac:spMkLst>
        </pc:spChg>
      </pc:sldChg>
      <pc:sldChg chg="modSp add mod">
        <pc:chgData name="郭晏誠" userId="e3219672-2777-4d19-8d82-f0c196fe9886" providerId="ADAL" clId="{3B2F5F68-0FB6-4A15-A977-86A4C94E490F}" dt="2022-10-20T17:36:31.927" v="537" actId="20577"/>
        <pc:sldMkLst>
          <pc:docMk/>
          <pc:sldMk cId="1491075929" sldId="1052"/>
        </pc:sldMkLst>
        <pc:spChg chg="mod">
          <ac:chgData name="郭晏誠" userId="e3219672-2777-4d19-8d82-f0c196fe9886" providerId="ADAL" clId="{3B2F5F68-0FB6-4A15-A977-86A4C94E490F}" dt="2022-10-20T17:36:31.927" v="537" actId="20577"/>
          <ac:spMkLst>
            <pc:docMk/>
            <pc:sldMk cId="1491075929" sldId="1052"/>
            <ac:spMk id="2" creationId="{972BFD55-2200-6B5A-D343-FA66DBC004DD}"/>
          </ac:spMkLst>
        </pc:spChg>
        <pc:spChg chg="mod">
          <ac:chgData name="郭晏誠" userId="e3219672-2777-4d19-8d82-f0c196fe9886" providerId="ADAL" clId="{3B2F5F68-0FB6-4A15-A977-86A4C94E490F}" dt="2022-10-20T17:17:35.022" v="478" actId="20577"/>
          <ac:spMkLst>
            <pc:docMk/>
            <pc:sldMk cId="1491075929" sldId="1052"/>
            <ac:spMk id="3" creationId="{8F8E183C-806D-AD01-6B1B-9E598340C691}"/>
          </ac:spMkLst>
        </pc:spChg>
      </pc:sldChg>
      <pc:sldChg chg="modSp add mod">
        <pc:chgData name="郭晏誠" userId="e3219672-2777-4d19-8d82-f0c196fe9886" providerId="ADAL" clId="{3B2F5F68-0FB6-4A15-A977-86A4C94E490F}" dt="2022-10-20T17:36:29.434" v="535" actId="20577"/>
        <pc:sldMkLst>
          <pc:docMk/>
          <pc:sldMk cId="1168243786" sldId="1053"/>
        </pc:sldMkLst>
        <pc:spChg chg="mod">
          <ac:chgData name="郭晏誠" userId="e3219672-2777-4d19-8d82-f0c196fe9886" providerId="ADAL" clId="{3B2F5F68-0FB6-4A15-A977-86A4C94E490F}" dt="2022-10-20T17:36:29.434" v="535" actId="20577"/>
          <ac:spMkLst>
            <pc:docMk/>
            <pc:sldMk cId="1168243786" sldId="1053"/>
            <ac:spMk id="2" creationId="{62FA3300-503D-EE2A-D583-E5ACF97A6666}"/>
          </ac:spMkLst>
        </pc:spChg>
        <pc:graphicFrameChg chg="mod">
          <ac:chgData name="郭晏誠" userId="e3219672-2777-4d19-8d82-f0c196fe9886" providerId="ADAL" clId="{3B2F5F68-0FB6-4A15-A977-86A4C94E490F}" dt="2022-10-20T17:18:05.494" v="496" actId="20577"/>
          <ac:graphicFrameMkLst>
            <pc:docMk/>
            <pc:sldMk cId="1168243786" sldId="1053"/>
            <ac:graphicFrameMk id="6" creationId="{0B01BCA7-B597-CF47-BE14-87687C5BBEDD}"/>
          </ac:graphicFrameMkLst>
        </pc:graphicFrameChg>
      </pc:sldChg>
      <pc:sldChg chg="modSp add del mod">
        <pc:chgData name="郭晏誠" userId="e3219672-2777-4d19-8d82-f0c196fe9886" providerId="ADAL" clId="{3B2F5F68-0FB6-4A15-A977-86A4C94E490F}" dt="2022-10-20T17:19:14.504" v="527" actId="47"/>
        <pc:sldMkLst>
          <pc:docMk/>
          <pc:sldMk cId="2214476051" sldId="1054"/>
        </pc:sldMkLst>
        <pc:spChg chg="mod">
          <ac:chgData name="郭晏誠" userId="e3219672-2777-4d19-8d82-f0c196fe9886" providerId="ADAL" clId="{3B2F5F68-0FB6-4A15-A977-86A4C94E490F}" dt="2022-10-20T17:18:17.285" v="502" actId="20577"/>
          <ac:spMkLst>
            <pc:docMk/>
            <pc:sldMk cId="2214476051" sldId="1054"/>
            <ac:spMk id="2" creationId="{5C764694-DFE2-23A5-CB3E-5FD90EACB602}"/>
          </ac:spMkLst>
        </pc:spChg>
        <pc:spChg chg="mod">
          <ac:chgData name="郭晏誠" userId="e3219672-2777-4d19-8d82-f0c196fe9886" providerId="ADAL" clId="{3B2F5F68-0FB6-4A15-A977-86A4C94E490F}" dt="2022-10-20T17:18:31.190" v="513" actId="20577"/>
          <ac:spMkLst>
            <pc:docMk/>
            <pc:sldMk cId="2214476051" sldId="1054"/>
            <ac:spMk id="3" creationId="{C29EB35E-B6CB-0903-7C64-5D85646931D4}"/>
          </ac:spMkLst>
        </pc:spChg>
      </pc:sldChg>
      <pc:sldChg chg="addSp delSp modSp add mod ord">
        <pc:chgData name="郭晏誠" userId="e3219672-2777-4d19-8d82-f0c196fe9886" providerId="ADAL" clId="{3B2F5F68-0FB6-4A15-A977-86A4C94E490F}" dt="2022-10-20T17:51:08.075" v="811" actId="1076"/>
        <pc:sldMkLst>
          <pc:docMk/>
          <pc:sldMk cId="1700493501" sldId="1055"/>
        </pc:sldMkLst>
        <pc:spChg chg="mod">
          <ac:chgData name="郭晏誠" userId="e3219672-2777-4d19-8d82-f0c196fe9886" providerId="ADAL" clId="{3B2F5F68-0FB6-4A15-A977-86A4C94E490F}" dt="2022-10-20T17:36:35.583" v="543" actId="20577"/>
          <ac:spMkLst>
            <pc:docMk/>
            <pc:sldMk cId="1700493501" sldId="1055"/>
            <ac:spMk id="2" creationId="{AC4E4D6A-F6CC-B8CF-0E75-162661219CA4}"/>
          </ac:spMkLst>
        </pc:spChg>
        <pc:spChg chg="add del mod">
          <ac:chgData name="郭晏誠" userId="e3219672-2777-4d19-8d82-f0c196fe9886" providerId="ADAL" clId="{3B2F5F68-0FB6-4A15-A977-86A4C94E490F}" dt="2022-10-20T17:41:04.793" v="595" actId="478"/>
          <ac:spMkLst>
            <pc:docMk/>
            <pc:sldMk cId="1700493501" sldId="1055"/>
            <ac:spMk id="3" creationId="{8E7E8172-9C1E-FDF0-8D9D-A9D051F57941}"/>
          </ac:spMkLst>
        </pc:spChg>
        <pc:spChg chg="mod">
          <ac:chgData name="郭晏誠" userId="e3219672-2777-4d19-8d82-f0c196fe9886" providerId="ADAL" clId="{3B2F5F68-0FB6-4A15-A977-86A4C94E490F}" dt="2022-10-20T17:49:12.762" v="769" actId="20577"/>
          <ac:spMkLst>
            <pc:docMk/>
            <pc:sldMk cId="1700493501" sldId="1055"/>
            <ac:spMk id="5" creationId="{8B060529-D268-D101-09AE-B1CC72CC785B}"/>
          </ac:spMkLst>
        </pc:spChg>
        <pc:spChg chg="add mod">
          <ac:chgData name="郭晏誠" userId="e3219672-2777-4d19-8d82-f0c196fe9886" providerId="ADAL" clId="{3B2F5F68-0FB6-4A15-A977-86A4C94E490F}" dt="2022-10-20T17:50:59.017" v="810" actId="1037"/>
          <ac:spMkLst>
            <pc:docMk/>
            <pc:sldMk cId="1700493501" sldId="1055"/>
            <ac:spMk id="6" creationId="{5C3CE044-1F4B-7992-ABCC-93A1763B6C33}"/>
          </ac:spMkLst>
        </pc:spChg>
        <pc:spChg chg="add mod">
          <ac:chgData name="郭晏誠" userId="e3219672-2777-4d19-8d82-f0c196fe9886" providerId="ADAL" clId="{3B2F5F68-0FB6-4A15-A977-86A4C94E490F}" dt="2022-10-20T17:50:42.661" v="803" actId="1037"/>
          <ac:spMkLst>
            <pc:docMk/>
            <pc:sldMk cId="1700493501" sldId="1055"/>
            <ac:spMk id="7" creationId="{C6886726-0023-3589-AABD-31AB9C470929}"/>
          </ac:spMkLst>
        </pc:spChg>
        <pc:spChg chg="add mod">
          <ac:chgData name="郭晏誠" userId="e3219672-2777-4d19-8d82-f0c196fe9886" providerId="ADAL" clId="{3B2F5F68-0FB6-4A15-A977-86A4C94E490F}" dt="2022-10-20T17:50:30.960" v="782" actId="1037"/>
          <ac:spMkLst>
            <pc:docMk/>
            <pc:sldMk cId="1700493501" sldId="1055"/>
            <ac:spMk id="8" creationId="{11F5D6FD-BE91-EAD9-03F0-A7F62DBE9F50}"/>
          </ac:spMkLst>
        </pc:spChg>
        <pc:spChg chg="add mod">
          <ac:chgData name="郭晏誠" userId="e3219672-2777-4d19-8d82-f0c196fe9886" providerId="ADAL" clId="{3B2F5F68-0FB6-4A15-A977-86A4C94E490F}" dt="2022-10-20T17:50:30.960" v="782" actId="1037"/>
          <ac:spMkLst>
            <pc:docMk/>
            <pc:sldMk cId="1700493501" sldId="1055"/>
            <ac:spMk id="10" creationId="{B7777AB7-D17E-1048-736D-F9AE86CC18DF}"/>
          </ac:spMkLst>
        </pc:spChg>
        <pc:spChg chg="mod">
          <ac:chgData name="郭晏誠" userId="e3219672-2777-4d19-8d82-f0c196fe9886" providerId="ADAL" clId="{3B2F5F68-0FB6-4A15-A977-86A4C94E490F}" dt="2022-10-20T17:51:08.075" v="811" actId="1076"/>
          <ac:spMkLst>
            <pc:docMk/>
            <pc:sldMk cId="1700493501" sldId="1055"/>
            <ac:spMk id="14" creationId="{758027EA-A343-F335-3D30-9EACC014F41E}"/>
          </ac:spMkLst>
        </pc:spChg>
        <pc:spChg chg="mod">
          <ac:chgData name="郭晏誠" userId="e3219672-2777-4d19-8d82-f0c196fe9886" providerId="ADAL" clId="{3B2F5F68-0FB6-4A15-A977-86A4C94E490F}" dt="2022-10-20T17:48:20.603" v="704" actId="1037"/>
          <ac:spMkLst>
            <pc:docMk/>
            <pc:sldMk cId="1700493501" sldId="1055"/>
            <ac:spMk id="15" creationId="{998BCE4D-E2E5-EEB9-6735-EDA083D3038C}"/>
          </ac:spMkLst>
        </pc:spChg>
        <pc:spChg chg="add mod">
          <ac:chgData name="郭晏誠" userId="e3219672-2777-4d19-8d82-f0c196fe9886" providerId="ADAL" clId="{3B2F5F68-0FB6-4A15-A977-86A4C94E490F}" dt="2022-10-20T17:50:42.661" v="803" actId="1037"/>
          <ac:spMkLst>
            <pc:docMk/>
            <pc:sldMk cId="1700493501" sldId="1055"/>
            <ac:spMk id="16" creationId="{98DBF4AE-12E2-4B69-45D4-65DF281315D2}"/>
          </ac:spMkLst>
        </pc:spChg>
        <pc:spChg chg="del mod">
          <ac:chgData name="郭晏誠" userId="e3219672-2777-4d19-8d82-f0c196fe9886" providerId="ADAL" clId="{3B2F5F68-0FB6-4A15-A977-86A4C94E490F}" dt="2022-10-20T17:41:12.922" v="597" actId="478"/>
          <ac:spMkLst>
            <pc:docMk/>
            <pc:sldMk cId="1700493501" sldId="1055"/>
            <ac:spMk id="18" creationId="{7B66E07D-8351-A7A9-D52F-E50129A65526}"/>
          </ac:spMkLst>
        </pc:spChg>
        <pc:spChg chg="del mod">
          <ac:chgData name="郭晏誠" userId="e3219672-2777-4d19-8d82-f0c196fe9886" providerId="ADAL" clId="{3B2F5F68-0FB6-4A15-A977-86A4C94E490F}" dt="2022-10-20T17:40:57.341" v="592" actId="478"/>
          <ac:spMkLst>
            <pc:docMk/>
            <pc:sldMk cId="1700493501" sldId="1055"/>
            <ac:spMk id="19" creationId="{11F1081F-BCF6-2DB7-1EFD-DA1FB98FB0A4}"/>
          </ac:spMkLst>
        </pc:spChg>
        <pc:spChg chg="del">
          <ac:chgData name="郭晏誠" userId="e3219672-2777-4d19-8d82-f0c196fe9886" providerId="ADAL" clId="{3B2F5F68-0FB6-4A15-A977-86A4C94E490F}" dt="2022-10-20T17:19:23.395" v="530" actId="478"/>
          <ac:spMkLst>
            <pc:docMk/>
            <pc:sldMk cId="1700493501" sldId="1055"/>
            <ac:spMk id="21" creationId="{7F31379A-086A-7C11-C554-DDCD10BCC9DF}"/>
          </ac:spMkLst>
        </pc:spChg>
        <pc:spChg chg="del">
          <ac:chgData name="郭晏誠" userId="e3219672-2777-4d19-8d82-f0c196fe9886" providerId="ADAL" clId="{3B2F5F68-0FB6-4A15-A977-86A4C94E490F}" dt="2022-10-20T17:19:23.395" v="530" actId="478"/>
          <ac:spMkLst>
            <pc:docMk/>
            <pc:sldMk cId="1700493501" sldId="1055"/>
            <ac:spMk id="24" creationId="{DE39EB3F-79B1-765B-F115-DBAE9DAEDDB1}"/>
          </ac:spMkLst>
        </pc:spChg>
        <pc:spChg chg="add mod">
          <ac:chgData name="郭晏誠" userId="e3219672-2777-4d19-8d82-f0c196fe9886" providerId="ADAL" clId="{3B2F5F68-0FB6-4A15-A977-86A4C94E490F}" dt="2022-10-20T17:50:42.661" v="803" actId="1037"/>
          <ac:spMkLst>
            <pc:docMk/>
            <pc:sldMk cId="1700493501" sldId="1055"/>
            <ac:spMk id="27" creationId="{ADB8B4EA-913A-40F5-45F4-BB324A49B36E}"/>
          </ac:spMkLst>
        </pc:spChg>
        <pc:picChg chg="del">
          <ac:chgData name="郭晏誠" userId="e3219672-2777-4d19-8d82-f0c196fe9886" providerId="ADAL" clId="{3B2F5F68-0FB6-4A15-A977-86A4C94E490F}" dt="2022-10-20T17:22:41.919" v="531" actId="478"/>
          <ac:picMkLst>
            <pc:docMk/>
            <pc:sldMk cId="1700493501" sldId="1055"/>
            <ac:picMk id="9" creationId="{3B2E60B3-FC32-F758-465B-D537E293AF95}"/>
          </ac:picMkLst>
        </pc:picChg>
        <pc:picChg chg="del">
          <ac:chgData name="郭晏誠" userId="e3219672-2777-4d19-8d82-f0c196fe9886" providerId="ADAL" clId="{3B2F5F68-0FB6-4A15-A977-86A4C94E490F}" dt="2022-10-20T17:36:40.934" v="544" actId="478"/>
          <ac:picMkLst>
            <pc:docMk/>
            <pc:sldMk cId="1700493501" sldId="1055"/>
            <ac:picMk id="11" creationId="{75C05372-4059-C5F8-E23C-0C61F3FC0EF7}"/>
          </ac:picMkLst>
        </pc:picChg>
        <pc:picChg chg="del">
          <ac:chgData name="郭晏誠" userId="e3219672-2777-4d19-8d82-f0c196fe9886" providerId="ADAL" clId="{3B2F5F68-0FB6-4A15-A977-86A4C94E490F}" dt="2022-10-20T17:39:20.080" v="550" actId="478"/>
          <ac:picMkLst>
            <pc:docMk/>
            <pc:sldMk cId="1700493501" sldId="1055"/>
            <ac:picMk id="17" creationId="{32BD4339-FC99-94D9-626C-F111BBE18460}"/>
          </ac:picMkLst>
        </pc:picChg>
        <pc:picChg chg="add del mod">
          <ac:chgData name="郭晏誠" userId="e3219672-2777-4d19-8d82-f0c196fe9886" providerId="ADAL" clId="{3B2F5F68-0FB6-4A15-A977-86A4C94E490F}" dt="2022-10-20T17:37:54.214" v="547" actId="478"/>
          <ac:picMkLst>
            <pc:docMk/>
            <pc:sldMk cId="1700493501" sldId="1055"/>
            <ac:picMk id="1026" creationId="{4C97C187-342B-3419-0379-C11E2EABEE27}"/>
          </ac:picMkLst>
        </pc:picChg>
        <pc:picChg chg="add mod">
          <ac:chgData name="郭晏誠" userId="e3219672-2777-4d19-8d82-f0c196fe9886" providerId="ADAL" clId="{3B2F5F68-0FB6-4A15-A977-86A4C94E490F}" dt="2022-10-20T17:48:20.603" v="704" actId="1037"/>
          <ac:picMkLst>
            <pc:docMk/>
            <pc:sldMk cId="1700493501" sldId="1055"/>
            <ac:picMk id="1028" creationId="{1F8FAEE8-1B40-0A1A-BABB-2FB30085B791}"/>
          </ac:picMkLst>
        </pc:picChg>
        <pc:picChg chg="add mod">
          <ac:chgData name="郭晏誠" userId="e3219672-2777-4d19-8d82-f0c196fe9886" providerId="ADAL" clId="{3B2F5F68-0FB6-4A15-A977-86A4C94E490F}" dt="2022-10-20T17:48:20.603" v="704" actId="1037"/>
          <ac:picMkLst>
            <pc:docMk/>
            <pc:sldMk cId="1700493501" sldId="1055"/>
            <ac:picMk id="1030" creationId="{9DBD6B5F-855D-392B-D8C7-740BB3A129B0}"/>
          </ac:picMkLst>
        </pc:picChg>
        <pc:picChg chg="add del mod">
          <ac:chgData name="郭晏誠" userId="e3219672-2777-4d19-8d82-f0c196fe9886" providerId="ADAL" clId="{3B2F5F68-0FB6-4A15-A977-86A4C94E490F}" dt="2022-10-20T17:50:04.778" v="770" actId="478"/>
          <ac:picMkLst>
            <pc:docMk/>
            <pc:sldMk cId="1700493501" sldId="1055"/>
            <ac:picMk id="1032" creationId="{7279DEAB-0610-8084-443C-1E6A708ED53E}"/>
          </ac:picMkLst>
        </pc:picChg>
        <pc:picChg chg="add del">
          <ac:chgData name="郭晏誠" userId="e3219672-2777-4d19-8d82-f0c196fe9886" providerId="ADAL" clId="{3B2F5F68-0FB6-4A15-A977-86A4C94E490F}" dt="2022-10-20T17:42:38.209" v="603" actId="478"/>
          <ac:picMkLst>
            <pc:docMk/>
            <pc:sldMk cId="1700493501" sldId="1055"/>
            <ac:picMk id="1034" creationId="{CC0BD5CD-A4C8-A8D1-D406-8FF58B59AA32}"/>
          </ac:picMkLst>
        </pc:picChg>
        <pc:picChg chg="add mod">
          <ac:chgData name="郭晏誠" userId="e3219672-2777-4d19-8d82-f0c196fe9886" providerId="ADAL" clId="{3B2F5F68-0FB6-4A15-A977-86A4C94E490F}" dt="2022-10-20T17:50:26.688" v="778" actId="1036"/>
          <ac:picMkLst>
            <pc:docMk/>
            <pc:sldMk cId="1700493501" sldId="1055"/>
            <ac:picMk id="1036" creationId="{4C3194D2-6C69-BB67-8460-81542AE7EECD}"/>
          </ac:picMkLst>
        </pc:picChg>
        <pc:cxnChg chg="add mod">
          <ac:chgData name="郭晏誠" userId="e3219672-2777-4d19-8d82-f0c196fe9886" providerId="ADAL" clId="{3B2F5F68-0FB6-4A15-A977-86A4C94E490F}" dt="2022-10-20T17:50:47.995" v="804" actId="14100"/>
          <ac:cxnSpMkLst>
            <pc:docMk/>
            <pc:sldMk cId="1700493501" sldId="1055"/>
            <ac:cxnSpMk id="12" creationId="{FFAE5908-8367-8B23-AB45-42E2F15C8848}"/>
          </ac:cxnSpMkLst>
        </pc:cxnChg>
        <pc:cxnChg chg="add mod">
          <ac:chgData name="郭晏誠" userId="e3219672-2777-4d19-8d82-f0c196fe9886" providerId="ADAL" clId="{3B2F5F68-0FB6-4A15-A977-86A4C94E490F}" dt="2022-10-20T17:50:42.661" v="803" actId="1037"/>
          <ac:cxnSpMkLst>
            <pc:docMk/>
            <pc:sldMk cId="1700493501" sldId="1055"/>
            <ac:cxnSpMk id="13" creationId="{496EA48E-2882-68FE-D2B8-C6D34157BDD2}"/>
          </ac:cxnSpMkLst>
        </pc:cxnChg>
        <pc:cxnChg chg="del">
          <ac:chgData name="郭晏誠" userId="e3219672-2777-4d19-8d82-f0c196fe9886" providerId="ADAL" clId="{3B2F5F68-0FB6-4A15-A977-86A4C94E490F}" dt="2022-10-20T17:19:23.395" v="530" actId="478"/>
          <ac:cxnSpMkLst>
            <pc:docMk/>
            <pc:sldMk cId="1700493501" sldId="1055"/>
            <ac:cxnSpMk id="20" creationId="{813597BF-1E2C-DA2C-A15D-F4FA18727FC5}"/>
          </ac:cxnSpMkLst>
        </pc:cxnChg>
        <pc:cxnChg chg="del">
          <ac:chgData name="郭晏誠" userId="e3219672-2777-4d19-8d82-f0c196fe9886" providerId="ADAL" clId="{3B2F5F68-0FB6-4A15-A977-86A4C94E490F}" dt="2022-10-20T17:19:23.395" v="530" actId="478"/>
          <ac:cxnSpMkLst>
            <pc:docMk/>
            <pc:sldMk cId="1700493501" sldId="1055"/>
            <ac:cxnSpMk id="23" creationId="{0696256C-B2D8-39AA-6C8C-F0BBFBAE2D6A}"/>
          </ac:cxnSpMkLst>
        </pc:cxnChg>
        <pc:cxnChg chg="add mod">
          <ac:chgData name="郭晏誠" userId="e3219672-2777-4d19-8d82-f0c196fe9886" providerId="ADAL" clId="{3B2F5F68-0FB6-4A15-A977-86A4C94E490F}" dt="2022-10-20T17:50:42.661" v="803" actId="1037"/>
          <ac:cxnSpMkLst>
            <pc:docMk/>
            <pc:sldMk cId="1700493501" sldId="1055"/>
            <ac:cxnSpMk id="26" creationId="{C372C0ED-9562-2F36-33B5-915EDEF4D98F}"/>
          </ac:cxnSpMkLst>
        </pc:cxnChg>
      </pc:sldChg>
      <pc:sldChg chg="modSp add mod modShow">
        <pc:chgData name="郭晏誠" userId="e3219672-2777-4d19-8d82-f0c196fe9886" providerId="ADAL" clId="{3B2F5F68-0FB6-4A15-A977-86A4C94E490F}" dt="2022-10-20T18:05:50.807" v="847" actId="1037"/>
        <pc:sldMkLst>
          <pc:docMk/>
          <pc:sldMk cId="2593330397" sldId="1060"/>
        </pc:sldMkLst>
        <pc:spChg chg="mod">
          <ac:chgData name="郭晏誠" userId="e3219672-2777-4d19-8d82-f0c196fe9886" providerId="ADAL" clId="{3B2F5F68-0FB6-4A15-A977-86A4C94E490F}" dt="2022-10-20T16:12:50.168" v="182" actId="20577"/>
          <ac:spMkLst>
            <pc:docMk/>
            <pc:sldMk cId="2593330397" sldId="1060"/>
            <ac:spMk id="2" creationId="{4FEF638B-F92B-637D-6AD0-F1C42BE01662}"/>
          </ac:spMkLst>
        </pc:spChg>
        <pc:spChg chg="mod">
          <ac:chgData name="郭晏誠" userId="e3219672-2777-4d19-8d82-f0c196fe9886" providerId="ADAL" clId="{3B2F5F68-0FB6-4A15-A977-86A4C94E490F}" dt="2022-10-20T16:29:14.817" v="216" actId="20577"/>
          <ac:spMkLst>
            <pc:docMk/>
            <pc:sldMk cId="2593330397" sldId="1060"/>
            <ac:spMk id="3" creationId="{A03C2531-AFD3-D351-2C9E-65366171B775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4" creationId="{7ACB729E-C34D-41BE-E349-2B8609EAD686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12" creationId="{563C2A37-1760-DF18-2B5F-40FA323605FC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24" creationId="{2923B334-F79E-F84E-96E7-EC0A18255303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29" creationId="{C62BE6D0-DFE8-023C-25F5-052F6B2A803C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30" creationId="{36718C69-0053-C730-84BC-169C79812F43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33" creationId="{28C901C5-A53C-3DCB-D7B2-8F035E74D8A8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34" creationId="{727BDDB0-8FB6-B7F6-1AF4-FBAC8A8A747C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35" creationId="{657952B7-8EA8-63BC-513D-CFC819130D56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36" creationId="{D72811EB-2699-0ABE-5B50-1E2B83AA0F9C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39" creationId="{202496E0-E8DA-EBC3-907E-C43DAEC92B4B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40" creationId="{29CA5084-8BDC-3565-6B35-CEFDEF21A7F0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41" creationId="{7435F265-AA55-2F67-CB73-2E05D976B733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42" creationId="{27036224-F340-F619-CE4E-3BAA632F6E23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43" creationId="{23535ED6-A756-6151-9E24-8B754561A22C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46" creationId="{9A66AFC8-DCC6-F1F3-AE90-A39B10FB7AC1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47" creationId="{435181AB-8701-E922-0CCE-81D259526D80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65" creationId="{1B94771B-FFCC-465A-F4EA-CF14EAFC77E7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66" creationId="{6269587B-0B8D-8D51-6E64-3CC318CB1BFF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69" creationId="{3E46E306-EE60-0071-7321-F81CEA693574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70" creationId="{7FA9FAFD-A20E-909E-322F-82C2A1D3FDDC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141" creationId="{7AA7CF6C-DF63-3C91-4DB6-94E3FC0B997B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142" creationId="{1D8E4799-21C5-E311-E9B4-814B8061E74E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143" creationId="{081C0665-06A3-BA86-726E-DC14F4E737DC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144" creationId="{546A96E6-6604-8CFC-5F9C-1CBFDBEF30FF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145" creationId="{66D255F3-881F-6AF3-12A7-EB758825D871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146" creationId="{FCFF16AF-DD39-FA6F-B7F8-F8BA4666AFED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147" creationId="{7AB43FB6-70E9-6C9C-FDE3-AFAEE7B89777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148" creationId="{125A36F8-4DF1-1602-F4A0-C9F53483E759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149" creationId="{4201DD72-E604-CFF4-B850-2D11EF57EC31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150" creationId="{36D91DB2-A716-95DF-88C6-4226E1E71DD7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151" creationId="{8C7E08E3-EF1C-958E-B991-335BFD73B3DE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153" creationId="{52B1630E-A10D-26F1-AA47-5B3122E21CDA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154" creationId="{1467EFFB-B101-F3C6-7845-2C68E676B203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155" creationId="{8D59FDB7-1C20-1CCA-A8EC-FC3FC9587FEB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156" creationId="{4A74D947-A625-BB6C-E3AC-C3AB8187135E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157" creationId="{61508A66-E0CF-71FD-762D-E7F81AD3DE75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158" creationId="{13F0DF6D-13FA-DF1B-6FC9-F4FF93D856A5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159" creationId="{F83518DD-84E6-1131-5E93-96835F1D17A6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160" creationId="{1AE4DBAB-62A2-4E85-5FB1-0A9D1A727B7E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161" creationId="{2B8C8B7A-F97C-2F7A-F216-847EDC7D0A93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162" creationId="{14F8B9CE-F5B0-A3C4-333C-40567968DA11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163" creationId="{B646CFD2-3F57-3B58-0724-0DAE7623CCC9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164" creationId="{0DEF0289-9FA6-886E-7F7A-1CFEDC46B6BA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165" creationId="{38E7E9EB-70C9-FEA3-BE0C-9C14204024E0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166" creationId="{74CEFEFF-FAB2-2B2F-64B4-C037FFC5E063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167" creationId="{4D7B06CE-8562-597A-C1D3-1874CC370B23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168" creationId="{E7CFB409-4B13-05E2-33F4-3D28F2A1FADD}"/>
          </ac:spMkLst>
        </pc:spChg>
        <pc:spChg chg="mod">
          <ac:chgData name="郭晏誠" userId="e3219672-2777-4d19-8d82-f0c196fe9886" providerId="ADAL" clId="{3B2F5F68-0FB6-4A15-A977-86A4C94E490F}" dt="2022-10-20T16:10:42.841" v="150" actId="2711"/>
          <ac:spMkLst>
            <pc:docMk/>
            <pc:sldMk cId="2593330397" sldId="1060"/>
            <ac:spMk id="169" creationId="{19D3525C-F602-C58E-4433-21238EFEB41B}"/>
          </ac:spMkLst>
        </pc:spChg>
        <pc:grpChg chg="mod">
          <ac:chgData name="郭晏誠" userId="e3219672-2777-4d19-8d82-f0c196fe9886" providerId="ADAL" clId="{3B2F5F68-0FB6-4A15-A977-86A4C94E490F}" dt="2022-10-20T18:05:50.807" v="847" actId="1037"/>
          <ac:grpSpMkLst>
            <pc:docMk/>
            <pc:sldMk cId="2593330397" sldId="1060"/>
            <ac:grpSpMk id="170" creationId="{D280A40D-3AD0-001B-DE3A-C6D3430F8B06}"/>
          </ac:grpSpMkLst>
        </pc:grpChg>
        <pc:picChg chg="mod">
          <ac:chgData name="郭晏誠" userId="e3219672-2777-4d19-8d82-f0c196fe9886" providerId="ADAL" clId="{3B2F5F68-0FB6-4A15-A977-86A4C94E490F}" dt="2022-10-20T16:10:42.841" v="150" actId="2711"/>
          <ac:picMkLst>
            <pc:docMk/>
            <pc:sldMk cId="2593330397" sldId="1060"/>
            <ac:picMk id="112" creationId="{067291E1-0BA6-80DD-B3C0-C83390636BBE}"/>
          </ac:picMkLst>
        </pc:picChg>
        <pc:picChg chg="mod">
          <ac:chgData name="郭晏誠" userId="e3219672-2777-4d19-8d82-f0c196fe9886" providerId="ADAL" clId="{3B2F5F68-0FB6-4A15-A977-86A4C94E490F}" dt="2022-10-20T16:10:42.841" v="150" actId="2711"/>
          <ac:picMkLst>
            <pc:docMk/>
            <pc:sldMk cId="2593330397" sldId="1060"/>
            <ac:picMk id="118" creationId="{E52E6F10-1F3D-6E37-51EC-8D50EF9E4051}"/>
          </ac:picMkLst>
        </pc:picChg>
        <pc:picChg chg="mod">
          <ac:chgData name="郭晏誠" userId="e3219672-2777-4d19-8d82-f0c196fe9886" providerId="ADAL" clId="{3B2F5F68-0FB6-4A15-A977-86A4C94E490F}" dt="2022-10-20T16:10:42.841" v="150" actId="2711"/>
          <ac:picMkLst>
            <pc:docMk/>
            <pc:sldMk cId="2593330397" sldId="1060"/>
            <ac:picMk id="119" creationId="{A6CBBD96-01F0-56FA-F85B-8E1F53BC43E7}"/>
          </ac:picMkLst>
        </pc:picChg>
        <pc:picChg chg="mod">
          <ac:chgData name="郭晏誠" userId="e3219672-2777-4d19-8d82-f0c196fe9886" providerId="ADAL" clId="{3B2F5F68-0FB6-4A15-A977-86A4C94E490F}" dt="2022-10-20T16:10:42.841" v="150" actId="2711"/>
          <ac:picMkLst>
            <pc:docMk/>
            <pc:sldMk cId="2593330397" sldId="1060"/>
            <ac:picMk id="120" creationId="{54C7A2A8-93A7-741C-1B17-17DD119EB046}"/>
          </ac:picMkLst>
        </pc:picChg>
        <pc:picChg chg="mod">
          <ac:chgData name="郭晏誠" userId="e3219672-2777-4d19-8d82-f0c196fe9886" providerId="ADAL" clId="{3B2F5F68-0FB6-4A15-A977-86A4C94E490F}" dt="2022-10-20T16:10:42.841" v="150" actId="2711"/>
          <ac:picMkLst>
            <pc:docMk/>
            <pc:sldMk cId="2593330397" sldId="1060"/>
            <ac:picMk id="121" creationId="{936819A1-2607-3CDD-5904-266A37EFA46E}"/>
          </ac:picMkLst>
        </pc:picChg>
        <pc:picChg chg="mod">
          <ac:chgData name="郭晏誠" userId="e3219672-2777-4d19-8d82-f0c196fe9886" providerId="ADAL" clId="{3B2F5F68-0FB6-4A15-A977-86A4C94E490F}" dt="2022-10-20T16:10:42.841" v="150" actId="2711"/>
          <ac:picMkLst>
            <pc:docMk/>
            <pc:sldMk cId="2593330397" sldId="1060"/>
            <ac:picMk id="122" creationId="{BEB9E333-5DBB-F47E-22DC-B03A0A7D780E}"/>
          </ac:picMkLst>
        </pc:picChg>
        <pc:picChg chg="mod">
          <ac:chgData name="郭晏誠" userId="e3219672-2777-4d19-8d82-f0c196fe9886" providerId="ADAL" clId="{3B2F5F68-0FB6-4A15-A977-86A4C94E490F}" dt="2022-10-20T16:10:42.841" v="150" actId="2711"/>
          <ac:picMkLst>
            <pc:docMk/>
            <pc:sldMk cId="2593330397" sldId="1060"/>
            <ac:picMk id="123" creationId="{5F001D10-3FC8-AAC5-7CEE-D968EBED0F16}"/>
          </ac:picMkLst>
        </pc:picChg>
        <pc:picChg chg="mod">
          <ac:chgData name="郭晏誠" userId="e3219672-2777-4d19-8d82-f0c196fe9886" providerId="ADAL" clId="{3B2F5F68-0FB6-4A15-A977-86A4C94E490F}" dt="2022-10-20T16:10:42.841" v="150" actId="2711"/>
          <ac:picMkLst>
            <pc:docMk/>
            <pc:sldMk cId="2593330397" sldId="1060"/>
            <ac:picMk id="124" creationId="{52744C0E-EA88-D700-CADC-167DA077846C}"/>
          </ac:picMkLst>
        </pc:picChg>
        <pc:picChg chg="mod">
          <ac:chgData name="郭晏誠" userId="e3219672-2777-4d19-8d82-f0c196fe9886" providerId="ADAL" clId="{3B2F5F68-0FB6-4A15-A977-86A4C94E490F}" dt="2022-10-20T16:10:42.841" v="150" actId="2711"/>
          <ac:picMkLst>
            <pc:docMk/>
            <pc:sldMk cId="2593330397" sldId="1060"/>
            <ac:picMk id="125" creationId="{651CBD67-B49B-3CED-461E-FE8CCE79DD8A}"/>
          </ac:picMkLst>
        </pc:picChg>
        <pc:picChg chg="mod">
          <ac:chgData name="郭晏誠" userId="e3219672-2777-4d19-8d82-f0c196fe9886" providerId="ADAL" clId="{3B2F5F68-0FB6-4A15-A977-86A4C94E490F}" dt="2022-10-20T16:10:42.841" v="150" actId="2711"/>
          <ac:picMkLst>
            <pc:docMk/>
            <pc:sldMk cId="2593330397" sldId="1060"/>
            <ac:picMk id="126" creationId="{0C8E9711-C91F-C1F5-2AB3-ECA5DEC5A597}"/>
          </ac:picMkLst>
        </pc:picChg>
        <pc:picChg chg="mod">
          <ac:chgData name="郭晏誠" userId="e3219672-2777-4d19-8d82-f0c196fe9886" providerId="ADAL" clId="{3B2F5F68-0FB6-4A15-A977-86A4C94E490F}" dt="2022-10-20T16:10:42.841" v="150" actId="2711"/>
          <ac:picMkLst>
            <pc:docMk/>
            <pc:sldMk cId="2593330397" sldId="1060"/>
            <ac:picMk id="127" creationId="{B3E10B70-E214-5597-77D8-B63B35C551AC}"/>
          </ac:picMkLst>
        </pc:picChg>
        <pc:picChg chg="mod">
          <ac:chgData name="郭晏誠" userId="e3219672-2777-4d19-8d82-f0c196fe9886" providerId="ADAL" clId="{3B2F5F68-0FB6-4A15-A977-86A4C94E490F}" dt="2022-10-20T16:10:42.841" v="150" actId="2711"/>
          <ac:picMkLst>
            <pc:docMk/>
            <pc:sldMk cId="2593330397" sldId="1060"/>
            <ac:picMk id="128" creationId="{F7B2264C-CD0E-87FA-BE2C-8E5113C23776}"/>
          </ac:picMkLst>
        </pc:picChg>
        <pc:picChg chg="mod">
          <ac:chgData name="郭晏誠" userId="e3219672-2777-4d19-8d82-f0c196fe9886" providerId="ADAL" clId="{3B2F5F68-0FB6-4A15-A977-86A4C94E490F}" dt="2022-10-20T16:10:42.841" v="150" actId="2711"/>
          <ac:picMkLst>
            <pc:docMk/>
            <pc:sldMk cId="2593330397" sldId="1060"/>
            <ac:picMk id="135" creationId="{857C8D8E-DD12-DF39-B67E-424CAD0CF612}"/>
          </ac:picMkLst>
        </pc:picChg>
        <pc:picChg chg="mod">
          <ac:chgData name="郭晏誠" userId="e3219672-2777-4d19-8d82-f0c196fe9886" providerId="ADAL" clId="{3B2F5F68-0FB6-4A15-A977-86A4C94E490F}" dt="2022-10-20T16:10:42.841" v="150" actId="2711"/>
          <ac:picMkLst>
            <pc:docMk/>
            <pc:sldMk cId="2593330397" sldId="1060"/>
            <ac:picMk id="136" creationId="{3E1357A7-2BF4-F038-1EEA-2DF9E2235871}"/>
          </ac:picMkLst>
        </pc:picChg>
        <pc:picChg chg="mod">
          <ac:chgData name="郭晏誠" userId="e3219672-2777-4d19-8d82-f0c196fe9886" providerId="ADAL" clId="{3B2F5F68-0FB6-4A15-A977-86A4C94E490F}" dt="2022-10-20T16:10:42.841" v="150" actId="2711"/>
          <ac:picMkLst>
            <pc:docMk/>
            <pc:sldMk cId="2593330397" sldId="1060"/>
            <ac:picMk id="137" creationId="{CD076328-39F9-2477-2BD1-D52E73DEC2DA}"/>
          </ac:picMkLst>
        </pc:picChg>
        <pc:picChg chg="mod">
          <ac:chgData name="郭晏誠" userId="e3219672-2777-4d19-8d82-f0c196fe9886" providerId="ADAL" clId="{3B2F5F68-0FB6-4A15-A977-86A4C94E490F}" dt="2022-10-20T16:10:42.841" v="150" actId="2711"/>
          <ac:picMkLst>
            <pc:docMk/>
            <pc:sldMk cId="2593330397" sldId="1060"/>
            <ac:picMk id="138" creationId="{1A40D46A-F372-1070-B405-4C009F3A9853}"/>
          </ac:picMkLst>
        </pc:picChg>
        <pc:picChg chg="mod">
          <ac:chgData name="郭晏誠" userId="e3219672-2777-4d19-8d82-f0c196fe9886" providerId="ADAL" clId="{3B2F5F68-0FB6-4A15-A977-86A4C94E490F}" dt="2022-10-20T16:10:42.841" v="150" actId="2711"/>
          <ac:picMkLst>
            <pc:docMk/>
            <pc:sldMk cId="2593330397" sldId="1060"/>
            <ac:picMk id="139" creationId="{E930C00A-FBB1-F5A2-C7DE-FC4EC48CDC5E}"/>
          </ac:picMkLst>
        </pc:picChg>
        <pc:picChg chg="mod">
          <ac:chgData name="郭晏誠" userId="e3219672-2777-4d19-8d82-f0c196fe9886" providerId="ADAL" clId="{3B2F5F68-0FB6-4A15-A977-86A4C94E490F}" dt="2022-10-20T16:10:42.841" v="150" actId="2711"/>
          <ac:picMkLst>
            <pc:docMk/>
            <pc:sldMk cId="2593330397" sldId="1060"/>
            <ac:picMk id="140" creationId="{949B75F3-9D2C-12D5-5D27-844F7E44FFA8}"/>
          </ac:picMkLst>
        </pc:picChg>
        <pc:cxnChg chg="mod">
          <ac:chgData name="郭晏誠" userId="e3219672-2777-4d19-8d82-f0c196fe9886" providerId="ADAL" clId="{3B2F5F68-0FB6-4A15-A977-86A4C94E490F}" dt="2022-10-20T16:10:42.841" v="150" actId="2711"/>
          <ac:cxnSpMkLst>
            <pc:docMk/>
            <pc:sldMk cId="2593330397" sldId="1060"/>
            <ac:cxnSpMk id="7" creationId="{B2A12818-8D53-EE49-A401-447D801C57BF}"/>
          </ac:cxnSpMkLst>
        </pc:cxnChg>
        <pc:cxnChg chg="mod">
          <ac:chgData name="郭晏誠" userId="e3219672-2777-4d19-8d82-f0c196fe9886" providerId="ADAL" clId="{3B2F5F68-0FB6-4A15-A977-86A4C94E490F}" dt="2022-10-20T16:10:42.841" v="150" actId="2711"/>
          <ac:cxnSpMkLst>
            <pc:docMk/>
            <pc:sldMk cId="2593330397" sldId="1060"/>
            <ac:cxnSpMk id="8" creationId="{0E866068-D5E7-8CD2-0D99-10B5948946F9}"/>
          </ac:cxnSpMkLst>
        </pc:cxnChg>
        <pc:cxnChg chg="mod">
          <ac:chgData name="郭晏誠" userId="e3219672-2777-4d19-8d82-f0c196fe9886" providerId="ADAL" clId="{3B2F5F68-0FB6-4A15-A977-86A4C94E490F}" dt="2022-10-20T16:10:42.841" v="150" actId="2711"/>
          <ac:cxnSpMkLst>
            <pc:docMk/>
            <pc:sldMk cId="2593330397" sldId="1060"/>
            <ac:cxnSpMk id="9" creationId="{7F0F7152-2857-A1CF-5C9B-3B144EC72557}"/>
          </ac:cxnSpMkLst>
        </pc:cxnChg>
        <pc:cxnChg chg="mod">
          <ac:chgData name="郭晏誠" userId="e3219672-2777-4d19-8d82-f0c196fe9886" providerId="ADAL" clId="{3B2F5F68-0FB6-4A15-A977-86A4C94E490F}" dt="2022-10-20T16:10:42.841" v="150" actId="2711"/>
          <ac:cxnSpMkLst>
            <pc:docMk/>
            <pc:sldMk cId="2593330397" sldId="1060"/>
            <ac:cxnSpMk id="10" creationId="{D5603277-F199-A257-C20B-4580CB6EF82A}"/>
          </ac:cxnSpMkLst>
        </pc:cxnChg>
        <pc:cxnChg chg="mod">
          <ac:chgData name="郭晏誠" userId="e3219672-2777-4d19-8d82-f0c196fe9886" providerId="ADAL" clId="{3B2F5F68-0FB6-4A15-A977-86A4C94E490F}" dt="2022-10-20T16:10:42.841" v="150" actId="2711"/>
          <ac:cxnSpMkLst>
            <pc:docMk/>
            <pc:sldMk cId="2593330397" sldId="1060"/>
            <ac:cxnSpMk id="18" creationId="{4DC0C17E-0292-77FB-EE4B-4BE22F9CBF1C}"/>
          </ac:cxnSpMkLst>
        </pc:cxnChg>
        <pc:cxnChg chg="mod">
          <ac:chgData name="郭晏誠" userId="e3219672-2777-4d19-8d82-f0c196fe9886" providerId="ADAL" clId="{3B2F5F68-0FB6-4A15-A977-86A4C94E490F}" dt="2022-10-20T16:10:42.841" v="150" actId="2711"/>
          <ac:cxnSpMkLst>
            <pc:docMk/>
            <pc:sldMk cId="2593330397" sldId="1060"/>
            <ac:cxnSpMk id="20" creationId="{F012AE68-C1F9-197B-1594-CFCBE91448FF}"/>
          </ac:cxnSpMkLst>
        </pc:cxnChg>
        <pc:cxnChg chg="mod">
          <ac:chgData name="郭晏誠" userId="e3219672-2777-4d19-8d82-f0c196fe9886" providerId="ADAL" clId="{3B2F5F68-0FB6-4A15-A977-86A4C94E490F}" dt="2022-10-20T16:10:42.841" v="150" actId="2711"/>
          <ac:cxnSpMkLst>
            <pc:docMk/>
            <pc:sldMk cId="2593330397" sldId="1060"/>
            <ac:cxnSpMk id="23" creationId="{EA1ECF5B-1DF6-28B2-84C4-79F8C17F2ED1}"/>
          </ac:cxnSpMkLst>
        </pc:cxnChg>
        <pc:cxnChg chg="mod">
          <ac:chgData name="郭晏誠" userId="e3219672-2777-4d19-8d82-f0c196fe9886" providerId="ADAL" clId="{3B2F5F68-0FB6-4A15-A977-86A4C94E490F}" dt="2022-10-20T16:10:42.841" v="150" actId="2711"/>
          <ac:cxnSpMkLst>
            <pc:docMk/>
            <pc:sldMk cId="2593330397" sldId="1060"/>
            <ac:cxnSpMk id="44" creationId="{F7885109-1D8E-7172-CB5D-8EEC98C77C35}"/>
          </ac:cxnSpMkLst>
        </pc:cxnChg>
        <pc:cxnChg chg="mod">
          <ac:chgData name="郭晏誠" userId="e3219672-2777-4d19-8d82-f0c196fe9886" providerId="ADAL" clId="{3B2F5F68-0FB6-4A15-A977-86A4C94E490F}" dt="2022-10-20T16:10:42.841" v="150" actId="2711"/>
          <ac:cxnSpMkLst>
            <pc:docMk/>
            <pc:sldMk cId="2593330397" sldId="1060"/>
            <ac:cxnSpMk id="45" creationId="{6F699185-3C94-2EAF-5341-3B508C48ED08}"/>
          </ac:cxnSpMkLst>
        </pc:cxnChg>
        <pc:cxnChg chg="mod">
          <ac:chgData name="郭晏誠" userId="e3219672-2777-4d19-8d82-f0c196fe9886" providerId="ADAL" clId="{3B2F5F68-0FB6-4A15-A977-86A4C94E490F}" dt="2022-10-20T16:10:42.841" v="150" actId="2711"/>
          <ac:cxnSpMkLst>
            <pc:docMk/>
            <pc:sldMk cId="2593330397" sldId="1060"/>
            <ac:cxnSpMk id="62" creationId="{DF1A70B7-AC7C-5105-96AC-173CF1765A75}"/>
          </ac:cxnSpMkLst>
        </pc:cxnChg>
        <pc:cxnChg chg="mod">
          <ac:chgData name="郭晏誠" userId="e3219672-2777-4d19-8d82-f0c196fe9886" providerId="ADAL" clId="{3B2F5F68-0FB6-4A15-A977-86A4C94E490F}" dt="2022-10-20T16:10:42.841" v="150" actId="2711"/>
          <ac:cxnSpMkLst>
            <pc:docMk/>
            <pc:sldMk cId="2593330397" sldId="1060"/>
            <ac:cxnSpMk id="67" creationId="{43049FAE-BF32-650B-A3B6-C5279E3FCD1B}"/>
          </ac:cxnSpMkLst>
        </pc:cxnChg>
        <pc:cxnChg chg="mod">
          <ac:chgData name="郭晏誠" userId="e3219672-2777-4d19-8d82-f0c196fe9886" providerId="ADAL" clId="{3B2F5F68-0FB6-4A15-A977-86A4C94E490F}" dt="2022-10-20T16:10:42.841" v="150" actId="2711"/>
          <ac:cxnSpMkLst>
            <pc:docMk/>
            <pc:sldMk cId="2593330397" sldId="1060"/>
            <ac:cxnSpMk id="71" creationId="{960F3659-2861-6970-57A4-602AD66FDAFB}"/>
          </ac:cxnSpMkLst>
        </pc:cxnChg>
      </pc:sldChg>
      <pc:sldChg chg="modSp new add del mod modShow">
        <pc:chgData name="郭晏誠" userId="e3219672-2777-4d19-8d82-f0c196fe9886" providerId="ADAL" clId="{3B2F5F68-0FB6-4A15-A977-86A4C94E490F}" dt="2022-10-20T16:37:54.036" v="316" actId="47"/>
        <pc:sldMkLst>
          <pc:docMk/>
          <pc:sldMk cId="2610247777" sldId="1061"/>
        </pc:sldMkLst>
        <pc:spChg chg="mod">
          <ac:chgData name="郭晏誠" userId="e3219672-2777-4d19-8d82-f0c196fe9886" providerId="ADAL" clId="{3B2F5F68-0FB6-4A15-A977-86A4C94E490F}" dt="2022-10-18T03:19:19.310" v="71" actId="20577"/>
          <ac:spMkLst>
            <pc:docMk/>
            <pc:sldMk cId="2610247777" sldId="1061"/>
            <ac:spMk id="2" creationId="{8DA6B008-875D-C617-9D93-D3AFA5FAC743}"/>
          </ac:spMkLst>
        </pc:spChg>
        <pc:spChg chg="mod">
          <ac:chgData name="郭晏誠" userId="e3219672-2777-4d19-8d82-f0c196fe9886" providerId="ADAL" clId="{3B2F5F68-0FB6-4A15-A977-86A4C94E490F}" dt="2022-10-18T03:20:07.193" v="142" actId="15"/>
          <ac:spMkLst>
            <pc:docMk/>
            <pc:sldMk cId="2610247777" sldId="1061"/>
            <ac:spMk id="3" creationId="{46890028-5628-EDC7-A707-7C19230494D7}"/>
          </ac:spMkLst>
        </pc:spChg>
      </pc:sldChg>
      <pc:sldChg chg="modSp add del mod modShow">
        <pc:chgData name="郭晏誠" userId="e3219672-2777-4d19-8d82-f0c196fe9886" providerId="ADAL" clId="{3B2F5F68-0FB6-4A15-A977-86A4C94E490F}" dt="2022-10-20T18:37:30.362" v="1202" actId="47"/>
        <pc:sldMkLst>
          <pc:docMk/>
          <pc:sldMk cId="1807855135" sldId="1062"/>
        </pc:sldMkLst>
        <pc:spChg chg="mod">
          <ac:chgData name="郭晏誠" userId="e3219672-2777-4d19-8d82-f0c196fe9886" providerId="ADAL" clId="{3B2F5F68-0FB6-4A15-A977-86A4C94E490F}" dt="2022-10-20T16:39:20.925" v="442" actId="27636"/>
          <ac:spMkLst>
            <pc:docMk/>
            <pc:sldMk cId="1807855135" sldId="1062"/>
            <ac:spMk id="3" creationId="{00000000-0000-0000-0000-000000000000}"/>
          </ac:spMkLst>
        </pc:spChg>
      </pc:sldChg>
      <pc:sldChg chg="modSp new del mod">
        <pc:chgData name="郭晏誠" userId="e3219672-2777-4d19-8d82-f0c196fe9886" providerId="ADAL" clId="{3B2F5F68-0FB6-4A15-A977-86A4C94E490F}" dt="2022-10-20T16:11:59.028" v="152" actId="47"/>
        <pc:sldMkLst>
          <pc:docMk/>
          <pc:sldMk cId="3174381199" sldId="1062"/>
        </pc:sldMkLst>
        <pc:spChg chg="mod">
          <ac:chgData name="郭晏誠" userId="e3219672-2777-4d19-8d82-f0c196fe9886" providerId="ADAL" clId="{3B2F5F68-0FB6-4A15-A977-86A4C94E490F}" dt="2022-10-20T16:09:45.423" v="147"/>
          <ac:spMkLst>
            <pc:docMk/>
            <pc:sldMk cId="3174381199" sldId="1062"/>
            <ac:spMk id="2" creationId="{AFA6E3CD-7D4D-1F00-7E07-A37B16BC4E0A}"/>
          </ac:spMkLst>
        </pc:spChg>
      </pc:sldChg>
      <pc:sldChg chg="new del">
        <pc:chgData name="郭晏誠" userId="e3219672-2777-4d19-8d82-f0c196fe9886" providerId="ADAL" clId="{3B2F5F68-0FB6-4A15-A977-86A4C94E490F}" dt="2022-10-20T16:35:58.622" v="308" actId="680"/>
        <pc:sldMkLst>
          <pc:docMk/>
          <pc:sldMk cId="4092115584" sldId="1062"/>
        </pc:sldMkLst>
      </pc:sldChg>
      <pc:sldChg chg="modSp add mod">
        <pc:chgData name="郭晏誠" userId="e3219672-2777-4d19-8d82-f0c196fe9886" providerId="ADAL" clId="{3B2F5F68-0FB6-4A15-A977-86A4C94E490F}" dt="2022-10-20T17:52:10.052" v="823" actId="20577"/>
        <pc:sldMkLst>
          <pc:docMk/>
          <pc:sldMk cId="1670407098" sldId="1063"/>
        </pc:sldMkLst>
        <pc:spChg chg="mod">
          <ac:chgData name="郭晏誠" userId="e3219672-2777-4d19-8d82-f0c196fe9886" providerId="ADAL" clId="{3B2F5F68-0FB6-4A15-A977-86A4C94E490F}" dt="2022-10-20T17:52:10.052" v="823" actId="20577"/>
          <ac:spMkLst>
            <pc:docMk/>
            <pc:sldMk cId="1670407098" sldId="1063"/>
            <ac:spMk id="2" creationId="{00000000-0000-0000-0000-000000000000}"/>
          </ac:spMkLst>
        </pc:spChg>
      </pc:sldChg>
      <pc:sldChg chg="new del">
        <pc:chgData name="郭晏誠" userId="e3219672-2777-4d19-8d82-f0c196fe9886" providerId="ADAL" clId="{3B2F5F68-0FB6-4A15-A977-86A4C94E490F}" dt="2022-10-20T16:39:54.124" v="445" actId="680"/>
        <pc:sldMkLst>
          <pc:docMk/>
          <pc:sldMk cId="1904532799" sldId="1063"/>
        </pc:sldMkLst>
      </pc:sldChg>
      <pc:sldChg chg="modSp new del mod ord">
        <pc:chgData name="郭晏誠" userId="e3219672-2777-4d19-8d82-f0c196fe9886" providerId="ADAL" clId="{3B2F5F68-0FB6-4A15-A977-86A4C94E490F}" dt="2022-10-20T17:51:13.038" v="812" actId="47"/>
        <pc:sldMkLst>
          <pc:docMk/>
          <pc:sldMk cId="3222862529" sldId="1063"/>
        </pc:sldMkLst>
        <pc:spChg chg="mod">
          <ac:chgData name="郭晏誠" userId="e3219672-2777-4d19-8d82-f0c196fe9886" providerId="ADAL" clId="{3B2F5F68-0FB6-4A15-A977-86A4C94E490F}" dt="2022-10-20T17:18:21.931" v="505" actId="20577"/>
          <ac:spMkLst>
            <pc:docMk/>
            <pc:sldMk cId="3222862529" sldId="1063"/>
            <ac:spMk id="2" creationId="{51981C29-DE62-1315-FD3E-72ED027D50F0}"/>
          </ac:spMkLst>
        </pc:spChg>
      </pc:sldChg>
      <pc:sldChg chg="modSp add mod">
        <pc:chgData name="郭晏誠" userId="e3219672-2777-4d19-8d82-f0c196fe9886" providerId="ADAL" clId="{3B2F5F68-0FB6-4A15-A977-86A4C94E490F}" dt="2022-10-20T17:54:47.516" v="831" actId="113"/>
        <pc:sldMkLst>
          <pc:docMk/>
          <pc:sldMk cId="2018771321" sldId="1064"/>
        </pc:sldMkLst>
        <pc:spChg chg="mod">
          <ac:chgData name="郭晏誠" userId="e3219672-2777-4d19-8d82-f0c196fe9886" providerId="ADAL" clId="{3B2F5F68-0FB6-4A15-A977-86A4C94E490F}" dt="2022-10-20T17:54:47.516" v="831" actId="113"/>
          <ac:spMkLst>
            <pc:docMk/>
            <pc:sldMk cId="2018771321" sldId="1064"/>
            <ac:spMk id="2" creationId="{00000000-0000-0000-0000-000000000000}"/>
          </ac:spMkLst>
        </pc:spChg>
      </pc:sldChg>
      <pc:sldChg chg="modSp add del mod">
        <pc:chgData name="郭晏誠" userId="e3219672-2777-4d19-8d82-f0c196fe9886" providerId="ADAL" clId="{3B2F5F68-0FB6-4A15-A977-86A4C94E490F}" dt="2022-10-20T18:13:58.354" v="919" actId="47"/>
        <pc:sldMkLst>
          <pc:docMk/>
          <pc:sldMk cId="4243170557" sldId="1065"/>
        </pc:sldMkLst>
        <pc:spChg chg="mod">
          <ac:chgData name="郭晏誠" userId="e3219672-2777-4d19-8d82-f0c196fe9886" providerId="ADAL" clId="{3B2F5F68-0FB6-4A15-A977-86A4C94E490F}" dt="2022-10-20T18:11:59.378" v="916" actId="20577"/>
          <ac:spMkLst>
            <pc:docMk/>
            <pc:sldMk cId="4243170557" sldId="1065"/>
            <ac:spMk id="2" creationId="{092A4C34-D6FD-4400-99B9-29E723E0BF72}"/>
          </ac:spMkLst>
        </pc:spChg>
      </pc:sldChg>
      <pc:sldChg chg="addSp delSp modSp add mod modShow">
        <pc:chgData name="郭晏誠" userId="e3219672-2777-4d19-8d82-f0c196fe9886" providerId="ADAL" clId="{3B2F5F68-0FB6-4A15-A977-86A4C94E490F}" dt="2022-10-20T18:26:37.065" v="1008" actId="20577"/>
        <pc:sldMkLst>
          <pc:docMk/>
          <pc:sldMk cId="3354062588" sldId="1108"/>
        </pc:sldMkLst>
        <pc:spChg chg="mod">
          <ac:chgData name="郭晏誠" userId="e3219672-2777-4d19-8d82-f0c196fe9886" providerId="ADAL" clId="{3B2F5F68-0FB6-4A15-A977-86A4C94E490F}" dt="2022-10-20T18:14:05.313" v="922" actId="20577"/>
          <ac:spMkLst>
            <pc:docMk/>
            <pc:sldMk cId="3354062588" sldId="1108"/>
            <ac:spMk id="2" creationId="{791C7694-E61E-3DA3-D8CF-1D0255D1AB8F}"/>
          </ac:spMkLst>
        </pc:spChg>
        <pc:spChg chg="mod">
          <ac:chgData name="郭晏誠" userId="e3219672-2777-4d19-8d82-f0c196fe9886" providerId="ADAL" clId="{3B2F5F68-0FB6-4A15-A977-86A4C94E490F}" dt="2022-10-20T18:26:37.065" v="1008" actId="20577"/>
          <ac:spMkLst>
            <pc:docMk/>
            <pc:sldMk cId="3354062588" sldId="1108"/>
            <ac:spMk id="3" creationId="{EEBEBFD0-C9B4-9746-F3BA-6178A1E56FDA}"/>
          </ac:spMkLst>
        </pc:spChg>
        <pc:spChg chg="add mod">
          <ac:chgData name="郭晏誠" userId="e3219672-2777-4d19-8d82-f0c196fe9886" providerId="ADAL" clId="{3B2F5F68-0FB6-4A15-A977-86A4C94E490F}" dt="2022-10-20T18:26:18.445" v="970" actId="14100"/>
          <ac:spMkLst>
            <pc:docMk/>
            <pc:sldMk cId="3354062588" sldId="1108"/>
            <ac:spMk id="5" creationId="{FEFA015C-A0C6-524F-3CA3-FB1371F5429D}"/>
          </ac:spMkLst>
        </pc:spChg>
        <pc:spChg chg="add mod">
          <ac:chgData name="郭晏誠" userId="e3219672-2777-4d19-8d82-f0c196fe9886" providerId="ADAL" clId="{3B2F5F68-0FB6-4A15-A977-86A4C94E490F}" dt="2022-10-20T18:21:21.789" v="962" actId="1076"/>
          <ac:spMkLst>
            <pc:docMk/>
            <pc:sldMk cId="3354062588" sldId="1108"/>
            <ac:spMk id="8" creationId="{36213234-B19D-0710-7D14-C2AF57CA5D57}"/>
          </ac:spMkLst>
        </pc:spChg>
        <pc:spChg chg="add mod">
          <ac:chgData name="郭晏誠" userId="e3219672-2777-4d19-8d82-f0c196fe9886" providerId="ADAL" clId="{3B2F5F68-0FB6-4A15-A977-86A4C94E490F}" dt="2022-10-20T18:21:19.205" v="961" actId="1076"/>
          <ac:spMkLst>
            <pc:docMk/>
            <pc:sldMk cId="3354062588" sldId="1108"/>
            <ac:spMk id="9" creationId="{DAAA706B-DF82-D56F-F4C2-CE9D73F6C0F7}"/>
          </ac:spMkLst>
        </pc:spChg>
        <pc:spChg chg="mod">
          <ac:chgData name="郭晏誠" userId="e3219672-2777-4d19-8d82-f0c196fe9886" providerId="ADAL" clId="{3B2F5F68-0FB6-4A15-A977-86A4C94E490F}" dt="2022-10-20T18:18:22.190" v="936" actId="1076"/>
          <ac:spMkLst>
            <pc:docMk/>
            <pc:sldMk cId="3354062588" sldId="1108"/>
            <ac:spMk id="10" creationId="{23299911-C9C7-FD27-BED4-836BA767BC6F}"/>
          </ac:spMkLst>
        </pc:spChg>
        <pc:spChg chg="mod">
          <ac:chgData name="郭晏誠" userId="e3219672-2777-4d19-8d82-f0c196fe9886" providerId="ADAL" clId="{3B2F5F68-0FB6-4A15-A977-86A4C94E490F}" dt="2022-10-20T18:18:22.190" v="936" actId="1076"/>
          <ac:spMkLst>
            <pc:docMk/>
            <pc:sldMk cId="3354062588" sldId="1108"/>
            <ac:spMk id="12" creationId="{1E5AE0E9-5412-4D48-2277-9C86B09DF0F1}"/>
          </ac:spMkLst>
        </pc:spChg>
        <pc:spChg chg="mod">
          <ac:chgData name="郭晏誠" userId="e3219672-2777-4d19-8d82-f0c196fe9886" providerId="ADAL" clId="{3B2F5F68-0FB6-4A15-A977-86A4C94E490F}" dt="2022-10-20T18:18:22.190" v="936" actId="1076"/>
          <ac:spMkLst>
            <pc:docMk/>
            <pc:sldMk cId="3354062588" sldId="1108"/>
            <ac:spMk id="13" creationId="{188614EB-22CB-20F0-ED55-1B7D2CF26A10}"/>
          </ac:spMkLst>
        </pc:spChg>
        <pc:spChg chg="mod">
          <ac:chgData name="郭晏誠" userId="e3219672-2777-4d19-8d82-f0c196fe9886" providerId="ADAL" clId="{3B2F5F68-0FB6-4A15-A977-86A4C94E490F}" dt="2022-10-20T18:18:22.190" v="936" actId="1076"/>
          <ac:spMkLst>
            <pc:docMk/>
            <pc:sldMk cId="3354062588" sldId="1108"/>
            <ac:spMk id="14" creationId="{45B95047-B470-8B94-4FF1-89A696338585}"/>
          </ac:spMkLst>
        </pc:spChg>
        <pc:spChg chg="mod">
          <ac:chgData name="郭晏誠" userId="e3219672-2777-4d19-8d82-f0c196fe9886" providerId="ADAL" clId="{3B2F5F68-0FB6-4A15-A977-86A4C94E490F}" dt="2022-10-20T18:18:22.190" v="936" actId="1076"/>
          <ac:spMkLst>
            <pc:docMk/>
            <pc:sldMk cId="3354062588" sldId="1108"/>
            <ac:spMk id="18" creationId="{331E975C-8448-6BDD-B614-0C979F6431A3}"/>
          </ac:spMkLst>
        </pc:spChg>
        <pc:spChg chg="mod">
          <ac:chgData name="郭晏誠" userId="e3219672-2777-4d19-8d82-f0c196fe9886" providerId="ADAL" clId="{3B2F5F68-0FB6-4A15-A977-86A4C94E490F}" dt="2022-10-20T18:18:22.190" v="936" actId="1076"/>
          <ac:spMkLst>
            <pc:docMk/>
            <pc:sldMk cId="3354062588" sldId="1108"/>
            <ac:spMk id="20" creationId="{E6119FBE-6D98-553B-11F7-14E7B1E2AA52}"/>
          </ac:spMkLst>
        </pc:spChg>
        <pc:spChg chg="mod">
          <ac:chgData name="郭晏誠" userId="e3219672-2777-4d19-8d82-f0c196fe9886" providerId="ADAL" clId="{3B2F5F68-0FB6-4A15-A977-86A4C94E490F}" dt="2022-10-20T18:18:22.190" v="936" actId="1076"/>
          <ac:spMkLst>
            <pc:docMk/>
            <pc:sldMk cId="3354062588" sldId="1108"/>
            <ac:spMk id="21" creationId="{24AD4091-0844-B8BB-038D-B11F7DB5D875}"/>
          </ac:spMkLst>
        </pc:spChg>
        <pc:spChg chg="mod">
          <ac:chgData name="郭晏誠" userId="e3219672-2777-4d19-8d82-f0c196fe9886" providerId="ADAL" clId="{3B2F5F68-0FB6-4A15-A977-86A4C94E490F}" dt="2022-10-20T18:18:22.190" v="936" actId="1076"/>
          <ac:spMkLst>
            <pc:docMk/>
            <pc:sldMk cId="3354062588" sldId="1108"/>
            <ac:spMk id="22" creationId="{322359E8-C30F-134A-3C92-86238F4AE5F8}"/>
          </ac:spMkLst>
        </pc:spChg>
        <pc:spChg chg="mod">
          <ac:chgData name="郭晏誠" userId="e3219672-2777-4d19-8d82-f0c196fe9886" providerId="ADAL" clId="{3B2F5F68-0FB6-4A15-A977-86A4C94E490F}" dt="2022-10-20T18:18:22.190" v="936" actId="1076"/>
          <ac:spMkLst>
            <pc:docMk/>
            <pc:sldMk cId="3354062588" sldId="1108"/>
            <ac:spMk id="26" creationId="{5C332B10-E5A8-BFD3-23EC-01FE2FB84DF8}"/>
          </ac:spMkLst>
        </pc:spChg>
        <pc:spChg chg="mod">
          <ac:chgData name="郭晏誠" userId="e3219672-2777-4d19-8d82-f0c196fe9886" providerId="ADAL" clId="{3B2F5F68-0FB6-4A15-A977-86A4C94E490F}" dt="2022-10-20T18:18:22.190" v="936" actId="1076"/>
          <ac:spMkLst>
            <pc:docMk/>
            <pc:sldMk cId="3354062588" sldId="1108"/>
            <ac:spMk id="27" creationId="{ABCCB258-E055-6155-D498-33373821E154}"/>
          </ac:spMkLst>
        </pc:spChg>
        <pc:spChg chg="mod">
          <ac:chgData name="郭晏誠" userId="e3219672-2777-4d19-8d82-f0c196fe9886" providerId="ADAL" clId="{3B2F5F68-0FB6-4A15-A977-86A4C94E490F}" dt="2022-10-20T18:18:22.190" v="936" actId="1076"/>
          <ac:spMkLst>
            <pc:docMk/>
            <pc:sldMk cId="3354062588" sldId="1108"/>
            <ac:spMk id="28" creationId="{760A0970-B513-99FF-BD67-40CB5E322F45}"/>
          </ac:spMkLst>
        </pc:spChg>
        <pc:spChg chg="mod">
          <ac:chgData name="郭晏誠" userId="e3219672-2777-4d19-8d82-f0c196fe9886" providerId="ADAL" clId="{3B2F5F68-0FB6-4A15-A977-86A4C94E490F}" dt="2022-10-20T18:18:22.190" v="936" actId="1076"/>
          <ac:spMkLst>
            <pc:docMk/>
            <pc:sldMk cId="3354062588" sldId="1108"/>
            <ac:spMk id="29" creationId="{59E6D401-E7CE-8974-9F1C-B580C839E1FD}"/>
          </ac:spMkLst>
        </pc:spChg>
        <pc:spChg chg="mod">
          <ac:chgData name="郭晏誠" userId="e3219672-2777-4d19-8d82-f0c196fe9886" providerId="ADAL" clId="{3B2F5F68-0FB6-4A15-A977-86A4C94E490F}" dt="2022-10-20T18:18:22.190" v="936" actId="1076"/>
          <ac:spMkLst>
            <pc:docMk/>
            <pc:sldMk cId="3354062588" sldId="1108"/>
            <ac:spMk id="30" creationId="{CE70FB21-D539-F4F1-4D0B-5F89C3B7E886}"/>
          </ac:spMkLst>
        </pc:spChg>
        <pc:spChg chg="mod">
          <ac:chgData name="郭晏誠" userId="e3219672-2777-4d19-8d82-f0c196fe9886" providerId="ADAL" clId="{3B2F5F68-0FB6-4A15-A977-86A4C94E490F}" dt="2022-10-20T18:18:22.190" v="936" actId="1076"/>
          <ac:spMkLst>
            <pc:docMk/>
            <pc:sldMk cId="3354062588" sldId="1108"/>
            <ac:spMk id="31" creationId="{FC1EF223-5046-8FE3-9697-F7C4EE36658A}"/>
          </ac:spMkLst>
        </pc:spChg>
        <pc:spChg chg="mod">
          <ac:chgData name="郭晏誠" userId="e3219672-2777-4d19-8d82-f0c196fe9886" providerId="ADAL" clId="{3B2F5F68-0FB6-4A15-A977-86A4C94E490F}" dt="2022-10-20T18:18:22.190" v="936" actId="1076"/>
          <ac:spMkLst>
            <pc:docMk/>
            <pc:sldMk cId="3354062588" sldId="1108"/>
            <ac:spMk id="32" creationId="{27A1B1E8-B3C5-E256-67E3-EE1DD713141C}"/>
          </ac:spMkLst>
        </pc:spChg>
        <pc:spChg chg="mod">
          <ac:chgData name="郭晏誠" userId="e3219672-2777-4d19-8d82-f0c196fe9886" providerId="ADAL" clId="{3B2F5F68-0FB6-4A15-A977-86A4C94E490F}" dt="2022-10-20T18:18:22.190" v="936" actId="1076"/>
          <ac:spMkLst>
            <pc:docMk/>
            <pc:sldMk cId="3354062588" sldId="1108"/>
            <ac:spMk id="33" creationId="{1DD83E7B-DA11-A7CF-B114-FE8F84AD3930}"/>
          </ac:spMkLst>
        </pc:spChg>
        <pc:spChg chg="mod">
          <ac:chgData name="郭晏誠" userId="e3219672-2777-4d19-8d82-f0c196fe9886" providerId="ADAL" clId="{3B2F5F68-0FB6-4A15-A977-86A4C94E490F}" dt="2022-10-20T18:18:22.190" v="936" actId="1076"/>
          <ac:spMkLst>
            <pc:docMk/>
            <pc:sldMk cId="3354062588" sldId="1108"/>
            <ac:spMk id="35" creationId="{310FB14A-9431-4E28-50B8-80A4330A5947}"/>
          </ac:spMkLst>
        </pc:spChg>
        <pc:spChg chg="mod">
          <ac:chgData name="郭晏誠" userId="e3219672-2777-4d19-8d82-f0c196fe9886" providerId="ADAL" clId="{3B2F5F68-0FB6-4A15-A977-86A4C94E490F}" dt="2022-10-20T18:18:22.190" v="936" actId="1076"/>
          <ac:spMkLst>
            <pc:docMk/>
            <pc:sldMk cId="3354062588" sldId="1108"/>
            <ac:spMk id="36" creationId="{D63E2A07-7A0E-A182-3DD0-9E6CE88E683A}"/>
          </ac:spMkLst>
        </pc:spChg>
        <pc:spChg chg="mod">
          <ac:chgData name="郭晏誠" userId="e3219672-2777-4d19-8d82-f0c196fe9886" providerId="ADAL" clId="{3B2F5F68-0FB6-4A15-A977-86A4C94E490F}" dt="2022-10-20T18:18:22.190" v="936" actId="1076"/>
          <ac:spMkLst>
            <pc:docMk/>
            <pc:sldMk cId="3354062588" sldId="1108"/>
            <ac:spMk id="37" creationId="{314ED5CB-25F0-5284-37E1-D4B7296E2B19}"/>
          </ac:spMkLst>
        </pc:spChg>
        <pc:spChg chg="mod">
          <ac:chgData name="郭晏誠" userId="e3219672-2777-4d19-8d82-f0c196fe9886" providerId="ADAL" clId="{3B2F5F68-0FB6-4A15-A977-86A4C94E490F}" dt="2022-10-20T18:18:22.190" v="936" actId="1076"/>
          <ac:spMkLst>
            <pc:docMk/>
            <pc:sldMk cId="3354062588" sldId="1108"/>
            <ac:spMk id="38" creationId="{FCA2B8BF-DC07-BC59-5959-063785E51D4C}"/>
          </ac:spMkLst>
        </pc:spChg>
        <pc:spChg chg="mod">
          <ac:chgData name="郭晏誠" userId="e3219672-2777-4d19-8d82-f0c196fe9886" providerId="ADAL" clId="{3B2F5F68-0FB6-4A15-A977-86A4C94E490F}" dt="2022-10-20T18:18:22.190" v="936" actId="1076"/>
          <ac:spMkLst>
            <pc:docMk/>
            <pc:sldMk cId="3354062588" sldId="1108"/>
            <ac:spMk id="39" creationId="{9BCA7BBC-5448-1EAC-3FAE-B7B4D751E838}"/>
          </ac:spMkLst>
        </pc:spChg>
        <pc:spChg chg="mod">
          <ac:chgData name="郭晏誠" userId="e3219672-2777-4d19-8d82-f0c196fe9886" providerId="ADAL" clId="{3B2F5F68-0FB6-4A15-A977-86A4C94E490F}" dt="2022-10-20T18:18:22.190" v="936" actId="1076"/>
          <ac:spMkLst>
            <pc:docMk/>
            <pc:sldMk cId="3354062588" sldId="1108"/>
            <ac:spMk id="41" creationId="{B3F3F209-31F5-7607-C3FA-4CFD8111A071}"/>
          </ac:spMkLst>
        </pc:spChg>
        <pc:spChg chg="mod">
          <ac:chgData name="郭晏誠" userId="e3219672-2777-4d19-8d82-f0c196fe9886" providerId="ADAL" clId="{3B2F5F68-0FB6-4A15-A977-86A4C94E490F}" dt="2022-10-20T18:18:22.190" v="936" actId="1076"/>
          <ac:spMkLst>
            <pc:docMk/>
            <pc:sldMk cId="3354062588" sldId="1108"/>
            <ac:spMk id="43" creationId="{8F5FCDAA-AE53-5B71-5D9D-B8737CB0E146}"/>
          </ac:spMkLst>
        </pc:spChg>
        <pc:spChg chg="mod">
          <ac:chgData name="郭晏誠" userId="e3219672-2777-4d19-8d82-f0c196fe9886" providerId="ADAL" clId="{3B2F5F68-0FB6-4A15-A977-86A4C94E490F}" dt="2022-10-20T18:18:22.190" v="936" actId="1076"/>
          <ac:spMkLst>
            <pc:docMk/>
            <pc:sldMk cId="3354062588" sldId="1108"/>
            <ac:spMk id="44" creationId="{A71D433F-8D80-B032-29FC-FA62439C9ACA}"/>
          </ac:spMkLst>
        </pc:spChg>
        <pc:picChg chg="del">
          <ac:chgData name="郭晏誠" userId="e3219672-2777-4d19-8d82-f0c196fe9886" providerId="ADAL" clId="{3B2F5F68-0FB6-4A15-A977-86A4C94E490F}" dt="2022-10-20T18:26:01.272" v="963" actId="478"/>
          <ac:picMkLst>
            <pc:docMk/>
            <pc:sldMk cId="3354062588" sldId="1108"/>
            <ac:picMk id="7" creationId="{4317AFB9-FB6E-1CD9-DB9C-5BC1522702D0}"/>
          </ac:picMkLst>
        </pc:picChg>
        <pc:picChg chg="add mod">
          <ac:chgData name="郭晏誠" userId="e3219672-2777-4d19-8d82-f0c196fe9886" providerId="ADAL" clId="{3B2F5F68-0FB6-4A15-A977-86A4C94E490F}" dt="2022-10-20T18:26:14.217" v="969" actId="1076"/>
          <ac:picMkLst>
            <pc:docMk/>
            <pc:sldMk cId="3354062588" sldId="1108"/>
            <ac:picMk id="2050" creationId="{2492C4A1-0329-1A05-D25C-EE5F8ECD2D4F}"/>
          </ac:picMkLst>
        </pc:picChg>
        <pc:cxnChg chg="mod">
          <ac:chgData name="郭晏誠" userId="e3219672-2777-4d19-8d82-f0c196fe9886" providerId="ADAL" clId="{3B2F5F68-0FB6-4A15-A977-86A4C94E490F}" dt="2022-10-20T18:18:22.190" v="936" actId="1076"/>
          <ac:cxnSpMkLst>
            <pc:docMk/>
            <pc:sldMk cId="3354062588" sldId="1108"/>
            <ac:cxnSpMk id="11" creationId="{238024D0-C4F6-3ACE-ED77-44AB11909B42}"/>
          </ac:cxnSpMkLst>
        </pc:cxnChg>
        <pc:cxnChg chg="mod">
          <ac:chgData name="郭晏誠" userId="e3219672-2777-4d19-8d82-f0c196fe9886" providerId="ADAL" clId="{3B2F5F68-0FB6-4A15-A977-86A4C94E490F}" dt="2022-10-20T18:18:22.190" v="936" actId="1076"/>
          <ac:cxnSpMkLst>
            <pc:docMk/>
            <pc:sldMk cId="3354062588" sldId="1108"/>
            <ac:cxnSpMk id="15" creationId="{445C395C-0C7D-DEA5-2A38-8DBF923E7A6F}"/>
          </ac:cxnSpMkLst>
        </pc:cxnChg>
        <pc:cxnChg chg="mod">
          <ac:chgData name="郭晏誠" userId="e3219672-2777-4d19-8d82-f0c196fe9886" providerId="ADAL" clId="{3B2F5F68-0FB6-4A15-A977-86A4C94E490F}" dt="2022-10-20T18:18:22.190" v="936" actId="1076"/>
          <ac:cxnSpMkLst>
            <pc:docMk/>
            <pc:sldMk cId="3354062588" sldId="1108"/>
            <ac:cxnSpMk id="16" creationId="{2695B505-56D6-89B4-194C-0E6121A538A7}"/>
          </ac:cxnSpMkLst>
        </pc:cxnChg>
        <pc:cxnChg chg="mod">
          <ac:chgData name="郭晏誠" userId="e3219672-2777-4d19-8d82-f0c196fe9886" providerId="ADAL" clId="{3B2F5F68-0FB6-4A15-A977-86A4C94E490F}" dt="2022-10-20T18:18:22.190" v="936" actId="1076"/>
          <ac:cxnSpMkLst>
            <pc:docMk/>
            <pc:sldMk cId="3354062588" sldId="1108"/>
            <ac:cxnSpMk id="17" creationId="{69404996-090B-CE95-84F5-90E2B6ED6671}"/>
          </ac:cxnSpMkLst>
        </pc:cxnChg>
        <pc:cxnChg chg="mod">
          <ac:chgData name="郭晏誠" userId="e3219672-2777-4d19-8d82-f0c196fe9886" providerId="ADAL" clId="{3B2F5F68-0FB6-4A15-A977-86A4C94E490F}" dt="2022-10-20T18:18:22.190" v="936" actId="1076"/>
          <ac:cxnSpMkLst>
            <pc:docMk/>
            <pc:sldMk cId="3354062588" sldId="1108"/>
            <ac:cxnSpMk id="19" creationId="{FB49CA32-4500-7DFE-A4F0-F1D9D0CE5104}"/>
          </ac:cxnSpMkLst>
        </pc:cxnChg>
        <pc:cxnChg chg="mod">
          <ac:chgData name="郭晏誠" userId="e3219672-2777-4d19-8d82-f0c196fe9886" providerId="ADAL" clId="{3B2F5F68-0FB6-4A15-A977-86A4C94E490F}" dt="2022-10-20T18:18:22.190" v="936" actId="1076"/>
          <ac:cxnSpMkLst>
            <pc:docMk/>
            <pc:sldMk cId="3354062588" sldId="1108"/>
            <ac:cxnSpMk id="23" creationId="{3678BBB3-7986-9E10-F4C8-1D8D3B55FEC5}"/>
          </ac:cxnSpMkLst>
        </pc:cxnChg>
        <pc:cxnChg chg="mod">
          <ac:chgData name="郭晏誠" userId="e3219672-2777-4d19-8d82-f0c196fe9886" providerId="ADAL" clId="{3B2F5F68-0FB6-4A15-A977-86A4C94E490F}" dt="2022-10-20T18:18:22.190" v="936" actId="1076"/>
          <ac:cxnSpMkLst>
            <pc:docMk/>
            <pc:sldMk cId="3354062588" sldId="1108"/>
            <ac:cxnSpMk id="24" creationId="{52349922-72DA-0338-BD4D-7238A8AF10F3}"/>
          </ac:cxnSpMkLst>
        </pc:cxnChg>
        <pc:cxnChg chg="mod">
          <ac:chgData name="郭晏誠" userId="e3219672-2777-4d19-8d82-f0c196fe9886" providerId="ADAL" clId="{3B2F5F68-0FB6-4A15-A977-86A4C94E490F}" dt="2022-10-20T18:18:22.190" v="936" actId="1076"/>
          <ac:cxnSpMkLst>
            <pc:docMk/>
            <pc:sldMk cId="3354062588" sldId="1108"/>
            <ac:cxnSpMk id="25" creationId="{168CC133-FA0E-FA20-C20B-06FDB82FDF10}"/>
          </ac:cxnSpMkLst>
        </pc:cxnChg>
        <pc:cxnChg chg="mod">
          <ac:chgData name="郭晏誠" userId="e3219672-2777-4d19-8d82-f0c196fe9886" providerId="ADAL" clId="{3B2F5F68-0FB6-4A15-A977-86A4C94E490F}" dt="2022-10-20T18:18:22.190" v="936" actId="1076"/>
          <ac:cxnSpMkLst>
            <pc:docMk/>
            <pc:sldMk cId="3354062588" sldId="1108"/>
            <ac:cxnSpMk id="34" creationId="{850916EA-44EA-30A3-3492-FE6D9E2BE44A}"/>
          </ac:cxnSpMkLst>
        </pc:cxnChg>
        <pc:cxnChg chg="mod">
          <ac:chgData name="郭晏誠" userId="e3219672-2777-4d19-8d82-f0c196fe9886" providerId="ADAL" clId="{3B2F5F68-0FB6-4A15-A977-86A4C94E490F}" dt="2022-10-20T18:18:22.190" v="936" actId="1076"/>
          <ac:cxnSpMkLst>
            <pc:docMk/>
            <pc:sldMk cId="3354062588" sldId="1108"/>
            <ac:cxnSpMk id="40" creationId="{2CD71BAF-F8D2-0998-D989-C923FB2BBA57}"/>
          </ac:cxnSpMkLst>
        </pc:cxnChg>
        <pc:cxnChg chg="mod">
          <ac:chgData name="郭晏誠" userId="e3219672-2777-4d19-8d82-f0c196fe9886" providerId="ADAL" clId="{3B2F5F68-0FB6-4A15-A977-86A4C94E490F}" dt="2022-10-20T18:18:22.190" v="936" actId="1076"/>
          <ac:cxnSpMkLst>
            <pc:docMk/>
            <pc:sldMk cId="3354062588" sldId="1108"/>
            <ac:cxnSpMk id="42" creationId="{2D3C9509-E4DE-289B-B303-5CDB459EAE42}"/>
          </ac:cxnSpMkLst>
        </pc:cxnChg>
      </pc:sldChg>
      <pc:sldChg chg="new del">
        <pc:chgData name="郭晏誠" userId="e3219672-2777-4d19-8d82-f0c196fe9886" providerId="ADAL" clId="{3B2F5F68-0FB6-4A15-A977-86A4C94E490F}" dt="2022-10-20T18:27:52.882" v="1029" actId="47"/>
        <pc:sldMkLst>
          <pc:docMk/>
          <pc:sldMk cId="2861719218" sldId="1109"/>
        </pc:sldMkLst>
      </pc:sldChg>
      <pc:sldChg chg="modSp add mod">
        <pc:chgData name="郭晏誠" userId="e3219672-2777-4d19-8d82-f0c196fe9886" providerId="ADAL" clId="{3B2F5F68-0FB6-4A15-A977-86A4C94E490F}" dt="2022-10-20T18:27:19.832" v="1025" actId="113"/>
        <pc:sldMkLst>
          <pc:docMk/>
          <pc:sldMk cId="2546377847" sldId="1110"/>
        </pc:sldMkLst>
        <pc:spChg chg="mod">
          <ac:chgData name="郭晏誠" userId="e3219672-2777-4d19-8d82-f0c196fe9886" providerId="ADAL" clId="{3B2F5F68-0FB6-4A15-A977-86A4C94E490F}" dt="2022-10-20T18:27:19.832" v="1025" actId="113"/>
          <ac:spMkLst>
            <pc:docMk/>
            <pc:sldMk cId="2546377847" sldId="1110"/>
            <ac:spMk id="2" creationId="{00000000-0000-0000-0000-000000000000}"/>
          </ac:spMkLst>
        </pc:spChg>
      </pc:sldChg>
      <pc:sldChg chg="modSp add mod">
        <pc:chgData name="郭晏誠" userId="e3219672-2777-4d19-8d82-f0c196fe9886" providerId="ADAL" clId="{3B2F5F68-0FB6-4A15-A977-86A4C94E490F}" dt="2022-10-20T18:27:29.773" v="1028" actId="113"/>
        <pc:sldMkLst>
          <pc:docMk/>
          <pc:sldMk cId="2473714298" sldId="1111"/>
        </pc:sldMkLst>
        <pc:spChg chg="mod">
          <ac:chgData name="郭晏誠" userId="e3219672-2777-4d19-8d82-f0c196fe9886" providerId="ADAL" clId="{3B2F5F68-0FB6-4A15-A977-86A4C94E490F}" dt="2022-10-20T18:27:29.773" v="1028" actId="113"/>
          <ac:spMkLst>
            <pc:docMk/>
            <pc:sldMk cId="2473714298" sldId="1111"/>
            <ac:spMk id="2" creationId="{00000000-0000-0000-0000-000000000000}"/>
          </ac:spMkLst>
        </pc:spChg>
      </pc:sldChg>
      <pc:sldChg chg="add del">
        <pc:chgData name="郭晏誠" userId="e3219672-2777-4d19-8d82-f0c196fe9886" providerId="ADAL" clId="{3B2F5F68-0FB6-4A15-A977-86A4C94E490F}" dt="2022-10-20T18:35:42.947" v="1145" actId="47"/>
        <pc:sldMkLst>
          <pc:docMk/>
          <pc:sldMk cId="3439143439" sldId="1112"/>
        </pc:sldMkLst>
      </pc:sldChg>
      <pc:sldChg chg="addSp delSp modSp new mod ord">
        <pc:chgData name="郭晏誠" userId="e3219672-2777-4d19-8d82-f0c196fe9886" providerId="ADAL" clId="{3B2F5F68-0FB6-4A15-A977-86A4C94E490F}" dt="2022-10-20T18:33:17.459" v="1119" actId="1076"/>
        <pc:sldMkLst>
          <pc:docMk/>
          <pc:sldMk cId="4074567459" sldId="1113"/>
        </pc:sldMkLst>
        <pc:spChg chg="mod">
          <ac:chgData name="郭晏誠" userId="e3219672-2777-4d19-8d82-f0c196fe9886" providerId="ADAL" clId="{3B2F5F68-0FB6-4A15-A977-86A4C94E490F}" dt="2022-10-20T18:29:21.141" v="1041" actId="20577"/>
          <ac:spMkLst>
            <pc:docMk/>
            <pc:sldMk cId="4074567459" sldId="1113"/>
            <ac:spMk id="2" creationId="{4203D2A2-EA5C-6482-E700-54BC47CD91E1}"/>
          </ac:spMkLst>
        </pc:spChg>
        <pc:spChg chg="mod">
          <ac:chgData name="郭晏誠" userId="e3219672-2777-4d19-8d82-f0c196fe9886" providerId="ADAL" clId="{3B2F5F68-0FB6-4A15-A977-86A4C94E490F}" dt="2022-10-20T18:29:52.749" v="1079" actId="14"/>
          <ac:spMkLst>
            <pc:docMk/>
            <pc:sldMk cId="4074567459" sldId="1113"/>
            <ac:spMk id="3" creationId="{0D611D3E-E394-01C8-9E93-E6EAD1A2121D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6" creationId="{13793D53-4AF4-38BF-BEA6-8D1DCE8B7E42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7" creationId="{46B8D7F3-30C4-8995-4DFB-D462FAC6B376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8" creationId="{B5EF17FB-C9BA-3EA6-90FA-0548C5B4B4BD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9" creationId="{5C776584-93B6-3F2C-86E5-90FBF20DBB36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10" creationId="{6CD1CCD6-F261-D7D0-9224-5AFA1B880BD5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11" creationId="{2552CF96-5317-818B-204D-79CFDD137813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13" creationId="{26BBED66-F32E-7E1D-3A20-0DA70A5E125E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14" creationId="{7A38AD4D-6100-3472-FAAB-984CA350B4C8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15" creationId="{55AF4DE7-CECD-0603-BB66-F3F6559D20AC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16" creationId="{52D08ADE-2E88-D176-C74A-412E89C1C4F5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19" creationId="{8F9A7645-C6BF-7BDD-5906-770C469E49F3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22" creationId="{E286B532-2EF3-9122-AD19-3E718420D8D2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29" creationId="{B2A58FB6-077C-438D-9349-4771D6823136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30" creationId="{1CA801EC-212D-59D5-BA26-702243E4B189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31" creationId="{9FBB826F-293F-FA9A-CBBE-D1958B398A7B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32" creationId="{322E6334-67CB-ACA8-4EDB-96DC33AEC82B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33" creationId="{EACF642A-3E28-4151-7484-03D2F803BD91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34" creationId="{4D30E0D2-FC32-C9E7-15C5-79CE61415644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35" creationId="{0CC86B90-33C1-1D1E-7C8C-74BCDA617471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36" creationId="{B8ECE8C6-6DEF-A164-9FB3-2B91A82ED6F4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37" creationId="{9EB7C46F-ADF5-72E2-8C9F-AF82EFCF87EE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38" creationId="{A4C670A6-23C5-12C6-EE52-02121476CC54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55" creationId="{B509DC49-53F2-05CF-B692-C7728C3208D3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56" creationId="{FC6A83B4-86FE-3128-1BE5-EE1D1D94ACB9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57" creationId="{97A83E16-32A7-164E-53A8-FC826C410725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60" creationId="{50D61289-C16F-E29A-2B99-A90D257F53E8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62" creationId="{C26BBCFF-FBCD-0495-F3B8-A28219EFAE8C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66" creationId="{B1A5D63D-CAC5-9D79-322C-B10F526F7DC4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67" creationId="{BEE1F51F-4AFE-31C5-AB82-D373168F4BF2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68" creationId="{EA2788BA-FAB3-80A0-311F-12AB83982338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69" creationId="{BC6F7FFF-4FA0-A0B5-3658-1C86BC0B8885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70" creationId="{6CB5321B-ED8C-A83E-CAAD-0C64318423ED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71" creationId="{75DB3B2C-8EF8-8272-5CA3-70BA13EC6727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72" creationId="{7878833B-AAEF-B7BA-69C7-1304D9DD895A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73" creationId="{EA30FBE3-E9B5-E4D2-CE88-012D13D4431A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74" creationId="{327D0A96-B52F-09C3-9E59-C37D04D6908F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75" creationId="{D89E99A4-16B0-4190-2ABF-B2B4A8A42EBA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76" creationId="{F2949213-8B73-9F21-0799-BF2A10A6D7AB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77" creationId="{9E4DDEDE-041C-FB13-9146-15723665DE01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78" creationId="{46699624-9936-3E85-60D2-D1FD28221931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79" creationId="{130D8918-613A-2EDD-40B4-56378B44BB86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80" creationId="{9DAFB4CC-DCFA-7050-0FF7-FC9F07BF136F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81" creationId="{28F48987-AE4B-3832-0396-AA3D5B5D30B3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82" creationId="{B3B6EDD9-04A7-0DC5-E5F3-3666E131477A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84" creationId="{B3CD7ABF-F5DA-C9FE-0C29-4007C5FD8FF5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85" creationId="{FC2A0E5C-1C08-A1DB-A750-AA969A27BD7A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86" creationId="{75578951-93CA-08BA-8110-17C6DB8C8A69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87" creationId="{5C72D264-1FDD-CBE4-9A38-EFE1788B7EBF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88" creationId="{6C858452-6381-6838-9AA4-05CEDEB2F1D3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89" creationId="{3B01A06D-7503-B8D3-9F83-DFBD2882DE2D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90" creationId="{F148D365-CB35-FB3B-CC68-0F3825BD93AB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91" creationId="{F8D215F7-F09B-607C-C1E7-BADE2991F23D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92" creationId="{3931FFE3-7960-1434-8475-4A6178DDFCD8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93" creationId="{3F40ED9F-600A-6029-5462-642A1ABB3D29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95" creationId="{5FFA0CFF-5A03-37E5-6591-B1E9FE48F212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96" creationId="{B8D4A170-0020-244A-2E20-FB79584B093F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97" creationId="{961F5C21-98CE-7665-496F-3B1EE1F716D1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98" creationId="{7F90687D-50A0-4BF1-CC0C-17A1DB5DB28D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99" creationId="{5995653D-4E92-A312-F20C-37955733AA92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100" creationId="{37F1CED9-4D6C-C024-43C8-02F1FDAA2813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101" creationId="{2875CF5B-DFB8-88E6-BE76-628F00512502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102" creationId="{7AF7129A-D6D8-4AB0-6FCC-4CBD3B4323B4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103" creationId="{F6B46C01-D57E-3325-0A3C-17ED647CE9DB}"/>
          </ac:spMkLst>
        </pc:spChg>
        <pc:spChg chg="mod">
          <ac:chgData name="郭晏誠" userId="e3219672-2777-4d19-8d82-f0c196fe9886" providerId="ADAL" clId="{3B2F5F68-0FB6-4A15-A977-86A4C94E490F}" dt="2022-10-20T18:30:08.901" v="1082"/>
          <ac:spMkLst>
            <pc:docMk/>
            <pc:sldMk cId="4074567459" sldId="1113"/>
            <ac:spMk id="104" creationId="{40B6F27A-B407-5777-CC59-5B427325D845}"/>
          </ac:spMkLst>
        </pc:spChg>
        <pc:grpChg chg="add del mod">
          <ac:chgData name="郭晏誠" userId="e3219672-2777-4d19-8d82-f0c196fe9886" providerId="ADAL" clId="{3B2F5F68-0FB6-4A15-A977-86A4C94E490F}" dt="2022-10-20T18:30:23.382" v="1087"/>
          <ac:grpSpMkLst>
            <pc:docMk/>
            <pc:sldMk cId="4074567459" sldId="1113"/>
            <ac:grpSpMk id="5" creationId="{63E83931-1DFE-3201-18A9-AA0233CAE3AC}"/>
          </ac:grpSpMkLst>
        </pc:grpChg>
        <pc:grpChg chg="mod">
          <ac:chgData name="郭晏誠" userId="e3219672-2777-4d19-8d82-f0c196fe9886" providerId="ADAL" clId="{3B2F5F68-0FB6-4A15-A977-86A4C94E490F}" dt="2022-10-20T18:30:08.901" v="1082"/>
          <ac:grpSpMkLst>
            <pc:docMk/>
            <pc:sldMk cId="4074567459" sldId="1113"/>
            <ac:grpSpMk id="12" creationId="{D5ED5639-ECCE-6AC7-0E5F-18124006A564}"/>
          </ac:grpSpMkLst>
        </pc:grpChg>
        <pc:grpChg chg="mod">
          <ac:chgData name="郭晏誠" userId="e3219672-2777-4d19-8d82-f0c196fe9886" providerId="ADAL" clId="{3B2F5F68-0FB6-4A15-A977-86A4C94E490F}" dt="2022-10-20T18:30:08.901" v="1082"/>
          <ac:grpSpMkLst>
            <pc:docMk/>
            <pc:sldMk cId="4074567459" sldId="1113"/>
            <ac:grpSpMk id="17" creationId="{9ACBBF8C-FC58-3B7B-B64C-84FD5EC0EC54}"/>
          </ac:grpSpMkLst>
        </pc:grpChg>
        <pc:grpChg chg="mod">
          <ac:chgData name="郭晏誠" userId="e3219672-2777-4d19-8d82-f0c196fe9886" providerId="ADAL" clId="{3B2F5F68-0FB6-4A15-A977-86A4C94E490F}" dt="2022-10-20T18:30:08.901" v="1082"/>
          <ac:grpSpMkLst>
            <pc:docMk/>
            <pc:sldMk cId="4074567459" sldId="1113"/>
            <ac:grpSpMk id="18" creationId="{E81A3608-B209-689E-947D-37DE54331703}"/>
          </ac:grpSpMkLst>
        </pc:grpChg>
        <pc:grpChg chg="mod">
          <ac:chgData name="郭晏誠" userId="e3219672-2777-4d19-8d82-f0c196fe9886" providerId="ADAL" clId="{3B2F5F68-0FB6-4A15-A977-86A4C94E490F}" dt="2022-10-20T18:30:08.901" v="1082"/>
          <ac:grpSpMkLst>
            <pc:docMk/>
            <pc:sldMk cId="4074567459" sldId="1113"/>
            <ac:grpSpMk id="25" creationId="{17D512F2-D0E4-AA62-55A5-09321306F8B5}"/>
          </ac:grpSpMkLst>
        </pc:grpChg>
        <pc:grpChg chg="mod">
          <ac:chgData name="郭晏誠" userId="e3219672-2777-4d19-8d82-f0c196fe9886" providerId="ADAL" clId="{3B2F5F68-0FB6-4A15-A977-86A4C94E490F}" dt="2022-10-20T18:30:08.901" v="1082"/>
          <ac:grpSpMkLst>
            <pc:docMk/>
            <pc:sldMk cId="4074567459" sldId="1113"/>
            <ac:grpSpMk id="26" creationId="{9AFE0DFC-B23B-3AE1-75E6-6778FBF100D7}"/>
          </ac:grpSpMkLst>
        </pc:grpChg>
        <pc:grpChg chg="mod">
          <ac:chgData name="郭晏誠" userId="e3219672-2777-4d19-8d82-f0c196fe9886" providerId="ADAL" clId="{3B2F5F68-0FB6-4A15-A977-86A4C94E490F}" dt="2022-10-20T18:30:08.901" v="1082"/>
          <ac:grpSpMkLst>
            <pc:docMk/>
            <pc:sldMk cId="4074567459" sldId="1113"/>
            <ac:grpSpMk id="61" creationId="{62777FF0-2559-10F3-AA0D-F6A153B15679}"/>
          </ac:grpSpMkLst>
        </pc:grpChg>
        <pc:grpChg chg="mod">
          <ac:chgData name="郭晏誠" userId="e3219672-2777-4d19-8d82-f0c196fe9886" providerId="ADAL" clId="{3B2F5F68-0FB6-4A15-A977-86A4C94E490F}" dt="2022-10-20T18:30:08.901" v="1082"/>
          <ac:grpSpMkLst>
            <pc:docMk/>
            <pc:sldMk cId="4074567459" sldId="1113"/>
            <ac:grpSpMk id="65" creationId="{75B0651C-7342-1A82-B773-9B3D9BA00243}"/>
          </ac:grpSpMkLst>
        </pc:grpChg>
        <pc:grpChg chg="mod">
          <ac:chgData name="郭晏誠" userId="e3219672-2777-4d19-8d82-f0c196fe9886" providerId="ADAL" clId="{3B2F5F68-0FB6-4A15-A977-86A4C94E490F}" dt="2022-10-20T18:30:08.901" v="1082"/>
          <ac:grpSpMkLst>
            <pc:docMk/>
            <pc:sldMk cId="4074567459" sldId="1113"/>
            <ac:grpSpMk id="83" creationId="{EFCE627A-5D13-50F3-B599-B982C304965F}"/>
          </ac:grpSpMkLst>
        </pc:grpChg>
        <pc:grpChg chg="mod">
          <ac:chgData name="郭晏誠" userId="e3219672-2777-4d19-8d82-f0c196fe9886" providerId="ADAL" clId="{3B2F5F68-0FB6-4A15-A977-86A4C94E490F}" dt="2022-10-20T18:30:08.901" v="1082"/>
          <ac:grpSpMkLst>
            <pc:docMk/>
            <pc:sldMk cId="4074567459" sldId="1113"/>
            <ac:grpSpMk id="94" creationId="{DD5D7114-DB8D-9C06-03F1-E954FFA10D33}"/>
          </ac:grpSpMkLst>
        </pc:grpChg>
        <pc:picChg chg="add mod">
          <ac:chgData name="郭晏誠" userId="e3219672-2777-4d19-8d82-f0c196fe9886" providerId="ADAL" clId="{3B2F5F68-0FB6-4A15-A977-86A4C94E490F}" dt="2022-10-20T18:33:17.459" v="1119" actId="1076"/>
          <ac:picMkLst>
            <pc:docMk/>
            <pc:sldMk cId="4074567459" sldId="1113"/>
            <ac:picMk id="106" creationId="{C3F97A12-A78C-7818-2AF2-6E4EC258FEC4}"/>
          </ac:picMkLst>
        </pc:picChg>
        <pc:picChg chg="add mod">
          <ac:chgData name="郭晏誠" userId="e3219672-2777-4d19-8d82-f0c196fe9886" providerId="ADAL" clId="{3B2F5F68-0FB6-4A15-A977-86A4C94E490F}" dt="2022-10-20T18:33:14.308" v="1118" actId="1076"/>
          <ac:picMkLst>
            <pc:docMk/>
            <pc:sldMk cId="4074567459" sldId="1113"/>
            <ac:picMk id="107" creationId="{CD27E891-429E-1624-2DB3-833F50CE719E}"/>
          </ac:picMkLst>
        </pc:picChg>
        <pc:cxnChg chg="mod">
          <ac:chgData name="郭晏誠" userId="e3219672-2777-4d19-8d82-f0c196fe9886" providerId="ADAL" clId="{3B2F5F68-0FB6-4A15-A977-86A4C94E490F}" dt="2022-10-20T18:30:08.901" v="1082"/>
          <ac:cxnSpMkLst>
            <pc:docMk/>
            <pc:sldMk cId="4074567459" sldId="1113"/>
            <ac:cxnSpMk id="20" creationId="{8FCDB983-CF21-E9F8-8E2E-706A9DC171D0}"/>
          </ac:cxnSpMkLst>
        </pc:cxnChg>
        <pc:cxnChg chg="mod">
          <ac:chgData name="郭晏誠" userId="e3219672-2777-4d19-8d82-f0c196fe9886" providerId="ADAL" clId="{3B2F5F68-0FB6-4A15-A977-86A4C94E490F}" dt="2022-10-20T18:30:08.901" v="1082"/>
          <ac:cxnSpMkLst>
            <pc:docMk/>
            <pc:sldMk cId="4074567459" sldId="1113"/>
            <ac:cxnSpMk id="21" creationId="{5A678823-8139-F849-9DF7-22A30F68C374}"/>
          </ac:cxnSpMkLst>
        </pc:cxnChg>
        <pc:cxnChg chg="mod">
          <ac:chgData name="郭晏誠" userId="e3219672-2777-4d19-8d82-f0c196fe9886" providerId="ADAL" clId="{3B2F5F68-0FB6-4A15-A977-86A4C94E490F}" dt="2022-10-20T18:30:08.901" v="1082"/>
          <ac:cxnSpMkLst>
            <pc:docMk/>
            <pc:sldMk cId="4074567459" sldId="1113"/>
            <ac:cxnSpMk id="23" creationId="{58A8BF24-157D-4E8D-6281-71FE15754036}"/>
          </ac:cxnSpMkLst>
        </pc:cxnChg>
        <pc:cxnChg chg="mod">
          <ac:chgData name="郭晏誠" userId="e3219672-2777-4d19-8d82-f0c196fe9886" providerId="ADAL" clId="{3B2F5F68-0FB6-4A15-A977-86A4C94E490F}" dt="2022-10-20T18:30:08.901" v="1082"/>
          <ac:cxnSpMkLst>
            <pc:docMk/>
            <pc:sldMk cId="4074567459" sldId="1113"/>
            <ac:cxnSpMk id="24" creationId="{BA7609CB-6A31-CFD0-011B-A0CE6E0BE571}"/>
          </ac:cxnSpMkLst>
        </pc:cxnChg>
        <pc:cxnChg chg="mod">
          <ac:chgData name="郭晏誠" userId="e3219672-2777-4d19-8d82-f0c196fe9886" providerId="ADAL" clId="{3B2F5F68-0FB6-4A15-A977-86A4C94E490F}" dt="2022-10-20T18:30:08.901" v="1082"/>
          <ac:cxnSpMkLst>
            <pc:docMk/>
            <pc:sldMk cId="4074567459" sldId="1113"/>
            <ac:cxnSpMk id="27" creationId="{B979BF59-A7F7-B392-6F65-6890B8E2E327}"/>
          </ac:cxnSpMkLst>
        </pc:cxnChg>
        <pc:cxnChg chg="mod">
          <ac:chgData name="郭晏誠" userId="e3219672-2777-4d19-8d82-f0c196fe9886" providerId="ADAL" clId="{3B2F5F68-0FB6-4A15-A977-86A4C94E490F}" dt="2022-10-20T18:30:08.901" v="1082"/>
          <ac:cxnSpMkLst>
            <pc:docMk/>
            <pc:sldMk cId="4074567459" sldId="1113"/>
            <ac:cxnSpMk id="28" creationId="{16C46875-FAFF-536E-FA06-9F8B97D7465E}"/>
          </ac:cxnSpMkLst>
        </pc:cxnChg>
        <pc:cxnChg chg="mod">
          <ac:chgData name="郭晏誠" userId="e3219672-2777-4d19-8d82-f0c196fe9886" providerId="ADAL" clId="{3B2F5F68-0FB6-4A15-A977-86A4C94E490F}" dt="2022-10-20T18:30:08.901" v="1082"/>
          <ac:cxnSpMkLst>
            <pc:docMk/>
            <pc:sldMk cId="4074567459" sldId="1113"/>
            <ac:cxnSpMk id="39" creationId="{79A7ADEB-F677-149B-0AF2-3D0F850272DD}"/>
          </ac:cxnSpMkLst>
        </pc:cxnChg>
        <pc:cxnChg chg="mod">
          <ac:chgData name="郭晏誠" userId="e3219672-2777-4d19-8d82-f0c196fe9886" providerId="ADAL" clId="{3B2F5F68-0FB6-4A15-A977-86A4C94E490F}" dt="2022-10-20T18:30:08.901" v="1082"/>
          <ac:cxnSpMkLst>
            <pc:docMk/>
            <pc:sldMk cId="4074567459" sldId="1113"/>
            <ac:cxnSpMk id="40" creationId="{C5DC773B-6AF0-3D9D-C925-A04A6F24DD6F}"/>
          </ac:cxnSpMkLst>
        </pc:cxnChg>
        <pc:cxnChg chg="mod">
          <ac:chgData name="郭晏誠" userId="e3219672-2777-4d19-8d82-f0c196fe9886" providerId="ADAL" clId="{3B2F5F68-0FB6-4A15-A977-86A4C94E490F}" dt="2022-10-20T18:30:08.901" v="1082"/>
          <ac:cxnSpMkLst>
            <pc:docMk/>
            <pc:sldMk cId="4074567459" sldId="1113"/>
            <ac:cxnSpMk id="41" creationId="{C9001AF8-D9DB-82F6-0B90-4328DFBF213B}"/>
          </ac:cxnSpMkLst>
        </pc:cxnChg>
        <pc:cxnChg chg="mod">
          <ac:chgData name="郭晏誠" userId="e3219672-2777-4d19-8d82-f0c196fe9886" providerId="ADAL" clId="{3B2F5F68-0FB6-4A15-A977-86A4C94E490F}" dt="2022-10-20T18:30:08.901" v="1082"/>
          <ac:cxnSpMkLst>
            <pc:docMk/>
            <pc:sldMk cId="4074567459" sldId="1113"/>
            <ac:cxnSpMk id="42" creationId="{88DC7DE6-ED8F-C947-3311-1BA1713197E0}"/>
          </ac:cxnSpMkLst>
        </pc:cxnChg>
        <pc:cxnChg chg="mod">
          <ac:chgData name="郭晏誠" userId="e3219672-2777-4d19-8d82-f0c196fe9886" providerId="ADAL" clId="{3B2F5F68-0FB6-4A15-A977-86A4C94E490F}" dt="2022-10-20T18:30:08.901" v="1082"/>
          <ac:cxnSpMkLst>
            <pc:docMk/>
            <pc:sldMk cId="4074567459" sldId="1113"/>
            <ac:cxnSpMk id="43" creationId="{C039687E-365C-22DA-5C8F-0025FF1204DD}"/>
          </ac:cxnSpMkLst>
        </pc:cxnChg>
        <pc:cxnChg chg="mod">
          <ac:chgData name="郭晏誠" userId="e3219672-2777-4d19-8d82-f0c196fe9886" providerId="ADAL" clId="{3B2F5F68-0FB6-4A15-A977-86A4C94E490F}" dt="2022-10-20T18:30:08.901" v="1082"/>
          <ac:cxnSpMkLst>
            <pc:docMk/>
            <pc:sldMk cId="4074567459" sldId="1113"/>
            <ac:cxnSpMk id="44" creationId="{E5AFAD70-02AD-0851-8ACC-5FEFA68D0ADD}"/>
          </ac:cxnSpMkLst>
        </pc:cxnChg>
        <pc:cxnChg chg="mod">
          <ac:chgData name="郭晏誠" userId="e3219672-2777-4d19-8d82-f0c196fe9886" providerId="ADAL" clId="{3B2F5F68-0FB6-4A15-A977-86A4C94E490F}" dt="2022-10-20T18:30:08.901" v="1082"/>
          <ac:cxnSpMkLst>
            <pc:docMk/>
            <pc:sldMk cId="4074567459" sldId="1113"/>
            <ac:cxnSpMk id="45" creationId="{C52C5CB9-923E-6D6C-5EE6-EEF9BFB5233E}"/>
          </ac:cxnSpMkLst>
        </pc:cxnChg>
        <pc:cxnChg chg="mod">
          <ac:chgData name="郭晏誠" userId="e3219672-2777-4d19-8d82-f0c196fe9886" providerId="ADAL" clId="{3B2F5F68-0FB6-4A15-A977-86A4C94E490F}" dt="2022-10-20T18:30:08.901" v="1082"/>
          <ac:cxnSpMkLst>
            <pc:docMk/>
            <pc:sldMk cId="4074567459" sldId="1113"/>
            <ac:cxnSpMk id="46" creationId="{7611A015-C385-06C0-2A62-1D997F3F2184}"/>
          </ac:cxnSpMkLst>
        </pc:cxnChg>
        <pc:cxnChg chg="mod">
          <ac:chgData name="郭晏誠" userId="e3219672-2777-4d19-8d82-f0c196fe9886" providerId="ADAL" clId="{3B2F5F68-0FB6-4A15-A977-86A4C94E490F}" dt="2022-10-20T18:30:08.901" v="1082"/>
          <ac:cxnSpMkLst>
            <pc:docMk/>
            <pc:sldMk cId="4074567459" sldId="1113"/>
            <ac:cxnSpMk id="47" creationId="{2D6D3476-EB2C-7808-B9C7-D8EEC4717E49}"/>
          </ac:cxnSpMkLst>
        </pc:cxnChg>
        <pc:cxnChg chg="mod">
          <ac:chgData name="郭晏誠" userId="e3219672-2777-4d19-8d82-f0c196fe9886" providerId="ADAL" clId="{3B2F5F68-0FB6-4A15-A977-86A4C94E490F}" dt="2022-10-20T18:30:08.901" v="1082"/>
          <ac:cxnSpMkLst>
            <pc:docMk/>
            <pc:sldMk cId="4074567459" sldId="1113"/>
            <ac:cxnSpMk id="48" creationId="{9E7A2E85-FCA2-2BAA-50C9-C7498272158F}"/>
          </ac:cxnSpMkLst>
        </pc:cxnChg>
        <pc:cxnChg chg="mod">
          <ac:chgData name="郭晏誠" userId="e3219672-2777-4d19-8d82-f0c196fe9886" providerId="ADAL" clId="{3B2F5F68-0FB6-4A15-A977-86A4C94E490F}" dt="2022-10-20T18:30:08.901" v="1082"/>
          <ac:cxnSpMkLst>
            <pc:docMk/>
            <pc:sldMk cId="4074567459" sldId="1113"/>
            <ac:cxnSpMk id="49" creationId="{16C94CE9-948A-587C-7C72-3B7CE6657D9C}"/>
          </ac:cxnSpMkLst>
        </pc:cxnChg>
        <pc:cxnChg chg="mod">
          <ac:chgData name="郭晏誠" userId="e3219672-2777-4d19-8d82-f0c196fe9886" providerId="ADAL" clId="{3B2F5F68-0FB6-4A15-A977-86A4C94E490F}" dt="2022-10-20T18:30:08.901" v="1082"/>
          <ac:cxnSpMkLst>
            <pc:docMk/>
            <pc:sldMk cId="4074567459" sldId="1113"/>
            <ac:cxnSpMk id="50" creationId="{306A51B4-B6F7-DABA-C269-762B7EA810D3}"/>
          </ac:cxnSpMkLst>
        </pc:cxnChg>
        <pc:cxnChg chg="mod">
          <ac:chgData name="郭晏誠" userId="e3219672-2777-4d19-8d82-f0c196fe9886" providerId="ADAL" clId="{3B2F5F68-0FB6-4A15-A977-86A4C94E490F}" dt="2022-10-20T18:30:08.901" v="1082"/>
          <ac:cxnSpMkLst>
            <pc:docMk/>
            <pc:sldMk cId="4074567459" sldId="1113"/>
            <ac:cxnSpMk id="51" creationId="{E482915C-568F-8639-576A-A688F0C9C722}"/>
          </ac:cxnSpMkLst>
        </pc:cxnChg>
        <pc:cxnChg chg="mod">
          <ac:chgData name="郭晏誠" userId="e3219672-2777-4d19-8d82-f0c196fe9886" providerId="ADAL" clId="{3B2F5F68-0FB6-4A15-A977-86A4C94E490F}" dt="2022-10-20T18:30:08.901" v="1082"/>
          <ac:cxnSpMkLst>
            <pc:docMk/>
            <pc:sldMk cId="4074567459" sldId="1113"/>
            <ac:cxnSpMk id="52" creationId="{8F71A2C2-3F22-2EA4-E464-7BCBD6EDC4DD}"/>
          </ac:cxnSpMkLst>
        </pc:cxnChg>
        <pc:cxnChg chg="mod">
          <ac:chgData name="郭晏誠" userId="e3219672-2777-4d19-8d82-f0c196fe9886" providerId="ADAL" clId="{3B2F5F68-0FB6-4A15-A977-86A4C94E490F}" dt="2022-10-20T18:30:08.901" v="1082"/>
          <ac:cxnSpMkLst>
            <pc:docMk/>
            <pc:sldMk cId="4074567459" sldId="1113"/>
            <ac:cxnSpMk id="53" creationId="{67A66C01-3861-DBA4-AB28-57A313ED4DD3}"/>
          </ac:cxnSpMkLst>
        </pc:cxnChg>
        <pc:cxnChg chg="mod">
          <ac:chgData name="郭晏誠" userId="e3219672-2777-4d19-8d82-f0c196fe9886" providerId="ADAL" clId="{3B2F5F68-0FB6-4A15-A977-86A4C94E490F}" dt="2022-10-20T18:30:08.901" v="1082"/>
          <ac:cxnSpMkLst>
            <pc:docMk/>
            <pc:sldMk cId="4074567459" sldId="1113"/>
            <ac:cxnSpMk id="54" creationId="{9F385A07-57FD-B23F-1D6F-CE22C10F586A}"/>
          </ac:cxnSpMkLst>
        </pc:cxnChg>
        <pc:cxnChg chg="mod">
          <ac:chgData name="郭晏誠" userId="e3219672-2777-4d19-8d82-f0c196fe9886" providerId="ADAL" clId="{3B2F5F68-0FB6-4A15-A977-86A4C94E490F}" dt="2022-10-20T18:30:08.901" v="1082"/>
          <ac:cxnSpMkLst>
            <pc:docMk/>
            <pc:sldMk cId="4074567459" sldId="1113"/>
            <ac:cxnSpMk id="58" creationId="{D7C1CDBF-0FAD-6C42-F46F-1FDF7837C2DB}"/>
          </ac:cxnSpMkLst>
        </pc:cxnChg>
        <pc:cxnChg chg="mod">
          <ac:chgData name="郭晏誠" userId="e3219672-2777-4d19-8d82-f0c196fe9886" providerId="ADAL" clId="{3B2F5F68-0FB6-4A15-A977-86A4C94E490F}" dt="2022-10-20T18:30:08.901" v="1082"/>
          <ac:cxnSpMkLst>
            <pc:docMk/>
            <pc:sldMk cId="4074567459" sldId="1113"/>
            <ac:cxnSpMk id="59" creationId="{339191E6-2332-2664-FAAF-4588590DFB85}"/>
          </ac:cxnSpMkLst>
        </pc:cxnChg>
        <pc:cxnChg chg="mod">
          <ac:chgData name="郭晏誠" userId="e3219672-2777-4d19-8d82-f0c196fe9886" providerId="ADAL" clId="{3B2F5F68-0FB6-4A15-A977-86A4C94E490F}" dt="2022-10-20T18:30:08.901" v="1082"/>
          <ac:cxnSpMkLst>
            <pc:docMk/>
            <pc:sldMk cId="4074567459" sldId="1113"/>
            <ac:cxnSpMk id="63" creationId="{56DDDBB0-37D8-0614-AF43-5F135687AAC2}"/>
          </ac:cxnSpMkLst>
        </pc:cxnChg>
        <pc:cxnChg chg="mod">
          <ac:chgData name="郭晏誠" userId="e3219672-2777-4d19-8d82-f0c196fe9886" providerId="ADAL" clId="{3B2F5F68-0FB6-4A15-A977-86A4C94E490F}" dt="2022-10-20T18:30:08.901" v="1082"/>
          <ac:cxnSpMkLst>
            <pc:docMk/>
            <pc:sldMk cId="4074567459" sldId="1113"/>
            <ac:cxnSpMk id="64" creationId="{65F27174-CDCF-C2B3-1DFB-95F72B953B37}"/>
          </ac:cxnSpMkLst>
        </pc:cxnChg>
      </pc:sldChg>
      <pc:sldChg chg="addSp delSp modSp add mod modShow">
        <pc:chgData name="郭晏誠" userId="e3219672-2777-4d19-8d82-f0c196fe9886" providerId="ADAL" clId="{3B2F5F68-0FB6-4A15-A977-86A4C94E490F}" dt="2022-10-20T20:05:45.709" v="1368" actId="2166"/>
        <pc:sldMkLst>
          <pc:docMk/>
          <pc:sldMk cId="2981318476" sldId="1114"/>
        </pc:sldMkLst>
        <pc:spChg chg="mod">
          <ac:chgData name="郭晏誠" userId="e3219672-2777-4d19-8d82-f0c196fe9886" providerId="ADAL" clId="{3B2F5F68-0FB6-4A15-A977-86A4C94E490F}" dt="2022-10-20T18:37:14.451" v="1200" actId="20577"/>
          <ac:spMkLst>
            <pc:docMk/>
            <pc:sldMk cId="2981318476" sldId="1114"/>
            <ac:spMk id="2" creationId="{4203D2A2-EA5C-6482-E700-54BC47CD91E1}"/>
          </ac:spMkLst>
        </pc:spChg>
        <pc:spChg chg="del">
          <ac:chgData name="郭晏誠" userId="e3219672-2777-4d19-8d82-f0c196fe9886" providerId="ADAL" clId="{3B2F5F68-0FB6-4A15-A977-86A4C94E490F}" dt="2022-10-20T19:58:14.504" v="1288" actId="478"/>
          <ac:spMkLst>
            <pc:docMk/>
            <pc:sldMk cId="2981318476" sldId="1114"/>
            <ac:spMk id="3" creationId="{0D611D3E-E394-01C8-9E93-E6EAD1A2121D}"/>
          </ac:spMkLst>
        </pc:spChg>
        <pc:spChg chg="add mod">
          <ac:chgData name="郭晏誠" userId="e3219672-2777-4d19-8d82-f0c196fe9886" providerId="ADAL" clId="{3B2F5F68-0FB6-4A15-A977-86A4C94E490F}" dt="2022-10-20T20:03:57.784" v="1354" actId="14100"/>
          <ac:spMkLst>
            <pc:docMk/>
            <pc:sldMk cId="2981318476" sldId="1114"/>
            <ac:spMk id="6" creationId="{38D58551-6F8D-DB60-5E12-B4EA7E3CABDF}"/>
          </ac:spMkLst>
        </pc:spChg>
        <pc:graphicFrameChg chg="add del mod modGraphic">
          <ac:chgData name="郭晏誠" userId="e3219672-2777-4d19-8d82-f0c196fe9886" providerId="ADAL" clId="{3B2F5F68-0FB6-4A15-A977-86A4C94E490F}" dt="2022-10-20T20:04:15.526" v="1358" actId="478"/>
          <ac:graphicFrameMkLst>
            <pc:docMk/>
            <pc:sldMk cId="2981318476" sldId="1114"/>
            <ac:graphicFrameMk id="5" creationId="{6E80A15C-CDC6-FF1D-A9EE-40E603846B72}"/>
          </ac:graphicFrameMkLst>
        </pc:graphicFrameChg>
        <pc:graphicFrameChg chg="add mod modGraphic">
          <ac:chgData name="郭晏誠" userId="e3219672-2777-4d19-8d82-f0c196fe9886" providerId="ADAL" clId="{3B2F5F68-0FB6-4A15-A977-86A4C94E490F}" dt="2022-10-20T20:05:45.709" v="1368" actId="2166"/>
          <ac:graphicFrameMkLst>
            <pc:docMk/>
            <pc:sldMk cId="2981318476" sldId="1114"/>
            <ac:graphicFrameMk id="7" creationId="{57658CAF-721C-870F-D337-DDAE1994998D}"/>
          </ac:graphicFrameMkLst>
        </pc:graphicFrameChg>
      </pc:sldChg>
      <pc:sldChg chg="add del">
        <pc:chgData name="郭晏誠" userId="e3219672-2777-4d19-8d82-f0c196fe9886" providerId="ADAL" clId="{3B2F5F68-0FB6-4A15-A977-86A4C94E490F}" dt="2022-10-20T18:37:17.496" v="1201" actId="47"/>
        <pc:sldMkLst>
          <pc:docMk/>
          <pc:sldMk cId="836732383" sldId="1115"/>
        </pc:sldMkLst>
      </pc:sldChg>
      <pc:sldChg chg="add del">
        <pc:chgData name="郭晏誠" userId="e3219672-2777-4d19-8d82-f0c196fe9886" providerId="ADAL" clId="{3B2F5F68-0FB6-4A15-A977-86A4C94E490F}" dt="2022-10-20T18:29:58.120" v="1081"/>
        <pc:sldMkLst>
          <pc:docMk/>
          <pc:sldMk cId="88967711" sldId="1116"/>
        </pc:sldMkLst>
      </pc:sldChg>
      <pc:sldChg chg="addSp modSp add mod ord modShow">
        <pc:chgData name="郭晏誠" userId="e3219672-2777-4d19-8d82-f0c196fe9886" providerId="ADAL" clId="{3B2F5F68-0FB6-4A15-A977-86A4C94E490F}" dt="2022-10-20T18:33:42.143" v="1126"/>
        <pc:sldMkLst>
          <pc:docMk/>
          <pc:sldMk cId="3332612330" sldId="1125"/>
        </pc:sldMkLst>
        <pc:spChg chg="mod">
          <ac:chgData name="郭晏誠" userId="e3219672-2777-4d19-8d82-f0c196fe9886" providerId="ADAL" clId="{3B2F5F68-0FB6-4A15-A977-86A4C94E490F}" dt="2022-10-20T18:31:06.915" v="1091" actId="1076"/>
          <ac:spMkLst>
            <pc:docMk/>
            <pc:sldMk cId="3332612330" sldId="1125"/>
            <ac:spMk id="364" creationId="{7DFAB780-6E95-5F51-32AA-11C0C0A505A3}"/>
          </ac:spMkLst>
        </pc:spChg>
        <pc:spChg chg="mod">
          <ac:chgData name="郭晏誠" userId="e3219672-2777-4d19-8d82-f0c196fe9886" providerId="ADAL" clId="{3B2F5F68-0FB6-4A15-A977-86A4C94E490F}" dt="2022-10-20T18:31:06.915" v="1091" actId="1076"/>
          <ac:spMkLst>
            <pc:docMk/>
            <pc:sldMk cId="3332612330" sldId="1125"/>
            <ac:spMk id="365" creationId="{D24280D5-DDD1-CB6D-9B61-1A20F2EC2043}"/>
          </ac:spMkLst>
        </pc:spChg>
        <pc:grpChg chg="mod">
          <ac:chgData name="郭晏誠" userId="e3219672-2777-4d19-8d82-f0c196fe9886" providerId="ADAL" clId="{3B2F5F68-0FB6-4A15-A977-86A4C94E490F}" dt="2022-10-20T18:31:11.517" v="1092" actId="1076"/>
          <ac:grpSpMkLst>
            <pc:docMk/>
            <pc:sldMk cId="3332612330" sldId="1125"/>
            <ac:grpSpMk id="361" creationId="{F1C2A001-5291-84FA-CCAA-D10400182B46}"/>
          </ac:grpSpMkLst>
        </pc:grpChg>
        <pc:grpChg chg="mod">
          <ac:chgData name="郭晏誠" userId="e3219672-2777-4d19-8d82-f0c196fe9886" providerId="ADAL" clId="{3B2F5F68-0FB6-4A15-A977-86A4C94E490F}" dt="2022-10-20T18:31:06.915" v="1091" actId="1076"/>
          <ac:grpSpMkLst>
            <pc:docMk/>
            <pc:sldMk cId="3332612330" sldId="1125"/>
            <ac:grpSpMk id="367" creationId="{B505DF98-6C89-0666-618A-24D66A0F98D3}"/>
          </ac:grpSpMkLst>
        </pc:grpChg>
        <pc:picChg chg="add mod">
          <ac:chgData name="郭晏誠" userId="e3219672-2777-4d19-8d82-f0c196fe9886" providerId="ADAL" clId="{3B2F5F68-0FB6-4A15-A977-86A4C94E490F}" dt="2022-10-20T18:31:34.487" v="1095" actId="167"/>
          <ac:picMkLst>
            <pc:docMk/>
            <pc:sldMk cId="3332612330" sldId="1125"/>
            <ac:picMk id="3" creationId="{1A0CE979-16B9-FF9D-84C3-A43A269E410E}"/>
          </ac:picMkLst>
        </pc:picChg>
        <pc:picChg chg="mod">
          <ac:chgData name="郭晏誠" userId="e3219672-2777-4d19-8d82-f0c196fe9886" providerId="ADAL" clId="{3B2F5F68-0FB6-4A15-A977-86A4C94E490F}" dt="2022-10-20T18:31:06.915" v="1091" actId="1076"/>
          <ac:picMkLst>
            <pc:docMk/>
            <pc:sldMk cId="3332612330" sldId="1125"/>
            <ac:picMk id="5124" creationId="{4B1BD7D5-FB9A-F1C1-765E-6DD40EDF10E9}"/>
          </ac:picMkLst>
        </pc:picChg>
        <pc:cxnChg chg="mod">
          <ac:chgData name="郭晏誠" userId="e3219672-2777-4d19-8d82-f0c196fe9886" providerId="ADAL" clId="{3B2F5F68-0FB6-4A15-A977-86A4C94E490F}" dt="2022-10-20T18:31:06.915" v="1091" actId="1076"/>
          <ac:cxnSpMkLst>
            <pc:docMk/>
            <pc:sldMk cId="3332612330" sldId="1125"/>
            <ac:cxnSpMk id="363" creationId="{66E43113-4890-4CE6-84F1-C83F36554FF3}"/>
          </ac:cxnSpMkLst>
        </pc:cxnChg>
      </pc:sldChg>
      <pc:sldChg chg="addSp delSp modSp add mod">
        <pc:chgData name="郭晏誠" userId="e3219672-2777-4d19-8d82-f0c196fe9886" providerId="ADAL" clId="{3B2F5F68-0FB6-4A15-A977-86A4C94E490F}" dt="2022-10-20T18:37:02.003" v="1197" actId="20577"/>
        <pc:sldMkLst>
          <pc:docMk/>
          <pc:sldMk cId="1475416708" sldId="1126"/>
        </pc:sldMkLst>
        <pc:spChg chg="mod">
          <ac:chgData name="郭晏誠" userId="e3219672-2777-4d19-8d82-f0c196fe9886" providerId="ADAL" clId="{3B2F5F68-0FB6-4A15-A977-86A4C94E490F}" dt="2022-10-20T18:33:28.696" v="1122" actId="20577"/>
          <ac:spMkLst>
            <pc:docMk/>
            <pc:sldMk cId="1475416708" sldId="1126"/>
            <ac:spMk id="2" creationId="{4203D2A2-EA5C-6482-E700-54BC47CD91E1}"/>
          </ac:spMkLst>
        </pc:spChg>
        <pc:spChg chg="mod">
          <ac:chgData name="郭晏誠" userId="e3219672-2777-4d19-8d82-f0c196fe9886" providerId="ADAL" clId="{3B2F5F68-0FB6-4A15-A977-86A4C94E490F}" dt="2022-10-20T18:37:02.003" v="1197" actId="20577"/>
          <ac:spMkLst>
            <pc:docMk/>
            <pc:sldMk cId="1475416708" sldId="1126"/>
            <ac:spMk id="3" creationId="{0D611D3E-E394-01C8-9E93-E6EAD1A2121D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6" creationId="{C142151D-EA83-F66E-F1E0-9FF80815AE26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7" creationId="{7A539684-0C66-D6A6-EB34-311040B4D887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8" creationId="{879DB606-97CC-2598-1687-9BC2269A6E36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9" creationId="{3D259C6F-A4A7-3804-4237-42AE4AD11783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10" creationId="{EEBE6016-6ED5-DCA0-8128-FA06DD110293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11" creationId="{FEC195AA-7F02-D0A5-3D49-32C542041398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12" creationId="{972D423C-627D-FE21-3C3D-41E232CF326D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13" creationId="{09A274E4-A1A5-9089-3C12-B0570CB3796C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14" creationId="{B72EBC99-108D-7FDE-4EF6-AB45EDC523CE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15" creationId="{EEFA9ED2-9B90-3569-FA59-51F2F28B4F82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16" creationId="{153D5BAA-F1F1-B710-BD25-822195EB35B5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17" creationId="{C110A4B7-0D23-A73E-4562-9D99D0E53A00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18" creationId="{E10174AC-B83B-DE9E-2167-66C90C090183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19" creationId="{3422EF6E-7824-2FA0-A73E-A39CC1747616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20" creationId="{27A304B9-9D94-8E28-BBF4-F44B144A5CFD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21" creationId="{C9DA8CE9-BB4E-FF53-99A5-587620205AA6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22" creationId="{D48216E1-9A79-A667-3D31-814FCDAED5AD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23" creationId="{D814495D-A15D-A470-F490-33544778312B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24" creationId="{E45E5B51-CFA5-981D-E6F8-3BCAE450171B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25" creationId="{7A9DBD57-D086-CF02-C614-721FF13F4EC2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26" creationId="{004A888A-CC60-8DA5-F4DD-A38A63807EAC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27" creationId="{9E163E3B-35A9-8479-FAE4-14F2F382D2F6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28" creationId="{FCDA657C-EF73-C037-063D-65301DD3749E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29" creationId="{D73B6466-B1B2-F893-290C-90ECB0F1B371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31" creationId="{05EFC883-FF8A-7690-1EB5-A943B2C02B62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32" creationId="{DA8744D7-CC6F-C6D0-BD1C-B1047BD8E1DF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33" creationId="{F6C2AD7E-6784-E05E-5B02-35B16FCD8A95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34" creationId="{2338D895-DE44-02B5-93FB-AD453A769560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35" creationId="{BFE647EC-6E72-A804-AE62-3F47704870D7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36" creationId="{9BE51C72-6AE1-9366-A915-0F50DFD38D7D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37" creationId="{C091F663-0C6B-AE73-C66D-7F036FE3ADB1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38" creationId="{EE1FF33D-903C-3EEF-026C-D514CDBF3DFF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39" creationId="{CF44A2BA-DB43-21E1-D32C-8FA1EFB17C00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40" creationId="{7CADC0D9-F8EA-40D2-EA11-4F7CE3191D72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41" creationId="{466FB3AB-36A4-3F0A-0FA9-174102D8E64F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42" creationId="{5588909B-3295-12B8-8269-84FF642C079C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43" creationId="{76B9BCA5-A3DD-2FC9-74A2-023F4205E541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44" creationId="{27968334-61E8-DC15-1ACE-437CF0EFE716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45" creationId="{2679806F-45A0-864A-AA51-4A9E466BA69A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46" creationId="{B467CE19-7AAD-C69B-90F9-9B232CC6E138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47" creationId="{4EA31D97-A812-7C53-A007-A8FC6F823B9D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48" creationId="{7367661B-D9A9-C307-9B2B-2A73F6C8C150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49" creationId="{14ABDF73-6EFA-E6AA-F9A4-232E0BE065CE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50" creationId="{C79FD399-C7F1-ED65-84EE-477A76E0309E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51" creationId="{178AFCA1-70FF-8AFE-4657-3CD603BA1FBA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52" creationId="{E2856043-C645-B650-C216-F6E1E14B5FBE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53" creationId="{AB7AA758-54D9-CDC8-7158-1218B943BBFE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54" creationId="{A50AF497-7C40-D9C4-897A-7819EC26E9C9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55" creationId="{11DA555F-50C5-B22E-0C3E-FE71CCD41592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56" creationId="{FE03FA41-2AA5-6A8D-926D-80A025A9F105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57" creationId="{53B7614D-2155-6DAC-E2D4-97C7B209FC28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58" creationId="{DB4D5FB4-8EBE-0DC6-1CCD-3529786C7C8D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59" creationId="{D5BDB4BC-CB75-F96C-EC29-FCDCDB37F27C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62" creationId="{5D0E59FF-0C19-2465-6075-66778F80ECA4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63" creationId="{B80B67EA-51FA-DA8E-5751-E3A408FB939A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64" creationId="{5FCBBA8E-7612-372E-41C6-4B69B01ED9FE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65" creationId="{BF46851F-541A-FCDA-E359-50B36E95F2AA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66" creationId="{DC81484C-42E9-BB2C-2D8D-A56139962DB9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67" creationId="{502E7F81-F0FF-6A26-5B34-B898630037C8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68" creationId="{8BC2B0C4-2B04-F2ED-9F87-1B219C641E43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69" creationId="{E23458C8-A967-0A73-929F-347A9706AF98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70" creationId="{1492ACDC-A09B-73FA-A2F8-CE9E51A7E986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71" creationId="{A03EC9AD-1D20-930B-F162-57C34D90BC02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72" creationId="{42611422-FF57-4EBF-7592-A0B02C870D43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73" creationId="{E0E84FF9-F7AD-2BC4-CE28-01091767F63D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74" creationId="{C52035E0-DCB1-9B44-3A39-E4590418D0E2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75" creationId="{BE0BB8FB-457E-2214-7601-D24CE55E1311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76" creationId="{FB6D4206-B2F9-0D9C-8556-F3AA849D8672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77" creationId="{878A6357-E62F-93E5-8B0D-D7E756052AAB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78" creationId="{E7646D32-CF12-29E9-DB4F-C1C0FA609673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79" creationId="{3FEDFFC1-7997-6416-C627-03B8539C250B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84" creationId="{3B472F1C-A159-8186-3F33-F22AEF11A5B0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85" creationId="{F26DE7B8-1EF1-DFEB-822D-8E5E49C5EA27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86" creationId="{2E713ABA-F63E-8F10-C3F8-AFE40AB0A1A1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87" creationId="{26A1B0A4-4811-76B9-2AF8-C8009A1D7E24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88" creationId="{29F85DCD-18CA-8335-014E-21DF02CD3359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89" creationId="{CE218A2D-0543-A23D-D029-94011130A9F9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90" creationId="{ECC41B78-589D-7D61-5D68-BC00B6816D8D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91" creationId="{80096C64-A248-6C6F-CC4F-0F83CCE3A503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92" creationId="{2037DEEA-300D-948C-D856-03A2615AD914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93" creationId="{1EF8E02D-3ACF-D062-6585-207EEA24C261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94" creationId="{47008521-BBF9-C090-C556-E6D3712DB609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95" creationId="{35AA1AE3-1F78-C8B9-E2F5-56146DC402B2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96" creationId="{29D86A87-C22B-CE89-D2F2-EF43C5B1CDCF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97" creationId="{2D45E4D0-3988-A6F1-DA14-0D7D54F14594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98" creationId="{829961B1-A9CD-3AF9-933A-FEB747F91C2D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99" creationId="{E6E8DEEC-1467-0C4F-640A-05AEA2D09E1F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100" creationId="{764845BE-0856-6E83-01F0-EA2593AC6879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101" creationId="{3ADAED5F-015F-B672-0619-C72EE8EBE4C6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102" creationId="{75E55ED3-DB6C-4E84-8C01-B752D97D9C25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103" creationId="{63FF1C43-3599-DFFA-D7F1-0215B2247D2E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104" creationId="{A90E3C9C-DDC8-DE87-DC8A-0205BEFEF88C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105" creationId="{A599B2CB-5716-78F8-E9A5-F8E42B53F764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108" creationId="{63727EA2-0366-BB57-FB33-BF8206E723AD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109" creationId="{3A9971EA-8DED-1FB4-6AE7-D5313D5EB0A7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110" creationId="{37FA3F95-336B-1E1A-5DE6-C4C9DE23947A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111" creationId="{FD951104-5BF9-BC0A-3BA7-2869A0D7C910}"/>
          </ac:spMkLst>
        </pc:spChg>
        <pc:spChg chg="mod">
          <ac:chgData name="郭晏誠" userId="e3219672-2777-4d19-8d82-f0c196fe9886" providerId="ADAL" clId="{3B2F5F68-0FB6-4A15-A977-86A4C94E490F}" dt="2022-10-20T18:33:59.060" v="1127"/>
          <ac:spMkLst>
            <pc:docMk/>
            <pc:sldMk cId="1475416708" sldId="1126"/>
            <ac:spMk id="112" creationId="{803F6791-02C9-2829-F567-C043E4A54D6A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14" creationId="{15A71700-15DE-365C-6F2E-E4764908FB39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15" creationId="{5D50908F-A59D-DA87-5DE0-C9163397B633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16" creationId="{584942AE-9984-D0EC-2ECC-32F5AEC8F8EB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17" creationId="{4D5F14EB-4C5A-7FAE-1727-87ACCC2CC1BA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18" creationId="{E8E3427B-DBDA-DC05-AF37-18B61E5711DD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19" creationId="{414E82AF-708F-FEAB-92E5-75EB36AE1276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20" creationId="{76A0353D-20FC-B264-8AA5-B3E73119CB9E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21" creationId="{FE4072DF-2AB8-734E-1179-EF468FA1B498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22" creationId="{9E16BD6B-A925-5309-C89B-D26D4BA27F61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23" creationId="{FA8CA144-B117-F454-E460-86A9DFCBB41D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24" creationId="{33FBFC62-126D-09F5-06A1-6879C8DC8F10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25" creationId="{C982F4C2-1610-1C66-AE5E-36917D42F9EC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26" creationId="{A2CF4F42-A30F-532C-05EE-ACC54C9E0E4C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27" creationId="{9380C35C-9F39-42B4-B2E7-73AB58B5E2A6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28" creationId="{60675932-2651-E90E-CF3F-89AABEF4CAE7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29" creationId="{B04BC679-523D-D887-D2AD-5CC0FE044470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30" creationId="{19B77A90-E59B-5B2F-6FA9-815088677FA8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31" creationId="{FDCC7D81-55C2-4E49-E92B-D3DE104BDF9E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32" creationId="{8BAE3CF1-D67C-720C-B1FA-B8231EE98B59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33" creationId="{B2092276-7F53-9800-7DFE-5774D31226EA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34" creationId="{B7E063F7-566F-7964-F534-627EE50EFBC5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35" creationId="{EC21C854-72CC-633F-3EAD-9AF4FB5DF41F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36" creationId="{F1392B74-FDEE-B993-FF43-3CF2457A46D7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37" creationId="{809A0C3F-B0C0-A521-8C66-0A13FC49F725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39" creationId="{D509556F-D7FC-44F7-2402-AEC319BEAE10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40" creationId="{4AD0D920-CA38-9DA8-E79F-DF295AFAA7D7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41" creationId="{3B9E7D5A-E430-6775-8368-C6C265D1DE91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42" creationId="{5EEC7E13-B63D-B09B-E8E7-D87FDF58D0EB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43" creationId="{785D50EA-6BAA-B129-70A0-316F955633DF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44" creationId="{CEA538A7-5459-0B59-94A0-46CC2FE3C1C7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45" creationId="{4F59F96B-FF16-5FEA-EC20-A19968266732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46" creationId="{CF391CFD-47F9-3D3C-10EC-BFDB63F15842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47" creationId="{9C488057-9AC8-FB68-E7B8-F5D512994784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48" creationId="{81821B5B-E7BF-BB4B-F369-F1A376545021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49" creationId="{8A815386-45A5-15ED-1A5D-E5E9CB7B8AF8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50" creationId="{458FC569-BA24-8939-2D0F-D4436363CE00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51" creationId="{7BE028CC-C422-AC26-9F7D-2E7B4FD63AA7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52" creationId="{B2965CD3-3C26-1AA1-7DC9-7B4D7A8445D1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53" creationId="{10214861-A06D-87D7-4005-05A93D50F83D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54" creationId="{9C13C6C9-2B7E-ABBF-7925-654E4E1BB574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55" creationId="{209DE00D-6697-38C3-4B65-107A89C7F643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56" creationId="{CA6C5678-B5A8-E7AC-C488-8AED825831DB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57" creationId="{0D6E4CEE-0E1E-708A-3F3B-2B3A92286C75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58" creationId="{BEDF2418-BD61-66D4-75B9-F809379D7D6A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59" creationId="{598E41E7-A168-5BBE-973D-E638A435EB2C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60" creationId="{6A3C9315-3AC5-1499-D384-0744111615EB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61" creationId="{D6E61A45-F808-4BB9-A248-5D4DFCBEE55A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62" creationId="{DA450C67-2CF5-0D33-7345-BAD05D2EF19F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63" creationId="{ED6D9A37-896E-745C-5595-C22D2B6926E8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64" creationId="{B7554CA9-FCF1-DE17-CF0E-E9DCB8DB588C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65" creationId="{C416E874-18E2-6264-C4D7-E48B5979D232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66" creationId="{F13058F7-278B-D52E-7930-B8CE20582E57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67" creationId="{1EC4F27F-E9ED-E88C-3B8D-C95A1889CB91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70" creationId="{0DC002C9-9166-A29C-9A31-08A1867440A3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71" creationId="{DE715536-0E28-109A-C2E2-BBD31808FF05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72" creationId="{6001149A-3F09-4455-F55B-B49B7E79B580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73" creationId="{AEEEE78F-0D5B-E14D-D9A4-0341BD4F2046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74" creationId="{9881F1D2-E89A-31DE-63DF-310EA870376F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75" creationId="{384E45B2-471B-CAC5-9247-5DA06F8AF1E8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76" creationId="{3E52F831-B6A0-99FB-FEF9-9549AB508B74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77" creationId="{E1F7DC7C-3D39-BCE2-2F59-8E18318E6231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78" creationId="{AA5674F3-6431-FE02-359C-24D60D0C9DF5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79" creationId="{85AF0D84-C48C-4FCC-7CCD-53276FE5A78E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80" creationId="{6A1B97C9-6E10-66EC-E362-28F2E5F9F37A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81" creationId="{889C8284-1118-DE1E-D201-415214AC58C2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82" creationId="{13F64B19-7154-ACE3-35C6-C41F15BEDB63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83" creationId="{DBCAD468-B72A-5ED4-DA59-58E7EDB64CFC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84" creationId="{291BBA9E-3375-EE66-E914-2E1967A69153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85" creationId="{7F2FFC50-1C4B-277D-F338-F0D5AFA40C71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86" creationId="{201E9951-E6C4-8E89-2305-14BC45AF5CEB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87" creationId="{EF22D2AE-938D-F5E4-D223-D8AA2BE81E35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92" creationId="{2A0E9BBC-AA93-DE59-7B53-03FE97FD2976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93" creationId="{836B473A-F864-D59D-95A5-7FC80E1D1FDD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94" creationId="{AAAC50C0-CCEF-46F4-3640-1A55401EC889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95" creationId="{32E830A9-E738-8938-95E1-100CB4128F3B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96" creationId="{3BF65AEF-BBEF-5FAB-ECF2-C3932C742629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97" creationId="{4E7DCBEF-3823-9BD8-2241-3D76B3D0AE2D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98" creationId="{AFE9A4E7-146B-BD2B-81FD-71D86015F641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199" creationId="{3E78E3B7-AA45-E719-4297-93772DAA4D38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200" creationId="{CA3BFDAF-8E16-A2E0-BD6B-CB38DD6A2E1E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201" creationId="{967F4590-6AE9-6433-C069-392C547747CD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202" creationId="{FE2EB339-274C-A35A-5125-DED8C9EED451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203" creationId="{6D9DFAFC-174C-0F11-E6BD-7402A749DC3A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204" creationId="{E7076F62-F1DB-3C0A-91FE-33CDC9F2334C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205" creationId="{93FC2BE3-2E75-1548-EA62-D5152037A0D0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206" creationId="{6BA4A29C-D056-0C2E-937F-45642C6FA465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207" creationId="{D0BD5A15-1837-526A-E59A-54FB136B42DF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208" creationId="{C37CB3C8-6965-7DB2-A9ED-0E9421D87AF3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209" creationId="{7B8EE300-45B9-3CF3-0245-3C6B1CB2B163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210" creationId="{3B1234EB-1C36-BA49-9D71-F679006F3BE6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211" creationId="{F2F554C8-8194-5A9C-9B17-8336C0D2AF21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212" creationId="{C6259A6F-5585-D830-3A18-0643DC3A0F4F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213" creationId="{1B313691-F469-AE0E-FD45-C523AF4451E9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214" creationId="{BDCB6704-E21B-65F9-1E7C-879FA77D9254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215" creationId="{2F71C6B0-3B8C-0B87-2499-AAA65AC2FDBC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216" creationId="{71246E8C-D70B-3733-06FB-9E6CF75462DC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217" creationId="{8A4A5CA1-D4EC-CCCE-4B83-84F188658263}"/>
          </ac:spMkLst>
        </pc:spChg>
        <pc:spChg chg="mod">
          <ac:chgData name="郭晏誠" userId="e3219672-2777-4d19-8d82-f0c196fe9886" providerId="ADAL" clId="{3B2F5F68-0FB6-4A15-A977-86A4C94E490F}" dt="2022-10-20T18:34:23.345" v="1132"/>
          <ac:spMkLst>
            <pc:docMk/>
            <pc:sldMk cId="1475416708" sldId="1126"/>
            <ac:spMk id="218" creationId="{5F3FAFB6-42B1-5878-4A17-0D8014B713CD}"/>
          </ac:spMkLst>
        </pc:spChg>
        <pc:spChg chg="mod">
          <ac:chgData name="郭晏誠" userId="e3219672-2777-4d19-8d82-f0c196fe9886" providerId="ADAL" clId="{3B2F5F68-0FB6-4A15-A977-86A4C94E490F}" dt="2022-10-20T18:36:39.649" v="1159" actId="1076"/>
          <ac:spMkLst>
            <pc:docMk/>
            <pc:sldMk cId="1475416708" sldId="1126"/>
            <ac:spMk id="226" creationId="{B48C8B0C-7E9B-6E0D-EF65-607C12EABF52}"/>
          </ac:spMkLst>
        </pc:spChg>
        <pc:spChg chg="mod">
          <ac:chgData name="郭晏誠" userId="e3219672-2777-4d19-8d82-f0c196fe9886" providerId="ADAL" clId="{3B2F5F68-0FB6-4A15-A977-86A4C94E490F}" dt="2022-10-20T18:36:39.649" v="1159" actId="1076"/>
          <ac:spMkLst>
            <pc:docMk/>
            <pc:sldMk cId="1475416708" sldId="1126"/>
            <ac:spMk id="227" creationId="{FC53AEDF-26D9-590B-734C-4901329D33EE}"/>
          </ac:spMkLst>
        </pc:spChg>
        <pc:grpChg chg="add del mod">
          <ac:chgData name="郭晏誠" userId="e3219672-2777-4d19-8d82-f0c196fe9886" providerId="ADAL" clId="{3B2F5F68-0FB6-4A15-A977-86A4C94E490F}" dt="2022-10-20T18:34:07.797" v="1129" actId="21"/>
          <ac:grpSpMkLst>
            <pc:docMk/>
            <pc:sldMk cId="1475416708" sldId="1126"/>
            <ac:grpSpMk id="5" creationId="{BDB0332A-9FB3-879F-900C-25F7806AC30B}"/>
          </ac:grpSpMkLst>
        </pc:grpChg>
        <pc:grpChg chg="mod">
          <ac:chgData name="郭晏誠" userId="e3219672-2777-4d19-8d82-f0c196fe9886" providerId="ADAL" clId="{3B2F5F68-0FB6-4A15-A977-86A4C94E490F}" dt="2022-10-20T18:33:59.060" v="1127"/>
          <ac:grpSpMkLst>
            <pc:docMk/>
            <pc:sldMk cId="1475416708" sldId="1126"/>
            <ac:grpSpMk id="30" creationId="{BF35F807-8967-0587-24EE-76970A417047}"/>
          </ac:grpSpMkLst>
        </pc:grpChg>
        <pc:grpChg chg="mod">
          <ac:chgData name="郭晏誠" userId="e3219672-2777-4d19-8d82-f0c196fe9886" providerId="ADAL" clId="{3B2F5F68-0FB6-4A15-A977-86A4C94E490F}" dt="2022-10-20T18:33:59.060" v="1127"/>
          <ac:grpSpMkLst>
            <pc:docMk/>
            <pc:sldMk cId="1475416708" sldId="1126"/>
            <ac:grpSpMk id="80" creationId="{14DC0E45-A8F3-41C6-BC46-B9D9B1CC5009}"/>
          </ac:grpSpMkLst>
        </pc:grpChg>
        <pc:grpChg chg="mod">
          <ac:chgData name="郭晏誠" userId="e3219672-2777-4d19-8d82-f0c196fe9886" providerId="ADAL" clId="{3B2F5F68-0FB6-4A15-A977-86A4C94E490F}" dt="2022-10-20T18:33:59.060" v="1127"/>
          <ac:grpSpMkLst>
            <pc:docMk/>
            <pc:sldMk cId="1475416708" sldId="1126"/>
            <ac:grpSpMk id="81" creationId="{29E34E8F-7F0B-89F4-EE4C-86ADDD853D15}"/>
          </ac:grpSpMkLst>
        </pc:grpChg>
        <pc:grpChg chg="mod">
          <ac:chgData name="郭晏誠" userId="e3219672-2777-4d19-8d82-f0c196fe9886" providerId="ADAL" clId="{3B2F5F68-0FB6-4A15-A977-86A4C94E490F}" dt="2022-10-20T18:33:59.060" v="1127"/>
          <ac:grpSpMkLst>
            <pc:docMk/>
            <pc:sldMk cId="1475416708" sldId="1126"/>
            <ac:grpSpMk id="82" creationId="{71A8CC57-6F2C-EEB7-1DBD-F94E21F5F4E7}"/>
          </ac:grpSpMkLst>
        </pc:grpChg>
        <pc:grpChg chg="mod">
          <ac:chgData name="郭晏誠" userId="e3219672-2777-4d19-8d82-f0c196fe9886" providerId="ADAL" clId="{3B2F5F68-0FB6-4A15-A977-86A4C94E490F}" dt="2022-10-20T18:33:59.060" v="1127"/>
          <ac:grpSpMkLst>
            <pc:docMk/>
            <pc:sldMk cId="1475416708" sldId="1126"/>
            <ac:grpSpMk id="83" creationId="{027752B6-4CF8-F023-5187-BAA555010FF3}"/>
          </ac:grpSpMkLst>
        </pc:grpChg>
        <pc:grpChg chg="add del mod">
          <ac:chgData name="郭晏誠" userId="e3219672-2777-4d19-8d82-f0c196fe9886" providerId="ADAL" clId="{3B2F5F68-0FB6-4A15-A977-86A4C94E490F}" dt="2022-10-20T18:34:39.776" v="1135" actId="478"/>
          <ac:grpSpMkLst>
            <pc:docMk/>
            <pc:sldMk cId="1475416708" sldId="1126"/>
            <ac:grpSpMk id="113" creationId="{3B0FFBB2-7632-EC55-7F2F-416A7E3DFCCB}"/>
          </ac:grpSpMkLst>
        </pc:grpChg>
        <pc:grpChg chg="mod">
          <ac:chgData name="郭晏誠" userId="e3219672-2777-4d19-8d82-f0c196fe9886" providerId="ADAL" clId="{3B2F5F68-0FB6-4A15-A977-86A4C94E490F}" dt="2022-10-20T18:34:23.345" v="1132"/>
          <ac:grpSpMkLst>
            <pc:docMk/>
            <pc:sldMk cId="1475416708" sldId="1126"/>
            <ac:grpSpMk id="138" creationId="{1A52742A-2B45-3E47-538C-C385F0F33CDF}"/>
          </ac:grpSpMkLst>
        </pc:grpChg>
        <pc:grpChg chg="mod">
          <ac:chgData name="郭晏誠" userId="e3219672-2777-4d19-8d82-f0c196fe9886" providerId="ADAL" clId="{3B2F5F68-0FB6-4A15-A977-86A4C94E490F}" dt="2022-10-20T18:34:23.345" v="1132"/>
          <ac:grpSpMkLst>
            <pc:docMk/>
            <pc:sldMk cId="1475416708" sldId="1126"/>
            <ac:grpSpMk id="188" creationId="{348C771F-2B7B-F4FC-9FF2-875C0253BE45}"/>
          </ac:grpSpMkLst>
        </pc:grpChg>
        <pc:grpChg chg="mod">
          <ac:chgData name="郭晏誠" userId="e3219672-2777-4d19-8d82-f0c196fe9886" providerId="ADAL" clId="{3B2F5F68-0FB6-4A15-A977-86A4C94E490F}" dt="2022-10-20T18:34:23.345" v="1132"/>
          <ac:grpSpMkLst>
            <pc:docMk/>
            <pc:sldMk cId="1475416708" sldId="1126"/>
            <ac:grpSpMk id="189" creationId="{0918578C-4FCC-8AB8-8BAC-C1C35304EC59}"/>
          </ac:grpSpMkLst>
        </pc:grpChg>
        <pc:grpChg chg="mod">
          <ac:chgData name="郭晏誠" userId="e3219672-2777-4d19-8d82-f0c196fe9886" providerId="ADAL" clId="{3B2F5F68-0FB6-4A15-A977-86A4C94E490F}" dt="2022-10-20T18:34:23.345" v="1132"/>
          <ac:grpSpMkLst>
            <pc:docMk/>
            <pc:sldMk cId="1475416708" sldId="1126"/>
            <ac:grpSpMk id="190" creationId="{7C772008-CF6F-DDA6-08E8-92EF9AAF72E7}"/>
          </ac:grpSpMkLst>
        </pc:grpChg>
        <pc:grpChg chg="mod">
          <ac:chgData name="郭晏誠" userId="e3219672-2777-4d19-8d82-f0c196fe9886" providerId="ADAL" clId="{3B2F5F68-0FB6-4A15-A977-86A4C94E490F}" dt="2022-10-20T18:34:23.345" v="1132"/>
          <ac:grpSpMkLst>
            <pc:docMk/>
            <pc:sldMk cId="1475416708" sldId="1126"/>
            <ac:grpSpMk id="191" creationId="{F8BDA3C7-4830-49FC-FCC2-2208C478AA5D}"/>
          </ac:grpSpMkLst>
        </pc:grpChg>
        <pc:grpChg chg="add mod">
          <ac:chgData name="郭晏誠" userId="e3219672-2777-4d19-8d82-f0c196fe9886" providerId="ADAL" clId="{3B2F5F68-0FB6-4A15-A977-86A4C94E490F}" dt="2022-10-20T18:36:39.649" v="1159" actId="1076"/>
          <ac:grpSpMkLst>
            <pc:docMk/>
            <pc:sldMk cId="1475416708" sldId="1126"/>
            <ac:grpSpMk id="223" creationId="{E746810F-2D36-8808-91FE-CCCDE086575C}"/>
          </ac:grpSpMkLst>
        </pc:grpChg>
        <pc:picChg chg="del">
          <ac:chgData name="郭晏誠" userId="e3219672-2777-4d19-8d82-f0c196fe9886" providerId="ADAL" clId="{3B2F5F68-0FB6-4A15-A977-86A4C94E490F}" dt="2022-10-20T18:33:40.768" v="1124" actId="478"/>
          <ac:picMkLst>
            <pc:docMk/>
            <pc:sldMk cId="1475416708" sldId="1126"/>
            <ac:picMk id="106" creationId="{C3F97A12-A78C-7818-2AF2-6E4EC258FEC4}"/>
          </ac:picMkLst>
        </pc:picChg>
        <pc:picChg chg="del">
          <ac:chgData name="郭晏誠" userId="e3219672-2777-4d19-8d82-f0c196fe9886" providerId="ADAL" clId="{3B2F5F68-0FB6-4A15-A977-86A4C94E490F}" dt="2022-10-20T18:33:40.087" v="1123" actId="478"/>
          <ac:picMkLst>
            <pc:docMk/>
            <pc:sldMk cId="1475416708" sldId="1126"/>
            <ac:picMk id="107" creationId="{CD27E891-429E-1624-2DB3-833F50CE719E}"/>
          </ac:picMkLst>
        </pc:picChg>
        <pc:picChg chg="add del mod">
          <ac:chgData name="郭晏誠" userId="e3219672-2777-4d19-8d82-f0c196fe9886" providerId="ADAL" clId="{3B2F5F68-0FB6-4A15-A977-86A4C94E490F}" dt="2022-10-20T18:36:05.940" v="1147" actId="478"/>
          <ac:picMkLst>
            <pc:docMk/>
            <pc:sldMk cId="1475416708" sldId="1126"/>
            <ac:picMk id="220" creationId="{511FC4DC-524F-DA23-3519-CD11139A4B57}"/>
          </ac:picMkLst>
        </pc:picChg>
        <pc:picChg chg="add mod ord">
          <ac:chgData name="郭晏誠" userId="e3219672-2777-4d19-8d82-f0c196fe9886" providerId="ADAL" clId="{3B2F5F68-0FB6-4A15-A977-86A4C94E490F}" dt="2022-10-20T18:36:45.011" v="1161" actId="1076"/>
          <ac:picMkLst>
            <pc:docMk/>
            <pc:sldMk cId="1475416708" sldId="1126"/>
            <ac:picMk id="222" creationId="{51ADE93F-E7CE-A1DA-7CF5-F25413DB7753}"/>
          </ac:picMkLst>
        </pc:picChg>
        <pc:picChg chg="mod">
          <ac:chgData name="郭晏誠" userId="e3219672-2777-4d19-8d82-f0c196fe9886" providerId="ADAL" clId="{3B2F5F68-0FB6-4A15-A977-86A4C94E490F}" dt="2022-10-20T18:36:39.649" v="1159" actId="1076"/>
          <ac:picMkLst>
            <pc:docMk/>
            <pc:sldMk cId="1475416708" sldId="1126"/>
            <ac:picMk id="224" creationId="{8E15288E-C73A-162F-BE0E-D66056C22CD4}"/>
          </ac:picMkLst>
        </pc:picChg>
        <pc:cxnChg chg="mod">
          <ac:chgData name="郭晏誠" userId="e3219672-2777-4d19-8d82-f0c196fe9886" providerId="ADAL" clId="{3B2F5F68-0FB6-4A15-A977-86A4C94E490F}" dt="2022-10-20T18:33:59.060" v="1127"/>
          <ac:cxnSpMkLst>
            <pc:docMk/>
            <pc:sldMk cId="1475416708" sldId="1126"/>
            <ac:cxnSpMk id="60" creationId="{080325E4-316D-C9F8-84E9-1728617A9921}"/>
          </ac:cxnSpMkLst>
        </pc:cxnChg>
        <pc:cxnChg chg="mod">
          <ac:chgData name="郭晏誠" userId="e3219672-2777-4d19-8d82-f0c196fe9886" providerId="ADAL" clId="{3B2F5F68-0FB6-4A15-A977-86A4C94E490F}" dt="2022-10-20T18:33:59.060" v="1127"/>
          <ac:cxnSpMkLst>
            <pc:docMk/>
            <pc:sldMk cId="1475416708" sldId="1126"/>
            <ac:cxnSpMk id="61" creationId="{4D1F8CEA-EB62-3A19-055B-02C6C435DBC7}"/>
          </ac:cxnSpMkLst>
        </pc:cxnChg>
        <pc:cxnChg chg="mod">
          <ac:chgData name="郭晏誠" userId="e3219672-2777-4d19-8d82-f0c196fe9886" providerId="ADAL" clId="{3B2F5F68-0FB6-4A15-A977-86A4C94E490F}" dt="2022-10-20T18:34:23.345" v="1132"/>
          <ac:cxnSpMkLst>
            <pc:docMk/>
            <pc:sldMk cId="1475416708" sldId="1126"/>
            <ac:cxnSpMk id="168" creationId="{CDD279A0-5A0B-DE63-2106-90C3532260DC}"/>
          </ac:cxnSpMkLst>
        </pc:cxnChg>
        <pc:cxnChg chg="mod">
          <ac:chgData name="郭晏誠" userId="e3219672-2777-4d19-8d82-f0c196fe9886" providerId="ADAL" clId="{3B2F5F68-0FB6-4A15-A977-86A4C94E490F}" dt="2022-10-20T18:34:23.345" v="1132"/>
          <ac:cxnSpMkLst>
            <pc:docMk/>
            <pc:sldMk cId="1475416708" sldId="1126"/>
            <ac:cxnSpMk id="169" creationId="{468A2FAF-5DDC-E267-D45D-986369221C81}"/>
          </ac:cxnSpMkLst>
        </pc:cxnChg>
        <pc:cxnChg chg="mod">
          <ac:chgData name="郭晏誠" userId="e3219672-2777-4d19-8d82-f0c196fe9886" providerId="ADAL" clId="{3B2F5F68-0FB6-4A15-A977-86A4C94E490F}" dt="2022-10-20T18:36:39.649" v="1159" actId="1076"/>
          <ac:cxnSpMkLst>
            <pc:docMk/>
            <pc:sldMk cId="1475416708" sldId="1126"/>
            <ac:cxnSpMk id="225" creationId="{D98E9AD3-E411-2B99-155D-AE58ED6D2CBD}"/>
          </ac:cxnSpMkLst>
        </pc:cxnChg>
      </pc:sldChg>
      <pc:sldChg chg="modSp add mod modShow">
        <pc:chgData name="郭晏誠" userId="e3219672-2777-4d19-8d82-f0c196fe9886" providerId="ADAL" clId="{3B2F5F68-0FB6-4A15-A977-86A4C94E490F}" dt="2022-10-20T18:35:57.950" v="1146" actId="1076"/>
        <pc:sldMkLst>
          <pc:docMk/>
          <pc:sldMk cId="3853295285" sldId="1127"/>
        </pc:sldMkLst>
        <pc:spChg chg="mod">
          <ac:chgData name="郭晏誠" userId="e3219672-2777-4d19-8d82-f0c196fe9886" providerId="ADAL" clId="{3B2F5F68-0FB6-4A15-A977-86A4C94E490F}" dt="2022-10-20T18:35:57.950" v="1146" actId="1076"/>
          <ac:spMkLst>
            <pc:docMk/>
            <pc:sldMk cId="3853295285" sldId="1127"/>
            <ac:spMk id="3" creationId="{95FFC4EF-0D06-6FF2-892F-87B1EB599043}"/>
          </ac:spMkLst>
        </pc:spChg>
      </pc:sldChg>
      <pc:sldChg chg="modSp add mod">
        <pc:chgData name="郭晏誠" userId="e3219672-2777-4d19-8d82-f0c196fe9886" providerId="ADAL" clId="{3B2F5F68-0FB6-4A15-A977-86A4C94E490F}" dt="2022-10-20T20:08:32.342" v="1517" actId="20577"/>
        <pc:sldMkLst>
          <pc:docMk/>
          <pc:sldMk cId="937477743" sldId="1128"/>
        </pc:sldMkLst>
        <pc:spChg chg="mod">
          <ac:chgData name="郭晏誠" userId="e3219672-2777-4d19-8d82-f0c196fe9886" providerId="ADAL" clId="{3B2F5F68-0FB6-4A15-A977-86A4C94E490F}" dt="2022-10-20T18:37:42.511" v="1206"/>
          <ac:spMkLst>
            <pc:docMk/>
            <pc:sldMk cId="937477743" sldId="1128"/>
            <ac:spMk id="2" creationId="{4203D2A2-EA5C-6482-E700-54BC47CD91E1}"/>
          </ac:spMkLst>
        </pc:spChg>
        <pc:spChg chg="mod">
          <ac:chgData name="郭晏誠" userId="e3219672-2777-4d19-8d82-f0c196fe9886" providerId="ADAL" clId="{3B2F5F68-0FB6-4A15-A977-86A4C94E490F}" dt="2022-10-20T20:08:32.342" v="1517" actId="20577"/>
          <ac:spMkLst>
            <pc:docMk/>
            <pc:sldMk cId="937477743" sldId="1128"/>
            <ac:spMk id="3" creationId="{0D611D3E-E394-01C8-9E93-E6EAD1A2121D}"/>
          </ac:spMkLst>
        </pc:spChg>
      </pc:sldChg>
      <pc:sldChg chg="modSp add mod">
        <pc:chgData name="郭晏誠" userId="e3219672-2777-4d19-8d82-f0c196fe9886" providerId="ADAL" clId="{3B2F5F68-0FB6-4A15-A977-86A4C94E490F}" dt="2022-10-20T18:38:36.891" v="1280" actId="20577"/>
        <pc:sldMkLst>
          <pc:docMk/>
          <pc:sldMk cId="263841364" sldId="1129"/>
        </pc:sldMkLst>
        <pc:spChg chg="mod">
          <ac:chgData name="郭晏誠" userId="e3219672-2777-4d19-8d82-f0c196fe9886" providerId="ADAL" clId="{3B2F5F68-0FB6-4A15-A977-86A4C94E490F}" dt="2022-10-20T18:37:46.680" v="1207"/>
          <ac:spMkLst>
            <pc:docMk/>
            <pc:sldMk cId="263841364" sldId="1129"/>
            <ac:spMk id="2" creationId="{4203D2A2-EA5C-6482-E700-54BC47CD91E1}"/>
          </ac:spMkLst>
        </pc:spChg>
        <pc:spChg chg="mod">
          <ac:chgData name="郭晏誠" userId="e3219672-2777-4d19-8d82-f0c196fe9886" providerId="ADAL" clId="{3B2F5F68-0FB6-4A15-A977-86A4C94E490F}" dt="2022-10-20T18:38:36.891" v="1280" actId="20577"/>
          <ac:spMkLst>
            <pc:docMk/>
            <pc:sldMk cId="263841364" sldId="1129"/>
            <ac:spMk id="3" creationId="{0D611D3E-E394-01C8-9E93-E6EAD1A2121D}"/>
          </ac:spMkLst>
        </pc:spChg>
      </pc:sldChg>
      <pc:sldChg chg="add del">
        <pc:chgData name="郭晏誠" userId="e3219672-2777-4d19-8d82-f0c196fe9886" providerId="ADAL" clId="{3B2F5F68-0FB6-4A15-A977-86A4C94E490F}" dt="2022-10-20T20:04:04.088" v="1356" actId="47"/>
        <pc:sldMkLst>
          <pc:docMk/>
          <pc:sldMk cId="282517720" sldId="1130"/>
        </pc:sldMkLst>
      </pc:sldChg>
      <pc:sldChg chg="add">
        <pc:chgData name="郭晏誠" userId="e3219672-2777-4d19-8d82-f0c196fe9886" providerId="ADAL" clId="{3B2F5F68-0FB6-4A15-A977-86A4C94E490F}" dt="2022-10-20T20:04:02.034" v="1355"/>
        <pc:sldMkLst>
          <pc:docMk/>
          <pc:sldMk cId="4293216076" sldId="1131"/>
        </pc:sldMkLst>
      </pc:sldChg>
      <pc:sldMasterChg chg="modSp">
        <pc:chgData name="郭晏誠" userId="e3219672-2777-4d19-8d82-f0c196fe9886" providerId="ADAL" clId="{3B2F5F68-0FB6-4A15-A977-86A4C94E490F}" dt="2022-10-20T16:37:21.444" v="311" actId="2711"/>
        <pc:sldMasterMkLst>
          <pc:docMk/>
          <pc:sldMasterMk cId="439712278" sldId="2147483660"/>
        </pc:sldMasterMkLst>
        <pc:spChg chg="mod">
          <ac:chgData name="郭晏誠" userId="e3219672-2777-4d19-8d82-f0c196fe9886" providerId="ADAL" clId="{3B2F5F68-0FB6-4A15-A977-86A4C94E490F}" dt="2022-10-20T16:37:16.208" v="310" actId="2711"/>
          <ac:spMkLst>
            <pc:docMk/>
            <pc:sldMasterMk cId="439712278" sldId="2147483660"/>
            <ac:spMk id="1026" creationId="{00000000-0000-0000-0000-000000000000}"/>
          </ac:spMkLst>
        </pc:spChg>
        <pc:spChg chg="mod">
          <ac:chgData name="郭晏誠" userId="e3219672-2777-4d19-8d82-f0c196fe9886" providerId="ADAL" clId="{3B2F5F68-0FB6-4A15-A977-86A4C94E490F}" dt="2022-10-20T16:37:21.444" v="311" actId="2711"/>
          <ac:spMkLst>
            <pc:docMk/>
            <pc:sldMasterMk cId="439712278" sldId="2147483660"/>
            <ac:spMk id="1027" creationId="{00000000-0000-0000-0000-000000000000}"/>
          </ac:spMkLst>
        </pc:spChg>
      </pc:sldMasterChg>
    </pc:docChg>
  </pc:docChgLst>
  <pc:docChgLst>
    <pc:chgData name="郭晏誠" userId="e3219672-2777-4d19-8d82-f0c196fe9886" providerId="ADAL" clId="{2153A1B4-5384-4666-B5AF-43CC55F1759A}"/>
    <pc:docChg chg="undo redo custSel addSld delSld modSld sldOrd modMainMaster">
      <pc:chgData name="郭晏誠" userId="e3219672-2777-4d19-8d82-f0c196fe9886" providerId="ADAL" clId="{2153A1B4-5384-4666-B5AF-43CC55F1759A}" dt="2023-05-18T07:20:55.167" v="3148" actId="20577"/>
      <pc:docMkLst>
        <pc:docMk/>
      </pc:docMkLst>
      <pc:sldChg chg="modSp mod">
        <pc:chgData name="郭晏誠" userId="e3219672-2777-4d19-8d82-f0c196fe9886" providerId="ADAL" clId="{2153A1B4-5384-4666-B5AF-43CC55F1759A}" dt="2023-05-18T07:12:27.612" v="3059" actId="27636"/>
        <pc:sldMkLst>
          <pc:docMk/>
          <pc:sldMk cId="2828267824" sldId="258"/>
        </pc:sldMkLst>
        <pc:spChg chg="mod">
          <ac:chgData name="郭晏誠" userId="e3219672-2777-4d19-8d82-f0c196fe9886" providerId="ADAL" clId="{2153A1B4-5384-4666-B5AF-43CC55F1759A}" dt="2023-05-18T07:12:27.612" v="3059" actId="27636"/>
          <ac:spMkLst>
            <pc:docMk/>
            <pc:sldMk cId="2828267824" sldId="258"/>
            <ac:spMk id="3" creationId="{00000000-0000-0000-0000-000000000000}"/>
          </ac:spMkLst>
        </pc:spChg>
      </pc:sldChg>
      <pc:sldChg chg="del">
        <pc:chgData name="郭晏誠" userId="e3219672-2777-4d19-8d82-f0c196fe9886" providerId="ADAL" clId="{2153A1B4-5384-4666-B5AF-43CC55F1759A}" dt="2023-05-17T14:27:28.650" v="281" actId="47"/>
        <pc:sldMkLst>
          <pc:docMk/>
          <pc:sldMk cId="2473714298" sldId="1111"/>
        </pc:sldMkLst>
      </pc:sldChg>
      <pc:sldChg chg="del">
        <pc:chgData name="郭晏誠" userId="e3219672-2777-4d19-8d82-f0c196fe9886" providerId="ADAL" clId="{2153A1B4-5384-4666-B5AF-43CC55F1759A}" dt="2023-05-17T14:27:30.109" v="282" actId="47"/>
        <pc:sldMkLst>
          <pc:docMk/>
          <pc:sldMk cId="263841364" sldId="1129"/>
        </pc:sldMkLst>
      </pc:sldChg>
      <pc:sldChg chg="modSp mod">
        <pc:chgData name="郭晏誠" userId="e3219672-2777-4d19-8d82-f0c196fe9886" providerId="ADAL" clId="{2153A1B4-5384-4666-B5AF-43CC55F1759A}" dt="2023-05-15T16:56:38.188" v="9" actId="20577"/>
        <pc:sldMkLst>
          <pc:docMk/>
          <pc:sldMk cId="3237026584" sldId="1165"/>
        </pc:sldMkLst>
        <pc:spChg chg="mod">
          <ac:chgData name="郭晏誠" userId="e3219672-2777-4d19-8d82-f0c196fe9886" providerId="ADAL" clId="{2153A1B4-5384-4666-B5AF-43CC55F1759A}" dt="2023-05-15T16:56:38.188" v="9" actId="20577"/>
          <ac:spMkLst>
            <pc:docMk/>
            <pc:sldMk cId="3237026584" sldId="1165"/>
            <ac:spMk id="93" creationId="{5DE47CB6-63A7-BF9A-0AC6-719E37952352}"/>
          </ac:spMkLst>
        </pc:spChg>
      </pc:sldChg>
      <pc:sldChg chg="modSp mod">
        <pc:chgData name="郭晏誠" userId="e3219672-2777-4d19-8d82-f0c196fe9886" providerId="ADAL" clId="{2153A1B4-5384-4666-B5AF-43CC55F1759A}" dt="2023-05-15T16:56:41.655" v="13" actId="20577"/>
        <pc:sldMkLst>
          <pc:docMk/>
          <pc:sldMk cId="902484813" sldId="1166"/>
        </pc:sldMkLst>
        <pc:spChg chg="mod">
          <ac:chgData name="郭晏誠" userId="e3219672-2777-4d19-8d82-f0c196fe9886" providerId="ADAL" clId="{2153A1B4-5384-4666-B5AF-43CC55F1759A}" dt="2023-05-15T16:56:41.655" v="13" actId="20577"/>
          <ac:spMkLst>
            <pc:docMk/>
            <pc:sldMk cId="902484813" sldId="1166"/>
            <ac:spMk id="93" creationId="{5DE47CB6-63A7-BF9A-0AC6-719E37952352}"/>
          </ac:spMkLst>
        </pc:spChg>
      </pc:sldChg>
      <pc:sldChg chg="modSp mod">
        <pc:chgData name="郭晏誠" userId="e3219672-2777-4d19-8d82-f0c196fe9886" providerId="ADAL" clId="{2153A1B4-5384-4666-B5AF-43CC55F1759A}" dt="2023-05-15T16:56:47.800" v="17" actId="20577"/>
        <pc:sldMkLst>
          <pc:docMk/>
          <pc:sldMk cId="4205186042" sldId="1168"/>
        </pc:sldMkLst>
        <pc:spChg chg="mod">
          <ac:chgData name="郭晏誠" userId="e3219672-2777-4d19-8d82-f0c196fe9886" providerId="ADAL" clId="{2153A1B4-5384-4666-B5AF-43CC55F1759A}" dt="2023-05-15T16:56:47.800" v="17" actId="20577"/>
          <ac:spMkLst>
            <pc:docMk/>
            <pc:sldMk cId="4205186042" sldId="1168"/>
            <ac:spMk id="93" creationId="{5DE47CB6-63A7-BF9A-0AC6-719E37952352}"/>
          </ac:spMkLst>
        </pc:spChg>
      </pc:sldChg>
      <pc:sldChg chg="modSp mod">
        <pc:chgData name="郭晏誠" userId="e3219672-2777-4d19-8d82-f0c196fe9886" providerId="ADAL" clId="{2153A1B4-5384-4666-B5AF-43CC55F1759A}" dt="2023-05-15T16:56:50.759" v="21" actId="20577"/>
        <pc:sldMkLst>
          <pc:docMk/>
          <pc:sldMk cId="2619032646" sldId="1169"/>
        </pc:sldMkLst>
        <pc:spChg chg="mod">
          <ac:chgData name="郭晏誠" userId="e3219672-2777-4d19-8d82-f0c196fe9886" providerId="ADAL" clId="{2153A1B4-5384-4666-B5AF-43CC55F1759A}" dt="2023-05-15T16:56:50.759" v="21" actId="20577"/>
          <ac:spMkLst>
            <pc:docMk/>
            <pc:sldMk cId="2619032646" sldId="1169"/>
            <ac:spMk id="93" creationId="{5DE47CB6-63A7-BF9A-0AC6-719E37952352}"/>
          </ac:spMkLst>
        </pc:spChg>
      </pc:sldChg>
      <pc:sldChg chg="modSp">
        <pc:chgData name="郭晏誠" userId="e3219672-2777-4d19-8d82-f0c196fe9886" providerId="ADAL" clId="{2153A1B4-5384-4666-B5AF-43CC55F1759A}" dt="2023-05-17T16:39:30.398" v="2141"/>
        <pc:sldMkLst>
          <pc:docMk/>
          <pc:sldMk cId="596401888" sldId="1219"/>
        </pc:sldMkLst>
        <pc:spChg chg="mod">
          <ac:chgData name="郭晏誠" userId="e3219672-2777-4d19-8d82-f0c196fe9886" providerId="ADAL" clId="{2153A1B4-5384-4666-B5AF-43CC55F1759A}" dt="2023-05-17T16:39:16.380" v="2134"/>
          <ac:spMkLst>
            <pc:docMk/>
            <pc:sldMk cId="596401888" sldId="1219"/>
            <ac:spMk id="2" creationId="{C17B33F9-7816-3F5E-D51D-298419E40669}"/>
          </ac:spMkLst>
        </pc:spChg>
        <pc:spChg chg="mod">
          <ac:chgData name="郭晏誠" userId="e3219672-2777-4d19-8d82-f0c196fe9886" providerId="ADAL" clId="{2153A1B4-5384-4666-B5AF-43CC55F1759A}" dt="2023-05-17T16:39:30.398" v="2141"/>
          <ac:spMkLst>
            <pc:docMk/>
            <pc:sldMk cId="596401888" sldId="1219"/>
            <ac:spMk id="3" creationId="{F5509992-B416-AF3D-A978-0A44BF7682A2}"/>
          </ac:spMkLst>
        </pc:spChg>
      </pc:sldChg>
      <pc:sldChg chg="mod modShow">
        <pc:chgData name="郭晏誠" userId="e3219672-2777-4d19-8d82-f0c196fe9886" providerId="ADAL" clId="{2153A1B4-5384-4666-B5AF-43CC55F1759A}" dt="2023-05-18T07:18:05.051" v="3129" actId="729"/>
        <pc:sldMkLst>
          <pc:docMk/>
          <pc:sldMk cId="423835556" sldId="1259"/>
        </pc:sldMkLst>
      </pc:sldChg>
      <pc:sldChg chg="mod modShow">
        <pc:chgData name="郭晏誠" userId="e3219672-2777-4d19-8d82-f0c196fe9886" providerId="ADAL" clId="{2153A1B4-5384-4666-B5AF-43CC55F1759A}" dt="2023-05-18T07:18:05.051" v="3129" actId="729"/>
        <pc:sldMkLst>
          <pc:docMk/>
          <pc:sldMk cId="544334321" sldId="1260"/>
        </pc:sldMkLst>
      </pc:sldChg>
      <pc:sldChg chg="addSp delSp modSp mod">
        <pc:chgData name="郭晏誠" userId="e3219672-2777-4d19-8d82-f0c196fe9886" providerId="ADAL" clId="{2153A1B4-5384-4666-B5AF-43CC55F1759A}" dt="2023-05-18T07:17:28.079" v="3128" actId="207"/>
        <pc:sldMkLst>
          <pc:docMk/>
          <pc:sldMk cId="3201255678" sldId="1543"/>
        </pc:sldMkLst>
        <pc:spChg chg="mod">
          <ac:chgData name="郭晏誠" userId="e3219672-2777-4d19-8d82-f0c196fe9886" providerId="ADAL" clId="{2153A1B4-5384-4666-B5AF-43CC55F1759A}" dt="2023-05-18T07:16:33.086" v="3097" actId="1076"/>
          <ac:spMkLst>
            <pc:docMk/>
            <pc:sldMk cId="3201255678" sldId="1543"/>
            <ac:spMk id="3" creationId="{A1A63981-AC74-6259-9076-85D0EAC61BDE}"/>
          </ac:spMkLst>
        </pc:spChg>
        <pc:spChg chg="add mod">
          <ac:chgData name="郭晏誠" userId="e3219672-2777-4d19-8d82-f0c196fe9886" providerId="ADAL" clId="{2153A1B4-5384-4666-B5AF-43CC55F1759A}" dt="2023-05-18T07:16:24.164" v="3095" actId="1076"/>
          <ac:spMkLst>
            <pc:docMk/>
            <pc:sldMk cId="3201255678" sldId="1543"/>
            <ac:spMk id="5" creationId="{EFAB2FA3-889D-DCD8-1EEF-2ABC64F0B846}"/>
          </ac:spMkLst>
        </pc:spChg>
        <pc:spChg chg="add mod">
          <ac:chgData name="郭晏誠" userId="e3219672-2777-4d19-8d82-f0c196fe9886" providerId="ADAL" clId="{2153A1B4-5384-4666-B5AF-43CC55F1759A}" dt="2023-05-18T07:16:36.143" v="3101" actId="1038"/>
          <ac:spMkLst>
            <pc:docMk/>
            <pc:sldMk cId="3201255678" sldId="1543"/>
            <ac:spMk id="6" creationId="{EF2F575A-863A-6D5A-FBDE-8679927E32C9}"/>
          </ac:spMkLst>
        </pc:spChg>
        <pc:spChg chg="add del mod">
          <ac:chgData name="郭晏誠" userId="e3219672-2777-4d19-8d82-f0c196fe9886" providerId="ADAL" clId="{2153A1B4-5384-4666-B5AF-43CC55F1759A}" dt="2023-05-18T07:16:07.944" v="3087" actId="478"/>
          <ac:spMkLst>
            <pc:docMk/>
            <pc:sldMk cId="3201255678" sldId="1543"/>
            <ac:spMk id="7" creationId="{FFB84A9D-69F6-CF8C-7E43-1008F6FCD152}"/>
          </ac:spMkLst>
        </pc:spChg>
        <pc:spChg chg="add mod">
          <ac:chgData name="郭晏誠" userId="e3219672-2777-4d19-8d82-f0c196fe9886" providerId="ADAL" clId="{2153A1B4-5384-4666-B5AF-43CC55F1759A}" dt="2023-05-18T07:16:43.493" v="3108" actId="403"/>
          <ac:spMkLst>
            <pc:docMk/>
            <pc:sldMk cId="3201255678" sldId="1543"/>
            <ac:spMk id="8" creationId="{2CC7B4CD-ABD1-658E-735E-AB125C82B6F0}"/>
          </ac:spMkLst>
        </pc:spChg>
        <pc:spChg chg="add del mod">
          <ac:chgData name="郭晏誠" userId="e3219672-2777-4d19-8d82-f0c196fe9886" providerId="ADAL" clId="{2153A1B4-5384-4666-B5AF-43CC55F1759A}" dt="2023-05-18T07:16:08.966" v="3088" actId="478"/>
          <ac:spMkLst>
            <pc:docMk/>
            <pc:sldMk cId="3201255678" sldId="1543"/>
            <ac:spMk id="9" creationId="{9FD30B86-647B-FD38-1F97-8E41365FD6F3}"/>
          </ac:spMkLst>
        </pc:spChg>
        <pc:spChg chg="add mod">
          <ac:chgData name="郭晏誠" userId="e3219672-2777-4d19-8d82-f0c196fe9886" providerId="ADAL" clId="{2153A1B4-5384-4666-B5AF-43CC55F1759A}" dt="2023-05-18T07:16:39.177" v="3104" actId="1037"/>
          <ac:spMkLst>
            <pc:docMk/>
            <pc:sldMk cId="3201255678" sldId="1543"/>
            <ac:spMk id="11" creationId="{ABE1404C-C6F4-BE4B-DF9C-B3DD7A15CB8F}"/>
          </ac:spMkLst>
        </pc:spChg>
        <pc:spChg chg="add mod">
          <ac:chgData name="郭晏誠" userId="e3219672-2777-4d19-8d82-f0c196fe9886" providerId="ADAL" clId="{2153A1B4-5384-4666-B5AF-43CC55F1759A}" dt="2023-05-18T07:17:28.079" v="3128" actId="207"/>
          <ac:spMkLst>
            <pc:docMk/>
            <pc:sldMk cId="3201255678" sldId="1543"/>
            <ac:spMk id="15" creationId="{9427A75C-226F-1BF5-1F32-6D359CDBCAEC}"/>
          </ac:spMkLst>
        </pc:spChg>
        <pc:picChg chg="del">
          <ac:chgData name="郭晏誠" userId="e3219672-2777-4d19-8d82-f0c196fe9886" providerId="ADAL" clId="{2153A1B4-5384-4666-B5AF-43CC55F1759A}" dt="2023-05-18T07:12:52.324" v="3060" actId="478"/>
          <ac:picMkLst>
            <pc:docMk/>
            <pc:sldMk cId="3201255678" sldId="1543"/>
            <ac:picMk id="10" creationId="{11551AA6-EAFF-1176-4A38-F7B7C65BCA6D}"/>
          </ac:picMkLst>
        </pc:picChg>
        <pc:cxnChg chg="add mod">
          <ac:chgData name="郭晏誠" userId="e3219672-2777-4d19-8d82-f0c196fe9886" providerId="ADAL" clId="{2153A1B4-5384-4666-B5AF-43CC55F1759A}" dt="2023-05-18T07:16:36.143" v="3101" actId="1038"/>
          <ac:cxnSpMkLst>
            <pc:docMk/>
            <pc:sldMk cId="3201255678" sldId="1543"/>
            <ac:cxnSpMk id="13" creationId="{BBD26DEC-57A8-950D-44F4-0DE2257015D0}"/>
          </ac:cxnSpMkLst>
        </pc:cxnChg>
      </pc:sldChg>
      <pc:sldChg chg="mod modShow">
        <pc:chgData name="郭晏誠" userId="e3219672-2777-4d19-8d82-f0c196fe9886" providerId="ADAL" clId="{2153A1B4-5384-4666-B5AF-43CC55F1759A}" dt="2023-05-18T07:18:23.420" v="3130" actId="729"/>
        <pc:sldMkLst>
          <pc:docMk/>
          <pc:sldMk cId="2760686080" sldId="1557"/>
        </pc:sldMkLst>
      </pc:sldChg>
      <pc:sldChg chg="new del">
        <pc:chgData name="郭晏誠" userId="e3219672-2777-4d19-8d82-f0c196fe9886" providerId="ADAL" clId="{2153A1B4-5384-4666-B5AF-43CC55F1759A}" dt="2023-05-17T14:05:05.220" v="33" actId="680"/>
        <pc:sldMkLst>
          <pc:docMk/>
          <pc:sldMk cId="331861451" sldId="1574"/>
        </pc:sldMkLst>
      </pc:sldChg>
      <pc:sldChg chg="new del">
        <pc:chgData name="郭晏誠" userId="e3219672-2777-4d19-8d82-f0c196fe9886" providerId="ADAL" clId="{2153A1B4-5384-4666-B5AF-43CC55F1759A}" dt="2023-05-16T08:22:51.387" v="31" actId="680"/>
        <pc:sldMkLst>
          <pc:docMk/>
          <pc:sldMk cId="572732948" sldId="1574"/>
        </pc:sldMkLst>
      </pc:sldChg>
      <pc:sldChg chg="addSp modSp new mod ord">
        <pc:chgData name="郭晏誠" userId="e3219672-2777-4d19-8d82-f0c196fe9886" providerId="ADAL" clId="{2153A1B4-5384-4666-B5AF-43CC55F1759A}" dt="2023-05-17T14:07:27.159" v="44" actId="1076"/>
        <pc:sldMkLst>
          <pc:docMk/>
          <pc:sldMk cId="2608863024" sldId="1574"/>
        </pc:sldMkLst>
        <pc:spChg chg="mod">
          <ac:chgData name="郭晏誠" userId="e3219672-2777-4d19-8d82-f0c196fe9886" providerId="ADAL" clId="{2153A1B4-5384-4666-B5AF-43CC55F1759A}" dt="2023-05-17T14:05:38.943" v="35"/>
          <ac:spMkLst>
            <pc:docMk/>
            <pc:sldMk cId="2608863024" sldId="1574"/>
            <ac:spMk id="2" creationId="{36D71F9A-068E-263B-35BC-84104EEFF3C8}"/>
          </ac:spMkLst>
        </pc:spChg>
        <pc:spChg chg="mod">
          <ac:chgData name="郭晏誠" userId="e3219672-2777-4d19-8d82-f0c196fe9886" providerId="ADAL" clId="{2153A1B4-5384-4666-B5AF-43CC55F1759A}" dt="2023-05-17T14:07:01.248" v="38"/>
          <ac:spMkLst>
            <pc:docMk/>
            <pc:sldMk cId="2608863024" sldId="1574"/>
            <ac:spMk id="3" creationId="{6E2A5489-C383-290B-18CC-DF88125D7E9E}"/>
          </ac:spMkLst>
        </pc:spChg>
        <pc:spChg chg="add mod">
          <ac:chgData name="郭晏誠" userId="e3219672-2777-4d19-8d82-f0c196fe9886" providerId="ADAL" clId="{2153A1B4-5384-4666-B5AF-43CC55F1759A}" dt="2023-05-17T14:07:10.553" v="41"/>
          <ac:spMkLst>
            <pc:docMk/>
            <pc:sldMk cId="2608863024" sldId="1574"/>
            <ac:spMk id="6" creationId="{0CAD1D3E-9E9A-F811-1617-89B39B586341}"/>
          </ac:spMkLst>
        </pc:spChg>
        <pc:spChg chg="mod">
          <ac:chgData name="郭晏誠" userId="e3219672-2777-4d19-8d82-f0c196fe9886" providerId="ADAL" clId="{2153A1B4-5384-4666-B5AF-43CC55F1759A}" dt="2023-05-17T14:07:21.787" v="42"/>
          <ac:spMkLst>
            <pc:docMk/>
            <pc:sldMk cId="2608863024" sldId="1574"/>
            <ac:spMk id="9" creationId="{0FA34165-57BA-896B-4591-CD4439A1F424}"/>
          </ac:spMkLst>
        </pc:spChg>
        <pc:spChg chg="mod">
          <ac:chgData name="郭晏誠" userId="e3219672-2777-4d19-8d82-f0c196fe9886" providerId="ADAL" clId="{2153A1B4-5384-4666-B5AF-43CC55F1759A}" dt="2023-05-17T14:07:21.787" v="42"/>
          <ac:spMkLst>
            <pc:docMk/>
            <pc:sldMk cId="2608863024" sldId="1574"/>
            <ac:spMk id="10" creationId="{2D1FF9D4-6668-F33F-FC4F-B721D19FA430}"/>
          </ac:spMkLst>
        </pc:spChg>
        <pc:grpChg chg="add mod">
          <ac:chgData name="郭晏誠" userId="e3219672-2777-4d19-8d82-f0c196fe9886" providerId="ADAL" clId="{2153A1B4-5384-4666-B5AF-43CC55F1759A}" dt="2023-05-17T14:07:27.159" v="44" actId="1076"/>
          <ac:grpSpMkLst>
            <pc:docMk/>
            <pc:sldMk cId="2608863024" sldId="1574"/>
            <ac:grpSpMk id="7" creationId="{15851DDB-8712-FC4B-C259-EA3598A95B1A}"/>
          </ac:grpSpMkLst>
        </pc:grpChg>
        <pc:picChg chg="add mod">
          <ac:chgData name="郭晏誠" userId="e3219672-2777-4d19-8d82-f0c196fe9886" providerId="ADAL" clId="{2153A1B4-5384-4666-B5AF-43CC55F1759A}" dt="2023-05-17T14:07:06.622" v="40" actId="1076"/>
          <ac:picMkLst>
            <pc:docMk/>
            <pc:sldMk cId="2608863024" sldId="1574"/>
            <ac:picMk id="5" creationId="{7A58AA88-3031-79AC-AF83-95BA33BCD91D}"/>
          </ac:picMkLst>
        </pc:picChg>
        <pc:picChg chg="mod">
          <ac:chgData name="郭晏誠" userId="e3219672-2777-4d19-8d82-f0c196fe9886" providerId="ADAL" clId="{2153A1B4-5384-4666-B5AF-43CC55F1759A}" dt="2023-05-17T14:07:21.787" v="42"/>
          <ac:picMkLst>
            <pc:docMk/>
            <pc:sldMk cId="2608863024" sldId="1574"/>
            <ac:picMk id="8" creationId="{E9F5B31E-37C7-2101-2DBE-DDF01CA3A714}"/>
          </ac:picMkLst>
        </pc:picChg>
        <pc:cxnChg chg="mod">
          <ac:chgData name="郭晏誠" userId="e3219672-2777-4d19-8d82-f0c196fe9886" providerId="ADAL" clId="{2153A1B4-5384-4666-B5AF-43CC55F1759A}" dt="2023-05-17T14:07:21.787" v="42"/>
          <ac:cxnSpMkLst>
            <pc:docMk/>
            <pc:sldMk cId="2608863024" sldId="1574"/>
            <ac:cxnSpMk id="11" creationId="{8D738FEF-8ECA-BC0E-2F2A-B8A65C99B3D2}"/>
          </ac:cxnSpMkLst>
        </pc:cxnChg>
      </pc:sldChg>
      <pc:sldChg chg="new del">
        <pc:chgData name="郭晏誠" userId="e3219672-2777-4d19-8d82-f0c196fe9886" providerId="ADAL" clId="{2153A1B4-5384-4666-B5AF-43CC55F1759A}" dt="2023-05-17T14:08:43.342" v="46" actId="680"/>
        <pc:sldMkLst>
          <pc:docMk/>
          <pc:sldMk cId="476158289" sldId="1575"/>
        </pc:sldMkLst>
      </pc:sldChg>
      <pc:sldChg chg="addSp delSp modSp new mod ord">
        <pc:chgData name="郭晏誠" userId="e3219672-2777-4d19-8d82-f0c196fe9886" providerId="ADAL" clId="{2153A1B4-5384-4666-B5AF-43CC55F1759A}" dt="2023-05-17T14:20:14.738" v="249" actId="1076"/>
        <pc:sldMkLst>
          <pc:docMk/>
          <pc:sldMk cId="2345336872" sldId="1575"/>
        </pc:sldMkLst>
        <pc:spChg chg="mod">
          <ac:chgData name="郭晏誠" userId="e3219672-2777-4d19-8d82-f0c196fe9886" providerId="ADAL" clId="{2153A1B4-5384-4666-B5AF-43CC55F1759A}" dt="2023-05-17T14:08:49.543" v="50"/>
          <ac:spMkLst>
            <pc:docMk/>
            <pc:sldMk cId="2345336872" sldId="1575"/>
            <ac:spMk id="2" creationId="{5624BDC5-E1F1-3AD7-AEED-A459343D244D}"/>
          </ac:spMkLst>
        </pc:spChg>
        <pc:spChg chg="mod">
          <ac:chgData name="郭晏誠" userId="e3219672-2777-4d19-8d82-f0c196fe9886" providerId="ADAL" clId="{2153A1B4-5384-4666-B5AF-43CC55F1759A}" dt="2023-05-17T14:19:38.309" v="224" actId="27636"/>
          <ac:spMkLst>
            <pc:docMk/>
            <pc:sldMk cId="2345336872" sldId="1575"/>
            <ac:spMk id="3" creationId="{C6A0C153-7E40-F2B2-4A8A-ACC0154771E0}"/>
          </ac:spMkLst>
        </pc:spChg>
        <pc:spChg chg="add mod">
          <ac:chgData name="郭晏誠" userId="e3219672-2777-4d19-8d82-f0c196fe9886" providerId="ADAL" clId="{2153A1B4-5384-4666-B5AF-43CC55F1759A}" dt="2023-05-17T14:19:45.098" v="226" actId="164"/>
          <ac:spMkLst>
            <pc:docMk/>
            <pc:sldMk cId="2345336872" sldId="1575"/>
            <ac:spMk id="6" creationId="{60E4EDBB-6124-6AC1-97B1-6EC9879BFA1D}"/>
          </ac:spMkLst>
        </pc:spChg>
        <pc:spChg chg="add del mod">
          <ac:chgData name="郭晏誠" userId="e3219672-2777-4d19-8d82-f0c196fe9886" providerId="ADAL" clId="{2153A1B4-5384-4666-B5AF-43CC55F1759A}" dt="2023-05-17T14:12:55.989" v="84" actId="478"/>
          <ac:spMkLst>
            <pc:docMk/>
            <pc:sldMk cId="2345336872" sldId="1575"/>
            <ac:spMk id="7" creationId="{7ECCCB7B-80C5-2AE7-97DB-23089B33A660}"/>
          </ac:spMkLst>
        </pc:spChg>
        <pc:spChg chg="add del mod">
          <ac:chgData name="郭晏誠" userId="e3219672-2777-4d19-8d82-f0c196fe9886" providerId="ADAL" clId="{2153A1B4-5384-4666-B5AF-43CC55F1759A}" dt="2023-05-17T14:12:57.992" v="85" actId="478"/>
          <ac:spMkLst>
            <pc:docMk/>
            <pc:sldMk cId="2345336872" sldId="1575"/>
            <ac:spMk id="8" creationId="{5D6C0BFF-6153-5ED3-CFC5-8FC4A76DA68B}"/>
          </ac:spMkLst>
        </pc:spChg>
        <pc:spChg chg="add mod">
          <ac:chgData name="郭晏誠" userId="e3219672-2777-4d19-8d82-f0c196fe9886" providerId="ADAL" clId="{2153A1B4-5384-4666-B5AF-43CC55F1759A}" dt="2023-05-17T14:20:12.853" v="248" actId="20577"/>
          <ac:spMkLst>
            <pc:docMk/>
            <pc:sldMk cId="2345336872" sldId="1575"/>
            <ac:spMk id="10" creationId="{7F294B95-732E-3E56-66FA-22AA82784C37}"/>
          </ac:spMkLst>
        </pc:spChg>
        <pc:spChg chg="add del mod">
          <ac:chgData name="郭晏誠" userId="e3219672-2777-4d19-8d82-f0c196fe9886" providerId="ADAL" clId="{2153A1B4-5384-4666-B5AF-43CC55F1759A}" dt="2023-05-17T14:13:28.402" v="109" actId="478"/>
          <ac:spMkLst>
            <pc:docMk/>
            <pc:sldMk cId="2345336872" sldId="1575"/>
            <ac:spMk id="11" creationId="{59E41E23-DE36-E214-8E8B-E47111EB26ED}"/>
          </ac:spMkLst>
        </pc:spChg>
        <pc:spChg chg="add mod">
          <ac:chgData name="郭晏誠" userId="e3219672-2777-4d19-8d82-f0c196fe9886" providerId="ADAL" clId="{2153A1B4-5384-4666-B5AF-43CC55F1759A}" dt="2023-05-17T14:19:45.098" v="226" actId="164"/>
          <ac:spMkLst>
            <pc:docMk/>
            <pc:sldMk cId="2345336872" sldId="1575"/>
            <ac:spMk id="12" creationId="{86F12242-3878-E74A-DFDE-A0939BA0D250}"/>
          </ac:spMkLst>
        </pc:spChg>
        <pc:spChg chg="add del mod">
          <ac:chgData name="郭晏誠" userId="e3219672-2777-4d19-8d82-f0c196fe9886" providerId="ADAL" clId="{2153A1B4-5384-4666-B5AF-43CC55F1759A}" dt="2023-05-17T14:13:02.263" v="90" actId="478"/>
          <ac:spMkLst>
            <pc:docMk/>
            <pc:sldMk cId="2345336872" sldId="1575"/>
            <ac:spMk id="13" creationId="{4605911B-9916-8229-433B-0D147AF06E2A}"/>
          </ac:spMkLst>
        </pc:spChg>
        <pc:spChg chg="add del mod">
          <ac:chgData name="郭晏誠" userId="e3219672-2777-4d19-8d82-f0c196fe9886" providerId="ADAL" clId="{2153A1B4-5384-4666-B5AF-43CC55F1759A}" dt="2023-05-17T14:13:01.555" v="89" actId="478"/>
          <ac:spMkLst>
            <pc:docMk/>
            <pc:sldMk cId="2345336872" sldId="1575"/>
            <ac:spMk id="14" creationId="{9EC11226-7E47-CF70-A3B6-35C0FC469F5C}"/>
          </ac:spMkLst>
        </pc:spChg>
        <pc:spChg chg="add del mod">
          <ac:chgData name="郭晏誠" userId="e3219672-2777-4d19-8d82-f0c196fe9886" providerId="ADAL" clId="{2153A1B4-5384-4666-B5AF-43CC55F1759A}" dt="2023-05-17T14:13:14.915" v="105" actId="478"/>
          <ac:spMkLst>
            <pc:docMk/>
            <pc:sldMk cId="2345336872" sldId="1575"/>
            <ac:spMk id="15" creationId="{CD194898-0AFD-4E07-A366-56ED1A054D72}"/>
          </ac:spMkLst>
        </pc:spChg>
        <pc:spChg chg="add del mod">
          <ac:chgData name="郭晏誠" userId="e3219672-2777-4d19-8d82-f0c196fe9886" providerId="ADAL" clId="{2153A1B4-5384-4666-B5AF-43CC55F1759A}" dt="2023-05-17T14:13:14.915" v="105" actId="478"/>
          <ac:spMkLst>
            <pc:docMk/>
            <pc:sldMk cId="2345336872" sldId="1575"/>
            <ac:spMk id="16" creationId="{7D528EE2-7660-F884-4034-B73285F59F35}"/>
          </ac:spMkLst>
        </pc:spChg>
        <pc:spChg chg="add del mod">
          <ac:chgData name="郭晏誠" userId="e3219672-2777-4d19-8d82-f0c196fe9886" providerId="ADAL" clId="{2153A1B4-5384-4666-B5AF-43CC55F1759A}" dt="2023-05-17T14:13:14.915" v="105" actId="478"/>
          <ac:spMkLst>
            <pc:docMk/>
            <pc:sldMk cId="2345336872" sldId="1575"/>
            <ac:spMk id="18" creationId="{1675E75E-7262-2E3A-ECF5-6D9749B13B1E}"/>
          </ac:spMkLst>
        </pc:spChg>
        <pc:spChg chg="add del mod">
          <ac:chgData name="郭晏誠" userId="e3219672-2777-4d19-8d82-f0c196fe9886" providerId="ADAL" clId="{2153A1B4-5384-4666-B5AF-43CC55F1759A}" dt="2023-05-17T14:13:14.915" v="105" actId="478"/>
          <ac:spMkLst>
            <pc:docMk/>
            <pc:sldMk cId="2345336872" sldId="1575"/>
            <ac:spMk id="20" creationId="{9151E17B-AE59-23CA-9675-5FE91432E819}"/>
          </ac:spMkLst>
        </pc:spChg>
        <pc:spChg chg="add del mod">
          <ac:chgData name="郭晏誠" userId="e3219672-2777-4d19-8d82-f0c196fe9886" providerId="ADAL" clId="{2153A1B4-5384-4666-B5AF-43CC55F1759A}" dt="2023-05-17T14:13:14.915" v="105" actId="478"/>
          <ac:spMkLst>
            <pc:docMk/>
            <pc:sldMk cId="2345336872" sldId="1575"/>
            <ac:spMk id="22" creationId="{2D31C100-5442-1CEA-E369-13B15EEF35C2}"/>
          </ac:spMkLst>
        </pc:spChg>
        <pc:spChg chg="add del mod">
          <ac:chgData name="郭晏誠" userId="e3219672-2777-4d19-8d82-f0c196fe9886" providerId="ADAL" clId="{2153A1B4-5384-4666-B5AF-43CC55F1759A}" dt="2023-05-17T14:12:58.860" v="86" actId="478"/>
          <ac:spMkLst>
            <pc:docMk/>
            <pc:sldMk cId="2345336872" sldId="1575"/>
            <ac:spMk id="26" creationId="{FF06211B-86BA-6645-3E41-7009373DE73D}"/>
          </ac:spMkLst>
        </pc:spChg>
        <pc:spChg chg="add mod">
          <ac:chgData name="郭晏誠" userId="e3219672-2777-4d19-8d82-f0c196fe9886" providerId="ADAL" clId="{2153A1B4-5384-4666-B5AF-43CC55F1759A}" dt="2023-05-17T14:20:09.732" v="246" actId="20577"/>
          <ac:spMkLst>
            <pc:docMk/>
            <pc:sldMk cId="2345336872" sldId="1575"/>
            <ac:spMk id="28" creationId="{53AC7FCC-7555-3672-3C04-34F4528C79B7}"/>
          </ac:spMkLst>
        </pc:spChg>
        <pc:spChg chg="add mod">
          <ac:chgData name="郭晏誠" userId="e3219672-2777-4d19-8d82-f0c196fe9886" providerId="ADAL" clId="{2153A1B4-5384-4666-B5AF-43CC55F1759A}" dt="2023-05-17T14:19:45.098" v="226" actId="164"/>
          <ac:spMkLst>
            <pc:docMk/>
            <pc:sldMk cId="2345336872" sldId="1575"/>
            <ac:spMk id="30" creationId="{9B767949-4C87-B293-A991-5F3B841AB5D1}"/>
          </ac:spMkLst>
        </pc:spChg>
        <pc:spChg chg="add mod">
          <ac:chgData name="郭晏誠" userId="e3219672-2777-4d19-8d82-f0c196fe9886" providerId="ADAL" clId="{2153A1B4-5384-4666-B5AF-43CC55F1759A}" dt="2023-05-17T14:19:45.098" v="226" actId="164"/>
          <ac:spMkLst>
            <pc:docMk/>
            <pc:sldMk cId="2345336872" sldId="1575"/>
            <ac:spMk id="31" creationId="{9AA17A74-8B4F-A186-9621-B9B5FBCE7A0F}"/>
          </ac:spMkLst>
        </pc:spChg>
        <pc:spChg chg="add mod">
          <ac:chgData name="郭晏誠" userId="e3219672-2777-4d19-8d82-f0c196fe9886" providerId="ADAL" clId="{2153A1B4-5384-4666-B5AF-43CC55F1759A}" dt="2023-05-17T14:20:05.488" v="245" actId="14100"/>
          <ac:spMkLst>
            <pc:docMk/>
            <pc:sldMk cId="2345336872" sldId="1575"/>
            <ac:spMk id="32" creationId="{1C4B9DA2-FC7E-2C7B-80D4-EF4ACBF1C416}"/>
          </ac:spMkLst>
        </pc:spChg>
        <pc:spChg chg="add mod">
          <ac:chgData name="郭晏誠" userId="e3219672-2777-4d19-8d82-f0c196fe9886" providerId="ADAL" clId="{2153A1B4-5384-4666-B5AF-43CC55F1759A}" dt="2023-05-17T14:19:45.098" v="226" actId="164"/>
          <ac:spMkLst>
            <pc:docMk/>
            <pc:sldMk cId="2345336872" sldId="1575"/>
            <ac:spMk id="34" creationId="{7990B701-9ABF-8FCE-C118-5F183C295987}"/>
          </ac:spMkLst>
        </pc:spChg>
        <pc:spChg chg="add mod">
          <ac:chgData name="郭晏誠" userId="e3219672-2777-4d19-8d82-f0c196fe9886" providerId="ADAL" clId="{2153A1B4-5384-4666-B5AF-43CC55F1759A}" dt="2023-05-17T14:20:11.237" v="247" actId="20577"/>
          <ac:spMkLst>
            <pc:docMk/>
            <pc:sldMk cId="2345336872" sldId="1575"/>
            <ac:spMk id="35" creationId="{ADD4E7E8-6B97-972E-3815-FC6B0F3D84BC}"/>
          </ac:spMkLst>
        </pc:spChg>
        <pc:spChg chg="add mod">
          <ac:chgData name="郭晏誠" userId="e3219672-2777-4d19-8d82-f0c196fe9886" providerId="ADAL" clId="{2153A1B4-5384-4666-B5AF-43CC55F1759A}" dt="2023-05-17T14:19:45.098" v="226" actId="164"/>
          <ac:spMkLst>
            <pc:docMk/>
            <pc:sldMk cId="2345336872" sldId="1575"/>
            <ac:spMk id="36" creationId="{D94B6714-5925-D664-CE4E-D3E7D20972DD}"/>
          </ac:spMkLst>
        </pc:spChg>
        <pc:spChg chg="add mod">
          <ac:chgData name="郭晏誠" userId="e3219672-2777-4d19-8d82-f0c196fe9886" providerId="ADAL" clId="{2153A1B4-5384-4666-B5AF-43CC55F1759A}" dt="2023-05-17T14:19:45.098" v="226" actId="164"/>
          <ac:spMkLst>
            <pc:docMk/>
            <pc:sldMk cId="2345336872" sldId="1575"/>
            <ac:spMk id="37" creationId="{F6724E7D-A5FA-09C2-5ED2-BD200342D8F4}"/>
          </ac:spMkLst>
        </pc:spChg>
        <pc:grpChg chg="add mod">
          <ac:chgData name="郭晏誠" userId="e3219672-2777-4d19-8d82-f0c196fe9886" providerId="ADAL" clId="{2153A1B4-5384-4666-B5AF-43CC55F1759A}" dt="2023-05-17T14:20:14.738" v="249" actId="1076"/>
          <ac:grpSpMkLst>
            <pc:docMk/>
            <pc:sldMk cId="2345336872" sldId="1575"/>
            <ac:grpSpMk id="38" creationId="{AB2A5B14-CD44-80FF-E528-04D106309762}"/>
          </ac:grpSpMkLst>
        </pc:grpChg>
        <pc:picChg chg="add del mod">
          <ac:chgData name="郭晏誠" userId="e3219672-2777-4d19-8d82-f0c196fe9886" providerId="ADAL" clId="{2153A1B4-5384-4666-B5AF-43CC55F1759A}" dt="2023-05-17T14:12:23.195" v="82"/>
          <ac:picMkLst>
            <pc:docMk/>
            <pc:sldMk cId="2345336872" sldId="1575"/>
            <ac:picMk id="5" creationId="{4412B57D-B7CC-9EB1-6C96-50399BA4128A}"/>
          </ac:picMkLst>
        </pc:picChg>
        <pc:cxnChg chg="add mod">
          <ac:chgData name="郭晏誠" userId="e3219672-2777-4d19-8d82-f0c196fe9886" providerId="ADAL" clId="{2153A1B4-5384-4666-B5AF-43CC55F1759A}" dt="2023-05-17T14:19:45.098" v="226" actId="164"/>
          <ac:cxnSpMkLst>
            <pc:docMk/>
            <pc:sldMk cId="2345336872" sldId="1575"/>
            <ac:cxnSpMk id="9" creationId="{D8737D88-FED2-0C05-2111-037A2B023DA5}"/>
          </ac:cxnSpMkLst>
        </pc:cxnChg>
        <pc:cxnChg chg="add del mod">
          <ac:chgData name="郭晏誠" userId="e3219672-2777-4d19-8d82-f0c196fe9886" providerId="ADAL" clId="{2153A1B4-5384-4666-B5AF-43CC55F1759A}" dt="2023-05-17T14:13:14.915" v="105" actId="478"/>
          <ac:cxnSpMkLst>
            <pc:docMk/>
            <pc:sldMk cId="2345336872" sldId="1575"/>
            <ac:cxnSpMk id="17" creationId="{8916468A-E1CE-3084-72B5-51D43FA50EB5}"/>
          </ac:cxnSpMkLst>
        </pc:cxnChg>
        <pc:cxnChg chg="add del mod">
          <ac:chgData name="郭晏誠" userId="e3219672-2777-4d19-8d82-f0c196fe9886" providerId="ADAL" clId="{2153A1B4-5384-4666-B5AF-43CC55F1759A}" dt="2023-05-17T14:13:14.915" v="105" actId="478"/>
          <ac:cxnSpMkLst>
            <pc:docMk/>
            <pc:sldMk cId="2345336872" sldId="1575"/>
            <ac:cxnSpMk id="19" creationId="{4ACFC53F-F979-AD0E-B89A-3B18307AE024}"/>
          </ac:cxnSpMkLst>
        </pc:cxnChg>
        <pc:cxnChg chg="add del mod">
          <ac:chgData name="郭晏誠" userId="e3219672-2777-4d19-8d82-f0c196fe9886" providerId="ADAL" clId="{2153A1B4-5384-4666-B5AF-43CC55F1759A}" dt="2023-05-17T14:13:14.915" v="105" actId="478"/>
          <ac:cxnSpMkLst>
            <pc:docMk/>
            <pc:sldMk cId="2345336872" sldId="1575"/>
            <ac:cxnSpMk id="21" creationId="{212EC2B3-CC3C-7EFE-B23D-B16717004061}"/>
          </ac:cxnSpMkLst>
        </pc:cxnChg>
        <pc:cxnChg chg="add del mod">
          <ac:chgData name="郭晏誠" userId="e3219672-2777-4d19-8d82-f0c196fe9886" providerId="ADAL" clId="{2153A1B4-5384-4666-B5AF-43CC55F1759A}" dt="2023-05-17T14:13:14.915" v="105" actId="478"/>
          <ac:cxnSpMkLst>
            <pc:docMk/>
            <pc:sldMk cId="2345336872" sldId="1575"/>
            <ac:cxnSpMk id="23" creationId="{DC3930A1-84E7-7BEC-F38B-0F26024F7640}"/>
          </ac:cxnSpMkLst>
        </pc:cxnChg>
        <pc:cxnChg chg="add del mod">
          <ac:chgData name="郭晏誠" userId="e3219672-2777-4d19-8d82-f0c196fe9886" providerId="ADAL" clId="{2153A1B4-5384-4666-B5AF-43CC55F1759A}" dt="2023-05-17T14:13:00.363" v="88" actId="478"/>
          <ac:cxnSpMkLst>
            <pc:docMk/>
            <pc:sldMk cId="2345336872" sldId="1575"/>
            <ac:cxnSpMk id="24" creationId="{2C18DE3D-A9FA-E8CA-41C9-44191F000C44}"/>
          </ac:cxnSpMkLst>
        </pc:cxnChg>
        <pc:cxnChg chg="add del mod">
          <ac:chgData name="郭晏誠" userId="e3219672-2777-4d19-8d82-f0c196fe9886" providerId="ADAL" clId="{2153A1B4-5384-4666-B5AF-43CC55F1759A}" dt="2023-05-17T14:12:59.624" v="87" actId="478"/>
          <ac:cxnSpMkLst>
            <pc:docMk/>
            <pc:sldMk cId="2345336872" sldId="1575"/>
            <ac:cxnSpMk id="25" creationId="{E222BB84-4B62-675C-F1E7-0994A51BBA8C}"/>
          </ac:cxnSpMkLst>
        </pc:cxnChg>
        <pc:cxnChg chg="add del mod">
          <ac:chgData name="郭晏誠" userId="e3219672-2777-4d19-8d82-f0c196fe9886" providerId="ADAL" clId="{2153A1B4-5384-4666-B5AF-43CC55F1759A}" dt="2023-05-17T14:17:15.597" v="159" actId="478"/>
          <ac:cxnSpMkLst>
            <pc:docMk/>
            <pc:sldMk cId="2345336872" sldId="1575"/>
            <ac:cxnSpMk id="27" creationId="{818399E7-8DC7-33A1-6DA0-5CF212D5B7AA}"/>
          </ac:cxnSpMkLst>
        </pc:cxnChg>
      </pc:sldChg>
      <pc:sldChg chg="addSp delSp modSp add mod ord">
        <pc:chgData name="郭晏誠" userId="e3219672-2777-4d19-8d82-f0c196fe9886" providerId="ADAL" clId="{2153A1B4-5384-4666-B5AF-43CC55F1759A}" dt="2023-05-17T17:32:40.203" v="2401" actId="20577"/>
        <pc:sldMkLst>
          <pc:docMk/>
          <pc:sldMk cId="1214552802" sldId="1576"/>
        </pc:sldMkLst>
        <pc:spChg chg="del mod">
          <ac:chgData name="郭晏誠" userId="e3219672-2777-4d19-8d82-f0c196fe9886" providerId="ADAL" clId="{2153A1B4-5384-4666-B5AF-43CC55F1759A}" dt="2023-05-17T14:21:06.009" v="254" actId="478"/>
          <ac:spMkLst>
            <pc:docMk/>
            <pc:sldMk cId="1214552802" sldId="1576"/>
            <ac:spMk id="2" creationId="{00000000-0000-0000-0000-000000000000}"/>
          </ac:spMkLst>
        </pc:spChg>
        <pc:spChg chg="add del mod">
          <ac:chgData name="郭晏誠" userId="e3219672-2777-4d19-8d82-f0c196fe9886" providerId="ADAL" clId="{2153A1B4-5384-4666-B5AF-43CC55F1759A}" dt="2023-05-17T14:21:08.558" v="255" actId="478"/>
          <ac:spMkLst>
            <pc:docMk/>
            <pc:sldMk cId="1214552802" sldId="1576"/>
            <ac:spMk id="4" creationId="{4A254E40-5033-F17C-9940-AE10D39A2DD0}"/>
          </ac:spMkLst>
        </pc:spChg>
        <pc:spChg chg="add mod">
          <ac:chgData name="郭晏誠" userId="e3219672-2777-4d19-8d82-f0c196fe9886" providerId="ADAL" clId="{2153A1B4-5384-4666-B5AF-43CC55F1759A}" dt="2023-05-17T17:32:40.203" v="2401" actId="20577"/>
          <ac:spMkLst>
            <pc:docMk/>
            <pc:sldMk cId="1214552802" sldId="1576"/>
            <ac:spMk id="6" creationId="{5B627024-C9FA-3D7C-EE46-48EEE8F4FC66}"/>
          </ac:spMkLst>
        </pc:spChg>
      </pc:sldChg>
      <pc:sldChg chg="new del">
        <pc:chgData name="郭晏誠" userId="e3219672-2777-4d19-8d82-f0c196fe9886" providerId="ADAL" clId="{2153A1B4-5384-4666-B5AF-43CC55F1759A}" dt="2023-05-17T14:27:37.881" v="284" actId="47"/>
        <pc:sldMkLst>
          <pc:docMk/>
          <pc:sldMk cId="2185297748" sldId="1577"/>
        </pc:sldMkLst>
      </pc:sldChg>
      <pc:sldChg chg="add del">
        <pc:chgData name="郭晏誠" userId="e3219672-2777-4d19-8d82-f0c196fe9886" providerId="ADAL" clId="{2153A1B4-5384-4666-B5AF-43CC55F1759A}" dt="2023-05-17T14:44:39.959" v="657" actId="47"/>
        <pc:sldMkLst>
          <pc:docMk/>
          <pc:sldMk cId="3226310258" sldId="1577"/>
        </pc:sldMkLst>
      </pc:sldChg>
      <pc:sldChg chg="delSp modSp add mod modShow">
        <pc:chgData name="郭晏誠" userId="e3219672-2777-4d19-8d82-f0c196fe9886" providerId="ADAL" clId="{2153A1B4-5384-4666-B5AF-43CC55F1759A}" dt="2023-05-18T07:09:48.999" v="3028" actId="729"/>
        <pc:sldMkLst>
          <pc:docMk/>
          <pc:sldMk cId="4179811826" sldId="1578"/>
        </pc:sldMkLst>
        <pc:spChg chg="mod">
          <ac:chgData name="郭晏誠" userId="e3219672-2777-4d19-8d82-f0c196fe9886" providerId="ADAL" clId="{2153A1B4-5384-4666-B5AF-43CC55F1759A}" dt="2023-05-17T14:28:27.802" v="306" actId="20577"/>
          <ac:spMkLst>
            <pc:docMk/>
            <pc:sldMk cId="4179811826" sldId="1578"/>
            <ac:spMk id="2" creationId="{5624BDC5-E1F1-3AD7-AEED-A459343D244D}"/>
          </ac:spMkLst>
        </pc:spChg>
        <pc:spChg chg="mod">
          <ac:chgData name="郭晏誠" userId="e3219672-2777-4d19-8d82-f0c196fe9886" providerId="ADAL" clId="{2153A1B4-5384-4666-B5AF-43CC55F1759A}" dt="2023-05-18T07:09:07.522" v="3023" actId="27636"/>
          <ac:spMkLst>
            <pc:docMk/>
            <pc:sldMk cId="4179811826" sldId="1578"/>
            <ac:spMk id="3" creationId="{C6A0C153-7E40-F2B2-4A8A-ACC0154771E0}"/>
          </ac:spMkLst>
        </pc:spChg>
        <pc:grpChg chg="del">
          <ac:chgData name="郭晏誠" userId="e3219672-2777-4d19-8d82-f0c196fe9886" providerId="ADAL" clId="{2153A1B4-5384-4666-B5AF-43CC55F1759A}" dt="2023-05-17T14:32:48.357" v="423" actId="478"/>
          <ac:grpSpMkLst>
            <pc:docMk/>
            <pc:sldMk cId="4179811826" sldId="1578"/>
            <ac:grpSpMk id="38" creationId="{AB2A5B14-CD44-80FF-E528-04D106309762}"/>
          </ac:grpSpMkLst>
        </pc:grpChg>
      </pc:sldChg>
      <pc:sldChg chg="addSp modSp new del mod">
        <pc:chgData name="郭晏誠" userId="e3219672-2777-4d19-8d82-f0c196fe9886" providerId="ADAL" clId="{2153A1B4-5384-4666-B5AF-43CC55F1759A}" dt="2023-05-17T14:58:39.738" v="889" actId="47"/>
        <pc:sldMkLst>
          <pc:docMk/>
          <pc:sldMk cId="2721333112" sldId="1579"/>
        </pc:sldMkLst>
        <pc:spChg chg="mod">
          <ac:chgData name="郭晏誠" userId="e3219672-2777-4d19-8d82-f0c196fe9886" providerId="ADAL" clId="{2153A1B4-5384-4666-B5AF-43CC55F1759A}" dt="2023-05-17T14:48:10.882" v="700" actId="14100"/>
          <ac:spMkLst>
            <pc:docMk/>
            <pc:sldMk cId="2721333112" sldId="1579"/>
            <ac:spMk id="3" creationId="{FD065453-325A-F856-193F-DF40E0027B19}"/>
          </ac:spMkLst>
        </pc:spChg>
        <pc:spChg chg="add mod">
          <ac:chgData name="郭晏誠" userId="e3219672-2777-4d19-8d82-f0c196fe9886" providerId="ADAL" clId="{2153A1B4-5384-4666-B5AF-43CC55F1759A}" dt="2023-05-17T14:49:52.126" v="741" actId="404"/>
          <ac:spMkLst>
            <pc:docMk/>
            <pc:sldMk cId="2721333112" sldId="1579"/>
            <ac:spMk id="5" creationId="{3054A29C-E3AD-A97B-F27F-02787B1D7833}"/>
          </ac:spMkLst>
        </pc:spChg>
        <pc:spChg chg="add mod">
          <ac:chgData name="郭晏誠" userId="e3219672-2777-4d19-8d82-f0c196fe9886" providerId="ADAL" clId="{2153A1B4-5384-4666-B5AF-43CC55F1759A}" dt="2023-05-17T14:49:48.317" v="739" actId="164"/>
          <ac:spMkLst>
            <pc:docMk/>
            <pc:sldMk cId="2721333112" sldId="1579"/>
            <ac:spMk id="6" creationId="{29F2513E-BF88-EC70-29BD-7000BFB555E3}"/>
          </ac:spMkLst>
        </pc:spChg>
        <pc:spChg chg="add mod">
          <ac:chgData name="郭晏誠" userId="e3219672-2777-4d19-8d82-f0c196fe9886" providerId="ADAL" clId="{2153A1B4-5384-4666-B5AF-43CC55F1759A}" dt="2023-05-17T14:49:59.276" v="744" actId="1076"/>
          <ac:spMkLst>
            <pc:docMk/>
            <pc:sldMk cId="2721333112" sldId="1579"/>
            <ac:spMk id="7" creationId="{2B35E383-85CC-9B9E-CCFC-DD1951C5DE39}"/>
          </ac:spMkLst>
        </pc:spChg>
        <pc:spChg chg="add mod ord">
          <ac:chgData name="郭晏誠" userId="e3219672-2777-4d19-8d82-f0c196fe9886" providerId="ADAL" clId="{2153A1B4-5384-4666-B5AF-43CC55F1759A}" dt="2023-05-17T14:49:48.317" v="739" actId="164"/>
          <ac:spMkLst>
            <pc:docMk/>
            <pc:sldMk cId="2721333112" sldId="1579"/>
            <ac:spMk id="8" creationId="{BDEBD0DF-4CEF-CB22-BDF5-DFDC06DE110C}"/>
          </ac:spMkLst>
        </pc:spChg>
        <pc:spChg chg="add mod ord">
          <ac:chgData name="郭晏誠" userId="e3219672-2777-4d19-8d82-f0c196fe9886" providerId="ADAL" clId="{2153A1B4-5384-4666-B5AF-43CC55F1759A}" dt="2023-05-17T14:49:48.317" v="739" actId="164"/>
          <ac:spMkLst>
            <pc:docMk/>
            <pc:sldMk cId="2721333112" sldId="1579"/>
            <ac:spMk id="9" creationId="{343EC419-4F02-18D8-376F-FA51471B25A0}"/>
          </ac:spMkLst>
        </pc:spChg>
        <pc:spChg chg="add mod ord">
          <ac:chgData name="郭晏誠" userId="e3219672-2777-4d19-8d82-f0c196fe9886" providerId="ADAL" clId="{2153A1B4-5384-4666-B5AF-43CC55F1759A}" dt="2023-05-17T14:49:48.317" v="739" actId="164"/>
          <ac:spMkLst>
            <pc:docMk/>
            <pc:sldMk cId="2721333112" sldId="1579"/>
            <ac:spMk id="10" creationId="{E99AE094-EE95-F536-1CF7-A26A6C28F87A}"/>
          </ac:spMkLst>
        </pc:spChg>
        <pc:spChg chg="add mod ord">
          <ac:chgData name="郭晏誠" userId="e3219672-2777-4d19-8d82-f0c196fe9886" providerId="ADAL" clId="{2153A1B4-5384-4666-B5AF-43CC55F1759A}" dt="2023-05-17T14:49:48.317" v="739" actId="164"/>
          <ac:spMkLst>
            <pc:docMk/>
            <pc:sldMk cId="2721333112" sldId="1579"/>
            <ac:spMk id="11" creationId="{768893D0-99EC-1F1B-E0EB-EC36ADD39A51}"/>
          </ac:spMkLst>
        </pc:spChg>
        <pc:grpChg chg="add mod">
          <ac:chgData name="郭晏誠" userId="e3219672-2777-4d19-8d82-f0c196fe9886" providerId="ADAL" clId="{2153A1B4-5384-4666-B5AF-43CC55F1759A}" dt="2023-05-17T14:49:48.317" v="739" actId="164"/>
          <ac:grpSpMkLst>
            <pc:docMk/>
            <pc:sldMk cId="2721333112" sldId="1579"/>
            <ac:grpSpMk id="12" creationId="{79EBE1D6-9476-2193-6A1E-269F485A01FF}"/>
          </ac:grpSpMkLst>
        </pc:grpChg>
      </pc:sldChg>
      <pc:sldChg chg="addSp delSp modSp add mod">
        <pc:chgData name="郭晏誠" userId="e3219672-2777-4d19-8d82-f0c196fe9886" providerId="ADAL" clId="{2153A1B4-5384-4666-B5AF-43CC55F1759A}" dt="2023-05-17T17:39:48.810" v="2610" actId="20577"/>
        <pc:sldMkLst>
          <pc:docMk/>
          <pc:sldMk cId="1348653524" sldId="1639"/>
        </pc:sldMkLst>
        <pc:spChg chg="mod">
          <ac:chgData name="郭晏誠" userId="e3219672-2777-4d19-8d82-f0c196fe9886" providerId="ADAL" clId="{2153A1B4-5384-4666-B5AF-43CC55F1759A}" dt="2023-05-17T14:47:52.664" v="695"/>
          <ac:spMkLst>
            <pc:docMk/>
            <pc:sldMk cId="1348653524" sldId="1639"/>
            <ac:spMk id="2" creationId="{FAC1F572-4846-B1C2-9CE8-7B2C95A85C33}"/>
          </ac:spMkLst>
        </pc:spChg>
        <pc:spChg chg="mod topLvl">
          <ac:chgData name="郭晏誠" userId="e3219672-2777-4d19-8d82-f0c196fe9886" providerId="ADAL" clId="{2153A1B4-5384-4666-B5AF-43CC55F1759A}" dt="2023-05-17T14:52:15.251" v="791" actId="1076"/>
          <ac:spMkLst>
            <pc:docMk/>
            <pc:sldMk cId="1348653524" sldId="1639"/>
            <ac:spMk id="6" creationId="{8A8DB30C-4CBD-4882-38B6-1FC4309CBC62}"/>
          </ac:spMkLst>
        </pc:spChg>
        <pc:spChg chg="mod topLvl">
          <ac:chgData name="郭晏誠" userId="e3219672-2777-4d19-8d82-f0c196fe9886" providerId="ADAL" clId="{2153A1B4-5384-4666-B5AF-43CC55F1759A}" dt="2023-05-17T14:52:15.251" v="791" actId="1076"/>
          <ac:spMkLst>
            <pc:docMk/>
            <pc:sldMk cId="1348653524" sldId="1639"/>
            <ac:spMk id="8" creationId="{810079F3-C393-095B-0A11-86D3EAF6007C}"/>
          </ac:spMkLst>
        </pc:spChg>
        <pc:spChg chg="mod topLvl">
          <ac:chgData name="郭晏誠" userId="e3219672-2777-4d19-8d82-f0c196fe9886" providerId="ADAL" clId="{2153A1B4-5384-4666-B5AF-43CC55F1759A}" dt="2023-05-17T14:52:15.251" v="791" actId="1076"/>
          <ac:spMkLst>
            <pc:docMk/>
            <pc:sldMk cId="1348653524" sldId="1639"/>
            <ac:spMk id="9" creationId="{8B12D36D-1437-D730-9255-6E00AD06E0E0}"/>
          </ac:spMkLst>
        </pc:spChg>
        <pc:spChg chg="mod topLvl">
          <ac:chgData name="郭晏誠" userId="e3219672-2777-4d19-8d82-f0c196fe9886" providerId="ADAL" clId="{2153A1B4-5384-4666-B5AF-43CC55F1759A}" dt="2023-05-17T14:52:15.251" v="791" actId="1076"/>
          <ac:spMkLst>
            <pc:docMk/>
            <pc:sldMk cId="1348653524" sldId="1639"/>
            <ac:spMk id="10" creationId="{BCA9BCA8-BE95-D543-8C09-EC7BB1C8F1C1}"/>
          </ac:spMkLst>
        </pc:spChg>
        <pc:spChg chg="mod topLvl">
          <ac:chgData name="郭晏誠" userId="e3219672-2777-4d19-8d82-f0c196fe9886" providerId="ADAL" clId="{2153A1B4-5384-4666-B5AF-43CC55F1759A}" dt="2023-05-17T14:52:15.251" v="791" actId="1076"/>
          <ac:spMkLst>
            <pc:docMk/>
            <pc:sldMk cId="1348653524" sldId="1639"/>
            <ac:spMk id="11" creationId="{3BCAB149-11D2-E13E-329F-04596097800B}"/>
          </ac:spMkLst>
        </pc:spChg>
        <pc:spChg chg="mod topLvl">
          <ac:chgData name="郭晏誠" userId="e3219672-2777-4d19-8d82-f0c196fe9886" providerId="ADAL" clId="{2153A1B4-5384-4666-B5AF-43CC55F1759A}" dt="2023-05-17T17:39:29.631" v="2599" actId="1076"/>
          <ac:spMkLst>
            <pc:docMk/>
            <pc:sldMk cId="1348653524" sldId="1639"/>
            <ac:spMk id="20" creationId="{E9710FEE-12B0-30EF-8126-5D0B2319C76A}"/>
          </ac:spMkLst>
        </pc:spChg>
        <pc:spChg chg="mod topLvl">
          <ac:chgData name="郭晏誠" userId="e3219672-2777-4d19-8d82-f0c196fe9886" providerId="ADAL" clId="{2153A1B4-5384-4666-B5AF-43CC55F1759A}" dt="2023-05-17T17:39:48.810" v="2610" actId="20577"/>
          <ac:spMkLst>
            <pc:docMk/>
            <pc:sldMk cId="1348653524" sldId="1639"/>
            <ac:spMk id="21" creationId="{07861E26-A2F6-3BBC-1F34-876ECC125A67}"/>
          </ac:spMkLst>
        </pc:spChg>
        <pc:spChg chg="mod">
          <ac:chgData name="郭晏誠" userId="e3219672-2777-4d19-8d82-f0c196fe9886" providerId="ADAL" clId="{2153A1B4-5384-4666-B5AF-43CC55F1759A}" dt="2023-05-17T14:50:24.113" v="762" actId="20577"/>
          <ac:spMkLst>
            <pc:docMk/>
            <pc:sldMk cId="1348653524" sldId="1639"/>
            <ac:spMk id="24" creationId="{24A7A5B4-A9B9-F729-2EDD-E03A95F4A4EF}"/>
          </ac:spMkLst>
        </pc:spChg>
        <pc:spChg chg="mod">
          <ac:chgData name="郭晏誠" userId="e3219672-2777-4d19-8d82-f0c196fe9886" providerId="ADAL" clId="{2153A1B4-5384-4666-B5AF-43CC55F1759A}" dt="2023-05-17T14:50:20.317" v="756" actId="20577"/>
          <ac:spMkLst>
            <pc:docMk/>
            <pc:sldMk cId="1348653524" sldId="1639"/>
            <ac:spMk id="25" creationId="{CCEC42D0-3186-33A2-2E80-897B474EBBC6}"/>
          </ac:spMkLst>
        </pc:spChg>
        <pc:spChg chg="mod">
          <ac:chgData name="郭晏誠" userId="e3219672-2777-4d19-8d82-f0c196fe9886" providerId="ADAL" clId="{2153A1B4-5384-4666-B5AF-43CC55F1759A}" dt="2023-05-17T14:50:19.268" v="753" actId="20577"/>
          <ac:spMkLst>
            <pc:docMk/>
            <pc:sldMk cId="1348653524" sldId="1639"/>
            <ac:spMk id="26" creationId="{B458157F-8C75-B18E-0569-EBAB5D5F70CD}"/>
          </ac:spMkLst>
        </pc:spChg>
        <pc:spChg chg="mod">
          <ac:chgData name="郭晏誠" userId="e3219672-2777-4d19-8d82-f0c196fe9886" providerId="ADAL" clId="{2153A1B4-5384-4666-B5AF-43CC55F1759A}" dt="2023-05-17T14:50:18.186" v="750" actId="20577"/>
          <ac:spMkLst>
            <pc:docMk/>
            <pc:sldMk cId="1348653524" sldId="1639"/>
            <ac:spMk id="27" creationId="{037F1E47-32EF-8183-2917-85604D396629}"/>
          </ac:spMkLst>
        </pc:spChg>
        <pc:spChg chg="mod">
          <ac:chgData name="郭晏誠" userId="e3219672-2777-4d19-8d82-f0c196fe9886" providerId="ADAL" clId="{2153A1B4-5384-4666-B5AF-43CC55F1759A}" dt="2023-05-17T14:50:04.742" v="745"/>
          <ac:spMkLst>
            <pc:docMk/>
            <pc:sldMk cId="1348653524" sldId="1639"/>
            <ac:spMk id="28" creationId="{A34F6D59-BAE8-5B59-6BC2-811C0A665CA7}"/>
          </ac:spMkLst>
        </pc:spChg>
        <pc:spChg chg="mod">
          <ac:chgData name="郭晏誠" userId="e3219672-2777-4d19-8d82-f0c196fe9886" providerId="ADAL" clId="{2153A1B4-5384-4666-B5AF-43CC55F1759A}" dt="2023-05-17T14:50:31.830" v="766" actId="1076"/>
          <ac:spMkLst>
            <pc:docMk/>
            <pc:sldMk cId="1348653524" sldId="1639"/>
            <ac:spMk id="29" creationId="{AE8CB6BF-7EAE-2BAF-D975-1AF9141E27B2}"/>
          </ac:spMkLst>
        </pc:spChg>
        <pc:spChg chg="del mod topLvl">
          <ac:chgData name="郭晏誠" userId="e3219672-2777-4d19-8d82-f0c196fe9886" providerId="ADAL" clId="{2153A1B4-5384-4666-B5AF-43CC55F1759A}" dt="2023-05-17T14:49:41.875" v="738" actId="478"/>
          <ac:spMkLst>
            <pc:docMk/>
            <pc:sldMk cId="1348653524" sldId="1639"/>
            <ac:spMk id="30" creationId="{B4004065-DA57-8890-90C2-3C0A183C82CC}"/>
          </ac:spMkLst>
        </pc:spChg>
        <pc:spChg chg="mod">
          <ac:chgData name="郭晏誠" userId="e3219672-2777-4d19-8d82-f0c196fe9886" providerId="ADAL" clId="{2153A1B4-5384-4666-B5AF-43CC55F1759A}" dt="2023-05-17T14:50:27.558" v="764" actId="404"/>
          <ac:spMkLst>
            <pc:docMk/>
            <pc:sldMk cId="1348653524" sldId="1639"/>
            <ac:spMk id="31" creationId="{76171FB7-CE68-5479-7D31-8B3C7C7A02B4}"/>
          </ac:spMkLst>
        </pc:spChg>
        <pc:spChg chg="mod topLvl">
          <ac:chgData name="郭晏誠" userId="e3219672-2777-4d19-8d82-f0c196fe9886" providerId="ADAL" clId="{2153A1B4-5384-4666-B5AF-43CC55F1759A}" dt="2023-05-17T14:52:15.251" v="791" actId="1076"/>
          <ac:spMkLst>
            <pc:docMk/>
            <pc:sldMk cId="1348653524" sldId="1639"/>
            <ac:spMk id="33" creationId="{49674C62-4204-D71D-C9F1-2E8023BF5AE2}"/>
          </ac:spMkLst>
        </pc:spChg>
        <pc:spChg chg="mod topLvl">
          <ac:chgData name="郭晏誠" userId="e3219672-2777-4d19-8d82-f0c196fe9886" providerId="ADAL" clId="{2153A1B4-5384-4666-B5AF-43CC55F1759A}" dt="2023-05-17T14:52:15.251" v="791" actId="1076"/>
          <ac:spMkLst>
            <pc:docMk/>
            <pc:sldMk cId="1348653524" sldId="1639"/>
            <ac:spMk id="35" creationId="{F04D9B0A-D66F-F712-BBF4-EFDCFE58B8CC}"/>
          </ac:spMkLst>
        </pc:spChg>
        <pc:spChg chg="mod topLvl">
          <ac:chgData name="郭晏誠" userId="e3219672-2777-4d19-8d82-f0c196fe9886" providerId="ADAL" clId="{2153A1B4-5384-4666-B5AF-43CC55F1759A}" dt="2023-05-17T14:52:15.251" v="791" actId="1076"/>
          <ac:spMkLst>
            <pc:docMk/>
            <pc:sldMk cId="1348653524" sldId="1639"/>
            <ac:spMk id="39" creationId="{0D5934F7-46C1-9EE6-66AF-C478DC153838}"/>
          </ac:spMkLst>
        </pc:spChg>
        <pc:spChg chg="mod topLvl">
          <ac:chgData name="郭晏誠" userId="e3219672-2777-4d19-8d82-f0c196fe9886" providerId="ADAL" clId="{2153A1B4-5384-4666-B5AF-43CC55F1759A}" dt="2023-05-17T14:52:27.157" v="793" actId="14100"/>
          <ac:spMkLst>
            <pc:docMk/>
            <pc:sldMk cId="1348653524" sldId="1639"/>
            <ac:spMk id="57" creationId="{8B847431-B309-D0C4-0A1F-BE1C1E7AEB9C}"/>
          </ac:spMkLst>
        </pc:spChg>
        <pc:spChg chg="mod topLvl">
          <ac:chgData name="郭晏誠" userId="e3219672-2777-4d19-8d82-f0c196fe9886" providerId="ADAL" clId="{2153A1B4-5384-4666-B5AF-43CC55F1759A}" dt="2023-05-17T14:55:20.101" v="866" actId="1076"/>
          <ac:spMkLst>
            <pc:docMk/>
            <pc:sldMk cId="1348653524" sldId="1639"/>
            <ac:spMk id="59" creationId="{B6CD8E7D-DF6E-F27C-505A-DC80347E83CE}"/>
          </ac:spMkLst>
        </pc:spChg>
        <pc:spChg chg="mod">
          <ac:chgData name="郭晏誠" userId="e3219672-2777-4d19-8d82-f0c196fe9886" providerId="ADAL" clId="{2153A1B4-5384-4666-B5AF-43CC55F1759A}" dt="2023-05-17T14:45:18.449" v="662" actId="165"/>
          <ac:spMkLst>
            <pc:docMk/>
            <pc:sldMk cId="1348653524" sldId="1639"/>
            <ac:spMk id="60" creationId="{F00F7341-25DF-7778-10D2-AD46BF477A9D}"/>
          </ac:spMkLst>
        </pc:spChg>
        <pc:spChg chg="mod topLvl">
          <ac:chgData name="郭晏誠" userId="e3219672-2777-4d19-8d82-f0c196fe9886" providerId="ADAL" clId="{2153A1B4-5384-4666-B5AF-43CC55F1759A}" dt="2023-05-17T14:52:22.828" v="792" actId="1076"/>
          <ac:spMkLst>
            <pc:docMk/>
            <pc:sldMk cId="1348653524" sldId="1639"/>
            <ac:spMk id="67" creationId="{BA851993-00EC-134C-D125-75E3D8C4ABBA}"/>
          </ac:spMkLst>
        </pc:spChg>
        <pc:spChg chg="mod topLvl">
          <ac:chgData name="郭晏誠" userId="e3219672-2777-4d19-8d82-f0c196fe9886" providerId="ADAL" clId="{2153A1B4-5384-4666-B5AF-43CC55F1759A}" dt="2023-05-17T14:52:22.828" v="792" actId="1076"/>
          <ac:spMkLst>
            <pc:docMk/>
            <pc:sldMk cId="1348653524" sldId="1639"/>
            <ac:spMk id="70" creationId="{A2A1C2FB-3904-6389-7581-4C194540F8AF}"/>
          </ac:spMkLst>
        </pc:spChg>
        <pc:spChg chg="mod topLvl">
          <ac:chgData name="郭晏誠" userId="e3219672-2777-4d19-8d82-f0c196fe9886" providerId="ADAL" clId="{2153A1B4-5384-4666-B5AF-43CC55F1759A}" dt="2023-05-17T14:52:22.828" v="792" actId="1076"/>
          <ac:spMkLst>
            <pc:docMk/>
            <pc:sldMk cId="1348653524" sldId="1639"/>
            <ac:spMk id="72" creationId="{752CF640-27A6-199D-9172-ED980047A775}"/>
          </ac:spMkLst>
        </pc:spChg>
        <pc:spChg chg="mod topLvl">
          <ac:chgData name="郭晏誠" userId="e3219672-2777-4d19-8d82-f0c196fe9886" providerId="ADAL" clId="{2153A1B4-5384-4666-B5AF-43CC55F1759A}" dt="2023-05-17T14:52:22.828" v="792" actId="1076"/>
          <ac:spMkLst>
            <pc:docMk/>
            <pc:sldMk cId="1348653524" sldId="1639"/>
            <ac:spMk id="74" creationId="{90F64FBB-5A63-E308-0F85-420AEA6EEE69}"/>
          </ac:spMkLst>
        </pc:spChg>
        <pc:spChg chg="mod topLvl">
          <ac:chgData name="郭晏誠" userId="e3219672-2777-4d19-8d82-f0c196fe9886" providerId="ADAL" clId="{2153A1B4-5384-4666-B5AF-43CC55F1759A}" dt="2023-05-17T14:52:22.828" v="792" actId="1076"/>
          <ac:spMkLst>
            <pc:docMk/>
            <pc:sldMk cId="1348653524" sldId="1639"/>
            <ac:spMk id="75" creationId="{C1430BF5-2FBB-7001-703E-AD7F5E463B0E}"/>
          </ac:spMkLst>
        </pc:spChg>
        <pc:spChg chg="mod topLvl">
          <ac:chgData name="郭晏誠" userId="e3219672-2777-4d19-8d82-f0c196fe9886" providerId="ADAL" clId="{2153A1B4-5384-4666-B5AF-43CC55F1759A}" dt="2023-05-17T14:52:22.828" v="792" actId="1076"/>
          <ac:spMkLst>
            <pc:docMk/>
            <pc:sldMk cId="1348653524" sldId="1639"/>
            <ac:spMk id="78" creationId="{3C2870C8-A715-259D-04F2-ABC6D46D740F}"/>
          </ac:spMkLst>
        </pc:spChg>
        <pc:spChg chg="mod topLvl">
          <ac:chgData name="郭晏誠" userId="e3219672-2777-4d19-8d82-f0c196fe9886" providerId="ADAL" clId="{2153A1B4-5384-4666-B5AF-43CC55F1759A}" dt="2023-05-17T14:52:22.828" v="792" actId="1076"/>
          <ac:spMkLst>
            <pc:docMk/>
            <pc:sldMk cId="1348653524" sldId="1639"/>
            <ac:spMk id="79" creationId="{7C73B85E-05E9-D17B-A665-3D4BE861DCBF}"/>
          </ac:spMkLst>
        </pc:spChg>
        <pc:spChg chg="mod topLvl">
          <ac:chgData name="郭晏誠" userId="e3219672-2777-4d19-8d82-f0c196fe9886" providerId="ADAL" clId="{2153A1B4-5384-4666-B5AF-43CC55F1759A}" dt="2023-05-17T14:52:43.749" v="798" actId="1076"/>
          <ac:spMkLst>
            <pc:docMk/>
            <pc:sldMk cId="1348653524" sldId="1639"/>
            <ac:spMk id="80" creationId="{DD482475-D6AA-FF9D-2383-1D5642B80C09}"/>
          </ac:spMkLst>
        </pc:spChg>
        <pc:spChg chg="mod topLvl">
          <ac:chgData name="郭晏誠" userId="e3219672-2777-4d19-8d82-f0c196fe9886" providerId="ADAL" clId="{2153A1B4-5384-4666-B5AF-43CC55F1759A}" dt="2023-05-17T14:56:30.521" v="881" actId="20577"/>
          <ac:spMkLst>
            <pc:docMk/>
            <pc:sldMk cId="1348653524" sldId="1639"/>
            <ac:spMk id="82" creationId="{55FAA9CA-A015-9380-F25D-806FF2386C01}"/>
          </ac:spMkLst>
        </pc:spChg>
        <pc:spChg chg="add del mod">
          <ac:chgData name="郭晏誠" userId="e3219672-2777-4d19-8d82-f0c196fe9886" providerId="ADAL" clId="{2153A1B4-5384-4666-B5AF-43CC55F1759A}" dt="2023-05-17T17:39:19.195" v="2595" actId="478"/>
          <ac:spMkLst>
            <pc:docMk/>
            <pc:sldMk cId="1348653524" sldId="1639"/>
            <ac:spMk id="85" creationId="{1B506DB5-22C3-7031-D29E-DCC0E2AEC51A}"/>
          </ac:spMkLst>
        </pc:spChg>
        <pc:spChg chg="mod topLvl">
          <ac:chgData name="郭晏誠" userId="e3219672-2777-4d19-8d82-f0c196fe9886" providerId="ADAL" clId="{2153A1B4-5384-4666-B5AF-43CC55F1759A}" dt="2023-05-17T17:39:44.217" v="2601" actId="20577"/>
          <ac:spMkLst>
            <pc:docMk/>
            <pc:sldMk cId="1348653524" sldId="1639"/>
            <ac:spMk id="88" creationId="{D01F6041-6866-AD75-B401-BC2DE4E89AB3}"/>
          </ac:spMkLst>
        </pc:spChg>
        <pc:spChg chg="add del mod">
          <ac:chgData name="郭晏誠" userId="e3219672-2777-4d19-8d82-f0c196fe9886" providerId="ADAL" clId="{2153A1B4-5384-4666-B5AF-43CC55F1759A}" dt="2023-05-17T17:39:11.204" v="2594" actId="478"/>
          <ac:spMkLst>
            <pc:docMk/>
            <pc:sldMk cId="1348653524" sldId="1639"/>
            <ac:spMk id="90" creationId="{2097ACA9-6D6C-FC1A-F9DC-1E1188161730}"/>
          </ac:spMkLst>
        </pc:spChg>
        <pc:spChg chg="mod topLvl">
          <ac:chgData name="郭晏誠" userId="e3219672-2777-4d19-8d82-f0c196fe9886" providerId="ADAL" clId="{2153A1B4-5384-4666-B5AF-43CC55F1759A}" dt="2023-05-17T17:39:29.631" v="2599" actId="1076"/>
          <ac:spMkLst>
            <pc:docMk/>
            <pc:sldMk cId="1348653524" sldId="1639"/>
            <ac:spMk id="100" creationId="{9E1AAC9C-7B20-8148-0ABD-A11A0951C878}"/>
          </ac:spMkLst>
        </pc:spChg>
        <pc:spChg chg="mod topLvl">
          <ac:chgData name="郭晏誠" userId="e3219672-2777-4d19-8d82-f0c196fe9886" providerId="ADAL" clId="{2153A1B4-5384-4666-B5AF-43CC55F1759A}" dt="2023-05-17T17:39:29.631" v="2599" actId="1076"/>
          <ac:spMkLst>
            <pc:docMk/>
            <pc:sldMk cId="1348653524" sldId="1639"/>
            <ac:spMk id="101" creationId="{E6DEB150-CCE8-D2D9-C59E-1D426285BE76}"/>
          </ac:spMkLst>
        </pc:spChg>
        <pc:spChg chg="mod topLvl">
          <ac:chgData name="郭晏誠" userId="e3219672-2777-4d19-8d82-f0c196fe9886" providerId="ADAL" clId="{2153A1B4-5384-4666-B5AF-43CC55F1759A}" dt="2023-05-17T14:52:22.828" v="792" actId="1076"/>
          <ac:spMkLst>
            <pc:docMk/>
            <pc:sldMk cId="1348653524" sldId="1639"/>
            <ac:spMk id="104" creationId="{AD52ABEF-D774-1EAF-6B0F-171C6E8FED6A}"/>
          </ac:spMkLst>
        </pc:spChg>
        <pc:grpChg chg="add del mod">
          <ac:chgData name="郭晏誠" userId="e3219672-2777-4d19-8d82-f0c196fe9886" providerId="ADAL" clId="{2153A1B4-5384-4666-B5AF-43CC55F1759A}" dt="2023-05-17T14:45:18.449" v="662" actId="165"/>
          <ac:grpSpMkLst>
            <pc:docMk/>
            <pc:sldMk cId="1348653524" sldId="1639"/>
            <ac:grpSpMk id="3" creationId="{EE4C5C18-B186-79C1-A4C5-2BBF1E6BF9CB}"/>
          </ac:grpSpMkLst>
        </pc:grpChg>
        <pc:grpChg chg="add mod">
          <ac:chgData name="郭晏誠" userId="e3219672-2777-4d19-8d82-f0c196fe9886" providerId="ADAL" clId="{2153A1B4-5384-4666-B5AF-43CC55F1759A}" dt="2023-05-17T14:52:22.828" v="792" actId="1076"/>
          <ac:grpSpMkLst>
            <pc:docMk/>
            <pc:sldMk cId="1348653524" sldId="1639"/>
            <ac:grpSpMk id="23" creationId="{1033D100-7747-D3D2-65FE-9E45C6FD8064}"/>
          </ac:grpSpMkLst>
        </pc:grpChg>
        <pc:grpChg chg="mod topLvl">
          <ac:chgData name="郭晏誠" userId="e3219672-2777-4d19-8d82-f0c196fe9886" providerId="ADAL" clId="{2153A1B4-5384-4666-B5AF-43CC55F1759A}" dt="2023-05-17T14:52:22.828" v="792" actId="1076"/>
          <ac:grpSpMkLst>
            <pc:docMk/>
            <pc:sldMk cId="1348653524" sldId="1639"/>
            <ac:grpSpMk id="66" creationId="{286B6047-C0A3-38EE-16CD-AAB823BA1902}"/>
          </ac:grpSpMkLst>
        </pc:grpChg>
        <pc:cxnChg chg="mod topLvl">
          <ac:chgData name="郭晏誠" userId="e3219672-2777-4d19-8d82-f0c196fe9886" providerId="ADAL" clId="{2153A1B4-5384-4666-B5AF-43CC55F1759A}" dt="2023-05-17T14:52:15.251" v="791" actId="1076"/>
          <ac:cxnSpMkLst>
            <pc:docMk/>
            <pc:sldMk cId="1348653524" sldId="1639"/>
            <ac:cxnSpMk id="15" creationId="{E9D1069B-1785-61C9-DE51-BFDA45234EAF}"/>
          </ac:cxnSpMkLst>
        </pc:cxnChg>
        <pc:cxnChg chg="mod topLvl">
          <ac:chgData name="郭晏誠" userId="e3219672-2777-4d19-8d82-f0c196fe9886" providerId="ADAL" clId="{2153A1B4-5384-4666-B5AF-43CC55F1759A}" dt="2023-05-17T14:52:15.251" v="791" actId="1076"/>
          <ac:cxnSpMkLst>
            <pc:docMk/>
            <pc:sldMk cId="1348653524" sldId="1639"/>
            <ac:cxnSpMk id="32" creationId="{A50DA855-AEF8-2194-B671-12D97E19FF72}"/>
          </ac:cxnSpMkLst>
        </pc:cxnChg>
        <pc:cxnChg chg="mod topLvl">
          <ac:chgData name="郭晏誠" userId="e3219672-2777-4d19-8d82-f0c196fe9886" providerId="ADAL" clId="{2153A1B4-5384-4666-B5AF-43CC55F1759A}" dt="2023-05-17T14:52:15.251" v="791" actId="1076"/>
          <ac:cxnSpMkLst>
            <pc:docMk/>
            <pc:sldMk cId="1348653524" sldId="1639"/>
            <ac:cxnSpMk id="34" creationId="{4E26B31E-0B63-C4D8-8BF1-21045C80859A}"/>
          </ac:cxnSpMkLst>
        </pc:cxnChg>
        <pc:cxnChg chg="mod topLvl">
          <ac:chgData name="郭晏誠" userId="e3219672-2777-4d19-8d82-f0c196fe9886" providerId="ADAL" clId="{2153A1B4-5384-4666-B5AF-43CC55F1759A}" dt="2023-05-17T14:52:15.251" v="791" actId="1076"/>
          <ac:cxnSpMkLst>
            <pc:docMk/>
            <pc:sldMk cId="1348653524" sldId="1639"/>
            <ac:cxnSpMk id="36" creationId="{3D1E65EC-F5BF-37CF-D814-AD3852A06373}"/>
          </ac:cxnSpMkLst>
        </pc:cxnChg>
        <pc:cxnChg chg="add mod">
          <ac:chgData name="郭晏誠" userId="e3219672-2777-4d19-8d82-f0c196fe9886" providerId="ADAL" clId="{2153A1B4-5384-4666-B5AF-43CC55F1759A}" dt="2023-05-17T14:52:22.828" v="792" actId="1076"/>
          <ac:cxnSpMkLst>
            <pc:docMk/>
            <pc:sldMk cId="1348653524" sldId="1639"/>
            <ac:cxnSpMk id="37" creationId="{23EAA135-03C6-70BE-BAAD-7D76E367E07E}"/>
          </ac:cxnSpMkLst>
        </pc:cxnChg>
        <pc:cxnChg chg="mod topLvl">
          <ac:chgData name="郭晏誠" userId="e3219672-2777-4d19-8d82-f0c196fe9886" providerId="ADAL" clId="{2153A1B4-5384-4666-B5AF-43CC55F1759A}" dt="2023-05-17T14:52:15.251" v="791" actId="1076"/>
          <ac:cxnSpMkLst>
            <pc:docMk/>
            <pc:sldMk cId="1348653524" sldId="1639"/>
            <ac:cxnSpMk id="38" creationId="{A354A99D-372D-CC1C-F4B2-D148F988F2D1}"/>
          </ac:cxnSpMkLst>
        </pc:cxnChg>
        <pc:cxnChg chg="add mod">
          <ac:chgData name="郭晏誠" userId="e3219672-2777-4d19-8d82-f0c196fe9886" providerId="ADAL" clId="{2153A1B4-5384-4666-B5AF-43CC55F1759A}" dt="2023-05-17T14:52:22.828" v="792" actId="1076"/>
          <ac:cxnSpMkLst>
            <pc:docMk/>
            <pc:sldMk cId="1348653524" sldId="1639"/>
            <ac:cxnSpMk id="42" creationId="{C3B4CBC6-A0B9-499A-A321-07055B524F0B}"/>
          </ac:cxnSpMkLst>
        </pc:cxnChg>
        <pc:cxnChg chg="mod topLvl">
          <ac:chgData name="郭晏誠" userId="e3219672-2777-4d19-8d82-f0c196fe9886" providerId="ADAL" clId="{2153A1B4-5384-4666-B5AF-43CC55F1759A}" dt="2023-05-17T14:52:15.251" v="791" actId="1076"/>
          <ac:cxnSpMkLst>
            <pc:docMk/>
            <pc:sldMk cId="1348653524" sldId="1639"/>
            <ac:cxnSpMk id="44" creationId="{BFE23A56-0B3D-7950-C213-2DE8A5AA9D81}"/>
          </ac:cxnSpMkLst>
        </pc:cxnChg>
        <pc:cxnChg chg="mod topLvl">
          <ac:chgData name="郭晏誠" userId="e3219672-2777-4d19-8d82-f0c196fe9886" providerId="ADAL" clId="{2153A1B4-5384-4666-B5AF-43CC55F1759A}" dt="2023-05-17T14:52:15.251" v="791" actId="1076"/>
          <ac:cxnSpMkLst>
            <pc:docMk/>
            <pc:sldMk cId="1348653524" sldId="1639"/>
            <ac:cxnSpMk id="45" creationId="{E0E62A60-E160-CDA6-5888-5FFC2295098D}"/>
          </ac:cxnSpMkLst>
        </pc:cxnChg>
        <pc:cxnChg chg="mod topLvl">
          <ac:chgData name="郭晏誠" userId="e3219672-2777-4d19-8d82-f0c196fe9886" providerId="ADAL" clId="{2153A1B4-5384-4666-B5AF-43CC55F1759A}" dt="2023-05-17T14:52:33.484" v="795" actId="14100"/>
          <ac:cxnSpMkLst>
            <pc:docMk/>
            <pc:sldMk cId="1348653524" sldId="1639"/>
            <ac:cxnSpMk id="50" creationId="{F7C863EA-20D7-BC2A-DD77-4E1D78AB0452}"/>
          </ac:cxnSpMkLst>
        </pc:cxnChg>
        <pc:cxnChg chg="mod topLvl">
          <ac:chgData name="郭晏誠" userId="e3219672-2777-4d19-8d82-f0c196fe9886" providerId="ADAL" clId="{2153A1B4-5384-4666-B5AF-43CC55F1759A}" dt="2023-05-17T14:52:29.952" v="794" actId="14100"/>
          <ac:cxnSpMkLst>
            <pc:docMk/>
            <pc:sldMk cId="1348653524" sldId="1639"/>
            <ac:cxnSpMk id="51" creationId="{8D0A5699-9FFE-2AA5-8694-C2E114EA26B0}"/>
          </ac:cxnSpMkLst>
        </pc:cxnChg>
        <pc:cxnChg chg="mod">
          <ac:chgData name="郭晏誠" userId="e3219672-2777-4d19-8d82-f0c196fe9886" providerId="ADAL" clId="{2153A1B4-5384-4666-B5AF-43CC55F1759A}" dt="2023-05-17T14:45:18.449" v="662" actId="165"/>
          <ac:cxnSpMkLst>
            <pc:docMk/>
            <pc:sldMk cId="1348653524" sldId="1639"/>
            <ac:cxnSpMk id="62" creationId="{BDA10E9F-E099-1C77-4C62-EA8B4E2DE362}"/>
          </ac:cxnSpMkLst>
        </pc:cxnChg>
        <pc:cxnChg chg="mod">
          <ac:chgData name="郭晏誠" userId="e3219672-2777-4d19-8d82-f0c196fe9886" providerId="ADAL" clId="{2153A1B4-5384-4666-B5AF-43CC55F1759A}" dt="2023-05-17T14:45:18.449" v="662" actId="165"/>
          <ac:cxnSpMkLst>
            <pc:docMk/>
            <pc:sldMk cId="1348653524" sldId="1639"/>
            <ac:cxnSpMk id="63" creationId="{35DB01EA-FC20-E72C-3D89-1905CC81DE38}"/>
          </ac:cxnSpMkLst>
        </pc:cxnChg>
        <pc:cxnChg chg="mod topLvl">
          <ac:chgData name="郭晏誠" userId="e3219672-2777-4d19-8d82-f0c196fe9886" providerId="ADAL" clId="{2153A1B4-5384-4666-B5AF-43CC55F1759A}" dt="2023-05-17T14:52:22.828" v="792" actId="1076"/>
          <ac:cxnSpMkLst>
            <pc:docMk/>
            <pc:sldMk cId="1348653524" sldId="1639"/>
            <ac:cxnSpMk id="68" creationId="{74FDFC64-1704-DB25-DD23-786704018440}"/>
          </ac:cxnSpMkLst>
        </pc:cxnChg>
        <pc:cxnChg chg="add del mod">
          <ac:chgData name="郭晏誠" userId="e3219672-2777-4d19-8d82-f0c196fe9886" providerId="ADAL" clId="{2153A1B4-5384-4666-B5AF-43CC55F1759A}" dt="2023-05-17T17:39:21.389" v="2596" actId="478"/>
          <ac:cxnSpMkLst>
            <pc:docMk/>
            <pc:sldMk cId="1348653524" sldId="1639"/>
            <ac:cxnSpMk id="69" creationId="{DE1EF075-87C8-B7EF-0B6D-BF4045959F14}"/>
          </ac:cxnSpMkLst>
        </pc:cxnChg>
        <pc:cxnChg chg="mod topLvl">
          <ac:chgData name="郭晏誠" userId="e3219672-2777-4d19-8d82-f0c196fe9886" providerId="ADAL" clId="{2153A1B4-5384-4666-B5AF-43CC55F1759A}" dt="2023-05-17T14:52:22.828" v="792" actId="1076"/>
          <ac:cxnSpMkLst>
            <pc:docMk/>
            <pc:sldMk cId="1348653524" sldId="1639"/>
            <ac:cxnSpMk id="73" creationId="{191858DB-EF8F-4049-AF9B-7B2CD5E6443E}"/>
          </ac:cxnSpMkLst>
        </pc:cxnChg>
        <pc:cxnChg chg="mod topLvl">
          <ac:chgData name="郭晏誠" userId="e3219672-2777-4d19-8d82-f0c196fe9886" providerId="ADAL" clId="{2153A1B4-5384-4666-B5AF-43CC55F1759A}" dt="2023-05-17T14:54:14.057" v="837" actId="14100"/>
          <ac:cxnSpMkLst>
            <pc:docMk/>
            <pc:sldMk cId="1348653524" sldId="1639"/>
            <ac:cxnSpMk id="81" creationId="{82F82A65-484A-11C6-42DB-B91700F972E9}"/>
          </ac:cxnSpMkLst>
        </pc:cxnChg>
        <pc:cxnChg chg="mod topLvl">
          <ac:chgData name="郭晏誠" userId="e3219672-2777-4d19-8d82-f0c196fe9886" providerId="ADAL" clId="{2153A1B4-5384-4666-B5AF-43CC55F1759A}" dt="2023-05-17T14:54:04.885" v="836" actId="14100"/>
          <ac:cxnSpMkLst>
            <pc:docMk/>
            <pc:sldMk cId="1348653524" sldId="1639"/>
            <ac:cxnSpMk id="84" creationId="{655AC233-9225-A836-8AE7-9C9986D48C95}"/>
          </ac:cxnSpMkLst>
        </pc:cxnChg>
        <pc:cxnChg chg="del mod topLvl">
          <ac:chgData name="郭晏誠" userId="e3219672-2777-4d19-8d82-f0c196fe9886" providerId="ADAL" clId="{2153A1B4-5384-4666-B5AF-43CC55F1759A}" dt="2023-05-17T14:50:50.917" v="768" actId="478"/>
          <ac:cxnSpMkLst>
            <pc:docMk/>
            <pc:sldMk cId="1348653524" sldId="1639"/>
            <ac:cxnSpMk id="89" creationId="{0435F4A9-0971-0C3C-4907-19C284A19CA1}"/>
          </ac:cxnSpMkLst>
        </pc:cxnChg>
        <pc:cxnChg chg="del mod topLvl">
          <ac:chgData name="郭晏誠" userId="e3219672-2777-4d19-8d82-f0c196fe9886" providerId="ADAL" clId="{2153A1B4-5384-4666-B5AF-43CC55F1759A}" dt="2023-05-17T14:51:15.356" v="776" actId="478"/>
          <ac:cxnSpMkLst>
            <pc:docMk/>
            <pc:sldMk cId="1348653524" sldId="1639"/>
            <ac:cxnSpMk id="95" creationId="{FEEAC363-833C-7C29-1643-445559F9AB0E}"/>
          </ac:cxnSpMkLst>
        </pc:cxnChg>
        <pc:cxnChg chg="add mod">
          <ac:chgData name="郭晏誠" userId="e3219672-2777-4d19-8d82-f0c196fe9886" providerId="ADAL" clId="{2153A1B4-5384-4666-B5AF-43CC55F1759A}" dt="2023-05-17T17:39:26.296" v="2598" actId="14100"/>
          <ac:cxnSpMkLst>
            <pc:docMk/>
            <pc:sldMk cId="1348653524" sldId="1639"/>
            <ac:cxnSpMk id="96" creationId="{4D28486E-8BF3-9A5F-CB54-DEC49E294327}"/>
          </ac:cxnSpMkLst>
        </pc:cxnChg>
        <pc:cxnChg chg="add mod">
          <ac:chgData name="郭晏誠" userId="e3219672-2777-4d19-8d82-f0c196fe9886" providerId="ADAL" clId="{2153A1B4-5384-4666-B5AF-43CC55F1759A}" dt="2023-05-17T14:57:33.586" v="887" actId="14100"/>
          <ac:cxnSpMkLst>
            <pc:docMk/>
            <pc:sldMk cId="1348653524" sldId="1639"/>
            <ac:cxnSpMk id="102" creationId="{B460AB4D-8436-1781-D1D0-652B035C986B}"/>
          </ac:cxnSpMkLst>
        </pc:cxnChg>
      </pc:sldChg>
      <pc:sldChg chg="addSp modSp new mod">
        <pc:chgData name="郭晏誠" userId="e3219672-2777-4d19-8d82-f0c196fe9886" providerId="ADAL" clId="{2153A1B4-5384-4666-B5AF-43CC55F1759A}" dt="2023-05-17T15:04:50.471" v="953" actId="1076"/>
        <pc:sldMkLst>
          <pc:docMk/>
          <pc:sldMk cId="3854677726" sldId="1640"/>
        </pc:sldMkLst>
        <pc:spChg chg="mod">
          <ac:chgData name="郭晏誠" userId="e3219672-2777-4d19-8d82-f0c196fe9886" providerId="ADAL" clId="{2153A1B4-5384-4666-B5AF-43CC55F1759A}" dt="2023-05-17T14:58:49.070" v="893" actId="20577"/>
          <ac:spMkLst>
            <pc:docMk/>
            <pc:sldMk cId="3854677726" sldId="1640"/>
            <ac:spMk id="2" creationId="{62F7B087-2034-07BA-C7FB-2A3A12B72F9A}"/>
          </ac:spMkLst>
        </pc:spChg>
        <pc:spChg chg="mod">
          <ac:chgData name="郭晏誠" userId="e3219672-2777-4d19-8d82-f0c196fe9886" providerId="ADAL" clId="{2153A1B4-5384-4666-B5AF-43CC55F1759A}" dt="2023-05-17T15:04:27.182" v="952"/>
          <ac:spMkLst>
            <pc:docMk/>
            <pc:sldMk cId="3854677726" sldId="1640"/>
            <ac:spMk id="3" creationId="{448A5208-ADB1-C14E-6967-A15AE316796C}"/>
          </ac:spMkLst>
        </pc:spChg>
        <pc:spChg chg="add mod">
          <ac:chgData name="郭晏誠" userId="e3219672-2777-4d19-8d82-f0c196fe9886" providerId="ADAL" clId="{2153A1B4-5384-4666-B5AF-43CC55F1759A}" dt="2023-05-17T15:04:50.471" v="953" actId="1076"/>
          <ac:spMkLst>
            <pc:docMk/>
            <pc:sldMk cId="3854677726" sldId="1640"/>
            <ac:spMk id="5" creationId="{F417BAED-1B2E-9BA0-8B51-01BEBFA454FC}"/>
          </ac:spMkLst>
        </pc:spChg>
        <pc:spChg chg="add mod">
          <ac:chgData name="郭晏誠" userId="e3219672-2777-4d19-8d82-f0c196fe9886" providerId="ADAL" clId="{2153A1B4-5384-4666-B5AF-43CC55F1759A}" dt="2023-05-17T15:04:50.471" v="953" actId="1076"/>
          <ac:spMkLst>
            <pc:docMk/>
            <pc:sldMk cId="3854677726" sldId="1640"/>
            <ac:spMk id="6" creationId="{B593880E-A52F-C98B-1D1D-84833576C711}"/>
          </ac:spMkLst>
        </pc:spChg>
        <pc:spChg chg="add mod">
          <ac:chgData name="郭晏誠" userId="e3219672-2777-4d19-8d82-f0c196fe9886" providerId="ADAL" clId="{2153A1B4-5384-4666-B5AF-43CC55F1759A}" dt="2023-05-17T15:04:50.471" v="953" actId="1076"/>
          <ac:spMkLst>
            <pc:docMk/>
            <pc:sldMk cId="3854677726" sldId="1640"/>
            <ac:spMk id="7" creationId="{BF7C4448-5C8A-8B61-B019-3B29D8BB94BF}"/>
          </ac:spMkLst>
        </pc:spChg>
        <pc:spChg chg="add mod">
          <ac:chgData name="郭晏誠" userId="e3219672-2777-4d19-8d82-f0c196fe9886" providerId="ADAL" clId="{2153A1B4-5384-4666-B5AF-43CC55F1759A}" dt="2023-05-17T15:04:50.471" v="953" actId="1076"/>
          <ac:spMkLst>
            <pc:docMk/>
            <pc:sldMk cId="3854677726" sldId="1640"/>
            <ac:spMk id="8" creationId="{B580C487-06FE-50B9-1D2A-B172C1EB0DE2}"/>
          </ac:spMkLst>
        </pc:spChg>
        <pc:spChg chg="add mod">
          <ac:chgData name="郭晏誠" userId="e3219672-2777-4d19-8d82-f0c196fe9886" providerId="ADAL" clId="{2153A1B4-5384-4666-B5AF-43CC55F1759A}" dt="2023-05-17T15:04:50.471" v="953" actId="1076"/>
          <ac:spMkLst>
            <pc:docMk/>
            <pc:sldMk cId="3854677726" sldId="1640"/>
            <ac:spMk id="9" creationId="{37801DC4-D5E3-888D-1008-ED2198D2C431}"/>
          </ac:spMkLst>
        </pc:spChg>
        <pc:spChg chg="add mod">
          <ac:chgData name="郭晏誠" userId="e3219672-2777-4d19-8d82-f0c196fe9886" providerId="ADAL" clId="{2153A1B4-5384-4666-B5AF-43CC55F1759A}" dt="2023-05-17T15:04:50.471" v="953" actId="1076"/>
          <ac:spMkLst>
            <pc:docMk/>
            <pc:sldMk cId="3854677726" sldId="1640"/>
            <ac:spMk id="10" creationId="{119BFE66-E2FF-7CF9-B4C6-0CE51BF4F2D8}"/>
          </ac:spMkLst>
        </pc:spChg>
        <pc:spChg chg="add mod">
          <ac:chgData name="郭晏誠" userId="e3219672-2777-4d19-8d82-f0c196fe9886" providerId="ADAL" clId="{2153A1B4-5384-4666-B5AF-43CC55F1759A}" dt="2023-05-17T15:04:50.471" v="953" actId="1076"/>
          <ac:spMkLst>
            <pc:docMk/>
            <pc:sldMk cId="3854677726" sldId="1640"/>
            <ac:spMk id="11" creationId="{0704F715-5554-CE42-2106-03C2A83B920F}"/>
          </ac:spMkLst>
        </pc:spChg>
        <pc:spChg chg="add mod">
          <ac:chgData name="郭晏誠" userId="e3219672-2777-4d19-8d82-f0c196fe9886" providerId="ADAL" clId="{2153A1B4-5384-4666-B5AF-43CC55F1759A}" dt="2023-05-17T15:04:50.471" v="953" actId="1076"/>
          <ac:spMkLst>
            <pc:docMk/>
            <pc:sldMk cId="3854677726" sldId="1640"/>
            <ac:spMk id="12" creationId="{0E872DB1-F853-24F5-4567-0DC7D505D148}"/>
          </ac:spMkLst>
        </pc:spChg>
        <pc:spChg chg="add mod">
          <ac:chgData name="郭晏誠" userId="e3219672-2777-4d19-8d82-f0c196fe9886" providerId="ADAL" clId="{2153A1B4-5384-4666-B5AF-43CC55F1759A}" dt="2023-05-17T15:04:50.471" v="953" actId="1076"/>
          <ac:spMkLst>
            <pc:docMk/>
            <pc:sldMk cId="3854677726" sldId="1640"/>
            <ac:spMk id="13" creationId="{3AC06301-4AFD-0500-C96F-85D0C74DBF79}"/>
          </ac:spMkLst>
        </pc:spChg>
        <pc:spChg chg="add mod">
          <ac:chgData name="郭晏誠" userId="e3219672-2777-4d19-8d82-f0c196fe9886" providerId="ADAL" clId="{2153A1B4-5384-4666-B5AF-43CC55F1759A}" dt="2023-05-17T15:04:50.471" v="953" actId="1076"/>
          <ac:spMkLst>
            <pc:docMk/>
            <pc:sldMk cId="3854677726" sldId="1640"/>
            <ac:spMk id="14" creationId="{264D929A-A7E3-263D-4921-DCF8D2341BB2}"/>
          </ac:spMkLst>
        </pc:spChg>
        <pc:spChg chg="add mod">
          <ac:chgData name="郭晏誠" userId="e3219672-2777-4d19-8d82-f0c196fe9886" providerId="ADAL" clId="{2153A1B4-5384-4666-B5AF-43CC55F1759A}" dt="2023-05-17T15:04:50.471" v="953" actId="1076"/>
          <ac:spMkLst>
            <pc:docMk/>
            <pc:sldMk cId="3854677726" sldId="1640"/>
            <ac:spMk id="15" creationId="{A3C2C74E-1659-787D-51A5-251C89B89276}"/>
          </ac:spMkLst>
        </pc:spChg>
        <pc:spChg chg="add mod">
          <ac:chgData name="郭晏誠" userId="e3219672-2777-4d19-8d82-f0c196fe9886" providerId="ADAL" clId="{2153A1B4-5384-4666-B5AF-43CC55F1759A}" dt="2023-05-17T15:04:50.471" v="953" actId="1076"/>
          <ac:spMkLst>
            <pc:docMk/>
            <pc:sldMk cId="3854677726" sldId="1640"/>
            <ac:spMk id="16" creationId="{F11CCBF1-E8FB-A0FD-ED64-07F8A985BE7E}"/>
          </ac:spMkLst>
        </pc:spChg>
        <pc:spChg chg="add mod">
          <ac:chgData name="郭晏誠" userId="e3219672-2777-4d19-8d82-f0c196fe9886" providerId="ADAL" clId="{2153A1B4-5384-4666-B5AF-43CC55F1759A}" dt="2023-05-17T15:04:50.471" v="953" actId="1076"/>
          <ac:spMkLst>
            <pc:docMk/>
            <pc:sldMk cId="3854677726" sldId="1640"/>
            <ac:spMk id="17" creationId="{A0128768-A1F2-355B-356B-7819E6CD0F1B}"/>
          </ac:spMkLst>
        </pc:spChg>
        <pc:spChg chg="add mod">
          <ac:chgData name="郭晏誠" userId="e3219672-2777-4d19-8d82-f0c196fe9886" providerId="ADAL" clId="{2153A1B4-5384-4666-B5AF-43CC55F1759A}" dt="2023-05-17T15:04:50.471" v="953" actId="1076"/>
          <ac:spMkLst>
            <pc:docMk/>
            <pc:sldMk cId="3854677726" sldId="1640"/>
            <ac:spMk id="18" creationId="{410BCCB3-3691-9CE2-0AD4-22C850B080BF}"/>
          </ac:spMkLst>
        </pc:spChg>
        <pc:spChg chg="add mod">
          <ac:chgData name="郭晏誠" userId="e3219672-2777-4d19-8d82-f0c196fe9886" providerId="ADAL" clId="{2153A1B4-5384-4666-B5AF-43CC55F1759A}" dt="2023-05-17T15:04:50.471" v="953" actId="1076"/>
          <ac:spMkLst>
            <pc:docMk/>
            <pc:sldMk cId="3854677726" sldId="1640"/>
            <ac:spMk id="19" creationId="{DE6599F2-B6F4-4DA8-00BA-6F3D5A1E2030}"/>
          </ac:spMkLst>
        </pc:spChg>
        <pc:spChg chg="add mod">
          <ac:chgData name="郭晏誠" userId="e3219672-2777-4d19-8d82-f0c196fe9886" providerId="ADAL" clId="{2153A1B4-5384-4666-B5AF-43CC55F1759A}" dt="2023-05-17T15:04:50.471" v="953" actId="1076"/>
          <ac:spMkLst>
            <pc:docMk/>
            <pc:sldMk cId="3854677726" sldId="1640"/>
            <ac:spMk id="20" creationId="{9A18528E-9F3D-1F9F-3D15-46F52B0729A5}"/>
          </ac:spMkLst>
        </pc:spChg>
        <pc:spChg chg="add mod">
          <ac:chgData name="郭晏誠" userId="e3219672-2777-4d19-8d82-f0c196fe9886" providerId="ADAL" clId="{2153A1B4-5384-4666-B5AF-43CC55F1759A}" dt="2023-05-17T15:04:50.471" v="953" actId="1076"/>
          <ac:spMkLst>
            <pc:docMk/>
            <pc:sldMk cId="3854677726" sldId="1640"/>
            <ac:spMk id="21" creationId="{99DD6A34-3FAA-BA87-4859-B187B629C9C5}"/>
          </ac:spMkLst>
        </pc:spChg>
        <pc:spChg chg="add mod">
          <ac:chgData name="郭晏誠" userId="e3219672-2777-4d19-8d82-f0c196fe9886" providerId="ADAL" clId="{2153A1B4-5384-4666-B5AF-43CC55F1759A}" dt="2023-05-17T15:04:50.471" v="953" actId="1076"/>
          <ac:spMkLst>
            <pc:docMk/>
            <pc:sldMk cId="3854677726" sldId="1640"/>
            <ac:spMk id="22" creationId="{1D3D7A1B-781B-0BDE-6930-F923BF0173FF}"/>
          </ac:spMkLst>
        </pc:spChg>
        <pc:spChg chg="add mod">
          <ac:chgData name="郭晏誠" userId="e3219672-2777-4d19-8d82-f0c196fe9886" providerId="ADAL" clId="{2153A1B4-5384-4666-B5AF-43CC55F1759A}" dt="2023-05-17T15:04:50.471" v="953" actId="1076"/>
          <ac:spMkLst>
            <pc:docMk/>
            <pc:sldMk cId="3854677726" sldId="1640"/>
            <ac:spMk id="23" creationId="{76995391-D4D4-95B2-F574-4351209CEE33}"/>
          </ac:spMkLst>
        </pc:spChg>
        <pc:spChg chg="add mod">
          <ac:chgData name="郭晏誠" userId="e3219672-2777-4d19-8d82-f0c196fe9886" providerId="ADAL" clId="{2153A1B4-5384-4666-B5AF-43CC55F1759A}" dt="2023-05-17T15:04:50.471" v="953" actId="1076"/>
          <ac:spMkLst>
            <pc:docMk/>
            <pc:sldMk cId="3854677726" sldId="1640"/>
            <ac:spMk id="24" creationId="{6ACE398B-CCC8-4987-62A4-DAA8623269D5}"/>
          </ac:spMkLst>
        </pc:spChg>
        <pc:spChg chg="add mod">
          <ac:chgData name="郭晏誠" userId="e3219672-2777-4d19-8d82-f0c196fe9886" providerId="ADAL" clId="{2153A1B4-5384-4666-B5AF-43CC55F1759A}" dt="2023-05-17T15:04:50.471" v="953" actId="1076"/>
          <ac:spMkLst>
            <pc:docMk/>
            <pc:sldMk cId="3854677726" sldId="1640"/>
            <ac:spMk id="25" creationId="{D562C27E-1CC3-0ADA-D2F3-A8CD0C3B9679}"/>
          </ac:spMkLst>
        </pc:spChg>
        <pc:spChg chg="add mod">
          <ac:chgData name="郭晏誠" userId="e3219672-2777-4d19-8d82-f0c196fe9886" providerId="ADAL" clId="{2153A1B4-5384-4666-B5AF-43CC55F1759A}" dt="2023-05-17T15:04:50.471" v="953" actId="1076"/>
          <ac:spMkLst>
            <pc:docMk/>
            <pc:sldMk cId="3854677726" sldId="1640"/>
            <ac:spMk id="48" creationId="{109628FF-56B9-FA5C-B9FB-05B16B6556C1}"/>
          </ac:spMkLst>
        </pc:spChg>
        <pc:spChg chg="add mod">
          <ac:chgData name="郭晏誠" userId="e3219672-2777-4d19-8d82-f0c196fe9886" providerId="ADAL" clId="{2153A1B4-5384-4666-B5AF-43CC55F1759A}" dt="2023-05-17T15:04:50.471" v="953" actId="1076"/>
          <ac:spMkLst>
            <pc:docMk/>
            <pc:sldMk cId="3854677726" sldId="1640"/>
            <ac:spMk id="49" creationId="{91F12760-F730-A2E0-57D4-1251275D5BB3}"/>
          </ac:spMkLst>
        </pc:spChg>
        <pc:spChg chg="add mod">
          <ac:chgData name="郭晏誠" userId="e3219672-2777-4d19-8d82-f0c196fe9886" providerId="ADAL" clId="{2153A1B4-5384-4666-B5AF-43CC55F1759A}" dt="2023-05-17T15:04:50.471" v="953" actId="1076"/>
          <ac:spMkLst>
            <pc:docMk/>
            <pc:sldMk cId="3854677726" sldId="1640"/>
            <ac:spMk id="50" creationId="{200265B8-481F-0EFA-7E00-09880FD7889D}"/>
          </ac:spMkLst>
        </pc:spChg>
        <pc:spChg chg="add mod">
          <ac:chgData name="郭晏誠" userId="e3219672-2777-4d19-8d82-f0c196fe9886" providerId="ADAL" clId="{2153A1B4-5384-4666-B5AF-43CC55F1759A}" dt="2023-05-17T15:04:50.471" v="953" actId="1076"/>
          <ac:spMkLst>
            <pc:docMk/>
            <pc:sldMk cId="3854677726" sldId="1640"/>
            <ac:spMk id="51" creationId="{DBC6390C-C4AF-B892-94A6-C4C0DDEAE373}"/>
          </ac:spMkLst>
        </pc:spChg>
        <pc:spChg chg="add mod">
          <ac:chgData name="郭晏誠" userId="e3219672-2777-4d19-8d82-f0c196fe9886" providerId="ADAL" clId="{2153A1B4-5384-4666-B5AF-43CC55F1759A}" dt="2023-05-17T15:04:50.471" v="953" actId="1076"/>
          <ac:spMkLst>
            <pc:docMk/>
            <pc:sldMk cId="3854677726" sldId="1640"/>
            <ac:spMk id="52" creationId="{E0A0FE26-E18C-34EE-9BBD-59C586E87010}"/>
          </ac:spMkLst>
        </pc:spChg>
        <pc:spChg chg="add mod">
          <ac:chgData name="郭晏誠" userId="e3219672-2777-4d19-8d82-f0c196fe9886" providerId="ADAL" clId="{2153A1B4-5384-4666-B5AF-43CC55F1759A}" dt="2023-05-17T15:04:50.471" v="953" actId="1076"/>
          <ac:spMkLst>
            <pc:docMk/>
            <pc:sldMk cId="3854677726" sldId="1640"/>
            <ac:spMk id="53" creationId="{136C75BA-8092-4A05-8A96-5C552C88A204}"/>
          </ac:spMkLst>
        </pc:spChg>
        <pc:spChg chg="add mod">
          <ac:chgData name="郭晏誠" userId="e3219672-2777-4d19-8d82-f0c196fe9886" providerId="ADAL" clId="{2153A1B4-5384-4666-B5AF-43CC55F1759A}" dt="2023-05-17T15:04:50.471" v="953" actId="1076"/>
          <ac:spMkLst>
            <pc:docMk/>
            <pc:sldMk cId="3854677726" sldId="1640"/>
            <ac:spMk id="54" creationId="{7AB01C5E-3B61-306E-4372-16B8FA65A3F7}"/>
          </ac:spMkLst>
        </pc:spChg>
        <pc:spChg chg="add mod">
          <ac:chgData name="郭晏誠" userId="e3219672-2777-4d19-8d82-f0c196fe9886" providerId="ADAL" clId="{2153A1B4-5384-4666-B5AF-43CC55F1759A}" dt="2023-05-17T15:04:50.471" v="953" actId="1076"/>
          <ac:spMkLst>
            <pc:docMk/>
            <pc:sldMk cId="3854677726" sldId="1640"/>
            <ac:spMk id="55" creationId="{29E18B6D-F02B-2E16-55B5-78B81CA4A309}"/>
          </ac:spMkLst>
        </pc:spChg>
        <pc:spChg chg="add mod">
          <ac:chgData name="郭晏誠" userId="e3219672-2777-4d19-8d82-f0c196fe9886" providerId="ADAL" clId="{2153A1B4-5384-4666-B5AF-43CC55F1759A}" dt="2023-05-17T15:04:50.471" v="953" actId="1076"/>
          <ac:spMkLst>
            <pc:docMk/>
            <pc:sldMk cId="3854677726" sldId="1640"/>
            <ac:spMk id="56" creationId="{C3657E09-604B-C7E1-D224-FAC33A1BCE7C}"/>
          </ac:spMkLst>
        </pc:spChg>
        <pc:spChg chg="add mod">
          <ac:chgData name="郭晏誠" userId="e3219672-2777-4d19-8d82-f0c196fe9886" providerId="ADAL" clId="{2153A1B4-5384-4666-B5AF-43CC55F1759A}" dt="2023-05-17T15:04:50.471" v="953" actId="1076"/>
          <ac:spMkLst>
            <pc:docMk/>
            <pc:sldMk cId="3854677726" sldId="1640"/>
            <ac:spMk id="57" creationId="{9B69A405-CD7F-A76A-1244-C6F7AC63F69A}"/>
          </ac:spMkLst>
        </pc:spChg>
        <pc:spChg chg="add mod">
          <ac:chgData name="郭晏誠" userId="e3219672-2777-4d19-8d82-f0c196fe9886" providerId="ADAL" clId="{2153A1B4-5384-4666-B5AF-43CC55F1759A}" dt="2023-05-17T15:03:11.463" v="933" actId="20577"/>
          <ac:spMkLst>
            <pc:docMk/>
            <pc:sldMk cId="3854677726" sldId="1640"/>
            <ac:spMk id="63" creationId="{AC6677F9-A224-51F8-DDD3-A682E0D38153}"/>
          </ac:spMkLst>
        </pc:spChg>
        <pc:cxnChg chg="add mod">
          <ac:chgData name="郭晏誠" userId="e3219672-2777-4d19-8d82-f0c196fe9886" providerId="ADAL" clId="{2153A1B4-5384-4666-B5AF-43CC55F1759A}" dt="2023-05-17T15:04:50.471" v="953" actId="1076"/>
          <ac:cxnSpMkLst>
            <pc:docMk/>
            <pc:sldMk cId="3854677726" sldId="1640"/>
            <ac:cxnSpMk id="26" creationId="{B7FAC616-1797-9026-5CD9-D5E7F863CC6E}"/>
          </ac:cxnSpMkLst>
        </pc:cxnChg>
        <pc:cxnChg chg="add mod">
          <ac:chgData name="郭晏誠" userId="e3219672-2777-4d19-8d82-f0c196fe9886" providerId="ADAL" clId="{2153A1B4-5384-4666-B5AF-43CC55F1759A}" dt="2023-05-17T15:04:50.471" v="953" actId="1076"/>
          <ac:cxnSpMkLst>
            <pc:docMk/>
            <pc:sldMk cId="3854677726" sldId="1640"/>
            <ac:cxnSpMk id="27" creationId="{A342B34A-B3DC-ED80-C5F6-97AF1EB01410}"/>
          </ac:cxnSpMkLst>
        </pc:cxnChg>
        <pc:cxnChg chg="add mod">
          <ac:chgData name="郭晏誠" userId="e3219672-2777-4d19-8d82-f0c196fe9886" providerId="ADAL" clId="{2153A1B4-5384-4666-B5AF-43CC55F1759A}" dt="2023-05-17T15:04:50.471" v="953" actId="1076"/>
          <ac:cxnSpMkLst>
            <pc:docMk/>
            <pc:sldMk cId="3854677726" sldId="1640"/>
            <ac:cxnSpMk id="28" creationId="{8BAF3B95-928F-C995-2C25-F84F683129F1}"/>
          </ac:cxnSpMkLst>
        </pc:cxnChg>
        <pc:cxnChg chg="add mod">
          <ac:chgData name="郭晏誠" userId="e3219672-2777-4d19-8d82-f0c196fe9886" providerId="ADAL" clId="{2153A1B4-5384-4666-B5AF-43CC55F1759A}" dt="2023-05-17T15:04:50.471" v="953" actId="1076"/>
          <ac:cxnSpMkLst>
            <pc:docMk/>
            <pc:sldMk cId="3854677726" sldId="1640"/>
            <ac:cxnSpMk id="29" creationId="{4C3A55CF-2BA6-87EC-BE34-7145289F7605}"/>
          </ac:cxnSpMkLst>
        </pc:cxnChg>
        <pc:cxnChg chg="add mod">
          <ac:chgData name="郭晏誠" userId="e3219672-2777-4d19-8d82-f0c196fe9886" providerId="ADAL" clId="{2153A1B4-5384-4666-B5AF-43CC55F1759A}" dt="2023-05-17T15:04:50.471" v="953" actId="1076"/>
          <ac:cxnSpMkLst>
            <pc:docMk/>
            <pc:sldMk cId="3854677726" sldId="1640"/>
            <ac:cxnSpMk id="30" creationId="{2C47772B-E69C-A860-0E30-A91C1463C925}"/>
          </ac:cxnSpMkLst>
        </pc:cxnChg>
        <pc:cxnChg chg="add mod">
          <ac:chgData name="郭晏誠" userId="e3219672-2777-4d19-8d82-f0c196fe9886" providerId="ADAL" clId="{2153A1B4-5384-4666-B5AF-43CC55F1759A}" dt="2023-05-17T15:04:50.471" v="953" actId="1076"/>
          <ac:cxnSpMkLst>
            <pc:docMk/>
            <pc:sldMk cId="3854677726" sldId="1640"/>
            <ac:cxnSpMk id="31" creationId="{9A6A49E9-ED63-42ED-B392-30534995601E}"/>
          </ac:cxnSpMkLst>
        </pc:cxnChg>
        <pc:cxnChg chg="add mod">
          <ac:chgData name="郭晏誠" userId="e3219672-2777-4d19-8d82-f0c196fe9886" providerId="ADAL" clId="{2153A1B4-5384-4666-B5AF-43CC55F1759A}" dt="2023-05-17T15:04:50.471" v="953" actId="1076"/>
          <ac:cxnSpMkLst>
            <pc:docMk/>
            <pc:sldMk cId="3854677726" sldId="1640"/>
            <ac:cxnSpMk id="32" creationId="{41A53019-8372-8644-555F-78F49B0A7940}"/>
          </ac:cxnSpMkLst>
        </pc:cxnChg>
        <pc:cxnChg chg="add mod">
          <ac:chgData name="郭晏誠" userId="e3219672-2777-4d19-8d82-f0c196fe9886" providerId="ADAL" clId="{2153A1B4-5384-4666-B5AF-43CC55F1759A}" dt="2023-05-17T15:04:50.471" v="953" actId="1076"/>
          <ac:cxnSpMkLst>
            <pc:docMk/>
            <pc:sldMk cId="3854677726" sldId="1640"/>
            <ac:cxnSpMk id="33" creationId="{8229DF5F-CE8F-8F84-8118-5D8F13A15182}"/>
          </ac:cxnSpMkLst>
        </pc:cxnChg>
        <pc:cxnChg chg="add mod">
          <ac:chgData name="郭晏誠" userId="e3219672-2777-4d19-8d82-f0c196fe9886" providerId="ADAL" clId="{2153A1B4-5384-4666-B5AF-43CC55F1759A}" dt="2023-05-17T15:04:50.471" v="953" actId="1076"/>
          <ac:cxnSpMkLst>
            <pc:docMk/>
            <pc:sldMk cId="3854677726" sldId="1640"/>
            <ac:cxnSpMk id="34" creationId="{F0AEC394-1A0F-ECE8-98E8-4CD315302EE9}"/>
          </ac:cxnSpMkLst>
        </pc:cxnChg>
        <pc:cxnChg chg="add mod">
          <ac:chgData name="郭晏誠" userId="e3219672-2777-4d19-8d82-f0c196fe9886" providerId="ADAL" clId="{2153A1B4-5384-4666-B5AF-43CC55F1759A}" dt="2023-05-17T15:04:50.471" v="953" actId="1076"/>
          <ac:cxnSpMkLst>
            <pc:docMk/>
            <pc:sldMk cId="3854677726" sldId="1640"/>
            <ac:cxnSpMk id="35" creationId="{B932FC7E-7424-AE69-6B59-ADE397A7DA0E}"/>
          </ac:cxnSpMkLst>
        </pc:cxnChg>
        <pc:cxnChg chg="add mod">
          <ac:chgData name="郭晏誠" userId="e3219672-2777-4d19-8d82-f0c196fe9886" providerId="ADAL" clId="{2153A1B4-5384-4666-B5AF-43CC55F1759A}" dt="2023-05-17T15:04:50.471" v="953" actId="1076"/>
          <ac:cxnSpMkLst>
            <pc:docMk/>
            <pc:sldMk cId="3854677726" sldId="1640"/>
            <ac:cxnSpMk id="36" creationId="{0F327533-272B-432F-9AB5-68F4ED5331E6}"/>
          </ac:cxnSpMkLst>
        </pc:cxnChg>
        <pc:cxnChg chg="add mod">
          <ac:chgData name="郭晏誠" userId="e3219672-2777-4d19-8d82-f0c196fe9886" providerId="ADAL" clId="{2153A1B4-5384-4666-B5AF-43CC55F1759A}" dt="2023-05-17T15:04:50.471" v="953" actId="1076"/>
          <ac:cxnSpMkLst>
            <pc:docMk/>
            <pc:sldMk cId="3854677726" sldId="1640"/>
            <ac:cxnSpMk id="37" creationId="{A080544C-1D1F-1017-DFF3-7BCADEB053FD}"/>
          </ac:cxnSpMkLst>
        </pc:cxnChg>
        <pc:cxnChg chg="add mod">
          <ac:chgData name="郭晏誠" userId="e3219672-2777-4d19-8d82-f0c196fe9886" providerId="ADAL" clId="{2153A1B4-5384-4666-B5AF-43CC55F1759A}" dt="2023-05-17T15:04:50.471" v="953" actId="1076"/>
          <ac:cxnSpMkLst>
            <pc:docMk/>
            <pc:sldMk cId="3854677726" sldId="1640"/>
            <ac:cxnSpMk id="38" creationId="{C5FCC894-3195-CE4C-E653-AD96E99A92C9}"/>
          </ac:cxnSpMkLst>
        </pc:cxnChg>
        <pc:cxnChg chg="add mod">
          <ac:chgData name="郭晏誠" userId="e3219672-2777-4d19-8d82-f0c196fe9886" providerId="ADAL" clId="{2153A1B4-5384-4666-B5AF-43CC55F1759A}" dt="2023-05-17T15:04:50.471" v="953" actId="1076"/>
          <ac:cxnSpMkLst>
            <pc:docMk/>
            <pc:sldMk cId="3854677726" sldId="1640"/>
            <ac:cxnSpMk id="39" creationId="{A27D0D81-C3F2-57D6-FC1B-536D76C23C45}"/>
          </ac:cxnSpMkLst>
        </pc:cxnChg>
        <pc:cxnChg chg="add mod">
          <ac:chgData name="郭晏誠" userId="e3219672-2777-4d19-8d82-f0c196fe9886" providerId="ADAL" clId="{2153A1B4-5384-4666-B5AF-43CC55F1759A}" dt="2023-05-17T15:04:50.471" v="953" actId="1076"/>
          <ac:cxnSpMkLst>
            <pc:docMk/>
            <pc:sldMk cId="3854677726" sldId="1640"/>
            <ac:cxnSpMk id="40" creationId="{26B6DC80-F0B1-0360-5844-43B94AD394BE}"/>
          </ac:cxnSpMkLst>
        </pc:cxnChg>
        <pc:cxnChg chg="add mod">
          <ac:chgData name="郭晏誠" userId="e3219672-2777-4d19-8d82-f0c196fe9886" providerId="ADAL" clId="{2153A1B4-5384-4666-B5AF-43CC55F1759A}" dt="2023-05-17T15:04:50.471" v="953" actId="1076"/>
          <ac:cxnSpMkLst>
            <pc:docMk/>
            <pc:sldMk cId="3854677726" sldId="1640"/>
            <ac:cxnSpMk id="41" creationId="{68B942F8-9791-C83B-7333-446C29A0676C}"/>
          </ac:cxnSpMkLst>
        </pc:cxnChg>
        <pc:cxnChg chg="add mod">
          <ac:chgData name="郭晏誠" userId="e3219672-2777-4d19-8d82-f0c196fe9886" providerId="ADAL" clId="{2153A1B4-5384-4666-B5AF-43CC55F1759A}" dt="2023-05-17T15:04:50.471" v="953" actId="1076"/>
          <ac:cxnSpMkLst>
            <pc:docMk/>
            <pc:sldMk cId="3854677726" sldId="1640"/>
            <ac:cxnSpMk id="42" creationId="{47915202-A7C0-CEBC-6765-60E8D2B5E06B}"/>
          </ac:cxnSpMkLst>
        </pc:cxnChg>
        <pc:cxnChg chg="add mod">
          <ac:chgData name="郭晏誠" userId="e3219672-2777-4d19-8d82-f0c196fe9886" providerId="ADAL" clId="{2153A1B4-5384-4666-B5AF-43CC55F1759A}" dt="2023-05-17T15:04:50.471" v="953" actId="1076"/>
          <ac:cxnSpMkLst>
            <pc:docMk/>
            <pc:sldMk cId="3854677726" sldId="1640"/>
            <ac:cxnSpMk id="43" creationId="{65505D19-BB39-1E01-BC50-131AA50FE977}"/>
          </ac:cxnSpMkLst>
        </pc:cxnChg>
        <pc:cxnChg chg="add mod">
          <ac:chgData name="郭晏誠" userId="e3219672-2777-4d19-8d82-f0c196fe9886" providerId="ADAL" clId="{2153A1B4-5384-4666-B5AF-43CC55F1759A}" dt="2023-05-17T15:04:50.471" v="953" actId="1076"/>
          <ac:cxnSpMkLst>
            <pc:docMk/>
            <pc:sldMk cId="3854677726" sldId="1640"/>
            <ac:cxnSpMk id="44" creationId="{71BAABFA-D613-B733-99F4-A512C1CA50C3}"/>
          </ac:cxnSpMkLst>
        </pc:cxnChg>
        <pc:cxnChg chg="add mod">
          <ac:chgData name="郭晏誠" userId="e3219672-2777-4d19-8d82-f0c196fe9886" providerId="ADAL" clId="{2153A1B4-5384-4666-B5AF-43CC55F1759A}" dt="2023-05-17T15:04:50.471" v="953" actId="1076"/>
          <ac:cxnSpMkLst>
            <pc:docMk/>
            <pc:sldMk cId="3854677726" sldId="1640"/>
            <ac:cxnSpMk id="45" creationId="{00A76A8A-E4EE-5321-F514-82ECCAF0F1E7}"/>
          </ac:cxnSpMkLst>
        </pc:cxnChg>
        <pc:cxnChg chg="add mod">
          <ac:chgData name="郭晏誠" userId="e3219672-2777-4d19-8d82-f0c196fe9886" providerId="ADAL" clId="{2153A1B4-5384-4666-B5AF-43CC55F1759A}" dt="2023-05-17T15:04:50.471" v="953" actId="1076"/>
          <ac:cxnSpMkLst>
            <pc:docMk/>
            <pc:sldMk cId="3854677726" sldId="1640"/>
            <ac:cxnSpMk id="46" creationId="{B44B2DC5-C66A-C69F-913D-EA8638997409}"/>
          </ac:cxnSpMkLst>
        </pc:cxnChg>
        <pc:cxnChg chg="add mod">
          <ac:chgData name="郭晏誠" userId="e3219672-2777-4d19-8d82-f0c196fe9886" providerId="ADAL" clId="{2153A1B4-5384-4666-B5AF-43CC55F1759A}" dt="2023-05-17T15:04:50.471" v="953" actId="1076"/>
          <ac:cxnSpMkLst>
            <pc:docMk/>
            <pc:sldMk cId="3854677726" sldId="1640"/>
            <ac:cxnSpMk id="47" creationId="{571B79C3-5BF5-7B18-E788-3567CCCBFFCB}"/>
          </ac:cxnSpMkLst>
        </pc:cxnChg>
        <pc:cxnChg chg="add mod">
          <ac:chgData name="郭晏誠" userId="e3219672-2777-4d19-8d82-f0c196fe9886" providerId="ADAL" clId="{2153A1B4-5384-4666-B5AF-43CC55F1759A}" dt="2023-05-17T15:04:50.471" v="953" actId="1076"/>
          <ac:cxnSpMkLst>
            <pc:docMk/>
            <pc:sldMk cId="3854677726" sldId="1640"/>
            <ac:cxnSpMk id="58" creationId="{27891A36-A133-5105-DC4D-1E183CE6D805}"/>
          </ac:cxnSpMkLst>
        </pc:cxnChg>
        <pc:cxnChg chg="add mod">
          <ac:chgData name="郭晏誠" userId="e3219672-2777-4d19-8d82-f0c196fe9886" providerId="ADAL" clId="{2153A1B4-5384-4666-B5AF-43CC55F1759A}" dt="2023-05-17T15:04:50.471" v="953" actId="1076"/>
          <ac:cxnSpMkLst>
            <pc:docMk/>
            <pc:sldMk cId="3854677726" sldId="1640"/>
            <ac:cxnSpMk id="59" creationId="{A7D5C8BF-BC6C-C070-AB32-1278092D84EF}"/>
          </ac:cxnSpMkLst>
        </pc:cxnChg>
        <pc:cxnChg chg="add mod">
          <ac:chgData name="郭晏誠" userId="e3219672-2777-4d19-8d82-f0c196fe9886" providerId="ADAL" clId="{2153A1B4-5384-4666-B5AF-43CC55F1759A}" dt="2023-05-17T15:04:50.471" v="953" actId="1076"/>
          <ac:cxnSpMkLst>
            <pc:docMk/>
            <pc:sldMk cId="3854677726" sldId="1640"/>
            <ac:cxnSpMk id="60" creationId="{4F28E79F-D45E-B0F5-AE44-C576896893D2}"/>
          </ac:cxnSpMkLst>
        </pc:cxnChg>
        <pc:cxnChg chg="add mod">
          <ac:chgData name="郭晏誠" userId="e3219672-2777-4d19-8d82-f0c196fe9886" providerId="ADAL" clId="{2153A1B4-5384-4666-B5AF-43CC55F1759A}" dt="2023-05-17T15:04:50.471" v="953" actId="1076"/>
          <ac:cxnSpMkLst>
            <pc:docMk/>
            <pc:sldMk cId="3854677726" sldId="1640"/>
            <ac:cxnSpMk id="61" creationId="{4BA37BE5-9AC6-F36A-3F91-ADDA16EC7057}"/>
          </ac:cxnSpMkLst>
        </pc:cxnChg>
      </pc:sldChg>
      <pc:sldChg chg="addSp delSp modSp new mod">
        <pc:chgData name="郭晏誠" userId="e3219672-2777-4d19-8d82-f0c196fe9886" providerId="ADAL" clId="{2153A1B4-5384-4666-B5AF-43CC55F1759A}" dt="2023-05-18T07:05:23.614" v="3016" actId="1036"/>
        <pc:sldMkLst>
          <pc:docMk/>
          <pc:sldMk cId="3344247851" sldId="1641"/>
        </pc:sldMkLst>
        <pc:spChg chg="mod">
          <ac:chgData name="郭晏誠" userId="e3219672-2777-4d19-8d82-f0c196fe9886" providerId="ADAL" clId="{2153A1B4-5384-4666-B5AF-43CC55F1759A}" dt="2023-05-17T16:03:58.630" v="1753"/>
          <ac:spMkLst>
            <pc:docMk/>
            <pc:sldMk cId="3344247851" sldId="1641"/>
            <ac:spMk id="2" creationId="{30083549-07D6-61DD-0498-903FF562F30D}"/>
          </ac:spMkLst>
        </pc:spChg>
        <pc:spChg chg="del">
          <ac:chgData name="郭晏誠" userId="e3219672-2777-4d19-8d82-f0c196fe9886" providerId="ADAL" clId="{2153A1B4-5384-4666-B5AF-43CC55F1759A}" dt="2023-05-17T16:05:37.396" v="1776" actId="478"/>
          <ac:spMkLst>
            <pc:docMk/>
            <pc:sldMk cId="3344247851" sldId="1641"/>
            <ac:spMk id="3" creationId="{20EDFF7A-3567-365D-3C44-60A8020869D4}"/>
          </ac:spMkLst>
        </pc:spChg>
        <pc:spChg chg="add mod">
          <ac:chgData name="郭晏誠" userId="e3219672-2777-4d19-8d82-f0c196fe9886" providerId="ADAL" clId="{2153A1B4-5384-4666-B5AF-43CC55F1759A}" dt="2023-05-18T07:05:23.614" v="3016" actId="1036"/>
          <ac:spMkLst>
            <pc:docMk/>
            <pc:sldMk cId="3344247851" sldId="1641"/>
            <ac:spMk id="6" creationId="{DFF26869-F5C0-C49D-B3FF-B9E5EF889C70}"/>
          </ac:spMkLst>
        </pc:spChg>
        <pc:spChg chg="add mod">
          <ac:chgData name="郭晏誠" userId="e3219672-2777-4d19-8d82-f0c196fe9886" providerId="ADAL" clId="{2153A1B4-5384-4666-B5AF-43CC55F1759A}" dt="2023-05-18T07:05:21.184" v="3014" actId="1036"/>
          <ac:spMkLst>
            <pc:docMk/>
            <pc:sldMk cId="3344247851" sldId="1641"/>
            <ac:spMk id="7" creationId="{7D73BE84-74D8-7DBB-017E-7CA6CEAD8760}"/>
          </ac:spMkLst>
        </pc:spChg>
        <pc:graphicFrameChg chg="add del mod modGraphic">
          <ac:chgData name="郭晏誠" userId="e3219672-2777-4d19-8d82-f0c196fe9886" providerId="ADAL" clId="{2153A1B4-5384-4666-B5AF-43CC55F1759A}" dt="2023-05-17T17:36:54.079" v="2536" actId="478"/>
          <ac:graphicFrameMkLst>
            <pc:docMk/>
            <pc:sldMk cId="3344247851" sldId="1641"/>
            <ac:graphicFrameMk id="5" creationId="{2161570F-B2E5-9481-0E1A-CE9BB889838E}"/>
          </ac:graphicFrameMkLst>
        </pc:graphicFrameChg>
        <pc:graphicFrameChg chg="add del mod">
          <ac:chgData name="郭晏誠" userId="e3219672-2777-4d19-8d82-f0c196fe9886" providerId="ADAL" clId="{2153A1B4-5384-4666-B5AF-43CC55F1759A}" dt="2023-05-17T17:36:55.853" v="2538"/>
          <ac:graphicFrameMkLst>
            <pc:docMk/>
            <pc:sldMk cId="3344247851" sldId="1641"/>
            <ac:graphicFrameMk id="8" creationId="{9767750E-A307-46DF-BA88-E861F48FAB9E}"/>
          </ac:graphicFrameMkLst>
        </pc:graphicFrameChg>
        <pc:picChg chg="add del mod">
          <ac:chgData name="郭晏誠" userId="e3219672-2777-4d19-8d82-f0c196fe9886" providerId="ADAL" clId="{2153A1B4-5384-4666-B5AF-43CC55F1759A}" dt="2023-05-17T17:44:23.628" v="2647" actId="478"/>
          <ac:picMkLst>
            <pc:docMk/>
            <pc:sldMk cId="3344247851" sldId="1641"/>
            <ac:picMk id="9" creationId="{5381FA91-B498-87C7-2347-B401828D7383}"/>
          </ac:picMkLst>
        </pc:picChg>
        <pc:picChg chg="add mod">
          <ac:chgData name="郭晏誠" userId="e3219672-2777-4d19-8d82-f0c196fe9886" providerId="ADAL" clId="{2153A1B4-5384-4666-B5AF-43CC55F1759A}" dt="2023-05-18T07:05:09.720" v="2988" actId="1076"/>
          <ac:picMkLst>
            <pc:docMk/>
            <pc:sldMk cId="3344247851" sldId="1641"/>
            <ac:picMk id="10" creationId="{634C1C3B-53C4-AC80-508D-F34C78188500}"/>
          </ac:picMkLst>
        </pc:picChg>
      </pc:sldChg>
      <pc:sldChg chg="delSp modSp add mod">
        <pc:chgData name="郭晏誠" userId="e3219672-2777-4d19-8d82-f0c196fe9886" providerId="ADAL" clId="{2153A1B4-5384-4666-B5AF-43CC55F1759A}" dt="2023-05-17T15:06:06.966" v="968" actId="1076"/>
        <pc:sldMkLst>
          <pc:docMk/>
          <pc:sldMk cId="877458943" sldId="1642"/>
        </pc:sldMkLst>
        <pc:spChg chg="mod">
          <ac:chgData name="郭晏誠" userId="e3219672-2777-4d19-8d82-f0c196fe9886" providerId="ADAL" clId="{2153A1B4-5384-4666-B5AF-43CC55F1759A}" dt="2023-05-17T15:06:04.107" v="967" actId="20577"/>
          <ac:spMkLst>
            <pc:docMk/>
            <pc:sldMk cId="877458943" sldId="1642"/>
            <ac:spMk id="3" creationId="{0D611D3E-E394-01C8-9E93-E6EAD1A2121D}"/>
          </ac:spMkLst>
        </pc:spChg>
        <pc:picChg chg="del">
          <ac:chgData name="郭晏誠" userId="e3219672-2777-4d19-8d82-f0c196fe9886" providerId="ADAL" clId="{2153A1B4-5384-4666-B5AF-43CC55F1759A}" dt="2023-05-17T15:05:57.484" v="956" actId="478"/>
          <ac:picMkLst>
            <pc:docMk/>
            <pc:sldMk cId="877458943" sldId="1642"/>
            <ac:picMk id="6" creationId="{21FC0E82-C37D-36FC-5346-4A586BFC4134}"/>
          </ac:picMkLst>
        </pc:picChg>
        <pc:picChg chg="mod">
          <ac:chgData name="郭晏誠" userId="e3219672-2777-4d19-8d82-f0c196fe9886" providerId="ADAL" clId="{2153A1B4-5384-4666-B5AF-43CC55F1759A}" dt="2023-05-17T15:06:06.966" v="968" actId="1076"/>
          <ac:picMkLst>
            <pc:docMk/>
            <pc:sldMk cId="877458943" sldId="1642"/>
            <ac:picMk id="107" creationId="{CD27E891-429E-1624-2DB3-833F50CE719E}"/>
          </ac:picMkLst>
        </pc:picChg>
      </pc:sldChg>
      <pc:sldChg chg="addSp delSp modSp new mod">
        <pc:chgData name="郭晏誠" userId="e3219672-2777-4d19-8d82-f0c196fe9886" providerId="ADAL" clId="{2153A1B4-5384-4666-B5AF-43CC55F1759A}" dt="2023-05-17T16:03:03.218" v="1752" actId="14100"/>
        <pc:sldMkLst>
          <pc:docMk/>
          <pc:sldMk cId="2590962072" sldId="1643"/>
        </pc:sldMkLst>
        <pc:spChg chg="mod">
          <ac:chgData name="郭晏誠" userId="e3219672-2777-4d19-8d82-f0c196fe9886" providerId="ADAL" clId="{2153A1B4-5384-4666-B5AF-43CC55F1759A}" dt="2023-05-17T15:06:38.488" v="985" actId="20577"/>
          <ac:spMkLst>
            <pc:docMk/>
            <pc:sldMk cId="2590962072" sldId="1643"/>
            <ac:spMk id="2" creationId="{59201982-0DD8-BBF9-6DB8-12E199362D19}"/>
          </ac:spMkLst>
        </pc:spChg>
        <pc:spChg chg="mod">
          <ac:chgData name="郭晏誠" userId="e3219672-2777-4d19-8d82-f0c196fe9886" providerId="ADAL" clId="{2153A1B4-5384-4666-B5AF-43CC55F1759A}" dt="2023-05-17T15:16:27.305" v="1120" actId="14100"/>
          <ac:spMkLst>
            <pc:docMk/>
            <pc:sldMk cId="2590962072" sldId="1643"/>
            <ac:spMk id="3" creationId="{7E264E88-2BF8-76FB-1103-E8A67252B75A}"/>
          </ac:spMkLst>
        </pc:spChg>
        <pc:spChg chg="add mod">
          <ac:chgData name="郭晏誠" userId="e3219672-2777-4d19-8d82-f0c196fe9886" providerId="ADAL" clId="{2153A1B4-5384-4666-B5AF-43CC55F1759A}" dt="2023-05-17T16:02:12.925" v="1742" actId="108"/>
          <ac:spMkLst>
            <pc:docMk/>
            <pc:sldMk cId="2590962072" sldId="1643"/>
            <ac:spMk id="5" creationId="{D969A326-73EA-0B97-6C80-D9FA0ED47486}"/>
          </ac:spMkLst>
        </pc:spChg>
        <pc:spChg chg="add del">
          <ac:chgData name="郭晏誠" userId="e3219672-2777-4d19-8d82-f0c196fe9886" providerId="ADAL" clId="{2153A1B4-5384-4666-B5AF-43CC55F1759A}" dt="2023-05-17T15:25:44.565" v="1249"/>
          <ac:spMkLst>
            <pc:docMk/>
            <pc:sldMk cId="2590962072" sldId="1643"/>
            <ac:spMk id="6" creationId="{1707FB59-0896-9E46-6970-F71CB5E81C73}"/>
          </ac:spMkLst>
        </pc:spChg>
        <pc:spChg chg="add del mod">
          <ac:chgData name="郭晏誠" userId="e3219672-2777-4d19-8d82-f0c196fe9886" providerId="ADAL" clId="{2153A1B4-5384-4666-B5AF-43CC55F1759A}" dt="2023-05-17T15:41:43.528" v="1312" actId="478"/>
          <ac:spMkLst>
            <pc:docMk/>
            <pc:sldMk cId="2590962072" sldId="1643"/>
            <ac:spMk id="7" creationId="{C8F12369-6286-B65B-A9B2-B757F5C02292}"/>
          </ac:spMkLst>
        </pc:spChg>
        <pc:spChg chg="add mod">
          <ac:chgData name="郭晏誠" userId="e3219672-2777-4d19-8d82-f0c196fe9886" providerId="ADAL" clId="{2153A1B4-5384-4666-B5AF-43CC55F1759A}" dt="2023-05-17T16:03:00.889" v="1751" actId="14100"/>
          <ac:spMkLst>
            <pc:docMk/>
            <pc:sldMk cId="2590962072" sldId="1643"/>
            <ac:spMk id="9" creationId="{4A63FC57-BEA4-9721-0998-2C420A13C95B}"/>
          </ac:spMkLst>
        </pc:spChg>
        <pc:spChg chg="add mod">
          <ac:chgData name="郭晏誠" userId="e3219672-2777-4d19-8d82-f0c196fe9886" providerId="ADAL" clId="{2153A1B4-5384-4666-B5AF-43CC55F1759A}" dt="2023-05-17T16:01:52.605" v="1736" actId="207"/>
          <ac:spMkLst>
            <pc:docMk/>
            <pc:sldMk cId="2590962072" sldId="1643"/>
            <ac:spMk id="10" creationId="{8736F2C4-D48F-B71E-1F4E-42108E6BCE70}"/>
          </ac:spMkLst>
        </pc:spChg>
        <pc:spChg chg="add mod">
          <ac:chgData name="郭晏誠" userId="e3219672-2777-4d19-8d82-f0c196fe9886" providerId="ADAL" clId="{2153A1B4-5384-4666-B5AF-43CC55F1759A}" dt="2023-05-17T16:02:51.177" v="1748" actId="208"/>
          <ac:spMkLst>
            <pc:docMk/>
            <pc:sldMk cId="2590962072" sldId="1643"/>
            <ac:spMk id="12" creationId="{C2D310EF-A4CA-A530-A634-BFEAF6AFD8AB}"/>
          </ac:spMkLst>
        </pc:spChg>
        <pc:spChg chg="add mod">
          <ac:chgData name="郭晏誠" userId="e3219672-2777-4d19-8d82-f0c196fe9886" providerId="ADAL" clId="{2153A1B4-5384-4666-B5AF-43CC55F1759A}" dt="2023-05-17T16:02:54.219" v="1749" actId="208"/>
          <ac:spMkLst>
            <pc:docMk/>
            <pc:sldMk cId="2590962072" sldId="1643"/>
            <ac:spMk id="13" creationId="{9C68D34A-F055-63BF-2832-501F7FBA2571}"/>
          </ac:spMkLst>
        </pc:spChg>
        <pc:spChg chg="add mod">
          <ac:chgData name="郭晏誠" userId="e3219672-2777-4d19-8d82-f0c196fe9886" providerId="ADAL" clId="{2153A1B4-5384-4666-B5AF-43CC55F1759A}" dt="2023-05-17T16:02:57.707" v="1750" actId="208"/>
          <ac:spMkLst>
            <pc:docMk/>
            <pc:sldMk cId="2590962072" sldId="1643"/>
            <ac:spMk id="14" creationId="{BDA7C214-5E07-6104-A300-75FFC94A9254}"/>
          </ac:spMkLst>
        </pc:spChg>
        <pc:spChg chg="add mod">
          <ac:chgData name="郭晏誠" userId="e3219672-2777-4d19-8d82-f0c196fe9886" providerId="ADAL" clId="{2153A1B4-5384-4666-B5AF-43CC55F1759A}" dt="2023-05-17T16:01:54.352" v="1737" actId="207"/>
          <ac:spMkLst>
            <pc:docMk/>
            <pc:sldMk cId="2590962072" sldId="1643"/>
            <ac:spMk id="16" creationId="{C0ED462B-7535-D199-4670-1E54A5677A3E}"/>
          </ac:spMkLst>
        </pc:spChg>
        <pc:spChg chg="add mod">
          <ac:chgData name="郭晏誠" userId="e3219672-2777-4d19-8d82-f0c196fe9886" providerId="ADAL" clId="{2153A1B4-5384-4666-B5AF-43CC55F1759A}" dt="2023-05-17T16:02:44.272" v="1746" actId="208"/>
          <ac:spMkLst>
            <pc:docMk/>
            <pc:sldMk cId="2590962072" sldId="1643"/>
            <ac:spMk id="17" creationId="{B4E793FA-0A25-4D00-01EB-8FEF36981B8C}"/>
          </ac:spMkLst>
        </pc:spChg>
        <pc:spChg chg="add mod">
          <ac:chgData name="郭晏誠" userId="e3219672-2777-4d19-8d82-f0c196fe9886" providerId="ADAL" clId="{2153A1B4-5384-4666-B5AF-43CC55F1759A}" dt="2023-05-17T16:01:55.936" v="1738" actId="207"/>
          <ac:spMkLst>
            <pc:docMk/>
            <pc:sldMk cId="2590962072" sldId="1643"/>
            <ac:spMk id="21" creationId="{6BE65396-A5AB-02E7-555F-68CD03D52572}"/>
          </ac:spMkLst>
        </pc:spChg>
        <pc:spChg chg="add mod">
          <ac:chgData name="郭晏誠" userId="e3219672-2777-4d19-8d82-f0c196fe9886" providerId="ADAL" clId="{2153A1B4-5384-4666-B5AF-43CC55F1759A}" dt="2023-05-17T16:02:44.272" v="1746" actId="208"/>
          <ac:spMkLst>
            <pc:docMk/>
            <pc:sldMk cId="2590962072" sldId="1643"/>
            <ac:spMk id="22" creationId="{BC78C5BD-D9C0-D54E-DC2F-4387D2BD5D03}"/>
          </ac:spMkLst>
        </pc:spChg>
        <pc:cxnChg chg="add mod">
          <ac:chgData name="郭晏誠" userId="e3219672-2777-4d19-8d82-f0c196fe9886" providerId="ADAL" clId="{2153A1B4-5384-4666-B5AF-43CC55F1759A}" dt="2023-05-17T16:03:03.218" v="1752" actId="14100"/>
          <ac:cxnSpMkLst>
            <pc:docMk/>
            <pc:sldMk cId="2590962072" sldId="1643"/>
            <ac:cxnSpMk id="8" creationId="{DB9AC9CD-BA4C-9B4A-EB7A-8074899BA96C}"/>
          </ac:cxnSpMkLst>
        </pc:cxnChg>
        <pc:cxnChg chg="add mod">
          <ac:chgData name="郭晏誠" userId="e3219672-2777-4d19-8d82-f0c196fe9886" providerId="ADAL" clId="{2153A1B4-5384-4666-B5AF-43CC55F1759A}" dt="2023-05-17T16:02:48.355" v="1747" actId="208"/>
          <ac:cxnSpMkLst>
            <pc:docMk/>
            <pc:sldMk cId="2590962072" sldId="1643"/>
            <ac:cxnSpMk id="19" creationId="{7C4D383D-ED05-0161-C739-3858A5DFA831}"/>
          </ac:cxnSpMkLst>
        </pc:cxnChg>
        <pc:cxnChg chg="add mod">
          <ac:chgData name="郭晏誠" userId="e3219672-2777-4d19-8d82-f0c196fe9886" providerId="ADAL" clId="{2153A1B4-5384-4666-B5AF-43CC55F1759A}" dt="2023-05-17T16:02:48.355" v="1747" actId="208"/>
          <ac:cxnSpMkLst>
            <pc:docMk/>
            <pc:sldMk cId="2590962072" sldId="1643"/>
            <ac:cxnSpMk id="23" creationId="{499BE20B-25D3-38A0-2416-CAFCF5D00AF2}"/>
          </ac:cxnSpMkLst>
        </pc:cxnChg>
      </pc:sldChg>
      <pc:sldChg chg="modSp new mod">
        <pc:chgData name="郭晏誠" userId="e3219672-2777-4d19-8d82-f0c196fe9886" providerId="ADAL" clId="{2153A1B4-5384-4666-B5AF-43CC55F1759A}" dt="2023-05-18T07:20:55.167" v="3148" actId="20577"/>
        <pc:sldMkLst>
          <pc:docMk/>
          <pc:sldMk cId="4274936349" sldId="1644"/>
        </pc:sldMkLst>
        <pc:spChg chg="mod">
          <ac:chgData name="郭晏誠" userId="e3219672-2777-4d19-8d82-f0c196fe9886" providerId="ADAL" clId="{2153A1B4-5384-4666-B5AF-43CC55F1759A}" dt="2023-05-17T16:04:04.512" v="1767" actId="20577"/>
          <ac:spMkLst>
            <pc:docMk/>
            <pc:sldMk cId="4274936349" sldId="1644"/>
            <ac:spMk id="2" creationId="{517E5FB6-EAFF-C80F-BEE6-1C8A02DC6D2C}"/>
          </ac:spMkLst>
        </pc:spChg>
        <pc:spChg chg="mod">
          <ac:chgData name="郭晏誠" userId="e3219672-2777-4d19-8d82-f0c196fe9886" providerId="ADAL" clId="{2153A1B4-5384-4666-B5AF-43CC55F1759A}" dt="2023-05-18T07:20:55.167" v="3148" actId="20577"/>
          <ac:spMkLst>
            <pc:docMk/>
            <pc:sldMk cId="4274936349" sldId="1644"/>
            <ac:spMk id="3" creationId="{3EE282E6-6B2F-EDCF-3A05-7714E2E8D328}"/>
          </ac:spMkLst>
        </pc:spChg>
      </pc:sldChg>
      <pc:sldChg chg="modSp new mod">
        <pc:chgData name="郭晏誠" userId="e3219672-2777-4d19-8d82-f0c196fe9886" providerId="ADAL" clId="{2153A1B4-5384-4666-B5AF-43CC55F1759A}" dt="2023-05-17T17:45:23.924" v="2651" actId="20577"/>
        <pc:sldMkLst>
          <pc:docMk/>
          <pc:sldMk cId="413048347" sldId="1645"/>
        </pc:sldMkLst>
        <pc:spChg chg="mod">
          <ac:chgData name="郭晏誠" userId="e3219672-2777-4d19-8d82-f0c196fe9886" providerId="ADAL" clId="{2153A1B4-5384-4666-B5AF-43CC55F1759A}" dt="2023-05-17T16:04:14.138" v="1775" actId="20577"/>
          <ac:spMkLst>
            <pc:docMk/>
            <pc:sldMk cId="413048347" sldId="1645"/>
            <ac:spMk id="2" creationId="{43D396B2-4172-7751-2161-62447811615A}"/>
          </ac:spMkLst>
        </pc:spChg>
        <pc:spChg chg="mod">
          <ac:chgData name="郭晏誠" userId="e3219672-2777-4d19-8d82-f0c196fe9886" providerId="ADAL" clId="{2153A1B4-5384-4666-B5AF-43CC55F1759A}" dt="2023-05-17T17:45:23.924" v="2651" actId="20577"/>
          <ac:spMkLst>
            <pc:docMk/>
            <pc:sldMk cId="413048347" sldId="1645"/>
            <ac:spMk id="3" creationId="{F991B659-7DF0-A5F9-B790-D8DC4135EE94}"/>
          </ac:spMkLst>
        </pc:spChg>
      </pc:sldChg>
      <pc:sldChg chg="addSp delSp modSp add mod modShow">
        <pc:chgData name="郭晏誠" userId="e3219672-2777-4d19-8d82-f0c196fe9886" providerId="ADAL" clId="{2153A1B4-5384-4666-B5AF-43CC55F1759A}" dt="2023-05-17T17:44:19.590" v="2646"/>
        <pc:sldMkLst>
          <pc:docMk/>
          <pc:sldMk cId="3580974627" sldId="1646"/>
        </pc:sldMkLst>
        <pc:graphicFrameChg chg="mod modGraphic">
          <ac:chgData name="郭晏誠" userId="e3219672-2777-4d19-8d82-f0c196fe9886" providerId="ADAL" clId="{2153A1B4-5384-4666-B5AF-43CC55F1759A}" dt="2023-05-17T17:43:57.392" v="2644" actId="20577"/>
          <ac:graphicFrameMkLst>
            <pc:docMk/>
            <pc:sldMk cId="3580974627" sldId="1646"/>
            <ac:graphicFrameMk id="5" creationId="{2161570F-B2E5-9481-0E1A-CE9BB889838E}"/>
          </ac:graphicFrameMkLst>
        </pc:graphicFrameChg>
        <pc:picChg chg="add del">
          <ac:chgData name="郭晏誠" userId="e3219672-2777-4d19-8d82-f0c196fe9886" providerId="ADAL" clId="{2153A1B4-5384-4666-B5AF-43CC55F1759A}" dt="2023-05-17T17:44:19.590" v="2646"/>
          <ac:picMkLst>
            <pc:docMk/>
            <pc:sldMk cId="3580974627" sldId="1646"/>
            <ac:picMk id="3" creationId="{07A14864-543E-6325-E3BF-CA19F0695F53}"/>
          </ac:picMkLst>
        </pc:picChg>
      </pc:sldChg>
      <pc:sldChg chg="modSp new mod ord modShow">
        <pc:chgData name="郭晏誠" userId="e3219672-2777-4d19-8d82-f0c196fe9886" providerId="ADAL" clId="{2153A1B4-5384-4666-B5AF-43CC55F1759A}" dt="2023-05-17T17:48:12.907" v="2828" actId="729"/>
        <pc:sldMkLst>
          <pc:docMk/>
          <pc:sldMk cId="879059869" sldId="1647"/>
        </pc:sldMkLst>
        <pc:spChg chg="mod">
          <ac:chgData name="郭晏誠" userId="e3219672-2777-4d19-8d82-f0c196fe9886" providerId="ADAL" clId="{2153A1B4-5384-4666-B5AF-43CC55F1759A}" dt="2023-05-17T17:46:06.243" v="2663" actId="20577"/>
          <ac:spMkLst>
            <pc:docMk/>
            <pc:sldMk cId="879059869" sldId="1647"/>
            <ac:spMk id="2" creationId="{F0A6A998-4A12-567B-A81A-D3BB05B93E8E}"/>
          </ac:spMkLst>
        </pc:spChg>
        <pc:spChg chg="mod">
          <ac:chgData name="郭晏誠" userId="e3219672-2777-4d19-8d82-f0c196fe9886" providerId="ADAL" clId="{2153A1B4-5384-4666-B5AF-43CC55F1759A}" dt="2023-05-17T17:47:52.357" v="2827" actId="20577"/>
          <ac:spMkLst>
            <pc:docMk/>
            <pc:sldMk cId="879059869" sldId="1647"/>
            <ac:spMk id="3" creationId="{0D7096C4-BBA1-48E6-B004-A4083E563692}"/>
          </ac:spMkLst>
        </pc:spChg>
      </pc:sldChg>
      <pc:sldChg chg="new del">
        <pc:chgData name="郭晏誠" userId="e3219672-2777-4d19-8d82-f0c196fe9886" providerId="ADAL" clId="{2153A1B4-5384-4666-B5AF-43CC55F1759A}" dt="2023-05-17T17:46:00.604" v="2653" actId="680"/>
        <pc:sldMkLst>
          <pc:docMk/>
          <pc:sldMk cId="1031696988" sldId="1647"/>
        </pc:sldMkLst>
      </pc:sldChg>
      <pc:sldChg chg="modSp add mod modShow">
        <pc:chgData name="郭晏誠" userId="e3219672-2777-4d19-8d82-f0c196fe9886" providerId="ADAL" clId="{2153A1B4-5384-4666-B5AF-43CC55F1759A}" dt="2023-05-18T07:20:36.890" v="3131" actId="729"/>
        <pc:sldMkLst>
          <pc:docMk/>
          <pc:sldMk cId="4260773169" sldId="1648"/>
        </pc:sldMkLst>
        <pc:spChg chg="mod">
          <ac:chgData name="郭晏誠" userId="e3219672-2777-4d19-8d82-f0c196fe9886" providerId="ADAL" clId="{2153A1B4-5384-4666-B5AF-43CC55F1759A}" dt="2023-05-18T07:01:45.956" v="2958" actId="27636"/>
          <ac:spMkLst>
            <pc:docMk/>
            <pc:sldMk cId="4260773169" sldId="1648"/>
            <ac:spMk id="6" creationId="{38D58551-6F8D-DB60-5E12-B4EA7E3CABDF}"/>
          </ac:spMkLst>
        </pc:spChg>
        <pc:graphicFrameChg chg="mod modGraphic">
          <ac:chgData name="郭晏誠" userId="e3219672-2777-4d19-8d82-f0c196fe9886" providerId="ADAL" clId="{2153A1B4-5384-4666-B5AF-43CC55F1759A}" dt="2023-05-18T07:02:43.060" v="2987"/>
          <ac:graphicFrameMkLst>
            <pc:docMk/>
            <pc:sldMk cId="4260773169" sldId="1648"/>
            <ac:graphicFrameMk id="3" creationId="{03E6AF7C-55F0-BE62-BEA3-8EB222DB41D0}"/>
          </ac:graphicFrameMkLst>
        </pc:graphicFrameChg>
      </pc:sldChg>
      <pc:sldChg chg="add mod modShow">
        <pc:chgData name="郭晏誠" userId="e3219672-2777-4d19-8d82-f0c196fe9886" providerId="ADAL" clId="{2153A1B4-5384-4666-B5AF-43CC55F1759A}" dt="2023-05-18T07:09:47.323" v="3027" actId="729"/>
        <pc:sldMkLst>
          <pc:docMk/>
          <pc:sldMk cId="339314056" sldId="1649"/>
        </pc:sldMkLst>
      </pc:sldChg>
      <pc:sldChg chg="add del">
        <pc:chgData name="郭晏誠" userId="e3219672-2777-4d19-8d82-f0c196fe9886" providerId="ADAL" clId="{2153A1B4-5384-4666-B5AF-43CC55F1759A}" dt="2023-05-18T07:09:27.053" v="3025" actId="47"/>
        <pc:sldMkLst>
          <pc:docMk/>
          <pc:sldMk cId="2253318266" sldId="1650"/>
        </pc:sldMkLst>
      </pc:sldChg>
      <pc:sldMasterChg chg="modSp mod modSldLayout">
        <pc:chgData name="郭晏誠" userId="e3219672-2777-4d19-8d82-f0c196fe9886" providerId="ADAL" clId="{2153A1B4-5384-4666-B5AF-43CC55F1759A}" dt="2023-05-16T06:48:07.339" v="29" actId="1076"/>
        <pc:sldMasterMkLst>
          <pc:docMk/>
          <pc:sldMasterMk cId="439712278" sldId="2147483660"/>
        </pc:sldMasterMkLst>
        <pc:spChg chg="mod">
          <ac:chgData name="郭晏誠" userId="e3219672-2777-4d19-8d82-f0c196fe9886" providerId="ADAL" clId="{2153A1B4-5384-4666-B5AF-43CC55F1759A}" dt="2023-05-16T06:43:52.861" v="25" actId="20577"/>
          <ac:spMkLst>
            <pc:docMk/>
            <pc:sldMasterMk cId="439712278" sldId="2147483660"/>
            <ac:spMk id="15" creationId="{00000000-0000-0000-0000-000000000000}"/>
          </ac:spMkLst>
        </pc:spChg>
        <pc:sldLayoutChg chg="addSp delSp modSp mod">
          <pc:chgData name="郭晏誠" userId="e3219672-2777-4d19-8d82-f0c196fe9886" providerId="ADAL" clId="{2153A1B4-5384-4666-B5AF-43CC55F1759A}" dt="2023-05-16T06:48:07.339" v="29" actId="1076"/>
          <pc:sldLayoutMkLst>
            <pc:docMk/>
            <pc:sldMasterMk cId="439712278" sldId="2147483660"/>
            <pc:sldLayoutMk cId="3182850335" sldId="2147483672"/>
          </pc:sldLayoutMkLst>
          <pc:picChg chg="del">
            <ac:chgData name="郭晏誠" userId="e3219672-2777-4d19-8d82-f0c196fe9886" providerId="ADAL" clId="{2153A1B4-5384-4666-B5AF-43CC55F1759A}" dt="2023-05-16T06:47:59.778" v="26" actId="478"/>
            <ac:picMkLst>
              <pc:docMk/>
              <pc:sldMasterMk cId="439712278" sldId="2147483660"/>
              <pc:sldLayoutMk cId="3182850335" sldId="2147483672"/>
              <ac:picMk id="5" creationId="{00000000-0000-0000-0000-000000000000}"/>
            </ac:picMkLst>
          </pc:picChg>
          <pc:picChg chg="add mod">
            <ac:chgData name="郭晏誠" userId="e3219672-2777-4d19-8d82-f0c196fe9886" providerId="ADAL" clId="{2153A1B4-5384-4666-B5AF-43CC55F1759A}" dt="2023-05-16T06:48:07.339" v="29" actId="1076"/>
            <ac:picMkLst>
              <pc:docMk/>
              <pc:sldMasterMk cId="439712278" sldId="2147483660"/>
              <pc:sldLayoutMk cId="3182850335" sldId="2147483672"/>
              <ac:picMk id="1026" creationId="{5DACFF7A-A3D4-3588-F090-E6F32C57BDDA}"/>
            </ac:picMkLst>
          </pc:picChg>
        </pc:sldLayoutChg>
      </pc:sldMasterChg>
    </pc:docChg>
  </pc:docChgLst>
  <pc:docChgLst>
    <pc:chgData name="郭晏誠" userId="e3219672-2777-4d19-8d82-f0c196fe9886" providerId="ADAL" clId="{B08F62D8-A2AD-4B30-AF11-E2DF58672D4A}"/>
    <pc:docChg chg="modSld">
      <pc:chgData name="郭晏誠" userId="e3219672-2777-4d19-8d82-f0c196fe9886" providerId="ADAL" clId="{B08F62D8-A2AD-4B30-AF11-E2DF58672D4A}" dt="2022-07-19T17:47:21.653" v="28"/>
      <pc:docMkLst>
        <pc:docMk/>
      </pc:docMkLst>
      <pc:sldChg chg="addSp modSp">
        <pc:chgData name="郭晏誠" userId="e3219672-2777-4d19-8d82-f0c196fe9886" providerId="ADAL" clId="{B08F62D8-A2AD-4B30-AF11-E2DF58672D4A}" dt="2022-07-19T17:47:21.653" v="28"/>
        <pc:sldMkLst>
          <pc:docMk/>
          <pc:sldMk cId="3456316052" sldId="546"/>
        </pc:sldMkLst>
        <pc:spChg chg="mod">
          <ac:chgData name="郭晏誠" userId="e3219672-2777-4d19-8d82-f0c196fe9886" providerId="ADAL" clId="{B08F62D8-A2AD-4B30-AF11-E2DF58672D4A}" dt="2022-07-19T17:47:21.653" v="28"/>
          <ac:spMkLst>
            <pc:docMk/>
            <pc:sldMk cId="3456316052" sldId="546"/>
            <ac:spMk id="3" creationId="{DE9304B9-BACB-A2FA-9D4C-DA1F68E25714}"/>
          </ac:spMkLst>
        </pc:spChg>
        <pc:graphicFrameChg chg="mod">
          <ac:chgData name="郭晏誠" userId="e3219672-2777-4d19-8d82-f0c196fe9886" providerId="ADAL" clId="{B08F62D8-A2AD-4B30-AF11-E2DF58672D4A}" dt="2022-07-19T17:35:09.885" v="24" actId="20577"/>
          <ac:graphicFrameMkLst>
            <pc:docMk/>
            <pc:sldMk cId="3456316052" sldId="546"/>
            <ac:graphicFrameMk id="8" creationId="{56438759-E139-C6B3-406A-3247BFFB8CF8}"/>
          </ac:graphicFrameMkLst>
        </pc:graphicFrameChg>
        <pc:graphicFrameChg chg="add mod">
          <ac:chgData name="郭晏誠" userId="e3219672-2777-4d19-8d82-f0c196fe9886" providerId="ADAL" clId="{B08F62D8-A2AD-4B30-AF11-E2DF58672D4A}" dt="2022-07-19T17:38:53.757" v="26" actId="207"/>
          <ac:graphicFrameMkLst>
            <pc:docMk/>
            <pc:sldMk cId="3456316052" sldId="546"/>
            <ac:graphicFrameMk id="9" creationId="{B71C3849-50C6-9048-0D6B-D5EF178E3A31}"/>
          </ac:graphicFrameMkLst>
        </pc:graphicFrameChg>
      </pc:sldChg>
    </pc:docChg>
  </pc:docChgLst>
  <pc:docChgLst>
    <pc:chgData name="郭晏誠" userId="e3219672-2777-4d19-8d82-f0c196fe9886" providerId="ADAL" clId="{622D6526-C997-4B6E-8166-66D7A23FB44B}"/>
    <pc:docChg chg="undo redo custSel addSld delSld modSld sldOrd">
      <pc:chgData name="郭晏誠" userId="e3219672-2777-4d19-8d82-f0c196fe9886" providerId="ADAL" clId="{622D6526-C997-4B6E-8166-66D7A23FB44B}" dt="2023-06-06T06:36:18.469" v="16104"/>
      <pc:docMkLst>
        <pc:docMk/>
      </pc:docMkLst>
      <pc:sldChg chg="modSp mod modNotesTx">
        <pc:chgData name="郭晏誠" userId="e3219672-2777-4d19-8d82-f0c196fe9886" providerId="ADAL" clId="{622D6526-C997-4B6E-8166-66D7A23FB44B}" dt="2023-05-31T11:20:40.594" v="8043" actId="1076"/>
        <pc:sldMkLst>
          <pc:docMk/>
          <pc:sldMk cId="854901993" sldId="256"/>
        </pc:sldMkLst>
        <pc:spChg chg="mod">
          <ac:chgData name="郭晏誠" userId="e3219672-2777-4d19-8d82-f0c196fe9886" providerId="ADAL" clId="{622D6526-C997-4B6E-8166-66D7A23FB44B}" dt="2023-05-31T11:20:40.594" v="8043" actId="1076"/>
          <ac:spMkLst>
            <pc:docMk/>
            <pc:sldMk cId="854901993" sldId="256"/>
            <ac:spMk id="2" creationId="{00000000-0000-0000-0000-000000000000}"/>
          </ac:spMkLst>
        </pc:spChg>
        <pc:spChg chg="mod">
          <ac:chgData name="郭晏誠" userId="e3219672-2777-4d19-8d82-f0c196fe9886" providerId="ADAL" clId="{622D6526-C997-4B6E-8166-66D7A23FB44B}" dt="2023-05-31T11:19:30.558" v="8003" actId="207"/>
          <ac:spMkLst>
            <pc:docMk/>
            <pc:sldMk cId="854901993" sldId="256"/>
            <ac:spMk id="3" creationId="{00000000-0000-0000-0000-000000000000}"/>
          </ac:spMkLst>
        </pc:spChg>
      </pc:sldChg>
      <pc:sldChg chg="modSp mod modAnim modNotesTx">
        <pc:chgData name="郭晏誠" userId="e3219672-2777-4d19-8d82-f0c196fe9886" providerId="ADAL" clId="{622D6526-C997-4B6E-8166-66D7A23FB44B}" dt="2023-05-31T11:26:30.331" v="8433"/>
        <pc:sldMkLst>
          <pc:docMk/>
          <pc:sldMk cId="2828267824" sldId="258"/>
        </pc:sldMkLst>
        <pc:spChg chg="mod">
          <ac:chgData name="郭晏誠" userId="e3219672-2777-4d19-8d82-f0c196fe9886" providerId="ADAL" clId="{622D6526-C997-4B6E-8166-66D7A23FB44B}" dt="2023-05-31T11:26:14.776" v="8432" actId="27636"/>
          <ac:spMkLst>
            <pc:docMk/>
            <pc:sldMk cId="2828267824" sldId="258"/>
            <ac:spMk id="3" creationId="{00000000-0000-0000-0000-000000000000}"/>
          </ac:spMkLst>
        </pc:spChg>
      </pc:sldChg>
      <pc:sldChg chg="del modNotesTx">
        <pc:chgData name="郭晏誠" userId="e3219672-2777-4d19-8d82-f0c196fe9886" providerId="ADAL" clId="{622D6526-C997-4B6E-8166-66D7A23FB44B}" dt="2023-05-31T11:27:53.991" v="8454" actId="47"/>
        <pc:sldMkLst>
          <pc:docMk/>
          <pc:sldMk cId="3548732387" sldId="411"/>
        </pc:sldMkLst>
      </pc:sldChg>
      <pc:sldChg chg="del">
        <pc:chgData name="郭晏誠" userId="e3219672-2777-4d19-8d82-f0c196fe9886" providerId="ADAL" clId="{622D6526-C997-4B6E-8166-66D7A23FB44B}" dt="2023-05-19T05:23:08.086" v="280" actId="47"/>
        <pc:sldMkLst>
          <pc:docMk/>
          <pc:sldMk cId="3688079735" sldId="486"/>
        </pc:sldMkLst>
      </pc:sldChg>
      <pc:sldChg chg="add del">
        <pc:chgData name="郭晏誠" userId="e3219672-2777-4d19-8d82-f0c196fe9886" providerId="ADAL" clId="{622D6526-C997-4B6E-8166-66D7A23FB44B}" dt="2023-05-19T05:22:55.583" v="278" actId="47"/>
        <pc:sldMkLst>
          <pc:docMk/>
          <pc:sldMk cId="126941908" sldId="1057"/>
        </pc:sldMkLst>
      </pc:sldChg>
      <pc:sldChg chg="add del">
        <pc:chgData name="郭晏誠" userId="e3219672-2777-4d19-8d82-f0c196fe9886" providerId="ADAL" clId="{622D6526-C997-4B6E-8166-66D7A23FB44B}" dt="2023-05-19T05:22:55.583" v="278" actId="47"/>
        <pc:sldMkLst>
          <pc:docMk/>
          <pc:sldMk cId="2099071438" sldId="1058"/>
        </pc:sldMkLst>
      </pc:sldChg>
      <pc:sldChg chg="modSp del mod">
        <pc:chgData name="郭晏誠" userId="e3219672-2777-4d19-8d82-f0c196fe9886" providerId="ADAL" clId="{622D6526-C997-4B6E-8166-66D7A23FB44B}" dt="2023-05-19T05:23:05.474" v="279" actId="47"/>
        <pc:sldMkLst>
          <pc:docMk/>
          <pc:sldMk cId="2018771321" sldId="1064"/>
        </pc:sldMkLst>
        <pc:spChg chg="mod">
          <ac:chgData name="郭晏誠" userId="e3219672-2777-4d19-8d82-f0c196fe9886" providerId="ADAL" clId="{622D6526-C997-4B6E-8166-66D7A23FB44B}" dt="2023-05-19T05:21:31.716" v="244" actId="20577"/>
          <ac:spMkLst>
            <pc:docMk/>
            <pc:sldMk cId="2018771321" sldId="1064"/>
            <ac:spMk id="2" creationId="{00000000-0000-0000-0000-000000000000}"/>
          </ac:spMkLst>
        </pc:spChg>
      </pc:sldChg>
      <pc:sldChg chg="add del">
        <pc:chgData name="郭晏誠" userId="e3219672-2777-4d19-8d82-f0c196fe9886" providerId="ADAL" clId="{622D6526-C997-4B6E-8166-66D7A23FB44B}" dt="2023-05-19T05:22:55.583" v="278" actId="47"/>
        <pc:sldMkLst>
          <pc:docMk/>
          <pc:sldMk cId="3473463059" sldId="1066"/>
        </pc:sldMkLst>
      </pc:sldChg>
      <pc:sldChg chg="del">
        <pc:chgData name="郭晏誠" userId="e3219672-2777-4d19-8d82-f0c196fe9886" providerId="ADAL" clId="{622D6526-C997-4B6E-8166-66D7A23FB44B}" dt="2023-05-19T05:23:18.604" v="283" actId="47"/>
        <pc:sldMkLst>
          <pc:docMk/>
          <pc:sldMk cId="2546377847" sldId="1110"/>
        </pc:sldMkLst>
      </pc:sldChg>
      <pc:sldChg chg="modSp mod">
        <pc:chgData name="郭晏誠" userId="e3219672-2777-4d19-8d82-f0c196fe9886" providerId="ADAL" clId="{622D6526-C997-4B6E-8166-66D7A23FB44B}" dt="2023-05-19T05:21:55.215" v="254" actId="20577"/>
        <pc:sldMkLst>
          <pc:docMk/>
          <pc:sldMk cId="4074567459" sldId="1113"/>
        </pc:sldMkLst>
        <pc:spChg chg="mod">
          <ac:chgData name="郭晏誠" userId="e3219672-2777-4d19-8d82-f0c196fe9886" providerId="ADAL" clId="{622D6526-C997-4B6E-8166-66D7A23FB44B}" dt="2023-05-19T05:21:55.215" v="254" actId="20577"/>
          <ac:spMkLst>
            <pc:docMk/>
            <pc:sldMk cId="4074567459" sldId="1113"/>
            <ac:spMk id="2" creationId="{4203D2A2-EA5C-6482-E700-54BC47CD91E1}"/>
          </ac:spMkLst>
        </pc:spChg>
      </pc:sldChg>
      <pc:sldChg chg="addSp delSp modSp mod modNotesTx">
        <pc:chgData name="郭晏誠" userId="e3219672-2777-4d19-8d82-f0c196fe9886" providerId="ADAL" clId="{622D6526-C997-4B6E-8166-66D7A23FB44B}" dt="2023-05-22T04:28:34.058" v="3113" actId="478"/>
        <pc:sldMkLst>
          <pc:docMk/>
          <pc:sldMk cId="2981318476" sldId="1114"/>
        </pc:sldMkLst>
        <pc:spChg chg="mod">
          <ac:chgData name="郭晏誠" userId="e3219672-2777-4d19-8d82-f0c196fe9886" providerId="ADAL" clId="{622D6526-C997-4B6E-8166-66D7A23FB44B}" dt="2023-05-19T05:21:58.254" v="255"/>
          <ac:spMkLst>
            <pc:docMk/>
            <pc:sldMk cId="2981318476" sldId="1114"/>
            <ac:spMk id="2" creationId="{4203D2A2-EA5C-6482-E700-54BC47CD91E1}"/>
          </ac:spMkLst>
        </pc:spChg>
        <pc:spChg chg="add del">
          <ac:chgData name="郭晏誠" userId="e3219672-2777-4d19-8d82-f0c196fe9886" providerId="ADAL" clId="{622D6526-C997-4B6E-8166-66D7A23FB44B}" dt="2023-05-22T04:27:05.638" v="3086" actId="478"/>
          <ac:spMkLst>
            <pc:docMk/>
            <pc:sldMk cId="2981318476" sldId="1114"/>
            <ac:spMk id="5" creationId="{9ABA9D39-10C0-C739-A237-E258EE5F5E93}"/>
          </ac:spMkLst>
        </pc:spChg>
        <pc:spChg chg="mod">
          <ac:chgData name="郭晏誠" userId="e3219672-2777-4d19-8d82-f0c196fe9886" providerId="ADAL" clId="{622D6526-C997-4B6E-8166-66D7A23FB44B}" dt="2023-05-19T05:22:00.110" v="256"/>
          <ac:spMkLst>
            <pc:docMk/>
            <pc:sldMk cId="2981318476" sldId="1114"/>
            <ac:spMk id="6" creationId="{38D58551-6F8D-DB60-5E12-B4EA7E3CABDF}"/>
          </ac:spMkLst>
        </pc:spChg>
        <pc:spChg chg="add mod">
          <ac:chgData name="郭晏誠" userId="e3219672-2777-4d19-8d82-f0c196fe9886" providerId="ADAL" clId="{622D6526-C997-4B6E-8166-66D7A23FB44B}" dt="2023-05-22T04:28:08.757" v="3108" actId="1076"/>
          <ac:spMkLst>
            <pc:docMk/>
            <pc:sldMk cId="2981318476" sldId="1114"/>
            <ac:spMk id="7" creationId="{B1CD2370-9243-41FD-63DF-103A976B314C}"/>
          </ac:spMkLst>
        </pc:spChg>
        <pc:spChg chg="add mod">
          <ac:chgData name="郭晏誠" userId="e3219672-2777-4d19-8d82-f0c196fe9886" providerId="ADAL" clId="{622D6526-C997-4B6E-8166-66D7A23FB44B}" dt="2023-05-22T04:28:08.757" v="3108" actId="1076"/>
          <ac:spMkLst>
            <pc:docMk/>
            <pc:sldMk cId="2981318476" sldId="1114"/>
            <ac:spMk id="8" creationId="{618F053D-0CBA-7CF2-B32C-0DEB2A34C02F}"/>
          </ac:spMkLst>
        </pc:spChg>
        <pc:spChg chg="add del mod">
          <ac:chgData name="郭晏誠" userId="e3219672-2777-4d19-8d82-f0c196fe9886" providerId="ADAL" clId="{622D6526-C997-4B6E-8166-66D7A23FB44B}" dt="2023-05-22T04:28:34.058" v="3113" actId="478"/>
          <ac:spMkLst>
            <pc:docMk/>
            <pc:sldMk cId="2981318476" sldId="1114"/>
            <ac:spMk id="9" creationId="{C4CBAFC1-F57F-FD9E-FE6B-5F6062E72C6D}"/>
          </ac:spMkLst>
        </pc:spChg>
        <pc:graphicFrameChg chg="mod modGraphic">
          <ac:chgData name="郭晏誠" userId="e3219672-2777-4d19-8d82-f0c196fe9886" providerId="ADAL" clId="{622D6526-C997-4B6E-8166-66D7A23FB44B}" dt="2023-05-22T04:28:14.248" v="3110" actId="113"/>
          <ac:graphicFrameMkLst>
            <pc:docMk/>
            <pc:sldMk cId="2981318476" sldId="1114"/>
            <ac:graphicFrameMk id="3" creationId="{03E6AF7C-55F0-BE62-BEA3-8EB222DB41D0}"/>
          </ac:graphicFrameMkLst>
        </pc:graphicFrameChg>
      </pc:sldChg>
      <pc:sldChg chg="modSp mod">
        <pc:chgData name="郭晏誠" userId="e3219672-2777-4d19-8d82-f0c196fe9886" providerId="ADAL" clId="{622D6526-C997-4B6E-8166-66D7A23FB44B}" dt="2023-05-19T05:21:35.736" v="246"/>
        <pc:sldMkLst>
          <pc:docMk/>
          <pc:sldMk cId="1475416708" sldId="1126"/>
        </pc:sldMkLst>
        <pc:spChg chg="mod">
          <ac:chgData name="郭晏誠" userId="e3219672-2777-4d19-8d82-f0c196fe9886" providerId="ADAL" clId="{622D6526-C997-4B6E-8166-66D7A23FB44B}" dt="2023-05-19T05:21:35.736" v="246"/>
          <ac:spMkLst>
            <pc:docMk/>
            <pc:sldMk cId="1475416708" sldId="1126"/>
            <ac:spMk id="2" creationId="{4203D2A2-EA5C-6482-E700-54BC47CD91E1}"/>
          </ac:spMkLst>
        </pc:spChg>
      </pc:sldChg>
      <pc:sldChg chg="addSp modSp mod modNotesTx">
        <pc:chgData name="郭晏誠" userId="e3219672-2777-4d19-8d82-f0c196fe9886" providerId="ADAL" clId="{622D6526-C997-4B6E-8166-66D7A23FB44B}" dt="2023-05-29T15:53:16.904" v="6787" actId="20577"/>
        <pc:sldMkLst>
          <pc:docMk/>
          <pc:sldMk cId="1062929120" sldId="1130"/>
        </pc:sldMkLst>
        <pc:spChg chg="mod">
          <ac:chgData name="郭晏誠" userId="e3219672-2777-4d19-8d82-f0c196fe9886" providerId="ADAL" clId="{622D6526-C997-4B6E-8166-66D7A23FB44B}" dt="2023-05-29T15:50:50.606" v="6778" actId="20577"/>
          <ac:spMkLst>
            <pc:docMk/>
            <pc:sldMk cId="1062929120" sldId="1130"/>
            <ac:spMk id="3" creationId="{A03C2531-AFD3-D351-2C9E-65366171B775}"/>
          </ac:spMkLst>
        </pc:spChg>
        <pc:spChg chg="add mod">
          <ac:chgData name="郭晏誠" userId="e3219672-2777-4d19-8d82-f0c196fe9886" providerId="ADAL" clId="{622D6526-C997-4B6E-8166-66D7A23FB44B}" dt="2023-05-29T15:53:16.904" v="6787" actId="20577"/>
          <ac:spMkLst>
            <pc:docMk/>
            <pc:sldMk cId="1062929120" sldId="1130"/>
            <ac:spMk id="12" creationId="{B0DD8765-2FAF-4047-27C0-A5667289A8D1}"/>
          </ac:spMkLst>
        </pc:spChg>
      </pc:sldChg>
      <pc:sldChg chg="modSp mod">
        <pc:chgData name="郭晏誠" userId="e3219672-2777-4d19-8d82-f0c196fe9886" providerId="ADAL" clId="{622D6526-C997-4B6E-8166-66D7A23FB44B}" dt="2023-05-30T11:58:18.981" v="7456" actId="1076"/>
        <pc:sldMkLst>
          <pc:docMk/>
          <pc:sldMk cId="596401888" sldId="1219"/>
        </pc:sldMkLst>
        <pc:spChg chg="mod">
          <ac:chgData name="郭晏誠" userId="e3219672-2777-4d19-8d82-f0c196fe9886" providerId="ADAL" clId="{622D6526-C997-4B6E-8166-66D7A23FB44B}" dt="2023-05-30T11:58:18.981" v="7456" actId="1076"/>
          <ac:spMkLst>
            <pc:docMk/>
            <pc:sldMk cId="596401888" sldId="1219"/>
            <ac:spMk id="9" creationId="{F6264543-F01D-CA68-0D42-6F9FEBC2848E}"/>
          </ac:spMkLst>
        </pc:spChg>
      </pc:sldChg>
      <pc:sldChg chg="modNotesTx">
        <pc:chgData name="郭晏誠" userId="e3219672-2777-4d19-8d82-f0c196fe9886" providerId="ADAL" clId="{622D6526-C997-4B6E-8166-66D7A23FB44B}" dt="2023-05-19T05:26:02.251" v="345"/>
        <pc:sldMkLst>
          <pc:docMk/>
          <pc:sldMk cId="544334321" sldId="1260"/>
        </pc:sldMkLst>
      </pc:sldChg>
      <pc:sldChg chg="modSp mod modAnim modNotesTx">
        <pc:chgData name="郭晏誠" userId="e3219672-2777-4d19-8d82-f0c196fe9886" providerId="ADAL" clId="{622D6526-C997-4B6E-8166-66D7A23FB44B}" dt="2023-05-31T11:47:43.571" v="10153" actId="20577"/>
        <pc:sldMkLst>
          <pc:docMk/>
          <pc:sldMk cId="3144849082" sldId="1265"/>
        </pc:sldMkLst>
        <pc:spChg chg="mod">
          <ac:chgData name="郭晏誠" userId="e3219672-2777-4d19-8d82-f0c196fe9886" providerId="ADAL" clId="{622D6526-C997-4B6E-8166-66D7A23FB44B}" dt="2023-05-31T11:36:54.928" v="9243" actId="20577"/>
          <ac:spMkLst>
            <pc:docMk/>
            <pc:sldMk cId="3144849082" sldId="1265"/>
            <ac:spMk id="3" creationId="{533D8DB5-2799-445E-BB21-0A3FBE64EA54}"/>
          </ac:spMkLst>
        </pc:spChg>
        <pc:spChg chg="mod">
          <ac:chgData name="郭晏誠" userId="e3219672-2777-4d19-8d82-f0c196fe9886" providerId="ADAL" clId="{622D6526-C997-4B6E-8166-66D7A23FB44B}" dt="2023-05-31T11:42:51.731" v="9952" actId="14100"/>
          <ac:spMkLst>
            <pc:docMk/>
            <pc:sldMk cId="3144849082" sldId="1265"/>
            <ac:spMk id="63" creationId="{CE06E3F0-5659-7E59-500A-02907C6D63CB}"/>
          </ac:spMkLst>
        </pc:spChg>
        <pc:spChg chg="mod">
          <ac:chgData name="郭晏誠" userId="e3219672-2777-4d19-8d82-f0c196fe9886" providerId="ADAL" clId="{622D6526-C997-4B6E-8166-66D7A23FB44B}" dt="2023-05-31T11:43:03.197" v="9972" actId="14100"/>
          <ac:spMkLst>
            <pc:docMk/>
            <pc:sldMk cId="3144849082" sldId="1265"/>
            <ac:spMk id="1024" creationId="{9088ABE1-124B-65AD-075C-CB95D28943C2}"/>
          </ac:spMkLst>
        </pc:spChg>
        <pc:spChg chg="mod">
          <ac:chgData name="郭晏誠" userId="e3219672-2777-4d19-8d82-f0c196fe9886" providerId="ADAL" clId="{622D6526-C997-4B6E-8166-66D7A23FB44B}" dt="2023-05-31T11:43:42.350" v="10067" actId="20577"/>
          <ac:spMkLst>
            <pc:docMk/>
            <pc:sldMk cId="3144849082" sldId="1265"/>
            <ac:spMk id="1040" creationId="{F117B0C8-61E3-B18A-040C-B5C3C266A532}"/>
          </ac:spMkLst>
        </pc:spChg>
        <pc:spChg chg="mod">
          <ac:chgData name="郭晏誠" userId="e3219672-2777-4d19-8d82-f0c196fe9886" providerId="ADAL" clId="{622D6526-C997-4B6E-8166-66D7A23FB44B}" dt="2023-05-31T11:47:43.571" v="10153" actId="20577"/>
          <ac:spMkLst>
            <pc:docMk/>
            <pc:sldMk cId="3144849082" sldId="1265"/>
            <ac:spMk id="1041" creationId="{DA1C19CB-3D46-8E63-7A99-9AF88881E0F5}"/>
          </ac:spMkLst>
        </pc:spChg>
      </pc:sldChg>
      <pc:sldChg chg="addSp modSp mod">
        <pc:chgData name="郭晏誠" userId="e3219672-2777-4d19-8d82-f0c196fe9886" providerId="ADAL" clId="{622D6526-C997-4B6E-8166-66D7A23FB44B}" dt="2023-06-02T06:28:42.133" v="11562"/>
        <pc:sldMkLst>
          <pc:docMk/>
          <pc:sldMk cId="2817959930" sldId="1266"/>
        </pc:sldMkLst>
        <pc:spChg chg="mod">
          <ac:chgData name="郭晏誠" userId="e3219672-2777-4d19-8d82-f0c196fe9886" providerId="ADAL" clId="{622D6526-C997-4B6E-8166-66D7A23FB44B}" dt="2023-06-02T06:28:28.437" v="11561" actId="20577"/>
          <ac:spMkLst>
            <pc:docMk/>
            <pc:sldMk cId="2817959930" sldId="1266"/>
            <ac:spMk id="3" creationId="{AA450988-60EB-CFEE-57B3-EB55D5AB3739}"/>
          </ac:spMkLst>
        </pc:spChg>
        <pc:spChg chg="add mod">
          <ac:chgData name="郭晏誠" userId="e3219672-2777-4d19-8d82-f0c196fe9886" providerId="ADAL" clId="{622D6526-C997-4B6E-8166-66D7A23FB44B}" dt="2023-06-02T06:28:42.133" v="11562"/>
          <ac:spMkLst>
            <pc:docMk/>
            <pc:sldMk cId="2817959930" sldId="1266"/>
            <ac:spMk id="6" creationId="{0082B27E-9261-8D8B-B98F-61E63EBFDB3B}"/>
          </ac:spMkLst>
        </pc:spChg>
      </pc:sldChg>
      <pc:sldChg chg="addSp modSp mod modNotesTx">
        <pc:chgData name="郭晏誠" userId="e3219672-2777-4d19-8d82-f0c196fe9886" providerId="ADAL" clId="{622D6526-C997-4B6E-8166-66D7A23FB44B}" dt="2023-05-22T04:29:13.247" v="3118" actId="1582"/>
        <pc:sldMkLst>
          <pc:docMk/>
          <pc:sldMk cId="3394376158" sldId="1272"/>
        </pc:sldMkLst>
        <pc:spChg chg="mod">
          <ac:chgData name="郭晏誠" userId="e3219672-2777-4d19-8d82-f0c196fe9886" providerId="ADAL" clId="{622D6526-C997-4B6E-8166-66D7A23FB44B}" dt="2023-05-19T05:22:01.905" v="257"/>
          <ac:spMkLst>
            <pc:docMk/>
            <pc:sldMk cId="3394376158" sldId="1272"/>
            <ac:spMk id="2" creationId="{4203D2A2-EA5C-6482-E700-54BC47CD91E1}"/>
          </ac:spMkLst>
        </pc:spChg>
        <pc:spChg chg="add mod">
          <ac:chgData name="郭晏誠" userId="e3219672-2777-4d19-8d82-f0c196fe9886" providerId="ADAL" clId="{622D6526-C997-4B6E-8166-66D7A23FB44B}" dt="2023-05-22T04:29:13.247" v="3118" actId="1582"/>
          <ac:spMkLst>
            <pc:docMk/>
            <pc:sldMk cId="3394376158" sldId="1272"/>
            <ac:spMk id="3" creationId="{05C2F726-EAD2-C986-266D-5E1E31DFABC5}"/>
          </ac:spMkLst>
        </pc:spChg>
        <pc:spChg chg="mod">
          <ac:chgData name="郭晏誠" userId="e3219672-2777-4d19-8d82-f0c196fe9886" providerId="ADAL" clId="{622D6526-C997-4B6E-8166-66D7A23FB44B}" dt="2023-05-19T05:22:02.548" v="258"/>
          <ac:spMkLst>
            <pc:docMk/>
            <pc:sldMk cId="3394376158" sldId="1272"/>
            <ac:spMk id="6" creationId="{38D58551-6F8D-DB60-5E12-B4EA7E3CABDF}"/>
          </ac:spMkLst>
        </pc:spChg>
      </pc:sldChg>
      <pc:sldChg chg="modSp mod">
        <pc:chgData name="郭晏誠" userId="e3219672-2777-4d19-8d82-f0c196fe9886" providerId="ADAL" clId="{622D6526-C997-4B6E-8166-66D7A23FB44B}" dt="2023-05-19T05:21:33.957" v="245"/>
        <pc:sldMkLst>
          <pc:docMk/>
          <pc:sldMk cId="2709341682" sldId="1273"/>
        </pc:sldMkLst>
        <pc:spChg chg="mod">
          <ac:chgData name="郭晏誠" userId="e3219672-2777-4d19-8d82-f0c196fe9886" providerId="ADAL" clId="{622D6526-C997-4B6E-8166-66D7A23FB44B}" dt="2023-05-19T05:21:33.957" v="245"/>
          <ac:spMkLst>
            <pc:docMk/>
            <pc:sldMk cId="2709341682" sldId="1273"/>
            <ac:spMk id="2" creationId="{4203D2A2-EA5C-6482-E700-54BC47CD91E1}"/>
          </ac:spMkLst>
        </pc:spChg>
      </pc:sldChg>
      <pc:sldChg chg="add del">
        <pc:chgData name="郭晏誠" userId="e3219672-2777-4d19-8d82-f0c196fe9886" providerId="ADAL" clId="{622D6526-C997-4B6E-8166-66D7A23FB44B}" dt="2023-05-19T05:22:55.583" v="278" actId="47"/>
        <pc:sldMkLst>
          <pc:docMk/>
          <pc:sldMk cId="1441500692" sldId="1276"/>
        </pc:sldMkLst>
      </pc:sldChg>
      <pc:sldChg chg="del">
        <pc:chgData name="郭晏誠" userId="e3219672-2777-4d19-8d82-f0c196fe9886" providerId="ADAL" clId="{622D6526-C997-4B6E-8166-66D7A23FB44B}" dt="2023-05-19T05:23:10.770" v="281" actId="47"/>
        <pc:sldMkLst>
          <pc:docMk/>
          <pc:sldMk cId="2477882316" sldId="1278"/>
        </pc:sldMkLst>
      </pc:sldChg>
      <pc:sldChg chg="modSp mod">
        <pc:chgData name="郭晏誠" userId="e3219672-2777-4d19-8d82-f0c196fe9886" providerId="ADAL" clId="{622D6526-C997-4B6E-8166-66D7A23FB44B}" dt="2023-05-30T12:00:14.615" v="7495" actId="1076"/>
        <pc:sldMkLst>
          <pc:docMk/>
          <pc:sldMk cId="1109224273" sldId="1390"/>
        </pc:sldMkLst>
        <pc:spChg chg="mod">
          <ac:chgData name="郭晏誠" userId="e3219672-2777-4d19-8d82-f0c196fe9886" providerId="ADAL" clId="{622D6526-C997-4B6E-8166-66D7A23FB44B}" dt="2023-05-30T12:00:11.873" v="7494" actId="1076"/>
          <ac:spMkLst>
            <pc:docMk/>
            <pc:sldMk cId="1109224273" sldId="1390"/>
            <ac:spMk id="3" creationId="{3DE0E5F1-D381-FA8C-BF11-C27F500FD3F2}"/>
          </ac:spMkLst>
        </pc:spChg>
        <pc:graphicFrameChg chg="mod">
          <ac:chgData name="郭晏誠" userId="e3219672-2777-4d19-8d82-f0c196fe9886" providerId="ADAL" clId="{622D6526-C997-4B6E-8166-66D7A23FB44B}" dt="2023-05-30T12:00:14.615" v="7495" actId="1076"/>
          <ac:graphicFrameMkLst>
            <pc:docMk/>
            <pc:sldMk cId="1109224273" sldId="1390"/>
            <ac:graphicFrameMk id="6" creationId="{69B6B584-9908-96F6-6EDA-D2D2447201AC}"/>
          </ac:graphicFrameMkLst>
        </pc:graphicFrameChg>
      </pc:sldChg>
      <pc:sldChg chg="addSp delSp modSp del mod modAnim modShow modNotesTx">
        <pc:chgData name="郭晏誠" userId="e3219672-2777-4d19-8d82-f0c196fe9886" providerId="ADAL" clId="{622D6526-C997-4B6E-8166-66D7A23FB44B}" dt="2023-06-01T07:56:26.130" v="11361" actId="2696"/>
        <pc:sldMkLst>
          <pc:docMk/>
          <pc:sldMk cId="3201255678" sldId="1543"/>
        </pc:sldMkLst>
        <pc:spChg chg="mod">
          <ac:chgData name="郭晏誠" userId="e3219672-2777-4d19-8d82-f0c196fe9886" providerId="ADAL" clId="{622D6526-C997-4B6E-8166-66D7A23FB44B}" dt="2023-05-22T01:49:59.521" v="2476" actId="20577"/>
          <ac:spMkLst>
            <pc:docMk/>
            <pc:sldMk cId="3201255678" sldId="1543"/>
            <ac:spMk id="3" creationId="{A1A63981-AC74-6259-9076-85D0EAC61BDE}"/>
          </ac:spMkLst>
        </pc:spChg>
        <pc:spChg chg="add mod">
          <ac:chgData name="郭晏誠" userId="e3219672-2777-4d19-8d82-f0c196fe9886" providerId="ADAL" clId="{622D6526-C997-4B6E-8166-66D7A23FB44B}" dt="2023-05-22T01:49:55.793" v="2472" actId="1076"/>
          <ac:spMkLst>
            <pc:docMk/>
            <pc:sldMk cId="3201255678" sldId="1543"/>
            <ac:spMk id="5" creationId="{B733F6B6-230D-E135-BE75-4A3153405F01}"/>
          </ac:spMkLst>
        </pc:spChg>
        <pc:spChg chg="del">
          <ac:chgData name="郭晏誠" userId="e3219672-2777-4d19-8d82-f0c196fe9886" providerId="ADAL" clId="{622D6526-C997-4B6E-8166-66D7A23FB44B}" dt="2023-05-19T05:05:48.252" v="52" actId="478"/>
          <ac:spMkLst>
            <pc:docMk/>
            <pc:sldMk cId="3201255678" sldId="1543"/>
            <ac:spMk id="5" creationId="{EFAB2FA3-889D-DCD8-1EEF-2ABC64F0B846}"/>
          </ac:spMkLst>
        </pc:spChg>
        <pc:spChg chg="del">
          <ac:chgData name="郭晏誠" userId="e3219672-2777-4d19-8d82-f0c196fe9886" providerId="ADAL" clId="{622D6526-C997-4B6E-8166-66D7A23FB44B}" dt="2023-05-19T05:05:48.252" v="52" actId="478"/>
          <ac:spMkLst>
            <pc:docMk/>
            <pc:sldMk cId="3201255678" sldId="1543"/>
            <ac:spMk id="6" creationId="{EF2F575A-863A-6D5A-FBDE-8679927E32C9}"/>
          </ac:spMkLst>
        </pc:spChg>
        <pc:spChg chg="del">
          <ac:chgData name="郭晏誠" userId="e3219672-2777-4d19-8d82-f0c196fe9886" providerId="ADAL" clId="{622D6526-C997-4B6E-8166-66D7A23FB44B}" dt="2023-05-19T05:05:48.252" v="52" actId="478"/>
          <ac:spMkLst>
            <pc:docMk/>
            <pc:sldMk cId="3201255678" sldId="1543"/>
            <ac:spMk id="8" creationId="{2CC7B4CD-ABD1-658E-735E-AB125C82B6F0}"/>
          </ac:spMkLst>
        </pc:spChg>
        <pc:spChg chg="del">
          <ac:chgData name="郭晏誠" userId="e3219672-2777-4d19-8d82-f0c196fe9886" providerId="ADAL" clId="{622D6526-C997-4B6E-8166-66D7A23FB44B}" dt="2023-05-19T05:05:48.252" v="52" actId="478"/>
          <ac:spMkLst>
            <pc:docMk/>
            <pc:sldMk cId="3201255678" sldId="1543"/>
            <ac:spMk id="11" creationId="{ABE1404C-C6F4-BE4B-DF9C-B3DD7A15CB8F}"/>
          </ac:spMkLst>
        </pc:spChg>
        <pc:spChg chg="del">
          <ac:chgData name="郭晏誠" userId="e3219672-2777-4d19-8d82-f0c196fe9886" providerId="ADAL" clId="{622D6526-C997-4B6E-8166-66D7A23FB44B}" dt="2023-05-19T05:05:48.252" v="52" actId="478"/>
          <ac:spMkLst>
            <pc:docMk/>
            <pc:sldMk cId="3201255678" sldId="1543"/>
            <ac:spMk id="15" creationId="{9427A75C-226F-1BF5-1F32-6D359CDBCAEC}"/>
          </ac:spMkLst>
        </pc:spChg>
        <pc:spChg chg="add mod">
          <ac:chgData name="郭晏誠" userId="e3219672-2777-4d19-8d82-f0c196fe9886" providerId="ADAL" clId="{622D6526-C997-4B6E-8166-66D7A23FB44B}" dt="2023-05-22T01:49:55.793" v="2472" actId="1076"/>
          <ac:spMkLst>
            <pc:docMk/>
            <pc:sldMk cId="3201255678" sldId="1543"/>
            <ac:spMk id="16" creationId="{40909B3B-B07C-69D7-E8D5-3B33ECCAF90E}"/>
          </ac:spMkLst>
        </pc:spChg>
        <pc:spChg chg="add mod">
          <ac:chgData name="郭晏誠" userId="e3219672-2777-4d19-8d82-f0c196fe9886" providerId="ADAL" clId="{622D6526-C997-4B6E-8166-66D7A23FB44B}" dt="2023-05-22T01:49:55.793" v="2472" actId="1076"/>
          <ac:spMkLst>
            <pc:docMk/>
            <pc:sldMk cId="3201255678" sldId="1543"/>
            <ac:spMk id="25" creationId="{DBF7788B-A380-6A60-511D-C2677DE1C195}"/>
          </ac:spMkLst>
        </pc:spChg>
        <pc:spChg chg="add mod">
          <ac:chgData name="郭晏誠" userId="e3219672-2777-4d19-8d82-f0c196fe9886" providerId="ADAL" clId="{622D6526-C997-4B6E-8166-66D7A23FB44B}" dt="2023-05-22T01:49:55.793" v="2472" actId="1076"/>
          <ac:spMkLst>
            <pc:docMk/>
            <pc:sldMk cId="3201255678" sldId="1543"/>
            <ac:spMk id="28" creationId="{946CCE68-46A7-F7FE-A31B-3EA7980C5909}"/>
          </ac:spMkLst>
        </pc:spChg>
        <pc:spChg chg="add mod">
          <ac:chgData name="郭晏誠" userId="e3219672-2777-4d19-8d82-f0c196fe9886" providerId="ADAL" clId="{622D6526-C997-4B6E-8166-66D7A23FB44B}" dt="2023-05-22T01:49:55.793" v="2472" actId="1076"/>
          <ac:spMkLst>
            <pc:docMk/>
            <pc:sldMk cId="3201255678" sldId="1543"/>
            <ac:spMk id="30" creationId="{243DFC12-7700-3E62-BA28-DB470FB1DFF9}"/>
          </ac:spMkLst>
        </pc:spChg>
        <pc:spChg chg="add mod">
          <ac:chgData name="郭晏誠" userId="e3219672-2777-4d19-8d82-f0c196fe9886" providerId="ADAL" clId="{622D6526-C997-4B6E-8166-66D7A23FB44B}" dt="2023-05-22T01:49:55.793" v="2472" actId="1076"/>
          <ac:spMkLst>
            <pc:docMk/>
            <pc:sldMk cId="3201255678" sldId="1543"/>
            <ac:spMk id="31" creationId="{B04B48A0-9DFC-FD41-8F02-2B7FF6A79357}"/>
          </ac:spMkLst>
        </pc:spChg>
        <pc:spChg chg="add mod">
          <ac:chgData name="郭晏誠" userId="e3219672-2777-4d19-8d82-f0c196fe9886" providerId="ADAL" clId="{622D6526-C997-4B6E-8166-66D7A23FB44B}" dt="2023-05-22T01:49:55.793" v="2472" actId="1076"/>
          <ac:spMkLst>
            <pc:docMk/>
            <pc:sldMk cId="3201255678" sldId="1543"/>
            <ac:spMk id="32" creationId="{E28FBB0B-8828-FA51-FD26-A9697BE36E71}"/>
          </ac:spMkLst>
        </pc:spChg>
        <pc:picChg chg="add del mod">
          <ac:chgData name="郭晏誠" userId="e3219672-2777-4d19-8d82-f0c196fe9886" providerId="ADAL" clId="{622D6526-C997-4B6E-8166-66D7A23FB44B}" dt="2023-05-19T06:23:19.057" v="368" actId="478"/>
          <ac:picMkLst>
            <pc:docMk/>
            <pc:sldMk cId="3201255678" sldId="1543"/>
            <ac:picMk id="9" creationId="{5C106F50-BD01-DC68-1F7E-E173E9B04CE3}"/>
          </ac:picMkLst>
        </pc:picChg>
        <pc:picChg chg="add del mod">
          <ac:chgData name="郭晏誠" userId="e3219672-2777-4d19-8d82-f0c196fe9886" providerId="ADAL" clId="{622D6526-C997-4B6E-8166-66D7A23FB44B}" dt="2023-05-19T06:22:50.328" v="365" actId="22"/>
          <ac:picMkLst>
            <pc:docMk/>
            <pc:sldMk cId="3201255678" sldId="1543"/>
            <ac:picMk id="12" creationId="{CC0F3EFA-E5DA-7D92-C2E2-96B40C58EAD3}"/>
          </ac:picMkLst>
        </pc:picChg>
        <pc:picChg chg="add del mod">
          <ac:chgData name="郭晏誠" userId="e3219672-2777-4d19-8d82-f0c196fe9886" providerId="ADAL" clId="{622D6526-C997-4B6E-8166-66D7A23FB44B}" dt="2023-05-19T06:29:52.461" v="467" actId="22"/>
          <ac:picMkLst>
            <pc:docMk/>
            <pc:sldMk cId="3201255678" sldId="1543"/>
            <ac:picMk id="18" creationId="{509B724A-01DD-DC85-444C-F86F9F0D36F8}"/>
          </ac:picMkLst>
        </pc:picChg>
        <pc:picChg chg="add del mod">
          <ac:chgData name="郭晏誠" userId="e3219672-2777-4d19-8d82-f0c196fe9886" providerId="ADAL" clId="{622D6526-C997-4B6E-8166-66D7A23FB44B}" dt="2023-05-19T06:34:38.533" v="512" actId="478"/>
          <ac:picMkLst>
            <pc:docMk/>
            <pc:sldMk cId="3201255678" sldId="1543"/>
            <ac:picMk id="27" creationId="{CD90042C-77DE-95DA-409F-560C931F954C}"/>
          </ac:picMkLst>
        </pc:picChg>
        <pc:picChg chg="add mod">
          <ac:chgData name="郭晏誠" userId="e3219672-2777-4d19-8d82-f0c196fe9886" providerId="ADAL" clId="{622D6526-C997-4B6E-8166-66D7A23FB44B}" dt="2023-05-22T01:49:55.793" v="2472" actId="1076"/>
          <ac:picMkLst>
            <pc:docMk/>
            <pc:sldMk cId="3201255678" sldId="1543"/>
            <ac:picMk id="29" creationId="{BA482C11-2304-5324-3301-E547B8A1D0FB}"/>
          </ac:picMkLst>
        </pc:picChg>
        <pc:picChg chg="add mod">
          <ac:chgData name="郭晏誠" userId="e3219672-2777-4d19-8d82-f0c196fe9886" providerId="ADAL" clId="{622D6526-C997-4B6E-8166-66D7A23FB44B}" dt="2023-05-22T01:49:55.793" v="2472" actId="1076"/>
          <ac:picMkLst>
            <pc:docMk/>
            <pc:sldMk cId="3201255678" sldId="1543"/>
            <ac:picMk id="1026" creationId="{F2047864-FF5B-280D-3C6D-E55DA9CE6D36}"/>
          </ac:picMkLst>
        </pc:picChg>
        <pc:cxnChg chg="del mod">
          <ac:chgData name="郭晏誠" userId="e3219672-2777-4d19-8d82-f0c196fe9886" providerId="ADAL" clId="{622D6526-C997-4B6E-8166-66D7A23FB44B}" dt="2023-05-19T05:05:48.252" v="52" actId="478"/>
          <ac:cxnSpMkLst>
            <pc:docMk/>
            <pc:sldMk cId="3201255678" sldId="1543"/>
            <ac:cxnSpMk id="13" creationId="{BBD26DEC-57A8-950D-44F4-0DE2257015D0}"/>
          </ac:cxnSpMkLst>
        </pc:cxnChg>
        <pc:cxnChg chg="add del">
          <ac:chgData name="郭晏誠" userId="e3219672-2777-4d19-8d82-f0c196fe9886" providerId="ADAL" clId="{622D6526-C997-4B6E-8166-66D7A23FB44B}" dt="2023-05-19T06:30:42.429" v="492" actId="11529"/>
          <ac:cxnSpMkLst>
            <pc:docMk/>
            <pc:sldMk cId="3201255678" sldId="1543"/>
            <ac:cxnSpMk id="20" creationId="{33C52A59-6E20-DF8E-3663-A49610C4370C}"/>
          </ac:cxnSpMkLst>
        </pc:cxnChg>
        <pc:cxnChg chg="add mod">
          <ac:chgData name="郭晏誠" userId="e3219672-2777-4d19-8d82-f0c196fe9886" providerId="ADAL" clId="{622D6526-C997-4B6E-8166-66D7A23FB44B}" dt="2023-05-22T01:49:55.793" v="2472" actId="1076"/>
          <ac:cxnSpMkLst>
            <pc:docMk/>
            <pc:sldMk cId="3201255678" sldId="1543"/>
            <ac:cxnSpMk id="22" creationId="{9B47E306-AEEE-1B03-6BFE-3ECB45E3A7E5}"/>
          </ac:cxnSpMkLst>
        </pc:cxnChg>
      </pc:sldChg>
      <pc:sldChg chg="modSp add mod">
        <pc:chgData name="郭晏誠" userId="e3219672-2777-4d19-8d82-f0c196fe9886" providerId="ADAL" clId="{622D6526-C997-4B6E-8166-66D7A23FB44B}" dt="2023-06-01T08:20:34.915" v="11500"/>
        <pc:sldMkLst>
          <pc:docMk/>
          <pc:sldMk cId="4153570117" sldId="1543"/>
        </pc:sldMkLst>
        <pc:spChg chg="mod">
          <ac:chgData name="郭晏誠" userId="e3219672-2777-4d19-8d82-f0c196fe9886" providerId="ADAL" clId="{622D6526-C997-4B6E-8166-66D7A23FB44B}" dt="2023-06-01T08:20:34.915" v="11500"/>
          <ac:spMkLst>
            <pc:docMk/>
            <pc:sldMk cId="4153570117" sldId="1543"/>
            <ac:spMk id="2" creationId="{0077CA97-3ADA-D96E-1FE9-325C6438A9C1}"/>
          </ac:spMkLst>
        </pc:spChg>
      </pc:sldChg>
      <pc:sldChg chg="modSp del mod">
        <pc:chgData name="郭晏誠" userId="e3219672-2777-4d19-8d82-f0c196fe9886" providerId="ADAL" clId="{622D6526-C997-4B6E-8166-66D7A23FB44B}" dt="2023-06-01T07:56:26.130" v="11361" actId="2696"/>
        <pc:sldMkLst>
          <pc:docMk/>
          <pc:sldMk cId="247385961" sldId="1544"/>
        </pc:sldMkLst>
        <pc:spChg chg="mod">
          <ac:chgData name="郭晏誠" userId="e3219672-2777-4d19-8d82-f0c196fe9886" providerId="ADAL" clId="{622D6526-C997-4B6E-8166-66D7A23FB44B}" dt="2023-05-19T05:05:31.165" v="51" actId="403"/>
          <ac:spMkLst>
            <pc:docMk/>
            <pc:sldMk cId="247385961" sldId="1544"/>
            <ac:spMk id="7" creationId="{2918C95A-CA99-9782-1500-188862E87296}"/>
          </ac:spMkLst>
        </pc:spChg>
      </pc:sldChg>
      <pc:sldChg chg="add">
        <pc:chgData name="郭晏誠" userId="e3219672-2777-4d19-8d82-f0c196fe9886" providerId="ADAL" clId="{622D6526-C997-4B6E-8166-66D7A23FB44B}" dt="2023-06-01T07:56:32.503" v="11362"/>
        <pc:sldMkLst>
          <pc:docMk/>
          <pc:sldMk cId="1718674654" sldId="1544"/>
        </pc:sldMkLst>
      </pc:sldChg>
      <pc:sldChg chg="addSp delSp modSp add mod modAnim">
        <pc:chgData name="郭晏誠" userId="e3219672-2777-4d19-8d82-f0c196fe9886" providerId="ADAL" clId="{622D6526-C997-4B6E-8166-66D7A23FB44B}" dt="2023-06-01T08:04:06.902" v="11432"/>
        <pc:sldMkLst>
          <pc:docMk/>
          <pc:sldMk cId="194160321" sldId="1545"/>
        </pc:sldMkLst>
        <pc:spChg chg="mod">
          <ac:chgData name="郭晏誠" userId="e3219672-2777-4d19-8d82-f0c196fe9886" providerId="ADAL" clId="{622D6526-C997-4B6E-8166-66D7A23FB44B}" dt="2023-06-01T08:02:25.613" v="11409" actId="1076"/>
          <ac:spMkLst>
            <pc:docMk/>
            <pc:sldMk cId="194160321" sldId="1545"/>
            <ac:spMk id="6" creationId="{3A89412A-5954-55AF-958C-C2EAB1FD8BD6}"/>
          </ac:spMkLst>
        </pc:spChg>
        <pc:picChg chg="del mod">
          <ac:chgData name="郭晏誠" userId="e3219672-2777-4d19-8d82-f0c196fe9886" providerId="ADAL" clId="{622D6526-C997-4B6E-8166-66D7A23FB44B}" dt="2023-06-01T08:02:43.046" v="11413" actId="478"/>
          <ac:picMkLst>
            <pc:docMk/>
            <pc:sldMk cId="194160321" sldId="1545"/>
            <ac:picMk id="5" creationId="{0ECB89C2-DB73-C1D9-026E-BC6371C48AB9}"/>
          </ac:picMkLst>
        </pc:picChg>
        <pc:picChg chg="add mod">
          <ac:chgData name="郭晏誠" userId="e3219672-2777-4d19-8d82-f0c196fe9886" providerId="ADAL" clId="{622D6526-C997-4B6E-8166-66D7A23FB44B}" dt="2023-06-01T08:02:06.502" v="11403" actId="1076"/>
          <ac:picMkLst>
            <pc:docMk/>
            <pc:sldMk cId="194160321" sldId="1545"/>
            <ac:picMk id="8" creationId="{D8482410-29D5-4CD9-39CD-1E33DCDB9AF6}"/>
          </ac:picMkLst>
        </pc:picChg>
        <pc:picChg chg="add mod">
          <ac:chgData name="郭晏誠" userId="e3219672-2777-4d19-8d82-f0c196fe9886" providerId="ADAL" clId="{622D6526-C997-4B6E-8166-66D7A23FB44B}" dt="2023-06-01T08:02:21.591" v="11407" actId="1076"/>
          <ac:picMkLst>
            <pc:docMk/>
            <pc:sldMk cId="194160321" sldId="1545"/>
            <ac:picMk id="10" creationId="{458F4CA7-2DD0-F40A-A72F-A5291C891D66}"/>
          </ac:picMkLst>
        </pc:picChg>
        <pc:picChg chg="add mod">
          <ac:chgData name="郭晏誠" userId="e3219672-2777-4d19-8d82-f0c196fe9886" providerId="ADAL" clId="{622D6526-C997-4B6E-8166-66D7A23FB44B}" dt="2023-06-01T08:02:49.076" v="11415" actId="1076"/>
          <ac:picMkLst>
            <pc:docMk/>
            <pc:sldMk cId="194160321" sldId="1545"/>
            <ac:picMk id="12" creationId="{82E1605B-DC8C-9B15-5A23-CB6129FCE66A}"/>
          </ac:picMkLst>
        </pc:picChg>
        <pc:picChg chg="add mod">
          <ac:chgData name="郭晏誠" userId="e3219672-2777-4d19-8d82-f0c196fe9886" providerId="ADAL" clId="{622D6526-C997-4B6E-8166-66D7A23FB44B}" dt="2023-06-01T08:02:45.548" v="11414" actId="1076"/>
          <ac:picMkLst>
            <pc:docMk/>
            <pc:sldMk cId="194160321" sldId="1545"/>
            <ac:picMk id="14" creationId="{71EE9B38-2D24-624C-5227-C49DBF5AEE0C}"/>
          </ac:picMkLst>
        </pc:picChg>
      </pc:sldChg>
      <pc:sldChg chg="addSp modSp del mod modNotesTx">
        <pc:chgData name="郭晏誠" userId="e3219672-2777-4d19-8d82-f0c196fe9886" providerId="ADAL" clId="{622D6526-C997-4B6E-8166-66D7A23FB44B}" dt="2023-06-01T07:56:26.130" v="11361" actId="2696"/>
        <pc:sldMkLst>
          <pc:docMk/>
          <pc:sldMk cId="4082980541" sldId="1545"/>
        </pc:sldMkLst>
        <pc:spChg chg="mod">
          <ac:chgData name="郭晏誠" userId="e3219672-2777-4d19-8d82-f0c196fe9886" providerId="ADAL" clId="{622D6526-C997-4B6E-8166-66D7A23FB44B}" dt="2023-05-22T01:52:35.207" v="2522" actId="20577"/>
          <ac:spMkLst>
            <pc:docMk/>
            <pc:sldMk cId="4082980541" sldId="1545"/>
            <ac:spMk id="3" creationId="{2B1FFCD6-BDF8-0AE4-7215-0D3E437431B2}"/>
          </ac:spMkLst>
        </pc:spChg>
        <pc:spChg chg="add mod">
          <ac:chgData name="郭晏誠" userId="e3219672-2777-4d19-8d82-f0c196fe9886" providerId="ADAL" clId="{622D6526-C997-4B6E-8166-66D7A23FB44B}" dt="2023-05-20T02:13:36.543" v="821" actId="1076"/>
          <ac:spMkLst>
            <pc:docMk/>
            <pc:sldMk cId="4082980541" sldId="1545"/>
            <ac:spMk id="6" creationId="{3A89412A-5954-55AF-958C-C2EAB1FD8BD6}"/>
          </ac:spMkLst>
        </pc:spChg>
        <pc:picChg chg="mod">
          <ac:chgData name="郭晏誠" userId="e3219672-2777-4d19-8d82-f0c196fe9886" providerId="ADAL" clId="{622D6526-C997-4B6E-8166-66D7A23FB44B}" dt="2023-05-20T02:13:45.163" v="824" actId="1076"/>
          <ac:picMkLst>
            <pc:docMk/>
            <pc:sldMk cId="4082980541" sldId="1545"/>
            <ac:picMk id="5" creationId="{0ECB89C2-DB73-C1D9-026E-BC6371C48AB9}"/>
          </ac:picMkLst>
        </pc:picChg>
      </pc:sldChg>
      <pc:sldChg chg="modSp del mod">
        <pc:chgData name="郭晏誠" userId="e3219672-2777-4d19-8d82-f0c196fe9886" providerId="ADAL" clId="{622D6526-C997-4B6E-8166-66D7A23FB44B}" dt="2023-06-01T07:56:26.130" v="11361" actId="2696"/>
        <pc:sldMkLst>
          <pc:docMk/>
          <pc:sldMk cId="904693784" sldId="1550"/>
        </pc:sldMkLst>
        <pc:spChg chg="mod">
          <ac:chgData name="郭晏誠" userId="e3219672-2777-4d19-8d82-f0c196fe9886" providerId="ADAL" clId="{622D6526-C997-4B6E-8166-66D7A23FB44B}" dt="2023-05-22T02:00:45.783" v="2702" actId="20577"/>
          <ac:spMkLst>
            <pc:docMk/>
            <pc:sldMk cId="904693784" sldId="1550"/>
            <ac:spMk id="3" creationId="{D7176749-C33D-766A-952A-21055A6F1820}"/>
          </ac:spMkLst>
        </pc:spChg>
        <pc:picChg chg="mod">
          <ac:chgData name="郭晏誠" userId="e3219672-2777-4d19-8d82-f0c196fe9886" providerId="ADAL" clId="{622D6526-C997-4B6E-8166-66D7A23FB44B}" dt="2023-05-22T02:00:19.273" v="2650" actId="1076"/>
          <ac:picMkLst>
            <pc:docMk/>
            <pc:sldMk cId="904693784" sldId="1550"/>
            <ac:picMk id="6" creationId="{7FE6E4B4-3AE3-B2B1-6E7C-037FE757E360}"/>
          </ac:picMkLst>
        </pc:picChg>
      </pc:sldChg>
      <pc:sldChg chg="add">
        <pc:chgData name="郭晏誠" userId="e3219672-2777-4d19-8d82-f0c196fe9886" providerId="ADAL" clId="{622D6526-C997-4B6E-8166-66D7A23FB44B}" dt="2023-06-01T07:56:32.503" v="11362"/>
        <pc:sldMkLst>
          <pc:docMk/>
          <pc:sldMk cId="1759818088" sldId="1550"/>
        </pc:sldMkLst>
      </pc:sldChg>
      <pc:sldChg chg="add">
        <pc:chgData name="郭晏誠" userId="e3219672-2777-4d19-8d82-f0c196fe9886" providerId="ADAL" clId="{622D6526-C997-4B6E-8166-66D7A23FB44B}" dt="2023-06-01T07:56:32.503" v="11362"/>
        <pc:sldMkLst>
          <pc:docMk/>
          <pc:sldMk cId="1527974879" sldId="1551"/>
        </pc:sldMkLst>
      </pc:sldChg>
      <pc:sldChg chg="modSp del mod modShow">
        <pc:chgData name="郭晏誠" userId="e3219672-2777-4d19-8d82-f0c196fe9886" providerId="ADAL" clId="{622D6526-C997-4B6E-8166-66D7A23FB44B}" dt="2023-06-01T07:56:26.130" v="11361" actId="2696"/>
        <pc:sldMkLst>
          <pc:docMk/>
          <pc:sldMk cId="3369325873" sldId="1551"/>
        </pc:sldMkLst>
        <pc:spChg chg="mod">
          <ac:chgData name="郭晏誠" userId="e3219672-2777-4d19-8d82-f0c196fe9886" providerId="ADAL" clId="{622D6526-C997-4B6E-8166-66D7A23FB44B}" dt="2023-05-22T02:03:08.133" v="2724" actId="20577"/>
          <ac:spMkLst>
            <pc:docMk/>
            <pc:sldMk cId="3369325873" sldId="1551"/>
            <ac:spMk id="2" creationId="{67CF1941-0520-2A6F-AEF8-2322BB3E4FDF}"/>
          </ac:spMkLst>
        </pc:spChg>
        <pc:spChg chg="mod">
          <ac:chgData name="郭晏誠" userId="e3219672-2777-4d19-8d82-f0c196fe9886" providerId="ADAL" clId="{622D6526-C997-4B6E-8166-66D7A23FB44B}" dt="2023-05-22T02:03:11.093" v="2729" actId="20577"/>
          <ac:spMkLst>
            <pc:docMk/>
            <pc:sldMk cId="3369325873" sldId="1551"/>
            <ac:spMk id="38" creationId="{FBF7A538-9BFF-B792-C49F-D8FCF8F7FC69}"/>
          </ac:spMkLst>
        </pc:spChg>
        <pc:picChg chg="mod">
          <ac:chgData name="郭晏誠" userId="e3219672-2777-4d19-8d82-f0c196fe9886" providerId="ADAL" clId="{622D6526-C997-4B6E-8166-66D7A23FB44B}" dt="2023-05-22T01:58:40.764" v="2641" actId="1076"/>
          <ac:picMkLst>
            <pc:docMk/>
            <pc:sldMk cId="3369325873" sldId="1551"/>
            <ac:picMk id="37" creationId="{EA7AAB1A-1370-3CB0-11B8-67476EDA307F}"/>
          </ac:picMkLst>
        </pc:picChg>
      </pc:sldChg>
      <pc:sldChg chg="modSp del mod">
        <pc:chgData name="郭晏誠" userId="e3219672-2777-4d19-8d82-f0c196fe9886" providerId="ADAL" clId="{622D6526-C997-4B6E-8166-66D7A23FB44B}" dt="2023-06-01T07:56:26.130" v="11361" actId="2696"/>
        <pc:sldMkLst>
          <pc:docMk/>
          <pc:sldMk cId="1353736861" sldId="1552"/>
        </pc:sldMkLst>
        <pc:spChg chg="mod">
          <ac:chgData name="郭晏誠" userId="e3219672-2777-4d19-8d82-f0c196fe9886" providerId="ADAL" clId="{622D6526-C997-4B6E-8166-66D7A23FB44B}" dt="2023-05-22T02:02:52.763" v="2716" actId="15"/>
          <ac:spMkLst>
            <pc:docMk/>
            <pc:sldMk cId="1353736861" sldId="1552"/>
            <ac:spMk id="3" creationId="{43A64919-2368-53F6-4C53-338B12B3154D}"/>
          </ac:spMkLst>
        </pc:spChg>
        <pc:picChg chg="mod">
          <ac:chgData name="郭晏誠" userId="e3219672-2777-4d19-8d82-f0c196fe9886" providerId="ADAL" clId="{622D6526-C997-4B6E-8166-66D7A23FB44B}" dt="2023-05-22T02:00:50.463" v="2703" actId="1076"/>
          <ac:picMkLst>
            <pc:docMk/>
            <pc:sldMk cId="1353736861" sldId="1552"/>
            <ac:picMk id="6" creationId="{33B5ED0B-0433-DF1C-0C4F-DFEB552873D8}"/>
          </ac:picMkLst>
        </pc:picChg>
      </pc:sldChg>
      <pc:sldChg chg="add">
        <pc:chgData name="郭晏誠" userId="e3219672-2777-4d19-8d82-f0c196fe9886" providerId="ADAL" clId="{622D6526-C997-4B6E-8166-66D7A23FB44B}" dt="2023-06-01T07:56:32.503" v="11362"/>
        <pc:sldMkLst>
          <pc:docMk/>
          <pc:sldMk cId="2932200393" sldId="1552"/>
        </pc:sldMkLst>
      </pc:sldChg>
      <pc:sldChg chg="add">
        <pc:chgData name="郭晏誠" userId="e3219672-2777-4d19-8d82-f0c196fe9886" providerId="ADAL" clId="{622D6526-C997-4B6E-8166-66D7A23FB44B}" dt="2023-06-01T07:56:32.503" v="11362"/>
        <pc:sldMkLst>
          <pc:docMk/>
          <pc:sldMk cId="491231874" sldId="1553"/>
        </pc:sldMkLst>
      </pc:sldChg>
      <pc:sldChg chg="addSp modSp del mod">
        <pc:chgData name="郭晏誠" userId="e3219672-2777-4d19-8d82-f0c196fe9886" providerId="ADAL" clId="{622D6526-C997-4B6E-8166-66D7A23FB44B}" dt="2023-06-01T07:56:26.130" v="11361" actId="2696"/>
        <pc:sldMkLst>
          <pc:docMk/>
          <pc:sldMk cId="2123565906" sldId="1553"/>
        </pc:sldMkLst>
        <pc:spChg chg="mod">
          <ac:chgData name="郭晏誠" userId="e3219672-2777-4d19-8d82-f0c196fe9886" providerId="ADAL" clId="{622D6526-C997-4B6E-8166-66D7A23FB44B}" dt="2023-05-19T05:19:49.352" v="152" actId="20577"/>
          <ac:spMkLst>
            <pc:docMk/>
            <pc:sldMk cId="2123565906" sldId="1553"/>
            <ac:spMk id="2" creationId="{6BD47479-56AF-4CB7-DE69-703F513419D1}"/>
          </ac:spMkLst>
        </pc:spChg>
        <pc:spChg chg="mod">
          <ac:chgData name="郭晏誠" userId="e3219672-2777-4d19-8d82-f0c196fe9886" providerId="ADAL" clId="{622D6526-C997-4B6E-8166-66D7A23FB44B}" dt="2023-05-22T02:06:18.271" v="2770" actId="20577"/>
          <ac:spMkLst>
            <pc:docMk/>
            <pc:sldMk cId="2123565906" sldId="1553"/>
            <ac:spMk id="3" creationId="{DF83A3D1-4A56-DAE4-BDE5-987EA1AE90C9}"/>
          </ac:spMkLst>
        </pc:spChg>
        <pc:spChg chg="add mod">
          <ac:chgData name="郭晏誠" userId="e3219672-2777-4d19-8d82-f0c196fe9886" providerId="ADAL" clId="{622D6526-C997-4B6E-8166-66D7A23FB44B}" dt="2023-05-22T02:06:00.730" v="2749" actId="20577"/>
          <ac:spMkLst>
            <pc:docMk/>
            <pc:sldMk cId="2123565906" sldId="1553"/>
            <ac:spMk id="5" creationId="{1EB54B4D-1BF9-6130-506F-0F527482C4AF}"/>
          </ac:spMkLst>
        </pc:spChg>
        <pc:picChg chg="mod">
          <ac:chgData name="郭晏誠" userId="e3219672-2777-4d19-8d82-f0c196fe9886" providerId="ADAL" clId="{622D6526-C997-4B6E-8166-66D7A23FB44B}" dt="2023-05-22T02:05:10.381" v="2742" actId="1076"/>
          <ac:picMkLst>
            <pc:docMk/>
            <pc:sldMk cId="2123565906" sldId="1553"/>
            <ac:picMk id="6" creationId="{D08866D1-799C-30FE-2871-E5C49B7B8EB4}"/>
          </ac:picMkLst>
        </pc:picChg>
      </pc:sldChg>
      <pc:sldChg chg="addSp delSp modSp del mod modNotesTx">
        <pc:chgData name="郭晏誠" userId="e3219672-2777-4d19-8d82-f0c196fe9886" providerId="ADAL" clId="{622D6526-C997-4B6E-8166-66D7A23FB44B}" dt="2023-06-01T07:56:26.130" v="11361" actId="2696"/>
        <pc:sldMkLst>
          <pc:docMk/>
          <pc:sldMk cId="1423438071" sldId="1554"/>
        </pc:sldMkLst>
        <pc:spChg chg="mod">
          <ac:chgData name="郭晏誠" userId="e3219672-2777-4d19-8d82-f0c196fe9886" providerId="ADAL" clId="{622D6526-C997-4B6E-8166-66D7A23FB44B}" dt="2023-05-19T05:20:17.735" v="185"/>
          <ac:spMkLst>
            <pc:docMk/>
            <pc:sldMk cId="1423438071" sldId="1554"/>
            <ac:spMk id="2" creationId="{83448AC5-7C50-36C1-8DFF-25C4EB37662E}"/>
          </ac:spMkLst>
        </pc:spChg>
        <pc:spChg chg="mod">
          <ac:chgData name="郭晏誠" userId="e3219672-2777-4d19-8d82-f0c196fe9886" providerId="ADAL" clId="{622D6526-C997-4B6E-8166-66D7A23FB44B}" dt="2023-05-22T04:23:27.889" v="2989" actId="1076"/>
          <ac:spMkLst>
            <pc:docMk/>
            <pc:sldMk cId="1423438071" sldId="1554"/>
            <ac:spMk id="3" creationId="{09E38D29-FF87-1675-583B-96800CCFFB98}"/>
          </ac:spMkLst>
        </pc:spChg>
        <pc:spChg chg="add mod">
          <ac:chgData name="郭晏誠" userId="e3219672-2777-4d19-8d82-f0c196fe9886" providerId="ADAL" clId="{622D6526-C997-4B6E-8166-66D7A23FB44B}" dt="2023-05-22T04:23:29.446" v="2990" actId="1076"/>
          <ac:spMkLst>
            <pc:docMk/>
            <pc:sldMk cId="1423438071" sldId="1554"/>
            <ac:spMk id="10" creationId="{6CBF7A56-9D46-E2D5-1B2F-DD1405A397AF}"/>
          </ac:spMkLst>
        </pc:spChg>
        <pc:spChg chg="add mod">
          <ac:chgData name="郭晏誠" userId="e3219672-2777-4d19-8d82-f0c196fe9886" providerId="ADAL" clId="{622D6526-C997-4B6E-8166-66D7A23FB44B}" dt="2023-05-22T04:23:29.446" v="2990" actId="1076"/>
          <ac:spMkLst>
            <pc:docMk/>
            <pc:sldMk cId="1423438071" sldId="1554"/>
            <ac:spMk id="11" creationId="{510B047D-D63E-0864-56B1-E2537E552021}"/>
          </ac:spMkLst>
        </pc:spChg>
        <pc:spChg chg="add mod">
          <ac:chgData name="郭晏誠" userId="e3219672-2777-4d19-8d82-f0c196fe9886" providerId="ADAL" clId="{622D6526-C997-4B6E-8166-66D7A23FB44B}" dt="2023-05-22T04:23:29.446" v="2990" actId="1076"/>
          <ac:spMkLst>
            <pc:docMk/>
            <pc:sldMk cId="1423438071" sldId="1554"/>
            <ac:spMk id="12" creationId="{5CFAD32B-F796-F535-4F2A-44EDA8BDEBD7}"/>
          </ac:spMkLst>
        </pc:spChg>
        <pc:spChg chg="add mod">
          <ac:chgData name="郭晏誠" userId="e3219672-2777-4d19-8d82-f0c196fe9886" providerId="ADAL" clId="{622D6526-C997-4B6E-8166-66D7A23FB44B}" dt="2023-05-22T04:23:29.446" v="2990" actId="1076"/>
          <ac:spMkLst>
            <pc:docMk/>
            <pc:sldMk cId="1423438071" sldId="1554"/>
            <ac:spMk id="14" creationId="{BC434535-8E13-7B7D-E273-CE16E38C0269}"/>
          </ac:spMkLst>
        </pc:spChg>
        <pc:grpChg chg="add mod">
          <ac:chgData name="郭晏誠" userId="e3219672-2777-4d19-8d82-f0c196fe9886" providerId="ADAL" clId="{622D6526-C997-4B6E-8166-66D7A23FB44B}" dt="2023-05-22T04:23:29.446" v="2990" actId="1076"/>
          <ac:grpSpMkLst>
            <pc:docMk/>
            <pc:sldMk cId="1423438071" sldId="1554"/>
            <ac:grpSpMk id="23" creationId="{1008D0E5-9B84-9656-BA53-DBE546E92397}"/>
          </ac:grpSpMkLst>
        </pc:grpChg>
        <pc:picChg chg="del mod">
          <ac:chgData name="郭晏誠" userId="e3219672-2777-4d19-8d82-f0c196fe9886" providerId="ADAL" clId="{622D6526-C997-4B6E-8166-66D7A23FB44B}" dt="2023-05-22T04:19:59.876" v="2827" actId="478"/>
          <ac:picMkLst>
            <pc:docMk/>
            <pc:sldMk cId="1423438071" sldId="1554"/>
            <ac:picMk id="6" creationId="{9A4E5F51-7E8A-5D11-ED98-04AF2C59345A}"/>
          </ac:picMkLst>
        </pc:picChg>
        <pc:picChg chg="add del mod">
          <ac:chgData name="郭晏誠" userId="e3219672-2777-4d19-8d82-f0c196fe9886" providerId="ADAL" clId="{622D6526-C997-4B6E-8166-66D7A23FB44B}" dt="2023-05-22T04:18:24.245" v="2778" actId="478"/>
          <ac:picMkLst>
            <pc:docMk/>
            <pc:sldMk cId="1423438071" sldId="1554"/>
            <ac:picMk id="1026" creationId="{A51FE1E2-6865-9CED-A402-44A9E2BF8891}"/>
          </ac:picMkLst>
        </pc:picChg>
        <pc:picChg chg="add mod">
          <ac:chgData name="郭晏誠" userId="e3219672-2777-4d19-8d82-f0c196fe9886" providerId="ADAL" clId="{622D6526-C997-4B6E-8166-66D7A23FB44B}" dt="2023-05-22T04:23:29.446" v="2990" actId="1076"/>
          <ac:picMkLst>
            <pc:docMk/>
            <pc:sldMk cId="1423438071" sldId="1554"/>
            <ac:picMk id="1028" creationId="{3717AED0-BE92-2096-185B-F50B1E0489D5}"/>
          </ac:picMkLst>
        </pc:picChg>
        <pc:cxnChg chg="add mod">
          <ac:chgData name="郭晏誠" userId="e3219672-2777-4d19-8d82-f0c196fe9886" providerId="ADAL" clId="{622D6526-C997-4B6E-8166-66D7A23FB44B}" dt="2023-05-22T04:23:29.446" v="2990" actId="1076"/>
          <ac:cxnSpMkLst>
            <pc:docMk/>
            <pc:sldMk cId="1423438071" sldId="1554"/>
            <ac:cxnSpMk id="5" creationId="{530A521A-8C4B-0821-B454-3B7DF3EDEF09}"/>
          </ac:cxnSpMkLst>
        </pc:cxnChg>
        <pc:cxnChg chg="add mod">
          <ac:chgData name="郭晏誠" userId="e3219672-2777-4d19-8d82-f0c196fe9886" providerId="ADAL" clId="{622D6526-C997-4B6E-8166-66D7A23FB44B}" dt="2023-05-22T04:23:29.446" v="2990" actId="1076"/>
          <ac:cxnSpMkLst>
            <pc:docMk/>
            <pc:sldMk cId="1423438071" sldId="1554"/>
            <ac:cxnSpMk id="7" creationId="{3DC2BE14-F715-2199-54F2-A3517513BF5D}"/>
          </ac:cxnSpMkLst>
        </pc:cxnChg>
        <pc:cxnChg chg="add mod">
          <ac:chgData name="郭晏誠" userId="e3219672-2777-4d19-8d82-f0c196fe9886" providerId="ADAL" clId="{622D6526-C997-4B6E-8166-66D7A23FB44B}" dt="2023-05-22T04:23:29.446" v="2990" actId="1076"/>
          <ac:cxnSpMkLst>
            <pc:docMk/>
            <pc:sldMk cId="1423438071" sldId="1554"/>
            <ac:cxnSpMk id="8" creationId="{2C1C3D6D-4DB3-B373-0026-BD730685946D}"/>
          </ac:cxnSpMkLst>
        </pc:cxnChg>
        <pc:cxnChg chg="add mod">
          <ac:chgData name="郭晏誠" userId="e3219672-2777-4d19-8d82-f0c196fe9886" providerId="ADAL" clId="{622D6526-C997-4B6E-8166-66D7A23FB44B}" dt="2023-05-22T04:23:29.446" v="2990" actId="1076"/>
          <ac:cxnSpMkLst>
            <pc:docMk/>
            <pc:sldMk cId="1423438071" sldId="1554"/>
            <ac:cxnSpMk id="9" creationId="{4AAEC880-7AD4-A143-9468-98FC04084841}"/>
          </ac:cxnSpMkLst>
        </pc:cxnChg>
        <pc:cxnChg chg="add mod">
          <ac:chgData name="郭晏誠" userId="e3219672-2777-4d19-8d82-f0c196fe9886" providerId="ADAL" clId="{622D6526-C997-4B6E-8166-66D7A23FB44B}" dt="2023-05-22T04:23:29.446" v="2990" actId="1076"/>
          <ac:cxnSpMkLst>
            <pc:docMk/>
            <pc:sldMk cId="1423438071" sldId="1554"/>
            <ac:cxnSpMk id="13" creationId="{9AEE4A0B-AF0B-F2D0-33B8-C0F1690B84E5}"/>
          </ac:cxnSpMkLst>
        </pc:cxnChg>
      </pc:sldChg>
      <pc:sldChg chg="add">
        <pc:chgData name="郭晏誠" userId="e3219672-2777-4d19-8d82-f0c196fe9886" providerId="ADAL" clId="{622D6526-C997-4B6E-8166-66D7A23FB44B}" dt="2023-06-01T07:56:32.503" v="11362"/>
        <pc:sldMkLst>
          <pc:docMk/>
          <pc:sldMk cId="1565703069" sldId="1554"/>
        </pc:sldMkLst>
      </pc:sldChg>
      <pc:sldChg chg="del modNotesTx">
        <pc:chgData name="郭晏誠" userId="e3219672-2777-4d19-8d82-f0c196fe9886" providerId="ADAL" clId="{622D6526-C997-4B6E-8166-66D7A23FB44B}" dt="2023-05-29T02:48:55.927" v="4658" actId="47"/>
        <pc:sldMkLst>
          <pc:docMk/>
          <pc:sldMk cId="3160958506" sldId="1555"/>
        </pc:sldMkLst>
      </pc:sldChg>
      <pc:sldChg chg="modSp del mod modNotesTx">
        <pc:chgData name="郭晏誠" userId="e3219672-2777-4d19-8d82-f0c196fe9886" providerId="ADAL" clId="{622D6526-C997-4B6E-8166-66D7A23FB44B}" dt="2023-06-01T07:56:26.130" v="11361" actId="2696"/>
        <pc:sldMkLst>
          <pc:docMk/>
          <pc:sldMk cId="893676244" sldId="1556"/>
        </pc:sldMkLst>
        <pc:spChg chg="mod">
          <ac:chgData name="郭晏誠" userId="e3219672-2777-4d19-8d82-f0c196fe9886" providerId="ADAL" clId="{622D6526-C997-4B6E-8166-66D7A23FB44B}" dt="2023-05-29T02:49:03.682" v="4667" actId="20577"/>
          <ac:spMkLst>
            <pc:docMk/>
            <pc:sldMk cId="893676244" sldId="1556"/>
            <ac:spMk id="3" creationId="{C2EF17FD-8F1F-5432-DAD1-A9244F73768F}"/>
          </ac:spMkLst>
        </pc:spChg>
      </pc:sldChg>
      <pc:sldChg chg="add">
        <pc:chgData name="郭晏誠" userId="e3219672-2777-4d19-8d82-f0c196fe9886" providerId="ADAL" clId="{622D6526-C997-4B6E-8166-66D7A23FB44B}" dt="2023-06-01T07:56:32.503" v="11362"/>
        <pc:sldMkLst>
          <pc:docMk/>
          <pc:sldMk cId="2535036311" sldId="1556"/>
        </pc:sldMkLst>
      </pc:sldChg>
      <pc:sldChg chg="add">
        <pc:chgData name="郭晏誠" userId="e3219672-2777-4d19-8d82-f0c196fe9886" providerId="ADAL" clId="{622D6526-C997-4B6E-8166-66D7A23FB44B}" dt="2023-05-19T05:23:33.179" v="284"/>
        <pc:sldMkLst>
          <pc:docMk/>
          <pc:sldMk cId="1842677192" sldId="1557"/>
        </pc:sldMkLst>
      </pc:sldChg>
      <pc:sldChg chg="del">
        <pc:chgData name="郭晏誠" userId="e3219672-2777-4d19-8d82-f0c196fe9886" providerId="ADAL" clId="{622D6526-C997-4B6E-8166-66D7A23FB44B}" dt="2023-05-19T05:23:14.544" v="282" actId="2696"/>
        <pc:sldMkLst>
          <pc:docMk/>
          <pc:sldMk cId="2760686080" sldId="1557"/>
        </pc:sldMkLst>
      </pc:sldChg>
      <pc:sldChg chg="add">
        <pc:chgData name="郭晏誠" userId="e3219672-2777-4d19-8d82-f0c196fe9886" providerId="ADAL" clId="{622D6526-C997-4B6E-8166-66D7A23FB44B}" dt="2023-05-19T05:22:24.020" v="262"/>
        <pc:sldMkLst>
          <pc:docMk/>
          <pc:sldMk cId="1717139645" sldId="1558"/>
        </pc:sldMkLst>
      </pc:sldChg>
      <pc:sldChg chg="modSp del mod">
        <pc:chgData name="郭晏誠" userId="e3219672-2777-4d19-8d82-f0c196fe9886" providerId="ADAL" clId="{622D6526-C997-4B6E-8166-66D7A23FB44B}" dt="2023-05-19T05:22:16.729" v="260" actId="2696"/>
        <pc:sldMkLst>
          <pc:docMk/>
          <pc:sldMk cId="2221259792" sldId="1558"/>
        </pc:sldMkLst>
        <pc:spChg chg="mod">
          <ac:chgData name="郭晏誠" userId="e3219672-2777-4d19-8d82-f0c196fe9886" providerId="ADAL" clId="{622D6526-C997-4B6E-8166-66D7A23FB44B}" dt="2023-05-19T05:22:14.476" v="259"/>
          <ac:spMkLst>
            <pc:docMk/>
            <pc:sldMk cId="2221259792" sldId="1558"/>
            <ac:spMk id="2" creationId="{C0DE5C79-3CA5-F169-AA56-F90AF2BA04CB}"/>
          </ac:spMkLst>
        </pc:spChg>
      </pc:sldChg>
      <pc:sldChg chg="delSp mod">
        <pc:chgData name="郭晏誠" userId="e3219672-2777-4d19-8d82-f0c196fe9886" providerId="ADAL" clId="{622D6526-C997-4B6E-8166-66D7A23FB44B}" dt="2023-06-02T06:30:48.779" v="11586" actId="478"/>
        <pc:sldMkLst>
          <pc:docMk/>
          <pc:sldMk cId="3248559797" sldId="1559"/>
        </pc:sldMkLst>
        <pc:spChg chg="del">
          <ac:chgData name="郭晏誠" userId="e3219672-2777-4d19-8d82-f0c196fe9886" providerId="ADAL" clId="{622D6526-C997-4B6E-8166-66D7A23FB44B}" dt="2023-06-02T06:30:48.779" v="11586" actId="478"/>
          <ac:spMkLst>
            <pc:docMk/>
            <pc:sldMk cId="3248559797" sldId="1559"/>
            <ac:spMk id="6" creationId="{55850DC0-42D7-F37B-FA3F-62EDCDE5F724}"/>
          </ac:spMkLst>
        </pc:spChg>
      </pc:sldChg>
      <pc:sldChg chg="addSp modSp mod">
        <pc:chgData name="郭晏誠" userId="e3219672-2777-4d19-8d82-f0c196fe9886" providerId="ADAL" clId="{622D6526-C997-4B6E-8166-66D7A23FB44B}" dt="2023-06-02T06:30:17.844" v="11585" actId="20577"/>
        <pc:sldMkLst>
          <pc:docMk/>
          <pc:sldMk cId="3765621415" sldId="1560"/>
        </pc:sldMkLst>
        <pc:spChg chg="add mod">
          <ac:chgData name="郭晏誠" userId="e3219672-2777-4d19-8d82-f0c196fe9886" providerId="ADAL" clId="{622D6526-C997-4B6E-8166-66D7A23FB44B}" dt="2023-06-02T06:30:17.844" v="11585" actId="20577"/>
          <ac:spMkLst>
            <pc:docMk/>
            <pc:sldMk cId="3765621415" sldId="1560"/>
            <ac:spMk id="5" creationId="{3727A01D-7784-EA98-1865-C6E35DBA59E2}"/>
          </ac:spMkLst>
        </pc:spChg>
      </pc:sldChg>
      <pc:sldChg chg="modSp mod">
        <pc:chgData name="郭晏誠" userId="e3219672-2777-4d19-8d82-f0c196fe9886" providerId="ADAL" clId="{622D6526-C997-4B6E-8166-66D7A23FB44B}" dt="2023-06-02T06:28:55.938" v="11565" actId="20577"/>
        <pc:sldMkLst>
          <pc:docMk/>
          <pc:sldMk cId="520533639" sldId="1561"/>
        </pc:sldMkLst>
        <pc:spChg chg="mod">
          <ac:chgData name="郭晏誠" userId="e3219672-2777-4d19-8d82-f0c196fe9886" providerId="ADAL" clId="{622D6526-C997-4B6E-8166-66D7A23FB44B}" dt="2023-06-02T06:28:55.938" v="11565" actId="20577"/>
          <ac:spMkLst>
            <pc:docMk/>
            <pc:sldMk cId="520533639" sldId="1561"/>
            <ac:spMk id="3" creationId="{0DC6DB4B-FD75-D60E-CCD9-045E334C1B19}"/>
          </ac:spMkLst>
        </pc:spChg>
      </pc:sldChg>
      <pc:sldChg chg="addSp delSp modSp add mod">
        <pc:chgData name="郭晏誠" userId="e3219672-2777-4d19-8d82-f0c196fe9886" providerId="ADAL" clId="{622D6526-C997-4B6E-8166-66D7A23FB44B}" dt="2023-06-02T06:34:18.375" v="11639" actId="1035"/>
        <pc:sldMkLst>
          <pc:docMk/>
          <pc:sldMk cId="1297999203" sldId="1562"/>
        </pc:sldMkLst>
        <pc:spChg chg="del">
          <ac:chgData name="郭晏誠" userId="e3219672-2777-4d19-8d82-f0c196fe9886" providerId="ADAL" clId="{622D6526-C997-4B6E-8166-66D7A23FB44B}" dt="2023-06-02T06:32:38.599" v="11596" actId="478"/>
          <ac:spMkLst>
            <pc:docMk/>
            <pc:sldMk cId="1297999203" sldId="1562"/>
            <ac:spMk id="3" creationId="{A3679A56-E76F-D759-25FA-67148C587895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6" creationId="{91DC50FB-2789-1CEC-27AC-AE2ED8E21649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7" creationId="{84CBC5A2-6068-3C61-E71B-803B79EA4C5D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8" creationId="{1ECFDC0C-01DC-5907-DA55-CD1CF03F7F3F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9" creationId="{70A9FDB0-EA4E-3C4D-A0DE-6709C1700D14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10" creationId="{F922E48E-79AC-6FD5-CF8C-F8170549DC87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11" creationId="{E40E1494-8D23-6628-AB91-E8588287E3DD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12" creationId="{011A5B31-1EE8-A14B-AB3A-BC822635EEE1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13" creationId="{7641C0B7-3E85-7F79-D4F1-D45F6AC31D68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14" creationId="{C292FF89-5BAD-1796-71D2-6832107D03AB}"/>
          </ac:spMkLst>
        </pc:spChg>
        <pc:spChg chg="mod topLvl">
          <ac:chgData name="郭晏誠" userId="e3219672-2777-4d19-8d82-f0c196fe9886" providerId="ADAL" clId="{622D6526-C997-4B6E-8166-66D7A23FB44B}" dt="2023-06-02T06:33:29.374" v="11615" actId="14100"/>
          <ac:spMkLst>
            <pc:docMk/>
            <pc:sldMk cId="1297999203" sldId="1562"/>
            <ac:spMk id="15" creationId="{808473FD-C469-B32A-63CB-10893E3F6245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16" creationId="{96BC624A-D7FC-017F-2D0F-122CCB28B76D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19" creationId="{A00066A8-A8EA-0D29-4871-E371F6002E8B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20" creationId="{75C0E37D-FCB9-C25F-3E6C-48107E12F68F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21" creationId="{33748EAE-F69B-6EBA-5A1F-C6F7CB007764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22" creationId="{299B54C3-87FB-F49F-E6BD-E6763B3FC2C3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23" creationId="{31117F3F-42A8-56C1-BE66-207CE5497401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24" creationId="{5D9491B1-3CB3-7B6B-D342-DBAEE1EAA952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26" creationId="{097EEE0D-5A6C-6C0C-0630-3634663C0D17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28" creationId="{68B4C54F-8F86-9957-9F30-C04C1619DEF4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30" creationId="{41DCA1A1-3130-3A4A-C497-6D5F78CD04FA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32" creationId="{ED58AB4E-9F6A-AFD5-920A-39CC247B6E10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33" creationId="{C23FC685-1BB1-3BFA-6608-C8C5E16CB1E7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34" creationId="{E9637BEB-96DE-0062-2B11-2E4430FE22C7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35" creationId="{A744FC1C-33FB-6206-BCB6-96802437DA1A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38" creationId="{42B5CCE5-702B-2FD9-2439-ED5C04E1179A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39" creationId="{B429B353-D4B9-814A-C890-3058F68B6DBC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40" creationId="{F5F587D3-B0C2-493D-2125-ED2E464EBD4A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41" creationId="{0A6D952D-D32C-5710-8304-70F41BF70FD0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42" creationId="{38D25F45-4D54-780A-4006-42F7B77766B8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45" creationId="{475C1036-1E71-61A7-88CA-FD592DD8896C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46" creationId="{B065BFB0-6D2C-1BB7-C935-0FA2AA1797F0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47" creationId="{F68F11CD-0A57-0D0C-EF12-321D96B1A4EB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51" creationId="{ED9C6447-196E-8B1B-B489-97D0DF920F92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52" creationId="{27AECF04-A0A4-C1A1-9519-151BB4F7D057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54" creationId="{D29776C9-55C4-0736-40CA-4CB444C6A5E7}"/>
          </ac:spMkLst>
        </pc:spChg>
        <pc:spChg chg="mod topLvl">
          <ac:chgData name="郭晏誠" userId="e3219672-2777-4d19-8d82-f0c196fe9886" providerId="ADAL" clId="{622D6526-C997-4B6E-8166-66D7A23FB44B}" dt="2023-06-02T06:34:18.375" v="11639" actId="1035"/>
          <ac:spMkLst>
            <pc:docMk/>
            <pc:sldMk cId="1297999203" sldId="1562"/>
            <ac:spMk id="56" creationId="{34FFD2D5-5FD2-4F4D-9E36-F6B68F3FE563}"/>
          </ac:spMkLst>
        </pc:spChg>
        <pc:spChg chg="mod topLvl">
          <ac:chgData name="郭晏誠" userId="e3219672-2777-4d19-8d82-f0c196fe9886" providerId="ADAL" clId="{622D6526-C997-4B6E-8166-66D7A23FB44B}" dt="2023-06-02T06:34:07.146" v="11625" actId="1076"/>
          <ac:spMkLst>
            <pc:docMk/>
            <pc:sldMk cId="1297999203" sldId="1562"/>
            <ac:spMk id="58" creationId="{3D50B093-9AF5-B398-4654-8AFB24324328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59" creationId="{04BDA1C2-A0BC-C201-3C28-4C1DF3B34DB4}"/>
          </ac:spMkLst>
        </pc:spChg>
        <pc:spChg chg="mod topLvl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62" creationId="{D83E9E2A-2D04-51BB-4626-07A21F88216A}"/>
          </ac:spMkLst>
        </pc:spChg>
        <pc:spChg chg="mod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69" creationId="{78FD6EA8-FF53-842C-2155-A26C2276B3CE}"/>
          </ac:spMkLst>
        </pc:spChg>
        <pc:spChg chg="mod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73" creationId="{C4C807AD-342E-7BA6-F190-3E26840A40C6}"/>
          </ac:spMkLst>
        </pc:spChg>
        <pc:spChg chg="mod">
          <ac:chgData name="郭晏誠" userId="e3219672-2777-4d19-8d82-f0c196fe9886" providerId="ADAL" clId="{622D6526-C997-4B6E-8166-66D7A23FB44B}" dt="2023-06-02T06:33:09.404" v="11608" actId="165"/>
          <ac:spMkLst>
            <pc:docMk/>
            <pc:sldMk cId="1297999203" sldId="1562"/>
            <ac:spMk id="81" creationId="{AC807353-2821-E028-8788-8FDFEEC0F916}"/>
          </ac:spMkLst>
        </pc:spChg>
        <pc:spChg chg="add del mod">
          <ac:chgData name="郭晏誠" userId="e3219672-2777-4d19-8d82-f0c196fe9886" providerId="ADAL" clId="{622D6526-C997-4B6E-8166-66D7A23FB44B}" dt="2023-06-02T06:32:40.424" v="11597" actId="478"/>
          <ac:spMkLst>
            <pc:docMk/>
            <pc:sldMk cId="1297999203" sldId="1562"/>
            <ac:spMk id="86" creationId="{7C4E2B55-D07D-BA56-8FC2-ABBDF54D2C42}"/>
          </ac:spMkLst>
        </pc:spChg>
        <pc:spChg chg="add del mod">
          <ac:chgData name="郭晏誠" userId="e3219672-2777-4d19-8d82-f0c196fe9886" providerId="ADAL" clId="{622D6526-C997-4B6E-8166-66D7A23FB44B}" dt="2023-06-02T06:33:06.363" v="11607"/>
          <ac:spMkLst>
            <pc:docMk/>
            <pc:sldMk cId="1297999203" sldId="1562"/>
            <ac:spMk id="87" creationId="{84A810FC-2BDE-28C7-DAED-9D40EA583D3A}"/>
          </ac:spMkLst>
        </pc:spChg>
        <pc:spChg chg="add mod">
          <ac:chgData name="郭晏誠" userId="e3219672-2777-4d19-8d82-f0c196fe9886" providerId="ADAL" clId="{622D6526-C997-4B6E-8166-66D7A23FB44B}" dt="2023-06-02T06:34:14.221" v="11631" actId="14100"/>
          <ac:spMkLst>
            <pc:docMk/>
            <pc:sldMk cId="1297999203" sldId="1562"/>
            <ac:spMk id="88" creationId="{68BFAF97-C4B6-9C20-474D-0DB561B8A12F}"/>
          </ac:spMkLst>
        </pc:spChg>
        <pc:spChg chg="add mod">
          <ac:chgData name="郭晏誠" userId="e3219672-2777-4d19-8d82-f0c196fe9886" providerId="ADAL" clId="{622D6526-C997-4B6E-8166-66D7A23FB44B}" dt="2023-06-02T06:33:52.142" v="11624" actId="20577"/>
          <ac:spMkLst>
            <pc:docMk/>
            <pc:sldMk cId="1297999203" sldId="1562"/>
            <ac:spMk id="89" creationId="{A0EC7380-8D29-9661-1236-57D52D8062D9}"/>
          </ac:spMkLst>
        </pc:spChg>
        <pc:grpChg chg="add del mod">
          <ac:chgData name="郭晏誠" userId="e3219672-2777-4d19-8d82-f0c196fe9886" providerId="ADAL" clId="{622D6526-C997-4B6E-8166-66D7A23FB44B}" dt="2023-06-02T06:33:09.404" v="11608" actId="165"/>
          <ac:grpSpMkLst>
            <pc:docMk/>
            <pc:sldMk cId="1297999203" sldId="1562"/>
            <ac:grpSpMk id="5" creationId="{15C6E41F-6FA9-9247-39CC-62396A5D2455}"/>
          </ac:grpSpMkLst>
        </pc:grpChg>
        <pc:grpChg chg="mod topLvl">
          <ac:chgData name="郭晏誠" userId="e3219672-2777-4d19-8d82-f0c196fe9886" providerId="ADAL" clId="{622D6526-C997-4B6E-8166-66D7A23FB44B}" dt="2023-06-02T06:33:09.404" v="11608" actId="165"/>
          <ac:grpSpMkLst>
            <pc:docMk/>
            <pc:sldMk cId="1297999203" sldId="1562"/>
            <ac:grpSpMk id="17" creationId="{CA47F06C-E7BA-B171-65B7-D765AB1B87E6}"/>
          </ac:grpSpMkLst>
        </pc:grpChg>
        <pc:grpChg chg="mod topLvl">
          <ac:chgData name="郭晏誠" userId="e3219672-2777-4d19-8d82-f0c196fe9886" providerId="ADAL" clId="{622D6526-C997-4B6E-8166-66D7A23FB44B}" dt="2023-06-02T06:33:09.404" v="11608" actId="165"/>
          <ac:grpSpMkLst>
            <pc:docMk/>
            <pc:sldMk cId="1297999203" sldId="1562"/>
            <ac:grpSpMk id="25" creationId="{C95D595B-95D7-5359-0980-F76B845C24D5}"/>
          </ac:grpSpMkLst>
        </pc:grpChg>
        <pc:grpChg chg="mod topLvl">
          <ac:chgData name="郭晏誠" userId="e3219672-2777-4d19-8d82-f0c196fe9886" providerId="ADAL" clId="{622D6526-C997-4B6E-8166-66D7A23FB44B}" dt="2023-06-02T06:33:09.404" v="11608" actId="165"/>
          <ac:grpSpMkLst>
            <pc:docMk/>
            <pc:sldMk cId="1297999203" sldId="1562"/>
            <ac:grpSpMk id="27" creationId="{168F32DE-6DE0-6CD7-8CE9-8FBCC3A18D8C}"/>
          </ac:grpSpMkLst>
        </pc:grpChg>
        <pc:grpChg chg="mod topLvl">
          <ac:chgData name="郭晏誠" userId="e3219672-2777-4d19-8d82-f0c196fe9886" providerId="ADAL" clId="{622D6526-C997-4B6E-8166-66D7A23FB44B}" dt="2023-06-02T06:33:09.404" v="11608" actId="165"/>
          <ac:grpSpMkLst>
            <pc:docMk/>
            <pc:sldMk cId="1297999203" sldId="1562"/>
            <ac:grpSpMk id="29" creationId="{B9202414-8E48-B363-9BCC-8C38651B5022}"/>
          </ac:grpSpMkLst>
        </pc:grpChg>
        <pc:grpChg chg="mod topLvl">
          <ac:chgData name="郭晏誠" userId="e3219672-2777-4d19-8d82-f0c196fe9886" providerId="ADAL" clId="{622D6526-C997-4B6E-8166-66D7A23FB44B}" dt="2023-06-02T06:33:09.404" v="11608" actId="165"/>
          <ac:grpSpMkLst>
            <pc:docMk/>
            <pc:sldMk cId="1297999203" sldId="1562"/>
            <ac:grpSpMk id="31" creationId="{CE800A5A-E423-9AEE-C43D-C212F7EB65C4}"/>
          </ac:grpSpMkLst>
        </pc:grpChg>
        <pc:grpChg chg="mod topLvl">
          <ac:chgData name="郭晏誠" userId="e3219672-2777-4d19-8d82-f0c196fe9886" providerId="ADAL" clId="{622D6526-C997-4B6E-8166-66D7A23FB44B}" dt="2023-06-02T06:33:09.404" v="11608" actId="165"/>
          <ac:grpSpMkLst>
            <pc:docMk/>
            <pc:sldMk cId="1297999203" sldId="1562"/>
            <ac:grpSpMk id="55" creationId="{DD088C30-F430-BE7D-E499-9E5DCDB44C5F}"/>
          </ac:grpSpMkLst>
        </pc:grpChg>
        <pc:grpChg chg="mod">
          <ac:chgData name="郭晏誠" userId="e3219672-2777-4d19-8d82-f0c196fe9886" providerId="ADAL" clId="{622D6526-C997-4B6E-8166-66D7A23FB44B}" dt="2023-06-02T06:33:09.404" v="11608" actId="165"/>
          <ac:grpSpMkLst>
            <pc:docMk/>
            <pc:sldMk cId="1297999203" sldId="1562"/>
            <ac:grpSpMk id="68" creationId="{F77CD6F0-284B-D942-1C1D-4FC75867F9E2}"/>
          </ac:grpSpMkLst>
        </pc:grpChg>
        <pc:grpChg chg="mod">
          <ac:chgData name="郭晏誠" userId="e3219672-2777-4d19-8d82-f0c196fe9886" providerId="ADAL" clId="{622D6526-C997-4B6E-8166-66D7A23FB44B}" dt="2023-06-02T06:33:09.404" v="11608" actId="165"/>
          <ac:grpSpMkLst>
            <pc:docMk/>
            <pc:sldMk cId="1297999203" sldId="1562"/>
            <ac:grpSpMk id="72" creationId="{409083D1-2BE3-D604-270C-08582D80C391}"/>
          </ac:grpSpMkLst>
        </pc:grpChg>
        <pc:grpChg chg="mod">
          <ac:chgData name="郭晏誠" userId="e3219672-2777-4d19-8d82-f0c196fe9886" providerId="ADAL" clId="{622D6526-C997-4B6E-8166-66D7A23FB44B}" dt="2023-06-02T06:33:09.404" v="11608" actId="165"/>
          <ac:grpSpMkLst>
            <pc:docMk/>
            <pc:sldMk cId="1297999203" sldId="1562"/>
            <ac:grpSpMk id="80" creationId="{E52560BD-9E03-0849-0BF5-625D3E36A0E6}"/>
          </ac:grpSpMkLst>
        </pc:grpChg>
        <pc:picChg chg="del">
          <ac:chgData name="郭晏誠" userId="e3219672-2777-4d19-8d82-f0c196fe9886" providerId="ADAL" clId="{622D6526-C997-4B6E-8166-66D7A23FB44B}" dt="2023-06-02T06:32:14.255" v="11591" actId="478"/>
          <ac:picMkLst>
            <pc:docMk/>
            <pc:sldMk cId="1297999203" sldId="1562"/>
            <ac:picMk id="84" creationId="{5FA5AFE7-90CC-59F2-8B6F-9EC32C000C46}"/>
          </ac:picMkLst>
        </pc:picChg>
        <pc:cxnChg chg="mod topLvl">
          <ac:chgData name="郭晏誠" userId="e3219672-2777-4d19-8d82-f0c196fe9886" providerId="ADAL" clId="{622D6526-C997-4B6E-8166-66D7A23FB44B}" dt="2023-06-02T06:33:09.404" v="11608" actId="165"/>
          <ac:cxnSpMkLst>
            <pc:docMk/>
            <pc:sldMk cId="1297999203" sldId="1562"/>
            <ac:cxnSpMk id="18" creationId="{F1956DFB-CE9A-0F92-D77E-1B1CC77A661E}"/>
          </ac:cxnSpMkLst>
        </pc:cxnChg>
        <pc:cxnChg chg="mod topLvl">
          <ac:chgData name="郭晏誠" userId="e3219672-2777-4d19-8d82-f0c196fe9886" providerId="ADAL" clId="{622D6526-C997-4B6E-8166-66D7A23FB44B}" dt="2023-06-02T06:33:09.404" v="11608" actId="165"/>
          <ac:cxnSpMkLst>
            <pc:docMk/>
            <pc:sldMk cId="1297999203" sldId="1562"/>
            <ac:cxnSpMk id="36" creationId="{5D4D634B-46FF-FDAA-D641-8950763F3BF6}"/>
          </ac:cxnSpMkLst>
        </pc:cxnChg>
        <pc:cxnChg chg="mod topLvl">
          <ac:chgData name="郭晏誠" userId="e3219672-2777-4d19-8d82-f0c196fe9886" providerId="ADAL" clId="{622D6526-C997-4B6E-8166-66D7A23FB44B}" dt="2023-06-02T06:33:09.404" v="11608" actId="165"/>
          <ac:cxnSpMkLst>
            <pc:docMk/>
            <pc:sldMk cId="1297999203" sldId="1562"/>
            <ac:cxnSpMk id="37" creationId="{510A29C5-D4F3-4DB5-11E2-3EF55D503156}"/>
          </ac:cxnSpMkLst>
        </pc:cxnChg>
        <pc:cxnChg chg="mod topLvl">
          <ac:chgData name="郭晏誠" userId="e3219672-2777-4d19-8d82-f0c196fe9886" providerId="ADAL" clId="{622D6526-C997-4B6E-8166-66D7A23FB44B}" dt="2023-06-02T06:33:09.404" v="11608" actId="165"/>
          <ac:cxnSpMkLst>
            <pc:docMk/>
            <pc:sldMk cId="1297999203" sldId="1562"/>
            <ac:cxnSpMk id="43" creationId="{E75FD53A-8E92-BACA-59D7-0876D25F03D1}"/>
          </ac:cxnSpMkLst>
        </pc:cxnChg>
        <pc:cxnChg chg="mod topLvl">
          <ac:chgData name="郭晏誠" userId="e3219672-2777-4d19-8d82-f0c196fe9886" providerId="ADAL" clId="{622D6526-C997-4B6E-8166-66D7A23FB44B}" dt="2023-06-02T06:33:09.404" v="11608" actId="165"/>
          <ac:cxnSpMkLst>
            <pc:docMk/>
            <pc:sldMk cId="1297999203" sldId="1562"/>
            <ac:cxnSpMk id="44" creationId="{2248C4F5-7E13-F929-85F7-E99CA34C1414}"/>
          </ac:cxnSpMkLst>
        </pc:cxnChg>
        <pc:cxnChg chg="mod topLvl">
          <ac:chgData name="郭晏誠" userId="e3219672-2777-4d19-8d82-f0c196fe9886" providerId="ADAL" clId="{622D6526-C997-4B6E-8166-66D7A23FB44B}" dt="2023-06-02T06:33:09.404" v="11608" actId="165"/>
          <ac:cxnSpMkLst>
            <pc:docMk/>
            <pc:sldMk cId="1297999203" sldId="1562"/>
            <ac:cxnSpMk id="48" creationId="{38E9556C-9493-E760-7B78-F86C18C0D603}"/>
          </ac:cxnSpMkLst>
        </pc:cxnChg>
        <pc:cxnChg chg="mod topLvl">
          <ac:chgData name="郭晏誠" userId="e3219672-2777-4d19-8d82-f0c196fe9886" providerId="ADAL" clId="{622D6526-C997-4B6E-8166-66D7A23FB44B}" dt="2023-06-02T06:33:09.404" v="11608" actId="165"/>
          <ac:cxnSpMkLst>
            <pc:docMk/>
            <pc:sldMk cId="1297999203" sldId="1562"/>
            <ac:cxnSpMk id="49" creationId="{238D134F-DD84-C285-3EF1-BE37DAF00473}"/>
          </ac:cxnSpMkLst>
        </pc:cxnChg>
        <pc:cxnChg chg="mod topLvl">
          <ac:chgData name="郭晏誠" userId="e3219672-2777-4d19-8d82-f0c196fe9886" providerId="ADAL" clId="{622D6526-C997-4B6E-8166-66D7A23FB44B}" dt="2023-06-02T06:33:09.404" v="11608" actId="165"/>
          <ac:cxnSpMkLst>
            <pc:docMk/>
            <pc:sldMk cId="1297999203" sldId="1562"/>
            <ac:cxnSpMk id="50" creationId="{CB17F505-510A-CB1E-BA78-E9C19596F077}"/>
          </ac:cxnSpMkLst>
        </pc:cxnChg>
        <pc:cxnChg chg="mod topLvl">
          <ac:chgData name="郭晏誠" userId="e3219672-2777-4d19-8d82-f0c196fe9886" providerId="ADAL" clId="{622D6526-C997-4B6E-8166-66D7A23FB44B}" dt="2023-06-02T06:33:09.404" v="11608" actId="165"/>
          <ac:cxnSpMkLst>
            <pc:docMk/>
            <pc:sldMk cId="1297999203" sldId="1562"/>
            <ac:cxnSpMk id="53" creationId="{08AD4532-E68A-1FB8-FE06-6A4435D56568}"/>
          </ac:cxnSpMkLst>
        </pc:cxnChg>
        <pc:cxnChg chg="mod topLvl">
          <ac:chgData name="郭晏誠" userId="e3219672-2777-4d19-8d82-f0c196fe9886" providerId="ADAL" clId="{622D6526-C997-4B6E-8166-66D7A23FB44B}" dt="2023-06-02T06:33:09.404" v="11608" actId="165"/>
          <ac:cxnSpMkLst>
            <pc:docMk/>
            <pc:sldMk cId="1297999203" sldId="1562"/>
            <ac:cxnSpMk id="57" creationId="{73B13BD2-EC67-BF77-7CB1-9179BB89A356}"/>
          </ac:cxnSpMkLst>
        </pc:cxnChg>
        <pc:cxnChg chg="mod topLvl">
          <ac:chgData name="郭晏誠" userId="e3219672-2777-4d19-8d82-f0c196fe9886" providerId="ADAL" clId="{622D6526-C997-4B6E-8166-66D7A23FB44B}" dt="2023-06-02T06:33:09.404" v="11608" actId="165"/>
          <ac:cxnSpMkLst>
            <pc:docMk/>
            <pc:sldMk cId="1297999203" sldId="1562"/>
            <ac:cxnSpMk id="60" creationId="{3EC4ECEC-CB0F-E7A8-7059-82247CB7E82D}"/>
          </ac:cxnSpMkLst>
        </pc:cxnChg>
        <pc:cxnChg chg="mod topLvl">
          <ac:chgData name="郭晏誠" userId="e3219672-2777-4d19-8d82-f0c196fe9886" providerId="ADAL" clId="{622D6526-C997-4B6E-8166-66D7A23FB44B}" dt="2023-06-02T06:33:09.404" v="11608" actId="165"/>
          <ac:cxnSpMkLst>
            <pc:docMk/>
            <pc:sldMk cId="1297999203" sldId="1562"/>
            <ac:cxnSpMk id="61" creationId="{C91C7C15-806E-CEF7-5E9B-037E27A2F149}"/>
          </ac:cxnSpMkLst>
        </pc:cxnChg>
        <pc:cxnChg chg="mod topLvl">
          <ac:chgData name="郭晏誠" userId="e3219672-2777-4d19-8d82-f0c196fe9886" providerId="ADAL" clId="{622D6526-C997-4B6E-8166-66D7A23FB44B}" dt="2023-06-02T06:33:09.404" v="11608" actId="165"/>
          <ac:cxnSpMkLst>
            <pc:docMk/>
            <pc:sldMk cId="1297999203" sldId="1562"/>
            <ac:cxnSpMk id="63" creationId="{CBE088CE-40FA-2D00-3AB3-4E5CEFE1F99B}"/>
          </ac:cxnSpMkLst>
        </pc:cxnChg>
        <pc:cxnChg chg="mod topLvl">
          <ac:chgData name="郭晏誠" userId="e3219672-2777-4d19-8d82-f0c196fe9886" providerId="ADAL" clId="{622D6526-C997-4B6E-8166-66D7A23FB44B}" dt="2023-06-02T06:33:09.404" v="11608" actId="165"/>
          <ac:cxnSpMkLst>
            <pc:docMk/>
            <pc:sldMk cId="1297999203" sldId="1562"/>
            <ac:cxnSpMk id="64" creationId="{D6C700B3-67F4-876F-3FAA-2AF584598254}"/>
          </ac:cxnSpMkLst>
        </pc:cxnChg>
        <pc:cxnChg chg="mod topLvl">
          <ac:chgData name="郭晏誠" userId="e3219672-2777-4d19-8d82-f0c196fe9886" providerId="ADAL" clId="{622D6526-C997-4B6E-8166-66D7A23FB44B}" dt="2023-06-02T06:33:09.404" v="11608" actId="165"/>
          <ac:cxnSpMkLst>
            <pc:docMk/>
            <pc:sldMk cId="1297999203" sldId="1562"/>
            <ac:cxnSpMk id="65" creationId="{52672E49-AAAA-9236-9D59-325A0674E481}"/>
          </ac:cxnSpMkLst>
        </pc:cxnChg>
        <pc:cxnChg chg="mod">
          <ac:chgData name="郭晏誠" userId="e3219672-2777-4d19-8d82-f0c196fe9886" providerId="ADAL" clId="{622D6526-C997-4B6E-8166-66D7A23FB44B}" dt="2023-06-02T06:33:09.404" v="11608" actId="165"/>
          <ac:cxnSpMkLst>
            <pc:docMk/>
            <pc:sldMk cId="1297999203" sldId="1562"/>
            <ac:cxnSpMk id="66" creationId="{FFF1D9AE-8BBF-4A71-886D-5F92F10D6734}"/>
          </ac:cxnSpMkLst>
        </pc:cxnChg>
        <pc:cxnChg chg="mod">
          <ac:chgData name="郭晏誠" userId="e3219672-2777-4d19-8d82-f0c196fe9886" providerId="ADAL" clId="{622D6526-C997-4B6E-8166-66D7A23FB44B}" dt="2023-06-02T06:33:09.404" v="11608" actId="165"/>
          <ac:cxnSpMkLst>
            <pc:docMk/>
            <pc:sldMk cId="1297999203" sldId="1562"/>
            <ac:cxnSpMk id="67" creationId="{34E36BB3-6D10-1B6C-0567-7AA577ED0E03}"/>
          </ac:cxnSpMkLst>
        </pc:cxnChg>
        <pc:cxnChg chg="mod">
          <ac:chgData name="郭晏誠" userId="e3219672-2777-4d19-8d82-f0c196fe9886" providerId="ADAL" clId="{622D6526-C997-4B6E-8166-66D7A23FB44B}" dt="2023-06-02T06:33:09.404" v="11608" actId="165"/>
          <ac:cxnSpMkLst>
            <pc:docMk/>
            <pc:sldMk cId="1297999203" sldId="1562"/>
            <ac:cxnSpMk id="70" creationId="{BE55DCDA-5A63-55FC-0821-9ED11F63260C}"/>
          </ac:cxnSpMkLst>
        </pc:cxnChg>
        <pc:cxnChg chg="mod">
          <ac:chgData name="郭晏誠" userId="e3219672-2777-4d19-8d82-f0c196fe9886" providerId="ADAL" clId="{622D6526-C997-4B6E-8166-66D7A23FB44B}" dt="2023-06-02T06:33:09.404" v="11608" actId="165"/>
          <ac:cxnSpMkLst>
            <pc:docMk/>
            <pc:sldMk cId="1297999203" sldId="1562"/>
            <ac:cxnSpMk id="71" creationId="{FDB35A8C-6434-FDA1-59C9-7665D8A15356}"/>
          </ac:cxnSpMkLst>
        </pc:cxnChg>
        <pc:cxnChg chg="mod">
          <ac:chgData name="郭晏誠" userId="e3219672-2777-4d19-8d82-f0c196fe9886" providerId="ADAL" clId="{622D6526-C997-4B6E-8166-66D7A23FB44B}" dt="2023-06-02T06:33:09.404" v="11608" actId="165"/>
          <ac:cxnSpMkLst>
            <pc:docMk/>
            <pc:sldMk cId="1297999203" sldId="1562"/>
            <ac:cxnSpMk id="74" creationId="{079F6DAF-A2F5-E575-DC89-C88D958A697B}"/>
          </ac:cxnSpMkLst>
        </pc:cxnChg>
        <pc:cxnChg chg="mod">
          <ac:chgData name="郭晏誠" userId="e3219672-2777-4d19-8d82-f0c196fe9886" providerId="ADAL" clId="{622D6526-C997-4B6E-8166-66D7A23FB44B}" dt="2023-06-02T06:33:09.404" v="11608" actId="165"/>
          <ac:cxnSpMkLst>
            <pc:docMk/>
            <pc:sldMk cId="1297999203" sldId="1562"/>
            <ac:cxnSpMk id="75" creationId="{91C58FA6-8426-6272-27D0-8132799ABB43}"/>
          </ac:cxnSpMkLst>
        </pc:cxnChg>
        <pc:cxnChg chg="mod">
          <ac:chgData name="郭晏誠" userId="e3219672-2777-4d19-8d82-f0c196fe9886" providerId="ADAL" clId="{622D6526-C997-4B6E-8166-66D7A23FB44B}" dt="2023-06-02T06:33:09.404" v="11608" actId="165"/>
          <ac:cxnSpMkLst>
            <pc:docMk/>
            <pc:sldMk cId="1297999203" sldId="1562"/>
            <ac:cxnSpMk id="76" creationId="{ED7DE7BF-8FED-83A3-76F1-B307E7F4F14E}"/>
          </ac:cxnSpMkLst>
        </pc:cxnChg>
        <pc:cxnChg chg="mod">
          <ac:chgData name="郭晏誠" userId="e3219672-2777-4d19-8d82-f0c196fe9886" providerId="ADAL" clId="{622D6526-C997-4B6E-8166-66D7A23FB44B}" dt="2023-06-02T06:33:09.404" v="11608" actId="165"/>
          <ac:cxnSpMkLst>
            <pc:docMk/>
            <pc:sldMk cId="1297999203" sldId="1562"/>
            <ac:cxnSpMk id="77" creationId="{19F1EF81-777E-7CA8-EE1D-579D8997A3F7}"/>
          </ac:cxnSpMkLst>
        </pc:cxnChg>
        <pc:cxnChg chg="mod">
          <ac:chgData name="郭晏誠" userId="e3219672-2777-4d19-8d82-f0c196fe9886" providerId="ADAL" clId="{622D6526-C997-4B6E-8166-66D7A23FB44B}" dt="2023-06-02T06:33:09.404" v="11608" actId="165"/>
          <ac:cxnSpMkLst>
            <pc:docMk/>
            <pc:sldMk cId="1297999203" sldId="1562"/>
            <ac:cxnSpMk id="78" creationId="{AC696C6F-31A6-9B0A-4685-8EAC3116C091}"/>
          </ac:cxnSpMkLst>
        </pc:cxnChg>
        <pc:cxnChg chg="mod">
          <ac:chgData name="郭晏誠" userId="e3219672-2777-4d19-8d82-f0c196fe9886" providerId="ADAL" clId="{622D6526-C997-4B6E-8166-66D7A23FB44B}" dt="2023-06-02T06:33:09.404" v="11608" actId="165"/>
          <ac:cxnSpMkLst>
            <pc:docMk/>
            <pc:sldMk cId="1297999203" sldId="1562"/>
            <ac:cxnSpMk id="79" creationId="{9D3C73A1-2C09-E3CA-B0A0-C4183E1262B1}"/>
          </ac:cxnSpMkLst>
        </pc:cxnChg>
        <pc:cxnChg chg="mod">
          <ac:chgData name="郭晏誠" userId="e3219672-2777-4d19-8d82-f0c196fe9886" providerId="ADAL" clId="{622D6526-C997-4B6E-8166-66D7A23FB44B}" dt="2023-06-02T06:33:09.404" v="11608" actId="165"/>
          <ac:cxnSpMkLst>
            <pc:docMk/>
            <pc:sldMk cId="1297999203" sldId="1562"/>
            <ac:cxnSpMk id="82" creationId="{336AE644-6764-FB1E-13E4-0DCAD3B88F4C}"/>
          </ac:cxnSpMkLst>
        </pc:cxnChg>
        <pc:cxnChg chg="mod">
          <ac:chgData name="郭晏誠" userId="e3219672-2777-4d19-8d82-f0c196fe9886" providerId="ADAL" clId="{622D6526-C997-4B6E-8166-66D7A23FB44B}" dt="2023-06-02T06:33:09.404" v="11608" actId="165"/>
          <ac:cxnSpMkLst>
            <pc:docMk/>
            <pc:sldMk cId="1297999203" sldId="1562"/>
            <ac:cxnSpMk id="83" creationId="{BF84F01E-8B4B-F744-5956-07AB88D73076}"/>
          </ac:cxnSpMkLst>
        </pc:cxnChg>
      </pc:sldChg>
      <pc:sldChg chg="modSp del mod">
        <pc:chgData name="郭晏誠" userId="e3219672-2777-4d19-8d82-f0c196fe9886" providerId="ADAL" clId="{622D6526-C997-4B6E-8166-66D7A23FB44B}" dt="2023-06-01T07:56:26.130" v="11361" actId="2696"/>
        <pc:sldMkLst>
          <pc:docMk/>
          <pc:sldMk cId="2531972741" sldId="1562"/>
        </pc:sldMkLst>
        <pc:picChg chg="mod">
          <ac:chgData name="郭晏誠" userId="e3219672-2777-4d19-8d82-f0c196fe9886" providerId="ADAL" clId="{622D6526-C997-4B6E-8166-66D7A23FB44B}" dt="2023-05-19T06:20:16.303" v="358" actId="208"/>
          <ac:picMkLst>
            <pc:docMk/>
            <pc:sldMk cId="2531972741" sldId="1562"/>
            <ac:picMk id="84" creationId="{5FA5AFE7-90CC-59F2-8B6F-9EC32C000C46}"/>
          </ac:picMkLst>
        </pc:picChg>
      </pc:sldChg>
      <pc:sldChg chg="delSp mod">
        <pc:chgData name="郭晏誠" userId="e3219672-2777-4d19-8d82-f0c196fe9886" providerId="ADAL" clId="{622D6526-C997-4B6E-8166-66D7A23FB44B}" dt="2023-06-02T06:32:02.785" v="11590" actId="478"/>
        <pc:sldMkLst>
          <pc:docMk/>
          <pc:sldMk cId="3209805452" sldId="1563"/>
        </pc:sldMkLst>
        <pc:spChg chg="del">
          <ac:chgData name="郭晏誠" userId="e3219672-2777-4d19-8d82-f0c196fe9886" providerId="ADAL" clId="{622D6526-C997-4B6E-8166-66D7A23FB44B}" dt="2023-06-02T06:32:02.785" v="11590" actId="478"/>
          <ac:spMkLst>
            <pc:docMk/>
            <pc:sldMk cId="3209805452" sldId="1563"/>
            <ac:spMk id="2" creationId="{FEB679A0-82AA-C1D4-73AF-801900802196}"/>
          </ac:spMkLst>
        </pc:spChg>
        <pc:spChg chg="del">
          <ac:chgData name="郭晏誠" userId="e3219672-2777-4d19-8d82-f0c196fe9886" providerId="ADAL" clId="{622D6526-C997-4B6E-8166-66D7A23FB44B}" dt="2023-06-02T06:32:00.988" v="11589" actId="478"/>
          <ac:spMkLst>
            <pc:docMk/>
            <pc:sldMk cId="3209805452" sldId="1563"/>
            <ac:spMk id="3" creationId="{DBBE724F-22B7-2B79-4FCE-985669198F72}"/>
          </ac:spMkLst>
        </pc:spChg>
      </pc:sldChg>
      <pc:sldChg chg="add">
        <pc:chgData name="郭晏誠" userId="e3219672-2777-4d19-8d82-f0c196fe9886" providerId="ADAL" clId="{622D6526-C997-4B6E-8166-66D7A23FB44B}" dt="2023-06-01T07:56:32.503" v="11362"/>
        <pc:sldMkLst>
          <pc:docMk/>
          <pc:sldMk cId="1605827413" sldId="1564"/>
        </pc:sldMkLst>
      </pc:sldChg>
      <pc:sldChg chg="addSp modSp del mod modNotesTx">
        <pc:chgData name="郭晏誠" userId="e3219672-2777-4d19-8d82-f0c196fe9886" providerId="ADAL" clId="{622D6526-C997-4B6E-8166-66D7A23FB44B}" dt="2023-06-01T07:56:26.130" v="11361" actId="2696"/>
        <pc:sldMkLst>
          <pc:docMk/>
          <pc:sldMk cId="3075157707" sldId="1564"/>
        </pc:sldMkLst>
        <pc:spChg chg="mod">
          <ac:chgData name="郭晏誠" userId="e3219672-2777-4d19-8d82-f0c196fe9886" providerId="ADAL" clId="{622D6526-C997-4B6E-8166-66D7A23FB44B}" dt="2023-05-20T02:20:36.174" v="998"/>
          <ac:spMkLst>
            <pc:docMk/>
            <pc:sldMk cId="3075157707" sldId="1564"/>
            <ac:spMk id="2" creationId="{37F401EA-1DE2-A345-0C1C-86D5F09FF424}"/>
          </ac:spMkLst>
        </pc:spChg>
        <pc:spChg chg="mod">
          <ac:chgData name="郭晏誠" userId="e3219672-2777-4d19-8d82-f0c196fe9886" providerId="ADAL" clId="{622D6526-C997-4B6E-8166-66D7A23FB44B}" dt="2023-05-22T01:53:54.309" v="2577" actId="15"/>
          <ac:spMkLst>
            <pc:docMk/>
            <pc:sldMk cId="3075157707" sldId="1564"/>
            <ac:spMk id="3" creationId="{F01879FE-75FD-022A-3462-F326B82B2A89}"/>
          </ac:spMkLst>
        </pc:spChg>
        <pc:spChg chg="add mod">
          <ac:chgData name="郭晏誠" userId="e3219672-2777-4d19-8d82-f0c196fe9886" providerId="ADAL" clId="{622D6526-C997-4B6E-8166-66D7A23FB44B}" dt="2023-05-20T02:19:46.877" v="962" actId="20577"/>
          <ac:spMkLst>
            <pc:docMk/>
            <pc:sldMk cId="3075157707" sldId="1564"/>
            <ac:spMk id="6" creationId="{6F4331CA-092F-488A-6707-ED8801D09C6B}"/>
          </ac:spMkLst>
        </pc:spChg>
      </pc:sldChg>
      <pc:sldChg chg="modSp add mod">
        <pc:chgData name="郭晏誠" userId="e3219672-2777-4d19-8d82-f0c196fe9886" providerId="ADAL" clId="{622D6526-C997-4B6E-8166-66D7A23FB44B}" dt="2023-06-02T06:37:04.095" v="11641" actId="20577"/>
        <pc:sldMkLst>
          <pc:docMk/>
          <pc:sldMk cId="108885368" sldId="1566"/>
        </pc:sldMkLst>
        <pc:spChg chg="mod">
          <ac:chgData name="郭晏誠" userId="e3219672-2777-4d19-8d82-f0c196fe9886" providerId="ADAL" clId="{622D6526-C997-4B6E-8166-66D7A23FB44B}" dt="2023-06-02T06:37:04.095" v="11641" actId="20577"/>
          <ac:spMkLst>
            <pc:docMk/>
            <pc:sldMk cId="108885368" sldId="1566"/>
            <ac:spMk id="3" creationId="{1B712D4F-FC7D-D5C2-291F-72BC32613135}"/>
          </ac:spMkLst>
        </pc:spChg>
      </pc:sldChg>
      <pc:sldChg chg="addSp delSp modSp del mod">
        <pc:chgData name="郭晏誠" userId="e3219672-2777-4d19-8d82-f0c196fe9886" providerId="ADAL" clId="{622D6526-C997-4B6E-8166-66D7A23FB44B}" dt="2023-06-01T07:56:26.130" v="11361" actId="2696"/>
        <pc:sldMkLst>
          <pc:docMk/>
          <pc:sldMk cId="902129466" sldId="1566"/>
        </pc:sldMkLst>
        <pc:spChg chg="mod">
          <ac:chgData name="郭晏誠" userId="e3219672-2777-4d19-8d82-f0c196fe9886" providerId="ADAL" clId="{622D6526-C997-4B6E-8166-66D7A23FB44B}" dt="2023-05-20T02:41:07.645" v="1162" actId="20577"/>
          <ac:spMkLst>
            <pc:docMk/>
            <pc:sldMk cId="902129466" sldId="1566"/>
            <ac:spMk id="2" creationId="{E7918887-1346-A4D7-6101-575A1D83BBE2}"/>
          </ac:spMkLst>
        </pc:spChg>
        <pc:spChg chg="mod">
          <ac:chgData name="郭晏誠" userId="e3219672-2777-4d19-8d82-f0c196fe9886" providerId="ADAL" clId="{622D6526-C997-4B6E-8166-66D7A23FB44B}" dt="2023-05-22T01:54:51.006" v="2585" actId="20577"/>
          <ac:spMkLst>
            <pc:docMk/>
            <pc:sldMk cId="902129466" sldId="1566"/>
            <ac:spMk id="3" creationId="{1B712D4F-FC7D-D5C2-291F-72BC32613135}"/>
          </ac:spMkLst>
        </pc:spChg>
        <pc:spChg chg="add mod">
          <ac:chgData name="郭晏誠" userId="e3219672-2777-4d19-8d82-f0c196fe9886" providerId="ADAL" clId="{622D6526-C997-4B6E-8166-66D7A23FB44B}" dt="2023-05-20T02:24:48.727" v="1061" actId="1076"/>
          <ac:spMkLst>
            <pc:docMk/>
            <pc:sldMk cId="902129466" sldId="1566"/>
            <ac:spMk id="5" creationId="{1EB904F0-554D-BEC5-83B2-4847344D25D5}"/>
          </ac:spMkLst>
        </pc:spChg>
        <pc:spChg chg="add del mod">
          <ac:chgData name="郭晏誠" userId="e3219672-2777-4d19-8d82-f0c196fe9886" providerId="ADAL" clId="{622D6526-C997-4B6E-8166-66D7A23FB44B}" dt="2023-05-20T02:48:20.863" v="1282" actId="207"/>
          <ac:spMkLst>
            <pc:docMk/>
            <pc:sldMk cId="902129466" sldId="1566"/>
            <ac:spMk id="9" creationId="{3C6A0620-C0A3-1F9E-C729-22702628DE08}"/>
          </ac:spMkLst>
        </pc:spChg>
        <pc:spChg chg="add del mod">
          <ac:chgData name="郭晏誠" userId="e3219672-2777-4d19-8d82-f0c196fe9886" providerId="ADAL" clId="{622D6526-C997-4B6E-8166-66D7A23FB44B}" dt="2023-05-20T02:24:07.781" v="1030" actId="22"/>
          <ac:spMkLst>
            <pc:docMk/>
            <pc:sldMk cId="902129466" sldId="1566"/>
            <ac:spMk id="12" creationId="{AC463321-6CE7-DCDD-E1A9-FB9BCB7F4E72}"/>
          </ac:spMkLst>
        </pc:spChg>
        <pc:spChg chg="add del mod">
          <ac:chgData name="郭晏誠" userId="e3219672-2777-4d19-8d82-f0c196fe9886" providerId="ADAL" clId="{622D6526-C997-4B6E-8166-66D7A23FB44B}" dt="2023-05-22T01:54:48.328" v="2582" actId="478"/>
          <ac:spMkLst>
            <pc:docMk/>
            <pc:sldMk cId="902129466" sldId="1566"/>
            <ac:spMk id="14" creationId="{86D3D77C-1566-D233-45E6-BEF0FC106C31}"/>
          </ac:spMkLst>
        </pc:spChg>
        <pc:picChg chg="mod">
          <ac:chgData name="郭晏誠" userId="e3219672-2777-4d19-8d82-f0c196fe9886" providerId="ADAL" clId="{622D6526-C997-4B6E-8166-66D7A23FB44B}" dt="2023-05-20T02:24:48.727" v="1061" actId="1076"/>
          <ac:picMkLst>
            <pc:docMk/>
            <pc:sldMk cId="902129466" sldId="1566"/>
            <ac:picMk id="165" creationId="{A3DCCDC2-A8AD-718B-9CC0-79C27307C9CA}"/>
          </ac:picMkLst>
        </pc:picChg>
        <pc:cxnChg chg="add del">
          <ac:chgData name="郭晏誠" userId="e3219672-2777-4d19-8d82-f0c196fe9886" providerId="ADAL" clId="{622D6526-C997-4B6E-8166-66D7A23FB44B}" dt="2023-05-20T02:23:13.927" v="1013" actId="478"/>
          <ac:cxnSpMkLst>
            <pc:docMk/>
            <pc:sldMk cId="902129466" sldId="1566"/>
            <ac:cxnSpMk id="7" creationId="{FE43DCC6-D5A2-3399-E9FD-FD9836BABD3E}"/>
          </ac:cxnSpMkLst>
        </pc:cxnChg>
        <pc:cxnChg chg="add mod">
          <ac:chgData name="郭晏誠" userId="e3219672-2777-4d19-8d82-f0c196fe9886" providerId="ADAL" clId="{622D6526-C997-4B6E-8166-66D7A23FB44B}" dt="2023-05-20T02:24:54.458" v="1063" actId="14100"/>
          <ac:cxnSpMkLst>
            <pc:docMk/>
            <pc:sldMk cId="902129466" sldId="1566"/>
            <ac:cxnSpMk id="8" creationId="{C2CBAEF8-F855-EECF-EC18-0420CFE43213}"/>
          </ac:cxnSpMkLst>
        </pc:cxnChg>
      </pc:sldChg>
      <pc:sldChg chg="addSp delSp modSp del mod modNotesTx">
        <pc:chgData name="郭晏誠" userId="e3219672-2777-4d19-8d82-f0c196fe9886" providerId="ADAL" clId="{622D6526-C997-4B6E-8166-66D7A23FB44B}" dt="2023-06-01T07:56:26.130" v="11361" actId="2696"/>
        <pc:sldMkLst>
          <pc:docMk/>
          <pc:sldMk cId="260502183" sldId="1568"/>
        </pc:sldMkLst>
        <pc:spChg chg="mod">
          <ac:chgData name="郭晏誠" userId="e3219672-2777-4d19-8d82-f0c196fe9886" providerId="ADAL" clId="{622D6526-C997-4B6E-8166-66D7A23FB44B}" dt="2023-05-20T02:43:18.978" v="1196" actId="20577"/>
          <ac:spMkLst>
            <pc:docMk/>
            <pc:sldMk cId="260502183" sldId="1568"/>
            <ac:spMk id="2" creationId="{46E0EC63-B98F-51BA-AE8A-8E0D0CCAB992}"/>
          </ac:spMkLst>
        </pc:spChg>
        <pc:spChg chg="mod">
          <ac:chgData name="郭晏誠" userId="e3219672-2777-4d19-8d82-f0c196fe9886" providerId="ADAL" clId="{622D6526-C997-4B6E-8166-66D7A23FB44B}" dt="2023-05-21T06:32:01.698" v="1318" actId="20577"/>
          <ac:spMkLst>
            <pc:docMk/>
            <pc:sldMk cId="260502183" sldId="1568"/>
            <ac:spMk id="3" creationId="{EDC1F9D6-2BB5-FADB-7A24-72E1B4A96513}"/>
          </ac:spMkLst>
        </pc:spChg>
        <pc:spChg chg="mod">
          <ac:chgData name="郭晏誠" userId="e3219672-2777-4d19-8d82-f0c196fe9886" providerId="ADAL" clId="{622D6526-C997-4B6E-8166-66D7A23FB44B}" dt="2023-05-20T02:47:14.733" v="1277" actId="164"/>
          <ac:spMkLst>
            <pc:docMk/>
            <pc:sldMk cId="260502183" sldId="1568"/>
            <ac:spMk id="5" creationId="{F0381EC7-18B7-52D0-33F5-E18905BEBB41}"/>
          </ac:spMkLst>
        </pc:spChg>
        <pc:spChg chg="mod">
          <ac:chgData name="郭晏誠" userId="e3219672-2777-4d19-8d82-f0c196fe9886" providerId="ADAL" clId="{622D6526-C997-4B6E-8166-66D7A23FB44B}" dt="2023-05-20T02:47:14.733" v="1277" actId="164"/>
          <ac:spMkLst>
            <pc:docMk/>
            <pc:sldMk cId="260502183" sldId="1568"/>
            <ac:spMk id="6" creationId="{9AAA3675-73E2-6087-FC2C-BCBBCBC1864D}"/>
          </ac:spMkLst>
        </pc:spChg>
        <pc:spChg chg="mod">
          <ac:chgData name="郭晏誠" userId="e3219672-2777-4d19-8d82-f0c196fe9886" providerId="ADAL" clId="{622D6526-C997-4B6E-8166-66D7A23FB44B}" dt="2023-05-20T02:47:14.733" v="1277" actId="164"/>
          <ac:spMkLst>
            <pc:docMk/>
            <pc:sldMk cId="260502183" sldId="1568"/>
            <ac:spMk id="7" creationId="{3D0E02A9-1518-5B53-9D32-B02C424BF3D9}"/>
          </ac:spMkLst>
        </pc:spChg>
        <pc:spChg chg="mod">
          <ac:chgData name="郭晏誠" userId="e3219672-2777-4d19-8d82-f0c196fe9886" providerId="ADAL" clId="{622D6526-C997-4B6E-8166-66D7A23FB44B}" dt="2023-05-20T02:47:14.733" v="1277" actId="164"/>
          <ac:spMkLst>
            <pc:docMk/>
            <pc:sldMk cId="260502183" sldId="1568"/>
            <ac:spMk id="8" creationId="{60EA641B-E1B8-C9BE-9900-61A29B1705C5}"/>
          </ac:spMkLst>
        </pc:spChg>
        <pc:spChg chg="mod">
          <ac:chgData name="郭晏誠" userId="e3219672-2777-4d19-8d82-f0c196fe9886" providerId="ADAL" clId="{622D6526-C997-4B6E-8166-66D7A23FB44B}" dt="2023-05-20T02:47:14.733" v="1277" actId="164"/>
          <ac:spMkLst>
            <pc:docMk/>
            <pc:sldMk cId="260502183" sldId="1568"/>
            <ac:spMk id="10" creationId="{7ADE5001-96B9-1537-B98A-659619D533C7}"/>
          </ac:spMkLst>
        </pc:spChg>
        <pc:spChg chg="mod">
          <ac:chgData name="郭晏誠" userId="e3219672-2777-4d19-8d82-f0c196fe9886" providerId="ADAL" clId="{622D6526-C997-4B6E-8166-66D7A23FB44B}" dt="2023-05-20T02:47:14.733" v="1277" actId="164"/>
          <ac:spMkLst>
            <pc:docMk/>
            <pc:sldMk cId="260502183" sldId="1568"/>
            <ac:spMk id="12" creationId="{F3F5D527-2D12-1135-EC93-143CAA86C331}"/>
          </ac:spMkLst>
        </pc:spChg>
        <pc:spChg chg="mod">
          <ac:chgData name="郭晏誠" userId="e3219672-2777-4d19-8d82-f0c196fe9886" providerId="ADAL" clId="{622D6526-C997-4B6E-8166-66D7A23FB44B}" dt="2023-05-20T02:47:14.733" v="1277" actId="164"/>
          <ac:spMkLst>
            <pc:docMk/>
            <pc:sldMk cId="260502183" sldId="1568"/>
            <ac:spMk id="14" creationId="{EAAD700F-FFC3-BE9C-0C43-A2C19D3A6E28}"/>
          </ac:spMkLst>
        </pc:spChg>
        <pc:spChg chg="mod">
          <ac:chgData name="郭晏誠" userId="e3219672-2777-4d19-8d82-f0c196fe9886" providerId="ADAL" clId="{622D6526-C997-4B6E-8166-66D7A23FB44B}" dt="2023-05-20T02:47:14.733" v="1277" actId="164"/>
          <ac:spMkLst>
            <pc:docMk/>
            <pc:sldMk cId="260502183" sldId="1568"/>
            <ac:spMk id="15" creationId="{0979F176-220A-3805-369D-87878DB3D944}"/>
          </ac:spMkLst>
        </pc:spChg>
        <pc:spChg chg="mod">
          <ac:chgData name="郭晏誠" userId="e3219672-2777-4d19-8d82-f0c196fe9886" providerId="ADAL" clId="{622D6526-C997-4B6E-8166-66D7A23FB44B}" dt="2023-05-20T02:47:14.733" v="1277" actId="164"/>
          <ac:spMkLst>
            <pc:docMk/>
            <pc:sldMk cId="260502183" sldId="1568"/>
            <ac:spMk id="16" creationId="{34084E71-0B56-2422-981B-A09040BF9498}"/>
          </ac:spMkLst>
        </pc:spChg>
        <pc:spChg chg="mod">
          <ac:chgData name="郭晏誠" userId="e3219672-2777-4d19-8d82-f0c196fe9886" providerId="ADAL" clId="{622D6526-C997-4B6E-8166-66D7A23FB44B}" dt="2023-05-20T02:47:14.733" v="1277" actId="164"/>
          <ac:spMkLst>
            <pc:docMk/>
            <pc:sldMk cId="260502183" sldId="1568"/>
            <ac:spMk id="18" creationId="{085CDE80-42C0-783D-31DF-4211F435E3E4}"/>
          </ac:spMkLst>
        </pc:spChg>
        <pc:spChg chg="mod">
          <ac:chgData name="郭晏誠" userId="e3219672-2777-4d19-8d82-f0c196fe9886" providerId="ADAL" clId="{622D6526-C997-4B6E-8166-66D7A23FB44B}" dt="2023-05-20T02:47:14.733" v="1277" actId="164"/>
          <ac:spMkLst>
            <pc:docMk/>
            <pc:sldMk cId="260502183" sldId="1568"/>
            <ac:spMk id="19" creationId="{306B94AF-756B-A5E8-8DEA-79C20051CD0E}"/>
          </ac:spMkLst>
        </pc:spChg>
        <pc:spChg chg="mod">
          <ac:chgData name="郭晏誠" userId="e3219672-2777-4d19-8d82-f0c196fe9886" providerId="ADAL" clId="{622D6526-C997-4B6E-8166-66D7A23FB44B}" dt="2023-05-20T02:47:14.733" v="1277" actId="164"/>
          <ac:spMkLst>
            <pc:docMk/>
            <pc:sldMk cId="260502183" sldId="1568"/>
            <ac:spMk id="21" creationId="{F410E08B-52A2-FA07-0456-D6D004164B9A}"/>
          </ac:spMkLst>
        </pc:spChg>
        <pc:spChg chg="mod">
          <ac:chgData name="郭晏誠" userId="e3219672-2777-4d19-8d82-f0c196fe9886" providerId="ADAL" clId="{622D6526-C997-4B6E-8166-66D7A23FB44B}" dt="2023-05-20T02:47:14.733" v="1277" actId="164"/>
          <ac:spMkLst>
            <pc:docMk/>
            <pc:sldMk cId="260502183" sldId="1568"/>
            <ac:spMk id="22" creationId="{E6440A18-8829-B262-97FF-0B7CE39CE3C5}"/>
          </ac:spMkLst>
        </pc:spChg>
        <pc:spChg chg="mod">
          <ac:chgData name="郭晏誠" userId="e3219672-2777-4d19-8d82-f0c196fe9886" providerId="ADAL" clId="{622D6526-C997-4B6E-8166-66D7A23FB44B}" dt="2023-05-20T02:47:14.733" v="1277" actId="164"/>
          <ac:spMkLst>
            <pc:docMk/>
            <pc:sldMk cId="260502183" sldId="1568"/>
            <ac:spMk id="23" creationId="{6321B669-EB7A-C507-B3F2-5FC16B220636}"/>
          </ac:spMkLst>
        </pc:spChg>
        <pc:spChg chg="mod">
          <ac:chgData name="郭晏誠" userId="e3219672-2777-4d19-8d82-f0c196fe9886" providerId="ADAL" clId="{622D6526-C997-4B6E-8166-66D7A23FB44B}" dt="2023-05-20T02:47:14.733" v="1277" actId="164"/>
          <ac:spMkLst>
            <pc:docMk/>
            <pc:sldMk cId="260502183" sldId="1568"/>
            <ac:spMk id="24" creationId="{F06DFEAC-EC49-E6C6-D566-398504DC219E}"/>
          </ac:spMkLst>
        </pc:spChg>
        <pc:spChg chg="mod">
          <ac:chgData name="郭晏誠" userId="e3219672-2777-4d19-8d82-f0c196fe9886" providerId="ADAL" clId="{622D6526-C997-4B6E-8166-66D7A23FB44B}" dt="2023-05-20T02:47:14.733" v="1277" actId="164"/>
          <ac:spMkLst>
            <pc:docMk/>
            <pc:sldMk cId="260502183" sldId="1568"/>
            <ac:spMk id="26" creationId="{9A9084AD-ABF4-68D4-7C66-94DACE72590B}"/>
          </ac:spMkLst>
        </pc:spChg>
        <pc:spChg chg="mod">
          <ac:chgData name="郭晏誠" userId="e3219672-2777-4d19-8d82-f0c196fe9886" providerId="ADAL" clId="{622D6526-C997-4B6E-8166-66D7A23FB44B}" dt="2023-05-20T02:47:14.733" v="1277" actId="164"/>
          <ac:spMkLst>
            <pc:docMk/>
            <pc:sldMk cId="260502183" sldId="1568"/>
            <ac:spMk id="27" creationId="{829E83E0-A50D-9B4F-7EE6-1A957DE188FD}"/>
          </ac:spMkLst>
        </pc:spChg>
        <pc:spChg chg="mod">
          <ac:chgData name="郭晏誠" userId="e3219672-2777-4d19-8d82-f0c196fe9886" providerId="ADAL" clId="{622D6526-C997-4B6E-8166-66D7A23FB44B}" dt="2023-05-20T02:47:14.733" v="1277" actId="164"/>
          <ac:spMkLst>
            <pc:docMk/>
            <pc:sldMk cId="260502183" sldId="1568"/>
            <ac:spMk id="28" creationId="{6830A10A-D2FC-52B2-CE60-BB573BE8CCA3}"/>
          </ac:spMkLst>
        </pc:spChg>
        <pc:spChg chg="mod">
          <ac:chgData name="郭晏誠" userId="e3219672-2777-4d19-8d82-f0c196fe9886" providerId="ADAL" clId="{622D6526-C997-4B6E-8166-66D7A23FB44B}" dt="2023-05-20T02:47:14.733" v="1277" actId="164"/>
          <ac:spMkLst>
            <pc:docMk/>
            <pc:sldMk cId="260502183" sldId="1568"/>
            <ac:spMk id="30" creationId="{CB497797-776A-DE9F-46F7-943ED89F5402}"/>
          </ac:spMkLst>
        </pc:spChg>
        <pc:spChg chg="mod">
          <ac:chgData name="郭晏誠" userId="e3219672-2777-4d19-8d82-f0c196fe9886" providerId="ADAL" clId="{622D6526-C997-4B6E-8166-66D7A23FB44B}" dt="2023-05-20T02:47:14.733" v="1277" actId="164"/>
          <ac:spMkLst>
            <pc:docMk/>
            <pc:sldMk cId="260502183" sldId="1568"/>
            <ac:spMk id="31" creationId="{06606362-42A2-6EF2-6B79-62DC16FD9628}"/>
          </ac:spMkLst>
        </pc:spChg>
        <pc:spChg chg="mod">
          <ac:chgData name="郭晏誠" userId="e3219672-2777-4d19-8d82-f0c196fe9886" providerId="ADAL" clId="{622D6526-C997-4B6E-8166-66D7A23FB44B}" dt="2023-05-20T02:47:14.733" v="1277" actId="164"/>
          <ac:spMkLst>
            <pc:docMk/>
            <pc:sldMk cId="260502183" sldId="1568"/>
            <ac:spMk id="32" creationId="{67411E9D-919D-15B0-003D-4D6A7573A432}"/>
          </ac:spMkLst>
        </pc:spChg>
        <pc:spChg chg="mod">
          <ac:chgData name="郭晏誠" userId="e3219672-2777-4d19-8d82-f0c196fe9886" providerId="ADAL" clId="{622D6526-C997-4B6E-8166-66D7A23FB44B}" dt="2023-05-20T02:47:14.733" v="1277" actId="164"/>
          <ac:spMkLst>
            <pc:docMk/>
            <pc:sldMk cId="260502183" sldId="1568"/>
            <ac:spMk id="33" creationId="{BF213C16-8237-C10C-F3CB-0A8E30B6CED3}"/>
          </ac:spMkLst>
        </pc:spChg>
        <pc:spChg chg="mod">
          <ac:chgData name="郭晏誠" userId="e3219672-2777-4d19-8d82-f0c196fe9886" providerId="ADAL" clId="{622D6526-C997-4B6E-8166-66D7A23FB44B}" dt="2023-05-20T02:47:14.733" v="1277" actId="164"/>
          <ac:spMkLst>
            <pc:docMk/>
            <pc:sldMk cId="260502183" sldId="1568"/>
            <ac:spMk id="35" creationId="{C5D43215-6E08-7799-2E34-3B8D2ECE82B7}"/>
          </ac:spMkLst>
        </pc:spChg>
        <pc:spChg chg="mod">
          <ac:chgData name="郭晏誠" userId="e3219672-2777-4d19-8d82-f0c196fe9886" providerId="ADAL" clId="{622D6526-C997-4B6E-8166-66D7A23FB44B}" dt="2023-05-20T02:47:14.733" v="1277" actId="164"/>
          <ac:spMkLst>
            <pc:docMk/>
            <pc:sldMk cId="260502183" sldId="1568"/>
            <ac:spMk id="36" creationId="{22614A04-7766-C2EB-F329-9E82C2A71F14}"/>
          </ac:spMkLst>
        </pc:spChg>
        <pc:spChg chg="mod">
          <ac:chgData name="郭晏誠" userId="e3219672-2777-4d19-8d82-f0c196fe9886" providerId="ADAL" clId="{622D6526-C997-4B6E-8166-66D7A23FB44B}" dt="2023-05-20T02:47:14.733" v="1277" actId="164"/>
          <ac:spMkLst>
            <pc:docMk/>
            <pc:sldMk cId="260502183" sldId="1568"/>
            <ac:spMk id="37" creationId="{D2F559AB-F4A4-7708-40EF-E726CED48958}"/>
          </ac:spMkLst>
        </pc:spChg>
        <pc:spChg chg="add mod">
          <ac:chgData name="郭晏誠" userId="e3219672-2777-4d19-8d82-f0c196fe9886" providerId="ADAL" clId="{622D6526-C997-4B6E-8166-66D7A23FB44B}" dt="2023-05-20T02:47:14.733" v="1277" actId="164"/>
          <ac:spMkLst>
            <pc:docMk/>
            <pc:sldMk cId="260502183" sldId="1568"/>
            <ac:spMk id="38" creationId="{1410E377-AA78-AE2A-6943-68B92902C8AB}"/>
          </ac:spMkLst>
        </pc:spChg>
        <pc:spChg chg="add mod">
          <ac:chgData name="郭晏誠" userId="e3219672-2777-4d19-8d82-f0c196fe9886" providerId="ADAL" clId="{622D6526-C997-4B6E-8166-66D7A23FB44B}" dt="2023-05-20T02:47:14.733" v="1277" actId="164"/>
          <ac:spMkLst>
            <pc:docMk/>
            <pc:sldMk cId="260502183" sldId="1568"/>
            <ac:spMk id="39" creationId="{8EB7EF86-79C3-12FA-C649-D77AB259BF5F}"/>
          </ac:spMkLst>
        </pc:spChg>
        <pc:spChg chg="add del">
          <ac:chgData name="郭晏誠" userId="e3219672-2777-4d19-8d82-f0c196fe9886" providerId="ADAL" clId="{622D6526-C997-4B6E-8166-66D7A23FB44B}" dt="2023-05-20T02:44:02.793" v="1217" actId="22"/>
          <ac:spMkLst>
            <pc:docMk/>
            <pc:sldMk cId="260502183" sldId="1568"/>
            <ac:spMk id="41" creationId="{19221520-ACB3-3C4B-A241-C9EB7207D619}"/>
          </ac:spMkLst>
        </pc:spChg>
        <pc:spChg chg="add mod">
          <ac:chgData name="郭晏誠" userId="e3219672-2777-4d19-8d82-f0c196fe9886" providerId="ADAL" clId="{622D6526-C997-4B6E-8166-66D7A23FB44B}" dt="2023-05-20T04:52:06.257" v="1288" actId="1036"/>
          <ac:spMkLst>
            <pc:docMk/>
            <pc:sldMk cId="260502183" sldId="1568"/>
            <ac:spMk id="42" creationId="{752E0793-829D-C67F-ED82-01F6009277F4}"/>
          </ac:spMkLst>
        </pc:spChg>
        <pc:spChg chg="add mod">
          <ac:chgData name="郭晏誠" userId="e3219672-2777-4d19-8d82-f0c196fe9886" providerId="ADAL" clId="{622D6526-C997-4B6E-8166-66D7A23FB44B}" dt="2023-05-20T02:47:14.733" v="1277" actId="164"/>
          <ac:spMkLst>
            <pc:docMk/>
            <pc:sldMk cId="260502183" sldId="1568"/>
            <ac:spMk id="43" creationId="{E698A31B-7920-39BA-E0F0-D471BD5FEA07}"/>
          </ac:spMkLst>
        </pc:spChg>
        <pc:grpChg chg="add mod">
          <ac:chgData name="郭晏誠" userId="e3219672-2777-4d19-8d82-f0c196fe9886" providerId="ADAL" clId="{622D6526-C997-4B6E-8166-66D7A23FB44B}" dt="2023-05-20T02:47:26.391" v="1281" actId="14100"/>
          <ac:grpSpMkLst>
            <pc:docMk/>
            <pc:sldMk cId="260502183" sldId="1568"/>
            <ac:grpSpMk id="44" creationId="{D15B787B-568E-3191-7864-F9BA0CFE61CD}"/>
          </ac:grpSpMkLst>
        </pc:grpChg>
        <pc:cxnChg chg="mod">
          <ac:chgData name="郭晏誠" userId="e3219672-2777-4d19-8d82-f0c196fe9886" providerId="ADAL" clId="{622D6526-C997-4B6E-8166-66D7A23FB44B}" dt="2023-05-20T02:47:14.733" v="1277" actId="164"/>
          <ac:cxnSpMkLst>
            <pc:docMk/>
            <pc:sldMk cId="260502183" sldId="1568"/>
            <ac:cxnSpMk id="9" creationId="{2AACDCFC-A814-936D-5F26-8378DE2FC8BD}"/>
          </ac:cxnSpMkLst>
        </pc:cxnChg>
        <pc:cxnChg chg="mod">
          <ac:chgData name="郭晏誠" userId="e3219672-2777-4d19-8d82-f0c196fe9886" providerId="ADAL" clId="{622D6526-C997-4B6E-8166-66D7A23FB44B}" dt="2023-05-20T02:47:14.733" v="1277" actId="164"/>
          <ac:cxnSpMkLst>
            <pc:docMk/>
            <pc:sldMk cId="260502183" sldId="1568"/>
            <ac:cxnSpMk id="11" creationId="{4EBA1C49-8356-191A-D1E1-23931EBB6127}"/>
          </ac:cxnSpMkLst>
        </pc:cxnChg>
        <pc:cxnChg chg="mod">
          <ac:chgData name="郭晏誠" userId="e3219672-2777-4d19-8d82-f0c196fe9886" providerId="ADAL" clId="{622D6526-C997-4B6E-8166-66D7A23FB44B}" dt="2023-05-20T02:47:14.733" v="1277" actId="164"/>
          <ac:cxnSpMkLst>
            <pc:docMk/>
            <pc:sldMk cId="260502183" sldId="1568"/>
            <ac:cxnSpMk id="13" creationId="{80A3DAEB-2D53-24A3-9266-155F792B4A34}"/>
          </ac:cxnSpMkLst>
        </pc:cxnChg>
        <pc:cxnChg chg="mod">
          <ac:chgData name="郭晏誠" userId="e3219672-2777-4d19-8d82-f0c196fe9886" providerId="ADAL" clId="{622D6526-C997-4B6E-8166-66D7A23FB44B}" dt="2023-05-20T02:47:14.733" v="1277" actId="164"/>
          <ac:cxnSpMkLst>
            <pc:docMk/>
            <pc:sldMk cId="260502183" sldId="1568"/>
            <ac:cxnSpMk id="17" creationId="{52889590-105F-FE10-13DE-1610BA6FE6C1}"/>
          </ac:cxnSpMkLst>
        </pc:cxnChg>
        <pc:cxnChg chg="mod">
          <ac:chgData name="郭晏誠" userId="e3219672-2777-4d19-8d82-f0c196fe9886" providerId="ADAL" clId="{622D6526-C997-4B6E-8166-66D7A23FB44B}" dt="2023-05-20T02:47:14.733" v="1277" actId="164"/>
          <ac:cxnSpMkLst>
            <pc:docMk/>
            <pc:sldMk cId="260502183" sldId="1568"/>
            <ac:cxnSpMk id="20" creationId="{6A1C93A3-3883-6BF4-FA7D-245CC6F32324}"/>
          </ac:cxnSpMkLst>
        </pc:cxnChg>
        <pc:cxnChg chg="mod">
          <ac:chgData name="郭晏誠" userId="e3219672-2777-4d19-8d82-f0c196fe9886" providerId="ADAL" clId="{622D6526-C997-4B6E-8166-66D7A23FB44B}" dt="2023-05-20T02:47:14.733" v="1277" actId="164"/>
          <ac:cxnSpMkLst>
            <pc:docMk/>
            <pc:sldMk cId="260502183" sldId="1568"/>
            <ac:cxnSpMk id="25" creationId="{FCF5C17B-8B00-61EB-AA17-73C91E7AD0B1}"/>
          </ac:cxnSpMkLst>
        </pc:cxnChg>
        <pc:cxnChg chg="mod">
          <ac:chgData name="郭晏誠" userId="e3219672-2777-4d19-8d82-f0c196fe9886" providerId="ADAL" clId="{622D6526-C997-4B6E-8166-66D7A23FB44B}" dt="2023-05-20T02:47:14.733" v="1277" actId="164"/>
          <ac:cxnSpMkLst>
            <pc:docMk/>
            <pc:sldMk cId="260502183" sldId="1568"/>
            <ac:cxnSpMk id="29" creationId="{C5FC6ADE-4C13-1499-4466-72338183EDB7}"/>
          </ac:cxnSpMkLst>
        </pc:cxnChg>
        <pc:cxnChg chg="mod">
          <ac:chgData name="郭晏誠" userId="e3219672-2777-4d19-8d82-f0c196fe9886" providerId="ADAL" clId="{622D6526-C997-4B6E-8166-66D7A23FB44B}" dt="2023-05-20T02:47:14.733" v="1277" actId="164"/>
          <ac:cxnSpMkLst>
            <pc:docMk/>
            <pc:sldMk cId="260502183" sldId="1568"/>
            <ac:cxnSpMk id="34" creationId="{B0594EF5-AE9C-436F-5283-11992066B382}"/>
          </ac:cxnSpMkLst>
        </pc:cxnChg>
      </pc:sldChg>
      <pc:sldChg chg="add">
        <pc:chgData name="郭晏誠" userId="e3219672-2777-4d19-8d82-f0c196fe9886" providerId="ADAL" clId="{622D6526-C997-4B6E-8166-66D7A23FB44B}" dt="2023-06-01T07:56:32.503" v="11362"/>
        <pc:sldMkLst>
          <pc:docMk/>
          <pc:sldMk cId="4229252225" sldId="1568"/>
        </pc:sldMkLst>
      </pc:sldChg>
      <pc:sldChg chg="modSp del mod">
        <pc:chgData name="郭晏誠" userId="e3219672-2777-4d19-8d82-f0c196fe9886" providerId="ADAL" clId="{622D6526-C997-4B6E-8166-66D7A23FB44B}" dt="2023-06-01T07:56:26.130" v="11361" actId="2696"/>
        <pc:sldMkLst>
          <pc:docMk/>
          <pc:sldMk cId="959099427" sldId="1569"/>
        </pc:sldMkLst>
        <pc:spChg chg="mod">
          <ac:chgData name="郭晏誠" userId="e3219672-2777-4d19-8d82-f0c196fe9886" providerId="ADAL" clId="{622D6526-C997-4B6E-8166-66D7A23FB44B}" dt="2023-05-20T02:41:41.363" v="1163"/>
          <ac:spMkLst>
            <pc:docMk/>
            <pc:sldMk cId="959099427" sldId="1569"/>
            <ac:spMk id="2" creationId="{008542BD-B341-8A44-F26F-1774E605B1E5}"/>
          </ac:spMkLst>
        </pc:spChg>
        <pc:graphicFrameChg chg="mod modGraphic">
          <ac:chgData name="郭晏誠" userId="e3219672-2777-4d19-8d82-f0c196fe9886" providerId="ADAL" clId="{622D6526-C997-4B6E-8166-66D7A23FB44B}" dt="2023-05-20T02:43:01.712" v="1191" actId="20577"/>
          <ac:graphicFrameMkLst>
            <pc:docMk/>
            <pc:sldMk cId="959099427" sldId="1569"/>
            <ac:graphicFrameMk id="34" creationId="{9CC793B2-B788-7AF3-CD65-247AFC4C5F15}"/>
          </ac:graphicFrameMkLst>
        </pc:graphicFrameChg>
      </pc:sldChg>
      <pc:sldChg chg="add">
        <pc:chgData name="郭晏誠" userId="e3219672-2777-4d19-8d82-f0c196fe9886" providerId="ADAL" clId="{622D6526-C997-4B6E-8166-66D7A23FB44B}" dt="2023-06-01T07:56:32.503" v="11362"/>
        <pc:sldMkLst>
          <pc:docMk/>
          <pc:sldMk cId="3418828652" sldId="1569"/>
        </pc:sldMkLst>
      </pc:sldChg>
      <pc:sldChg chg="addSp delSp modSp del mod modNotesTx">
        <pc:chgData name="郭晏誠" userId="e3219672-2777-4d19-8d82-f0c196fe9886" providerId="ADAL" clId="{622D6526-C997-4B6E-8166-66D7A23FB44B}" dt="2023-06-01T07:56:26.130" v="11361" actId="2696"/>
        <pc:sldMkLst>
          <pc:docMk/>
          <pc:sldMk cId="1251935379" sldId="1570"/>
        </pc:sldMkLst>
        <pc:spChg chg="mod">
          <ac:chgData name="郭晏誠" userId="e3219672-2777-4d19-8d82-f0c196fe9886" providerId="ADAL" clId="{622D6526-C997-4B6E-8166-66D7A23FB44B}" dt="2023-05-22T01:35:19.499" v="2144"/>
          <ac:spMkLst>
            <pc:docMk/>
            <pc:sldMk cId="1251935379" sldId="1570"/>
            <ac:spMk id="3" creationId="{5E5AFEE7-0949-61C2-9DAA-6EEC3B7C0255}"/>
          </ac:spMkLst>
        </pc:spChg>
        <pc:picChg chg="mod">
          <ac:chgData name="郭晏誠" userId="e3219672-2777-4d19-8d82-f0c196fe9886" providerId="ADAL" clId="{622D6526-C997-4B6E-8166-66D7A23FB44B}" dt="2023-05-22T01:35:23.122" v="2145" actId="1076"/>
          <ac:picMkLst>
            <pc:docMk/>
            <pc:sldMk cId="1251935379" sldId="1570"/>
            <ac:picMk id="5" creationId="{3C5E3675-790A-FFF8-D33E-D140284A1D18}"/>
          </ac:picMkLst>
        </pc:picChg>
        <pc:cxnChg chg="add del">
          <ac:chgData name="郭晏誠" userId="e3219672-2777-4d19-8d82-f0c196fe9886" providerId="ADAL" clId="{622D6526-C997-4B6E-8166-66D7A23FB44B}" dt="2023-05-21T06:43:12.136" v="1396" actId="21"/>
          <ac:cxnSpMkLst>
            <pc:docMk/>
            <pc:sldMk cId="1251935379" sldId="1570"/>
            <ac:cxnSpMk id="7" creationId="{1A43FB5B-DDD4-D3BF-D03F-37CA5787B1C5}"/>
          </ac:cxnSpMkLst>
        </pc:cxnChg>
      </pc:sldChg>
      <pc:sldChg chg="addSp delSp modSp add mod modAnim">
        <pc:chgData name="郭晏誠" userId="e3219672-2777-4d19-8d82-f0c196fe9886" providerId="ADAL" clId="{622D6526-C997-4B6E-8166-66D7A23FB44B}" dt="2023-06-01T08:14:47.486" v="11497" actId="14100"/>
        <pc:sldMkLst>
          <pc:docMk/>
          <pc:sldMk cId="4191869385" sldId="1570"/>
        </pc:sldMkLst>
        <pc:spChg chg="del mod">
          <ac:chgData name="郭晏誠" userId="e3219672-2777-4d19-8d82-f0c196fe9886" providerId="ADAL" clId="{622D6526-C997-4B6E-8166-66D7A23FB44B}" dt="2023-06-01T08:07:36.097" v="11455" actId="478"/>
          <ac:spMkLst>
            <pc:docMk/>
            <pc:sldMk cId="4191869385" sldId="1570"/>
            <ac:spMk id="3" creationId="{5E5AFEE7-0949-61C2-9DAA-6EEC3B7C0255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7" creationId="{696ACED0-BECC-C65A-70B9-A96677941F73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8" creationId="{EBE6A474-0DF9-5322-C0A9-EAAE8DBEB2AF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9" creationId="{513030D1-47AB-B9E3-7FF7-6429B29C6A5B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11" creationId="{49E10762-6B15-E1A1-9EF5-0C7FD6D7D86B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12" creationId="{96481AB3-0937-8C47-B111-B187ED44BB9F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13" creationId="{5334E389-F15A-AEBB-FCC2-91C42C3CBA6F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14" creationId="{1CDBF902-C171-12E0-3756-D270F9FBE34D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15" creationId="{06BFF8E1-9B7E-D05A-C387-C5F6B3955488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16" creationId="{724151AC-60F3-83EA-FE59-9C36D5BD131B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17" creationId="{F2AF3300-A6A4-6D4D-534B-DB898906ABD4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18" creationId="{B165CE23-607B-64B9-AC9A-0F98CEC8D5FB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19" creationId="{97BA6823-6BBA-2B35-5600-5BBDC64262CB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20" creationId="{279C5C10-A707-6637-D6FD-A6F9B94B4032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21" creationId="{BEB20DBE-0B90-8687-21A2-852166D24242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22" creationId="{B0DC3BF0-846A-A0A8-9E49-CC87F8146FAB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23" creationId="{50C3688F-D1A1-B0A1-F27A-6836910271DA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24" creationId="{5D1FBD2B-E532-ECF0-67E8-4C9FED3F8A08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25" creationId="{0BF9DFFA-ED72-29D9-85F2-23C3C5A88B56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26" creationId="{1F807B0B-EB85-951B-AD00-452B685290E6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28" creationId="{1B5C1C52-CBD1-A8AA-CD55-A923E4DF5B0D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29" creationId="{F513F91B-F688-7CF8-BD7D-552201AC0AFC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30" creationId="{A3617453-8BCD-AD61-AF45-3103EAAF51CE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31" creationId="{DB2B386D-8978-B2B7-AD01-A8106B5CF13D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32" creationId="{5CBAB0F1-F0A9-CC02-CEFF-F2790E13B6D2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33" creationId="{0B240A2B-0DCF-F740-7CF4-F79906A8DB05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34" creationId="{9245154D-8C99-BBEB-9086-527AC568C943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35" creationId="{735324EF-9EC4-5A28-1B21-490C53643B50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36" creationId="{376BE1B0-029C-7CA5-73C9-570DEDF0AE05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37" creationId="{0F126AAE-6B5A-761F-D337-9D7CD48E6173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38" creationId="{747EA28D-F440-046A-5B6A-0A1739340070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39" creationId="{F6EA0BC2-5EC5-D688-5F96-1FBB7C207232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40" creationId="{D102545C-5087-60D3-DE7A-3AB048B0AB99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41" creationId="{D9091048-59C2-EE4E-6F6D-C2E106204744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42" creationId="{E4713D93-8905-51CB-30D8-34E6CF0000A5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43" creationId="{62976352-BF4B-2C79-381D-253A0970553C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44" creationId="{1CD5173B-CB2F-1F67-A325-D2A15E3472E6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45" creationId="{3844C1EB-1305-0821-5A8D-43E5CF7AF6CA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49" creationId="{4E4F217B-ACB3-48BE-C58E-7A80FB3B49AE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50" creationId="{1A5927DA-18B9-DE82-07DA-A1347EF543E9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51" creationId="{FB373550-15AD-6185-0CA1-DA26371CAFEB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52" creationId="{77F81269-230F-2EDA-2662-CDB9932BE79E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53" creationId="{057D883C-5F4C-04B7-7F41-349B9AC0BFE1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54" creationId="{BA97C161-7114-9198-E8B9-254BCCFF01FC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55" creationId="{A2FA75DF-0B6D-6328-1831-98F8A41AEF26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56" creationId="{3E6676BF-F9A1-E6DC-9C65-25F38387F0EB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57" creationId="{6C42DD6A-77BF-3BBD-479F-C5B0D053ED72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58" creationId="{FF28A26C-76DD-303E-E55D-54E8FF9971A7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61" creationId="{E38F02A6-3C09-8834-E46C-C9FF2BAAFF82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62" creationId="{D94F2D1E-1322-4165-1B4A-B5B14036475C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63" creationId="{FB65BE06-9276-00B7-2C83-3765D49C605E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65" creationId="{D1179EFA-69FC-21FE-6FE1-8E539F8610C0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66" creationId="{F04C0287-3868-3CAB-3B7B-6A0F7DB66221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67" creationId="{D8545BDD-09B5-741F-FDE2-5E46F989076A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69" creationId="{5FF49EF7-B8BE-4993-4A9A-0F23FEBC87B3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70" creationId="{A1392D5F-FDEC-3224-C6D9-6D3A7D4BB892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71" creationId="{FBC8039D-5130-E27C-B59E-34B27897987F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72" creationId="{679AC56E-3DAE-218F-39D0-01422D56E16F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73" creationId="{744CA40B-D7F9-9ED8-A9C4-089B776AD89B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75" creationId="{10E17EEB-8CB2-860E-A3C6-5B90968C0D96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81" creationId="{DA7F6F2C-D54B-DC85-30E8-20864F544B8D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82" creationId="{A9BF0E5B-772E-BC2F-328F-6D0926775BE0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89" creationId="{9815BFB2-370E-9931-3706-510A2160A5C1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90" creationId="{DB7DDCF7-8896-B20D-836B-3BBAE73B62AA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91" creationId="{015171EF-F2EC-F601-C472-EC1E8339D6EF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92" creationId="{B89B6E6D-2E76-9847-6ECF-D9525D1B8052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93" creationId="{77A017A0-1649-6758-1B83-82771F6DE0F3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94" creationId="{5357D1C1-2EAF-EBEF-A2C4-2E7257F1D993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95" creationId="{52DFEBFF-9F0B-90E8-6728-7DF1E28B6073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96" creationId="{3C9F28A6-472E-3A10-9012-78283EDFEF39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97" creationId="{0B072687-4851-FB95-2DFC-903B746B2486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98" creationId="{B910F868-FB89-990D-CEFC-9928FE0B0E9F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99" creationId="{15726CA2-42A1-6AE4-5070-7BFDC13B870D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100" creationId="{A1BC9384-03B4-3548-00AC-70F605E2FCDA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101" creationId="{CB2F30B2-80FF-A5EA-6153-6CA0989ACD87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102" creationId="{3D3B80E9-D67B-8A35-1C1F-97ABAF4CBBAA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103" creationId="{78C9B132-F1AA-1D34-6C85-DCA91AB3D596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107" creationId="{62CB8D22-4122-51DD-A1BD-56FF9626DFE1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108" creationId="{A29E423D-C2F6-A988-E357-C194A498A665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109" creationId="{493F911C-8A48-B00E-C3FB-532F7B5C67D3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110" creationId="{308CE342-FE11-63C4-A8FB-EB4B1A4E9BD8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111" creationId="{ED215CB2-BC10-5D02-CC6D-C58C987989C0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112" creationId="{0E4DF681-4A56-1781-42A2-B4223C46CCC2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113" creationId="{A9DCDD64-09CC-C7FD-A757-11344CD7EBA5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114" creationId="{6AA77475-FD78-097D-25D9-85DAFBAE9CE9}"/>
          </ac:spMkLst>
        </pc:spChg>
        <pc:spChg chg="mod">
          <ac:chgData name="郭晏誠" userId="e3219672-2777-4d19-8d82-f0c196fe9886" providerId="ADAL" clId="{622D6526-C997-4B6E-8166-66D7A23FB44B}" dt="2023-06-01T08:06:54.036" v="11440"/>
          <ac:spMkLst>
            <pc:docMk/>
            <pc:sldMk cId="4191869385" sldId="1570"/>
            <ac:spMk id="115" creationId="{DA0E7B3C-73F6-25C8-E373-164814B02A23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17" creationId="{7525EA68-622E-A185-C0E9-3DFB41F94CD4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18" creationId="{F55818ED-26A4-910A-00A5-1BD5CBFDCD91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19" creationId="{01D71C09-69D4-AEAC-302F-9FC5F68C879D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21" creationId="{A2C4C82B-98C2-07B1-B1BB-239E9E79B66D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22" creationId="{FD761552-9E0A-38F4-1EDD-AF4A7E4417E5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23" creationId="{F65F1869-E6CA-139D-415D-5AAF5C1ACA50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24" creationId="{C4C7D4BB-3F33-41F1-A0E5-30215F6C815B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25" creationId="{05449377-7282-5E37-02BE-274EC353D239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26" creationId="{97076220-7D3C-9FBD-E132-E86697C41B02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27" creationId="{5286CD56-21C0-C295-F756-FDCA53267CC7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28" creationId="{FED4532A-53B9-E504-621F-878EFC3B4582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29" creationId="{EBEDA89E-89D0-36B7-4BD9-F32B2832132D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30" creationId="{1A03E5CE-92BB-8FE7-52E9-1E81150CA25D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31" creationId="{603827AD-1686-7CC1-8E6F-F2C3740915DF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32" creationId="{B9FF3ED3-AA83-6B13-41E1-072BED57B79B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33" creationId="{8081C680-A4A8-DD9D-7469-1CA620DC374F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34" creationId="{21D17742-7763-50F6-E30A-FCCDC6F735CB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35" creationId="{5A24FC4D-0318-5FA2-C143-697434F85A78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36" creationId="{00693875-BEAE-A546-FB94-5C57C8B5CE59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38" creationId="{CDD147E4-72A7-7A97-7743-CF1990184BE0}"/>
          </ac:spMkLst>
        </pc:spChg>
        <pc:spChg chg="mod topLvl">
          <ac:chgData name="郭晏誠" userId="e3219672-2777-4d19-8d82-f0c196fe9886" providerId="ADAL" clId="{622D6526-C997-4B6E-8166-66D7A23FB44B}" dt="2023-06-01T08:14:33.700" v="11496" actId="14100"/>
          <ac:spMkLst>
            <pc:docMk/>
            <pc:sldMk cId="4191869385" sldId="1570"/>
            <ac:spMk id="139" creationId="{4AF2CE49-4FF7-11D8-6D2C-5760E06F71FD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40" creationId="{AFF9D962-BE23-C8BF-A5D8-E373B69E5873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41" creationId="{0ADA1018-B51E-3B1A-2337-57D3196A2615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42" creationId="{D98F9EB9-D3DA-40AD-2346-976B1AAE1979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43" creationId="{44BF3EEF-0B9A-7EAA-7AB7-54EACD7D6BAD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44" creationId="{F9AEA443-B92A-5723-AC08-EF043FC3BF09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45" creationId="{57CA5CDD-8568-FBBB-1C7A-71CB092ADB87}"/>
          </ac:spMkLst>
        </pc:spChg>
        <pc:spChg chg="mod topLvl">
          <ac:chgData name="郭晏誠" userId="e3219672-2777-4d19-8d82-f0c196fe9886" providerId="ADAL" clId="{622D6526-C997-4B6E-8166-66D7A23FB44B}" dt="2023-06-01T08:10:55.980" v="11480" actId="14100"/>
          <ac:spMkLst>
            <pc:docMk/>
            <pc:sldMk cId="4191869385" sldId="1570"/>
            <ac:spMk id="146" creationId="{A417475F-173B-F130-6207-8CA2F141E846}"/>
          </ac:spMkLst>
        </pc:spChg>
        <pc:spChg chg="mod topLvl">
          <ac:chgData name="郭晏誠" userId="e3219672-2777-4d19-8d82-f0c196fe9886" providerId="ADAL" clId="{622D6526-C997-4B6E-8166-66D7A23FB44B}" dt="2023-06-01T08:10:55.980" v="11480" actId="14100"/>
          <ac:spMkLst>
            <pc:docMk/>
            <pc:sldMk cId="4191869385" sldId="1570"/>
            <ac:spMk id="147" creationId="{80407239-BF4D-35B8-6DAB-56E72245DE50}"/>
          </ac:spMkLst>
        </pc:spChg>
        <pc:spChg chg="mod topLvl">
          <ac:chgData name="郭晏誠" userId="e3219672-2777-4d19-8d82-f0c196fe9886" providerId="ADAL" clId="{622D6526-C997-4B6E-8166-66D7A23FB44B}" dt="2023-06-01T08:10:55.980" v="11480" actId="14100"/>
          <ac:spMkLst>
            <pc:docMk/>
            <pc:sldMk cId="4191869385" sldId="1570"/>
            <ac:spMk id="148" creationId="{E469F822-BFAF-5BDF-1E73-301A7429BDEE}"/>
          </ac:spMkLst>
        </pc:spChg>
        <pc:spChg chg="mod topLvl">
          <ac:chgData name="郭晏誠" userId="e3219672-2777-4d19-8d82-f0c196fe9886" providerId="ADAL" clId="{622D6526-C997-4B6E-8166-66D7A23FB44B}" dt="2023-06-01T08:10:55.980" v="11480" actId="14100"/>
          <ac:spMkLst>
            <pc:docMk/>
            <pc:sldMk cId="4191869385" sldId="1570"/>
            <ac:spMk id="149" creationId="{EFB3F824-9104-F48B-85A7-E43BE5A573AE}"/>
          </ac:spMkLst>
        </pc:spChg>
        <pc:spChg chg="mod topLvl">
          <ac:chgData name="郭晏誠" userId="e3219672-2777-4d19-8d82-f0c196fe9886" providerId="ADAL" clId="{622D6526-C997-4B6E-8166-66D7A23FB44B}" dt="2023-06-01T08:10:55.980" v="11480" actId="14100"/>
          <ac:spMkLst>
            <pc:docMk/>
            <pc:sldMk cId="4191869385" sldId="1570"/>
            <ac:spMk id="150" creationId="{DF0EB922-B572-E6A5-0B87-099183ED4F49}"/>
          </ac:spMkLst>
        </pc:spChg>
        <pc:spChg chg="mod topLvl">
          <ac:chgData name="郭晏誠" userId="e3219672-2777-4d19-8d82-f0c196fe9886" providerId="ADAL" clId="{622D6526-C997-4B6E-8166-66D7A23FB44B}" dt="2023-06-01T08:10:55.980" v="11480" actId="14100"/>
          <ac:spMkLst>
            <pc:docMk/>
            <pc:sldMk cId="4191869385" sldId="1570"/>
            <ac:spMk id="151" creationId="{F0E0194C-63DD-90FB-D4A4-6EF7A666C1D1}"/>
          </ac:spMkLst>
        </pc:spChg>
        <pc:spChg chg="mod topLvl">
          <ac:chgData name="郭晏誠" userId="e3219672-2777-4d19-8d82-f0c196fe9886" providerId="ADAL" clId="{622D6526-C997-4B6E-8166-66D7A23FB44B}" dt="2023-06-01T08:10:55.980" v="11480" actId="14100"/>
          <ac:spMkLst>
            <pc:docMk/>
            <pc:sldMk cId="4191869385" sldId="1570"/>
            <ac:spMk id="152" creationId="{A032D16C-8DC4-1CDC-F291-1E53F6660C6E}"/>
          </ac:spMkLst>
        </pc:spChg>
        <pc:spChg chg="mod topLvl">
          <ac:chgData name="郭晏誠" userId="e3219672-2777-4d19-8d82-f0c196fe9886" providerId="ADAL" clId="{622D6526-C997-4B6E-8166-66D7A23FB44B}" dt="2023-06-01T08:10:55.980" v="11480" actId="14100"/>
          <ac:spMkLst>
            <pc:docMk/>
            <pc:sldMk cId="4191869385" sldId="1570"/>
            <ac:spMk id="153" creationId="{FB2BBE0F-FBBF-ADA7-3499-1C41C8BFC9F2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54" creationId="{42C9DE18-97A3-D306-5EB6-51F5EBEB6808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55" creationId="{08F9BC79-A1BD-9BA1-DD60-B34C6311A321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59" creationId="{2A122C89-DD1E-D035-EC98-B908CC011EB2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60" creationId="{6833DDFD-D335-48CC-FAE9-3D2083716CC2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61" creationId="{04B118C1-933A-0153-678B-3A26F667319C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62" creationId="{40EFB315-1F20-6DBB-957B-66D42A38F196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63" creationId="{7961E0CB-557C-3E18-2442-99157D90C8D4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64" creationId="{9777B074-A5BB-5BB3-8B09-280923B5E87A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65" creationId="{11D6197D-1C2F-7321-3949-EEA430720FEE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66" creationId="{C0F09FF7-3E96-391E-C8D4-5F15724D2D17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67" creationId="{9F4BEC42-61EF-B957-E49A-BF2B4E853283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68" creationId="{828C6907-7865-B361-D97B-745950585DFF}"/>
          </ac:spMkLst>
        </pc:spChg>
        <pc:spChg chg="mod topLvl">
          <ac:chgData name="郭晏誠" userId="e3219672-2777-4d19-8d82-f0c196fe9886" providerId="ADAL" clId="{622D6526-C997-4B6E-8166-66D7A23FB44B}" dt="2023-06-01T08:14:47.486" v="11497" actId="14100"/>
          <ac:spMkLst>
            <pc:docMk/>
            <pc:sldMk cId="4191869385" sldId="1570"/>
            <ac:spMk id="171" creationId="{5D9F128E-042B-C031-8326-3C0C322D3D04}"/>
          </ac:spMkLst>
        </pc:spChg>
        <pc:spChg chg="mod topLvl">
          <ac:chgData name="郭晏誠" userId="e3219672-2777-4d19-8d82-f0c196fe9886" providerId="ADAL" clId="{622D6526-C997-4B6E-8166-66D7A23FB44B}" dt="2023-06-01T08:11:40.465" v="11486" actId="1076"/>
          <ac:spMkLst>
            <pc:docMk/>
            <pc:sldMk cId="4191869385" sldId="1570"/>
            <ac:spMk id="172" creationId="{99377890-DCEA-477A-06CB-C0F4A9D63B75}"/>
          </ac:spMkLst>
        </pc:spChg>
        <pc:spChg chg="mod topLvl">
          <ac:chgData name="郭晏誠" userId="e3219672-2777-4d19-8d82-f0c196fe9886" providerId="ADAL" clId="{622D6526-C997-4B6E-8166-66D7A23FB44B}" dt="2023-06-01T08:11:34.498" v="11485" actId="1076"/>
          <ac:spMkLst>
            <pc:docMk/>
            <pc:sldMk cId="4191869385" sldId="1570"/>
            <ac:spMk id="173" creationId="{3ECFE631-54DB-80E4-EFFD-D10AB154874E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75" creationId="{9D1FCA27-9017-9E28-381F-1418380073FF}"/>
          </ac:spMkLst>
        </pc:spChg>
        <pc:spChg chg="mod topLvl">
          <ac:chgData name="郭晏誠" userId="e3219672-2777-4d19-8d82-f0c196fe9886" providerId="ADAL" clId="{622D6526-C997-4B6E-8166-66D7A23FB44B}" dt="2023-06-01T08:10:55.980" v="11480" actId="14100"/>
          <ac:spMkLst>
            <pc:docMk/>
            <pc:sldMk cId="4191869385" sldId="1570"/>
            <ac:spMk id="176" creationId="{BAF66C3A-8AD1-7CE0-0154-E3FFD54DADBD}"/>
          </ac:spMkLst>
        </pc:spChg>
        <pc:spChg chg="mod topLvl">
          <ac:chgData name="郭晏誠" userId="e3219672-2777-4d19-8d82-f0c196fe9886" providerId="ADAL" clId="{622D6526-C997-4B6E-8166-66D7A23FB44B}" dt="2023-06-01T08:11:02.174" v="11482" actId="14100"/>
          <ac:spMkLst>
            <pc:docMk/>
            <pc:sldMk cId="4191869385" sldId="1570"/>
            <ac:spMk id="177" creationId="{06DAB291-AC49-8083-AFDC-459DD5C8CA72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79" creationId="{B17172DD-2BAD-604F-3AD2-07EE50F4E715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80" creationId="{58511841-2473-05A0-5EEB-6588FB789946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81" creationId="{D52A8EF3-EE1F-53A7-5378-5C3CB539B41B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82" creationId="{E5456D7D-3C75-3354-5C89-D4712BACEA16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83" creationId="{07EAD229-F180-AA5F-B0C9-5ADEAD86B560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85" creationId="{89BCE709-3490-CD9B-52F9-51C93CB04AF1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91" creationId="{7F3E99AB-5E47-AE85-957E-E021C612D741}"/>
          </ac:spMkLst>
        </pc:spChg>
        <pc:spChg chg="mod topLvl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92" creationId="{F0978A72-32B9-F5AD-90AD-5CC71EE72E74}"/>
          </ac:spMkLst>
        </pc:spChg>
        <pc:spChg chg="mod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199" creationId="{5CA5A30B-B5CC-9B56-0AF3-7D24F48220D5}"/>
          </ac:spMkLst>
        </pc:spChg>
        <pc:spChg chg="mod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200" creationId="{1FE9B329-CF13-98F1-9329-AB002B411380}"/>
          </ac:spMkLst>
        </pc:spChg>
        <pc:spChg chg="mod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201" creationId="{915033F1-25E5-9603-8C75-7CB6922B09E5}"/>
          </ac:spMkLst>
        </pc:spChg>
        <pc:spChg chg="mod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202" creationId="{E67826F1-0E91-5F7D-D23A-2EC59BDBBA79}"/>
          </ac:spMkLst>
        </pc:spChg>
        <pc:spChg chg="mod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203" creationId="{FBBB82AB-278E-5B9D-88F5-975216FAA07D}"/>
          </ac:spMkLst>
        </pc:spChg>
        <pc:spChg chg="mod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204" creationId="{798D6D34-6C01-E21D-A0F7-CA27D3A2A5B6}"/>
          </ac:spMkLst>
        </pc:spChg>
        <pc:spChg chg="mod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205" creationId="{80D21D46-80D2-2B53-09A0-362AC5E4D588}"/>
          </ac:spMkLst>
        </pc:spChg>
        <pc:spChg chg="mod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206" creationId="{8151A1BB-780B-340D-1358-0BBC52E755CF}"/>
          </ac:spMkLst>
        </pc:spChg>
        <pc:spChg chg="mod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207" creationId="{961B9F9F-E007-589D-5178-C83BE260C787}"/>
          </ac:spMkLst>
        </pc:spChg>
        <pc:spChg chg="mod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208" creationId="{BA8BC0BF-9449-7F7E-8232-8C85F4EE8FAB}"/>
          </ac:spMkLst>
        </pc:spChg>
        <pc:spChg chg="mod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209" creationId="{B48D0909-9B85-DEC3-C924-C138DDC0A436}"/>
          </ac:spMkLst>
        </pc:spChg>
        <pc:spChg chg="mod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210" creationId="{5CD92B1F-68B3-71E2-8A63-2123F85A9D5F}"/>
          </ac:spMkLst>
        </pc:spChg>
        <pc:spChg chg="mod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211" creationId="{0AD45E99-E520-FA2F-2CED-6726B6A00359}"/>
          </ac:spMkLst>
        </pc:spChg>
        <pc:spChg chg="mod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212" creationId="{6AC27FAA-47E8-444B-AB0A-E255F189C619}"/>
          </ac:spMkLst>
        </pc:spChg>
        <pc:spChg chg="mod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213" creationId="{4A98652B-975A-7D22-2AF2-3A49CBB6E976}"/>
          </ac:spMkLst>
        </pc:spChg>
        <pc:spChg chg="mod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217" creationId="{AB8D80EE-2189-02E7-6BFE-6226ADB79DC0}"/>
          </ac:spMkLst>
        </pc:spChg>
        <pc:spChg chg="mod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218" creationId="{8A66A8BF-358A-0792-93CD-D84A3600C69E}"/>
          </ac:spMkLst>
        </pc:spChg>
        <pc:spChg chg="mod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219" creationId="{2D4C6E88-144A-5EF2-61B1-099C4274F7BA}"/>
          </ac:spMkLst>
        </pc:spChg>
        <pc:spChg chg="mod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220" creationId="{8BF66220-1FFB-D09C-1885-3726DE53F444}"/>
          </ac:spMkLst>
        </pc:spChg>
        <pc:spChg chg="mod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221" creationId="{E7A03C22-0254-49CA-4EC8-237D4982AFBA}"/>
          </ac:spMkLst>
        </pc:spChg>
        <pc:spChg chg="mod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222" creationId="{7C4A25E5-9051-275B-E611-85E7A8366BC6}"/>
          </ac:spMkLst>
        </pc:spChg>
        <pc:spChg chg="mod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223" creationId="{623FCAE9-74DF-159E-9AC7-A4FC0297D6AF}"/>
          </ac:spMkLst>
        </pc:spChg>
        <pc:spChg chg="mod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224" creationId="{A15B61A4-FDE5-7A81-E4FA-388CCDA4F797}"/>
          </ac:spMkLst>
        </pc:spChg>
        <pc:spChg chg="mod">
          <ac:chgData name="郭晏誠" userId="e3219672-2777-4d19-8d82-f0c196fe9886" providerId="ADAL" clId="{622D6526-C997-4B6E-8166-66D7A23FB44B}" dt="2023-06-01T08:08:58.780" v="11473" actId="165"/>
          <ac:spMkLst>
            <pc:docMk/>
            <pc:sldMk cId="4191869385" sldId="1570"/>
            <ac:spMk id="225" creationId="{F4E1B210-1D88-EC0F-BBC3-66349C656FBE}"/>
          </ac:spMkLst>
        </pc:spChg>
        <pc:grpChg chg="add del mod">
          <ac:chgData name="郭晏誠" userId="e3219672-2777-4d19-8d82-f0c196fe9886" providerId="ADAL" clId="{622D6526-C997-4B6E-8166-66D7A23FB44B}" dt="2023-06-01T08:07:26.467" v="11453"/>
          <ac:grpSpMkLst>
            <pc:docMk/>
            <pc:sldMk cId="4191869385" sldId="1570"/>
            <ac:grpSpMk id="6" creationId="{8308F8B2-B6F2-37E4-EFFC-6CE17ADAA81B}"/>
          </ac:grpSpMkLst>
        </pc:grpChg>
        <pc:grpChg chg="mod">
          <ac:chgData name="郭晏誠" userId="e3219672-2777-4d19-8d82-f0c196fe9886" providerId="ADAL" clId="{622D6526-C997-4B6E-8166-66D7A23FB44B}" dt="2023-06-01T08:06:54.036" v="11440"/>
          <ac:grpSpMkLst>
            <pc:docMk/>
            <pc:sldMk cId="4191869385" sldId="1570"/>
            <ac:grpSpMk id="47" creationId="{9BE0E5C8-2B07-7AAA-4E3F-D03C4FCAC497}"/>
          </ac:grpSpMkLst>
        </pc:grpChg>
        <pc:grpChg chg="mod">
          <ac:chgData name="郭晏誠" userId="e3219672-2777-4d19-8d82-f0c196fe9886" providerId="ADAL" clId="{622D6526-C997-4B6E-8166-66D7A23FB44B}" dt="2023-06-01T08:06:54.036" v="11440"/>
          <ac:grpSpMkLst>
            <pc:docMk/>
            <pc:sldMk cId="4191869385" sldId="1570"/>
            <ac:grpSpMk id="48" creationId="{B0A7817E-6E6C-CE19-EDFF-A0EF8D1D4D89}"/>
          </ac:grpSpMkLst>
        </pc:grpChg>
        <pc:grpChg chg="mod">
          <ac:chgData name="郭晏誠" userId="e3219672-2777-4d19-8d82-f0c196fe9886" providerId="ADAL" clId="{622D6526-C997-4B6E-8166-66D7A23FB44B}" dt="2023-06-01T08:06:54.036" v="11440"/>
          <ac:grpSpMkLst>
            <pc:docMk/>
            <pc:sldMk cId="4191869385" sldId="1570"/>
            <ac:grpSpMk id="76" creationId="{1243A851-AE08-28FE-0198-43B9EA8E49E9}"/>
          </ac:grpSpMkLst>
        </pc:grpChg>
        <pc:grpChg chg="mod">
          <ac:chgData name="郭晏誠" userId="e3219672-2777-4d19-8d82-f0c196fe9886" providerId="ADAL" clId="{622D6526-C997-4B6E-8166-66D7A23FB44B}" dt="2023-06-01T08:06:54.036" v="11440"/>
          <ac:grpSpMkLst>
            <pc:docMk/>
            <pc:sldMk cId="4191869385" sldId="1570"/>
            <ac:grpSpMk id="85" creationId="{BE757D7A-7413-EF68-10DE-0E3FC7B95138}"/>
          </ac:grpSpMkLst>
        </pc:grpChg>
        <pc:grpChg chg="mod">
          <ac:chgData name="郭晏誠" userId="e3219672-2777-4d19-8d82-f0c196fe9886" providerId="ADAL" clId="{622D6526-C997-4B6E-8166-66D7A23FB44B}" dt="2023-06-01T08:06:54.036" v="11440"/>
          <ac:grpSpMkLst>
            <pc:docMk/>
            <pc:sldMk cId="4191869385" sldId="1570"/>
            <ac:grpSpMk id="86" creationId="{DD3245AA-6237-A1CA-C575-5D5F597EF48D}"/>
          </ac:grpSpMkLst>
        </pc:grpChg>
        <pc:grpChg chg="mod">
          <ac:chgData name="郭晏誠" userId="e3219672-2777-4d19-8d82-f0c196fe9886" providerId="ADAL" clId="{622D6526-C997-4B6E-8166-66D7A23FB44B}" dt="2023-06-01T08:06:54.036" v="11440"/>
          <ac:grpSpMkLst>
            <pc:docMk/>
            <pc:sldMk cId="4191869385" sldId="1570"/>
            <ac:grpSpMk id="87" creationId="{3770AC8E-653F-AAD8-B752-35A09A8C2660}"/>
          </ac:grpSpMkLst>
        </pc:grpChg>
        <pc:grpChg chg="mod">
          <ac:chgData name="郭晏誠" userId="e3219672-2777-4d19-8d82-f0c196fe9886" providerId="ADAL" clId="{622D6526-C997-4B6E-8166-66D7A23FB44B}" dt="2023-06-01T08:06:54.036" v="11440"/>
          <ac:grpSpMkLst>
            <pc:docMk/>
            <pc:sldMk cId="4191869385" sldId="1570"/>
            <ac:grpSpMk id="88" creationId="{AE6B48BD-6DFA-AA07-060B-60869F1E22FB}"/>
          </ac:grpSpMkLst>
        </pc:grpChg>
        <pc:grpChg chg="mod">
          <ac:chgData name="郭晏誠" userId="e3219672-2777-4d19-8d82-f0c196fe9886" providerId="ADAL" clId="{622D6526-C997-4B6E-8166-66D7A23FB44B}" dt="2023-06-01T08:06:54.036" v="11440"/>
          <ac:grpSpMkLst>
            <pc:docMk/>
            <pc:sldMk cId="4191869385" sldId="1570"/>
            <ac:grpSpMk id="104" creationId="{A8CA9811-9624-A254-D172-5639750560F5}"/>
          </ac:grpSpMkLst>
        </pc:grpChg>
        <pc:grpChg chg="mod">
          <ac:chgData name="郭晏誠" userId="e3219672-2777-4d19-8d82-f0c196fe9886" providerId="ADAL" clId="{622D6526-C997-4B6E-8166-66D7A23FB44B}" dt="2023-06-01T08:06:54.036" v="11440"/>
          <ac:grpSpMkLst>
            <pc:docMk/>
            <pc:sldMk cId="4191869385" sldId="1570"/>
            <ac:grpSpMk id="105" creationId="{9D445914-02E3-F4D5-2325-3E5DBB646CEC}"/>
          </ac:grpSpMkLst>
        </pc:grpChg>
        <pc:grpChg chg="mod">
          <ac:chgData name="郭晏誠" userId="e3219672-2777-4d19-8d82-f0c196fe9886" providerId="ADAL" clId="{622D6526-C997-4B6E-8166-66D7A23FB44B}" dt="2023-06-01T08:06:54.036" v="11440"/>
          <ac:grpSpMkLst>
            <pc:docMk/>
            <pc:sldMk cId="4191869385" sldId="1570"/>
            <ac:grpSpMk id="106" creationId="{75C01596-A104-C1B1-ABF0-1DEB0D4FF7CC}"/>
          </ac:grpSpMkLst>
        </pc:grpChg>
        <pc:grpChg chg="add del mod">
          <ac:chgData name="郭晏誠" userId="e3219672-2777-4d19-8d82-f0c196fe9886" providerId="ADAL" clId="{622D6526-C997-4B6E-8166-66D7A23FB44B}" dt="2023-06-01T08:08:58.780" v="11473" actId="165"/>
          <ac:grpSpMkLst>
            <pc:docMk/>
            <pc:sldMk cId="4191869385" sldId="1570"/>
            <ac:grpSpMk id="116" creationId="{68C034B7-53A1-CEEB-41DF-9426304B12E3}"/>
          </ac:grpSpMkLst>
        </pc:grpChg>
        <pc:grpChg chg="mod topLvl">
          <ac:chgData name="郭晏誠" userId="e3219672-2777-4d19-8d82-f0c196fe9886" providerId="ADAL" clId="{622D6526-C997-4B6E-8166-66D7A23FB44B}" dt="2023-06-01T08:08:58.780" v="11473" actId="165"/>
          <ac:grpSpMkLst>
            <pc:docMk/>
            <pc:sldMk cId="4191869385" sldId="1570"/>
            <ac:grpSpMk id="157" creationId="{8A656EDA-03BE-E2B8-4E00-4516F69A0199}"/>
          </ac:grpSpMkLst>
        </pc:grpChg>
        <pc:grpChg chg="mod topLvl">
          <ac:chgData name="郭晏誠" userId="e3219672-2777-4d19-8d82-f0c196fe9886" providerId="ADAL" clId="{622D6526-C997-4B6E-8166-66D7A23FB44B}" dt="2023-06-01T08:08:58.780" v="11473" actId="165"/>
          <ac:grpSpMkLst>
            <pc:docMk/>
            <pc:sldMk cId="4191869385" sldId="1570"/>
            <ac:grpSpMk id="158" creationId="{E2C6A62D-5D08-657D-8A16-6EEB8866A1A1}"/>
          </ac:grpSpMkLst>
        </pc:grpChg>
        <pc:grpChg chg="mod topLvl">
          <ac:chgData name="郭晏誠" userId="e3219672-2777-4d19-8d82-f0c196fe9886" providerId="ADAL" clId="{622D6526-C997-4B6E-8166-66D7A23FB44B}" dt="2023-06-01T08:08:58.780" v="11473" actId="165"/>
          <ac:grpSpMkLst>
            <pc:docMk/>
            <pc:sldMk cId="4191869385" sldId="1570"/>
            <ac:grpSpMk id="186" creationId="{1F46D066-B91B-E702-10ED-802462B4481F}"/>
          </ac:grpSpMkLst>
        </pc:grpChg>
        <pc:grpChg chg="mod">
          <ac:chgData name="郭晏誠" userId="e3219672-2777-4d19-8d82-f0c196fe9886" providerId="ADAL" clId="{622D6526-C997-4B6E-8166-66D7A23FB44B}" dt="2023-06-01T08:08:58.780" v="11473" actId="165"/>
          <ac:grpSpMkLst>
            <pc:docMk/>
            <pc:sldMk cId="4191869385" sldId="1570"/>
            <ac:grpSpMk id="195" creationId="{5D60DE33-3935-C44A-731F-00F95968D66D}"/>
          </ac:grpSpMkLst>
        </pc:grpChg>
        <pc:grpChg chg="mod">
          <ac:chgData name="郭晏誠" userId="e3219672-2777-4d19-8d82-f0c196fe9886" providerId="ADAL" clId="{622D6526-C997-4B6E-8166-66D7A23FB44B}" dt="2023-06-01T08:08:58.780" v="11473" actId="165"/>
          <ac:grpSpMkLst>
            <pc:docMk/>
            <pc:sldMk cId="4191869385" sldId="1570"/>
            <ac:grpSpMk id="196" creationId="{49EEC703-A7D8-077C-0CC6-58AEA8B0BBC8}"/>
          </ac:grpSpMkLst>
        </pc:grpChg>
        <pc:grpChg chg="mod">
          <ac:chgData name="郭晏誠" userId="e3219672-2777-4d19-8d82-f0c196fe9886" providerId="ADAL" clId="{622D6526-C997-4B6E-8166-66D7A23FB44B}" dt="2023-06-01T08:08:58.780" v="11473" actId="165"/>
          <ac:grpSpMkLst>
            <pc:docMk/>
            <pc:sldMk cId="4191869385" sldId="1570"/>
            <ac:grpSpMk id="197" creationId="{508411AA-1757-DAA8-E0D5-C750F3401C71}"/>
          </ac:grpSpMkLst>
        </pc:grpChg>
        <pc:grpChg chg="mod">
          <ac:chgData name="郭晏誠" userId="e3219672-2777-4d19-8d82-f0c196fe9886" providerId="ADAL" clId="{622D6526-C997-4B6E-8166-66D7A23FB44B}" dt="2023-06-01T08:08:58.780" v="11473" actId="165"/>
          <ac:grpSpMkLst>
            <pc:docMk/>
            <pc:sldMk cId="4191869385" sldId="1570"/>
            <ac:grpSpMk id="198" creationId="{FB2EFC24-335D-04E5-98F1-3F19F19AA712}"/>
          </ac:grpSpMkLst>
        </pc:grpChg>
        <pc:grpChg chg="mod">
          <ac:chgData name="郭晏誠" userId="e3219672-2777-4d19-8d82-f0c196fe9886" providerId="ADAL" clId="{622D6526-C997-4B6E-8166-66D7A23FB44B}" dt="2023-06-01T08:08:58.780" v="11473" actId="165"/>
          <ac:grpSpMkLst>
            <pc:docMk/>
            <pc:sldMk cId="4191869385" sldId="1570"/>
            <ac:grpSpMk id="214" creationId="{1BE57D63-8438-CAEE-2AC0-BD62D6F763F0}"/>
          </ac:grpSpMkLst>
        </pc:grpChg>
        <pc:grpChg chg="mod">
          <ac:chgData name="郭晏誠" userId="e3219672-2777-4d19-8d82-f0c196fe9886" providerId="ADAL" clId="{622D6526-C997-4B6E-8166-66D7A23FB44B}" dt="2023-06-01T08:08:58.780" v="11473" actId="165"/>
          <ac:grpSpMkLst>
            <pc:docMk/>
            <pc:sldMk cId="4191869385" sldId="1570"/>
            <ac:grpSpMk id="215" creationId="{4C25EEEC-FE37-7726-1AAA-96B685A7135A}"/>
          </ac:grpSpMkLst>
        </pc:grpChg>
        <pc:grpChg chg="mod">
          <ac:chgData name="郭晏誠" userId="e3219672-2777-4d19-8d82-f0c196fe9886" providerId="ADAL" clId="{622D6526-C997-4B6E-8166-66D7A23FB44B}" dt="2023-06-01T08:08:58.780" v="11473" actId="165"/>
          <ac:grpSpMkLst>
            <pc:docMk/>
            <pc:sldMk cId="4191869385" sldId="1570"/>
            <ac:grpSpMk id="216" creationId="{87CCD6F4-2036-E48A-B582-5ABF293480C3}"/>
          </ac:grpSpMkLst>
        </pc:grpChg>
        <pc:picChg chg="del">
          <ac:chgData name="郭晏誠" userId="e3219672-2777-4d19-8d82-f0c196fe9886" providerId="ADAL" clId="{622D6526-C997-4B6E-8166-66D7A23FB44B}" dt="2023-06-01T08:06:52.942" v="11439" actId="478"/>
          <ac:picMkLst>
            <pc:docMk/>
            <pc:sldMk cId="4191869385" sldId="1570"/>
            <ac:picMk id="5" creationId="{3C5E3675-790A-FFF8-D33E-D140284A1D18}"/>
          </ac:picMkLst>
        </pc:picChg>
        <pc:cxnChg chg="mod">
          <ac:chgData name="郭晏誠" userId="e3219672-2777-4d19-8d82-f0c196fe9886" providerId="ADAL" clId="{622D6526-C997-4B6E-8166-66D7A23FB44B}" dt="2023-06-01T08:06:54.036" v="11440"/>
          <ac:cxnSpMkLst>
            <pc:docMk/>
            <pc:sldMk cId="4191869385" sldId="1570"/>
            <ac:cxnSpMk id="10" creationId="{2EC8D409-4CBE-613C-E934-4BCF0E9810CE}"/>
          </ac:cxnSpMkLst>
        </pc:cxnChg>
        <pc:cxnChg chg="mod">
          <ac:chgData name="郭晏誠" userId="e3219672-2777-4d19-8d82-f0c196fe9886" providerId="ADAL" clId="{622D6526-C997-4B6E-8166-66D7A23FB44B}" dt="2023-06-01T08:06:54.036" v="11440"/>
          <ac:cxnSpMkLst>
            <pc:docMk/>
            <pc:sldMk cId="4191869385" sldId="1570"/>
            <ac:cxnSpMk id="27" creationId="{877B3573-196A-0AFD-6BEB-8DB67842E2FF}"/>
          </ac:cxnSpMkLst>
        </pc:cxnChg>
        <pc:cxnChg chg="mod">
          <ac:chgData name="郭晏誠" userId="e3219672-2777-4d19-8d82-f0c196fe9886" providerId="ADAL" clId="{622D6526-C997-4B6E-8166-66D7A23FB44B}" dt="2023-06-01T08:06:54.036" v="11440"/>
          <ac:cxnSpMkLst>
            <pc:docMk/>
            <pc:sldMk cId="4191869385" sldId="1570"/>
            <ac:cxnSpMk id="46" creationId="{6E404491-0780-AA44-04A7-BB09CB626515}"/>
          </ac:cxnSpMkLst>
        </pc:cxnChg>
        <pc:cxnChg chg="mod">
          <ac:chgData name="郭晏誠" userId="e3219672-2777-4d19-8d82-f0c196fe9886" providerId="ADAL" clId="{622D6526-C997-4B6E-8166-66D7A23FB44B}" dt="2023-06-01T08:06:54.036" v="11440"/>
          <ac:cxnSpMkLst>
            <pc:docMk/>
            <pc:sldMk cId="4191869385" sldId="1570"/>
            <ac:cxnSpMk id="59" creationId="{DD90A404-030B-E410-3B4A-D2E978C10869}"/>
          </ac:cxnSpMkLst>
        </pc:cxnChg>
        <pc:cxnChg chg="mod">
          <ac:chgData name="郭晏誠" userId="e3219672-2777-4d19-8d82-f0c196fe9886" providerId="ADAL" clId="{622D6526-C997-4B6E-8166-66D7A23FB44B}" dt="2023-06-01T08:06:54.036" v="11440"/>
          <ac:cxnSpMkLst>
            <pc:docMk/>
            <pc:sldMk cId="4191869385" sldId="1570"/>
            <ac:cxnSpMk id="60" creationId="{8EBAE699-18E8-AA9F-6EC6-42CDBD6D466D}"/>
          </ac:cxnSpMkLst>
        </pc:cxnChg>
        <pc:cxnChg chg="mod">
          <ac:chgData name="郭晏誠" userId="e3219672-2777-4d19-8d82-f0c196fe9886" providerId="ADAL" clId="{622D6526-C997-4B6E-8166-66D7A23FB44B}" dt="2023-06-01T08:06:54.036" v="11440"/>
          <ac:cxnSpMkLst>
            <pc:docMk/>
            <pc:sldMk cId="4191869385" sldId="1570"/>
            <ac:cxnSpMk id="64" creationId="{F5E96C50-82BB-BA7E-9CDA-7EE18D28AF3C}"/>
          </ac:cxnSpMkLst>
        </pc:cxnChg>
        <pc:cxnChg chg="mod">
          <ac:chgData name="郭晏誠" userId="e3219672-2777-4d19-8d82-f0c196fe9886" providerId="ADAL" clId="{622D6526-C997-4B6E-8166-66D7A23FB44B}" dt="2023-06-01T08:06:54.036" v="11440"/>
          <ac:cxnSpMkLst>
            <pc:docMk/>
            <pc:sldMk cId="4191869385" sldId="1570"/>
            <ac:cxnSpMk id="68" creationId="{F7A3E0C7-BC1D-85BF-F854-112C6F7ADB68}"/>
          </ac:cxnSpMkLst>
        </pc:cxnChg>
        <pc:cxnChg chg="mod">
          <ac:chgData name="郭晏誠" userId="e3219672-2777-4d19-8d82-f0c196fe9886" providerId="ADAL" clId="{622D6526-C997-4B6E-8166-66D7A23FB44B}" dt="2023-06-01T08:06:54.036" v="11440"/>
          <ac:cxnSpMkLst>
            <pc:docMk/>
            <pc:sldMk cId="4191869385" sldId="1570"/>
            <ac:cxnSpMk id="74" creationId="{FBD00CC5-0D7D-C033-52C2-A833674722AC}"/>
          </ac:cxnSpMkLst>
        </pc:cxnChg>
        <pc:cxnChg chg="mod">
          <ac:chgData name="郭晏誠" userId="e3219672-2777-4d19-8d82-f0c196fe9886" providerId="ADAL" clId="{622D6526-C997-4B6E-8166-66D7A23FB44B}" dt="2023-06-01T08:06:54.036" v="11440"/>
          <ac:cxnSpMkLst>
            <pc:docMk/>
            <pc:sldMk cId="4191869385" sldId="1570"/>
            <ac:cxnSpMk id="77" creationId="{E04C252E-4BB2-0EF3-0BE7-C52BB9AB11BE}"/>
          </ac:cxnSpMkLst>
        </pc:cxnChg>
        <pc:cxnChg chg="mod">
          <ac:chgData name="郭晏誠" userId="e3219672-2777-4d19-8d82-f0c196fe9886" providerId="ADAL" clId="{622D6526-C997-4B6E-8166-66D7A23FB44B}" dt="2023-06-01T08:06:54.036" v="11440"/>
          <ac:cxnSpMkLst>
            <pc:docMk/>
            <pc:sldMk cId="4191869385" sldId="1570"/>
            <ac:cxnSpMk id="78" creationId="{83BE9B42-1874-1141-8203-2DD1D659C704}"/>
          </ac:cxnSpMkLst>
        </pc:cxnChg>
        <pc:cxnChg chg="mod">
          <ac:chgData name="郭晏誠" userId="e3219672-2777-4d19-8d82-f0c196fe9886" providerId="ADAL" clId="{622D6526-C997-4B6E-8166-66D7A23FB44B}" dt="2023-06-01T08:06:54.036" v="11440"/>
          <ac:cxnSpMkLst>
            <pc:docMk/>
            <pc:sldMk cId="4191869385" sldId="1570"/>
            <ac:cxnSpMk id="79" creationId="{6809719B-B783-F1EF-CBCE-5DA85D5789D8}"/>
          </ac:cxnSpMkLst>
        </pc:cxnChg>
        <pc:cxnChg chg="mod">
          <ac:chgData name="郭晏誠" userId="e3219672-2777-4d19-8d82-f0c196fe9886" providerId="ADAL" clId="{622D6526-C997-4B6E-8166-66D7A23FB44B}" dt="2023-06-01T08:06:54.036" v="11440"/>
          <ac:cxnSpMkLst>
            <pc:docMk/>
            <pc:sldMk cId="4191869385" sldId="1570"/>
            <ac:cxnSpMk id="80" creationId="{F73C8F22-D8A9-C4B7-7815-F75B6A871C6C}"/>
          </ac:cxnSpMkLst>
        </pc:cxnChg>
        <pc:cxnChg chg="mod">
          <ac:chgData name="郭晏誠" userId="e3219672-2777-4d19-8d82-f0c196fe9886" providerId="ADAL" clId="{622D6526-C997-4B6E-8166-66D7A23FB44B}" dt="2023-06-01T08:06:54.036" v="11440"/>
          <ac:cxnSpMkLst>
            <pc:docMk/>
            <pc:sldMk cId="4191869385" sldId="1570"/>
            <ac:cxnSpMk id="83" creationId="{C539A0A3-C311-8A60-50FA-4DA1E1D4F843}"/>
          </ac:cxnSpMkLst>
        </pc:cxnChg>
        <pc:cxnChg chg="mod">
          <ac:chgData name="郭晏誠" userId="e3219672-2777-4d19-8d82-f0c196fe9886" providerId="ADAL" clId="{622D6526-C997-4B6E-8166-66D7A23FB44B}" dt="2023-06-01T08:06:54.036" v="11440"/>
          <ac:cxnSpMkLst>
            <pc:docMk/>
            <pc:sldMk cId="4191869385" sldId="1570"/>
            <ac:cxnSpMk id="84" creationId="{2D80C4AD-0003-27DB-7A46-E1D938DB03DE}"/>
          </ac:cxnSpMkLst>
        </pc:cxnChg>
        <pc:cxnChg chg="mod topLvl">
          <ac:chgData name="郭晏誠" userId="e3219672-2777-4d19-8d82-f0c196fe9886" providerId="ADAL" clId="{622D6526-C997-4B6E-8166-66D7A23FB44B}" dt="2023-06-01T08:08:58.780" v="11473" actId="165"/>
          <ac:cxnSpMkLst>
            <pc:docMk/>
            <pc:sldMk cId="4191869385" sldId="1570"/>
            <ac:cxnSpMk id="120" creationId="{6A582DF9-6DA7-5577-C8B3-C3BBB9A320B4}"/>
          </ac:cxnSpMkLst>
        </pc:cxnChg>
        <pc:cxnChg chg="mod topLvl">
          <ac:chgData name="郭晏誠" userId="e3219672-2777-4d19-8d82-f0c196fe9886" providerId="ADAL" clId="{622D6526-C997-4B6E-8166-66D7A23FB44B}" dt="2023-06-01T08:08:58.780" v="11473" actId="165"/>
          <ac:cxnSpMkLst>
            <pc:docMk/>
            <pc:sldMk cId="4191869385" sldId="1570"/>
            <ac:cxnSpMk id="137" creationId="{846D5894-9275-E4EA-8D2B-8D9869FC7A77}"/>
          </ac:cxnSpMkLst>
        </pc:cxnChg>
        <pc:cxnChg chg="mod topLvl">
          <ac:chgData name="郭晏誠" userId="e3219672-2777-4d19-8d82-f0c196fe9886" providerId="ADAL" clId="{622D6526-C997-4B6E-8166-66D7A23FB44B}" dt="2023-06-01T08:08:58.780" v="11473" actId="165"/>
          <ac:cxnSpMkLst>
            <pc:docMk/>
            <pc:sldMk cId="4191869385" sldId="1570"/>
            <ac:cxnSpMk id="156" creationId="{16E5ED2C-676A-AEFE-113A-ABC99F070715}"/>
          </ac:cxnSpMkLst>
        </pc:cxnChg>
        <pc:cxnChg chg="mod topLvl">
          <ac:chgData name="郭晏誠" userId="e3219672-2777-4d19-8d82-f0c196fe9886" providerId="ADAL" clId="{622D6526-C997-4B6E-8166-66D7A23FB44B}" dt="2023-06-01T08:10:55.980" v="11480" actId="14100"/>
          <ac:cxnSpMkLst>
            <pc:docMk/>
            <pc:sldMk cId="4191869385" sldId="1570"/>
            <ac:cxnSpMk id="169" creationId="{4BEBE014-0DFE-8A44-CF8E-12461DE898B7}"/>
          </ac:cxnSpMkLst>
        </pc:cxnChg>
        <pc:cxnChg chg="mod topLvl">
          <ac:chgData name="郭晏誠" userId="e3219672-2777-4d19-8d82-f0c196fe9886" providerId="ADAL" clId="{622D6526-C997-4B6E-8166-66D7A23FB44B}" dt="2023-06-01T08:10:55.980" v="11480" actId="14100"/>
          <ac:cxnSpMkLst>
            <pc:docMk/>
            <pc:sldMk cId="4191869385" sldId="1570"/>
            <ac:cxnSpMk id="170" creationId="{DF2CE86C-710C-D776-D4B4-88033C281BB8}"/>
          </ac:cxnSpMkLst>
        </pc:cxnChg>
        <pc:cxnChg chg="mod topLvl">
          <ac:chgData name="郭晏誠" userId="e3219672-2777-4d19-8d82-f0c196fe9886" providerId="ADAL" clId="{622D6526-C997-4B6E-8166-66D7A23FB44B}" dt="2023-06-01T08:08:58.780" v="11473" actId="165"/>
          <ac:cxnSpMkLst>
            <pc:docMk/>
            <pc:sldMk cId="4191869385" sldId="1570"/>
            <ac:cxnSpMk id="174" creationId="{24AA8290-621D-8294-6E76-220789F9DBD7}"/>
          </ac:cxnSpMkLst>
        </pc:cxnChg>
        <pc:cxnChg chg="mod topLvl">
          <ac:chgData name="郭晏誠" userId="e3219672-2777-4d19-8d82-f0c196fe9886" providerId="ADAL" clId="{622D6526-C997-4B6E-8166-66D7A23FB44B}" dt="2023-06-01T08:10:55.980" v="11480" actId="14100"/>
          <ac:cxnSpMkLst>
            <pc:docMk/>
            <pc:sldMk cId="4191869385" sldId="1570"/>
            <ac:cxnSpMk id="178" creationId="{402AECCE-ECF2-073D-D0BD-8958370D8989}"/>
          </ac:cxnSpMkLst>
        </pc:cxnChg>
        <pc:cxnChg chg="mod topLvl">
          <ac:chgData name="郭晏誠" userId="e3219672-2777-4d19-8d82-f0c196fe9886" providerId="ADAL" clId="{622D6526-C997-4B6E-8166-66D7A23FB44B}" dt="2023-06-01T08:08:58.780" v="11473" actId="165"/>
          <ac:cxnSpMkLst>
            <pc:docMk/>
            <pc:sldMk cId="4191869385" sldId="1570"/>
            <ac:cxnSpMk id="184" creationId="{A9B40432-B398-65C9-93E1-AF7653CC66E8}"/>
          </ac:cxnSpMkLst>
        </pc:cxnChg>
        <pc:cxnChg chg="mod topLvl">
          <ac:chgData name="郭晏誠" userId="e3219672-2777-4d19-8d82-f0c196fe9886" providerId="ADAL" clId="{622D6526-C997-4B6E-8166-66D7A23FB44B}" dt="2023-06-01T08:08:58.780" v="11473" actId="165"/>
          <ac:cxnSpMkLst>
            <pc:docMk/>
            <pc:sldMk cId="4191869385" sldId="1570"/>
            <ac:cxnSpMk id="187" creationId="{D14532AB-0CC9-6BE0-2F65-EAC40E2A2F98}"/>
          </ac:cxnSpMkLst>
        </pc:cxnChg>
        <pc:cxnChg chg="mod topLvl">
          <ac:chgData name="郭晏誠" userId="e3219672-2777-4d19-8d82-f0c196fe9886" providerId="ADAL" clId="{622D6526-C997-4B6E-8166-66D7A23FB44B}" dt="2023-06-01T08:08:58.780" v="11473" actId="165"/>
          <ac:cxnSpMkLst>
            <pc:docMk/>
            <pc:sldMk cId="4191869385" sldId="1570"/>
            <ac:cxnSpMk id="188" creationId="{79B6AEF5-5D31-E3FD-F208-01026F148363}"/>
          </ac:cxnSpMkLst>
        </pc:cxnChg>
        <pc:cxnChg chg="mod topLvl">
          <ac:chgData name="郭晏誠" userId="e3219672-2777-4d19-8d82-f0c196fe9886" providerId="ADAL" clId="{622D6526-C997-4B6E-8166-66D7A23FB44B}" dt="2023-06-01T08:08:58.780" v="11473" actId="165"/>
          <ac:cxnSpMkLst>
            <pc:docMk/>
            <pc:sldMk cId="4191869385" sldId="1570"/>
            <ac:cxnSpMk id="189" creationId="{6151CBF7-21F8-4CD8-ACB4-0CC4A292D7E8}"/>
          </ac:cxnSpMkLst>
        </pc:cxnChg>
        <pc:cxnChg chg="mod topLvl">
          <ac:chgData name="郭晏誠" userId="e3219672-2777-4d19-8d82-f0c196fe9886" providerId="ADAL" clId="{622D6526-C997-4B6E-8166-66D7A23FB44B}" dt="2023-06-01T08:08:58.780" v="11473" actId="165"/>
          <ac:cxnSpMkLst>
            <pc:docMk/>
            <pc:sldMk cId="4191869385" sldId="1570"/>
            <ac:cxnSpMk id="190" creationId="{4B27B99F-44FA-8A7C-B83C-51A84490A8FB}"/>
          </ac:cxnSpMkLst>
        </pc:cxnChg>
        <pc:cxnChg chg="mod topLvl">
          <ac:chgData name="郭晏誠" userId="e3219672-2777-4d19-8d82-f0c196fe9886" providerId="ADAL" clId="{622D6526-C997-4B6E-8166-66D7A23FB44B}" dt="2023-06-01T08:08:58.780" v="11473" actId="165"/>
          <ac:cxnSpMkLst>
            <pc:docMk/>
            <pc:sldMk cId="4191869385" sldId="1570"/>
            <ac:cxnSpMk id="193" creationId="{B259D47A-7A5C-505B-F7F8-DB7752261700}"/>
          </ac:cxnSpMkLst>
        </pc:cxnChg>
        <pc:cxnChg chg="mod topLvl">
          <ac:chgData name="郭晏誠" userId="e3219672-2777-4d19-8d82-f0c196fe9886" providerId="ADAL" clId="{622D6526-C997-4B6E-8166-66D7A23FB44B}" dt="2023-06-01T08:08:58.780" v="11473" actId="165"/>
          <ac:cxnSpMkLst>
            <pc:docMk/>
            <pc:sldMk cId="4191869385" sldId="1570"/>
            <ac:cxnSpMk id="194" creationId="{1A2FE2F1-7233-6F8F-DA5F-F9629F3CF990}"/>
          </ac:cxnSpMkLst>
        </pc:cxnChg>
      </pc:sldChg>
      <pc:sldChg chg="modSp del mod modNotesTx">
        <pc:chgData name="郭晏誠" userId="e3219672-2777-4d19-8d82-f0c196fe9886" providerId="ADAL" clId="{622D6526-C997-4B6E-8166-66D7A23FB44B}" dt="2023-06-01T07:56:26.130" v="11361" actId="2696"/>
        <pc:sldMkLst>
          <pc:docMk/>
          <pc:sldMk cId="1015259665" sldId="1572"/>
        </pc:sldMkLst>
        <pc:spChg chg="mod">
          <ac:chgData name="郭晏誠" userId="e3219672-2777-4d19-8d82-f0c196fe9886" providerId="ADAL" clId="{622D6526-C997-4B6E-8166-66D7A23FB44B}" dt="2023-05-22T01:44:33.366" v="2349"/>
          <ac:spMkLst>
            <pc:docMk/>
            <pc:sldMk cId="1015259665" sldId="1572"/>
            <ac:spMk id="3" creationId="{40EC3F60-486F-EC23-9A10-1ED4966BD0A3}"/>
          </ac:spMkLst>
        </pc:spChg>
        <pc:picChg chg="mod">
          <ac:chgData name="郭晏誠" userId="e3219672-2777-4d19-8d82-f0c196fe9886" providerId="ADAL" clId="{622D6526-C997-4B6E-8166-66D7A23FB44B}" dt="2023-05-22T01:44:43.730" v="2353" actId="1076"/>
          <ac:picMkLst>
            <pc:docMk/>
            <pc:sldMk cId="1015259665" sldId="1572"/>
            <ac:picMk id="44" creationId="{89E69C81-C1C1-22FA-40BF-15ADDFE07E1F}"/>
          </ac:picMkLst>
        </pc:picChg>
      </pc:sldChg>
      <pc:sldChg chg="addSp delSp modSp add mod">
        <pc:chgData name="郭晏誠" userId="e3219672-2777-4d19-8d82-f0c196fe9886" providerId="ADAL" clId="{622D6526-C997-4B6E-8166-66D7A23FB44B}" dt="2023-06-02T06:42:02.520" v="11685" actId="1076"/>
        <pc:sldMkLst>
          <pc:docMk/>
          <pc:sldMk cId="1820854620" sldId="1572"/>
        </pc:sldMkLst>
        <pc:spChg chg="add del">
          <ac:chgData name="郭晏誠" userId="e3219672-2777-4d19-8d82-f0c196fe9886" providerId="ADAL" clId="{622D6526-C997-4B6E-8166-66D7A23FB44B}" dt="2023-06-02T06:40:08.347" v="11657" actId="478"/>
          <ac:spMkLst>
            <pc:docMk/>
            <pc:sldMk cId="1820854620" sldId="1572"/>
            <ac:spMk id="3" creationId="{40EC3F60-486F-EC23-9A10-1ED4966BD0A3}"/>
          </ac:spMkLst>
        </pc:spChg>
        <pc:spChg chg="add del mod">
          <ac:chgData name="郭晏誠" userId="e3219672-2777-4d19-8d82-f0c196fe9886" providerId="ADAL" clId="{622D6526-C997-4B6E-8166-66D7A23FB44B}" dt="2023-06-02T06:40:08.347" v="11657" actId="478"/>
          <ac:spMkLst>
            <pc:docMk/>
            <pc:sldMk cId="1820854620" sldId="1572"/>
            <ac:spMk id="6" creationId="{D8950D76-42C0-ADBE-7A52-60E4C3DDE9F1}"/>
          </ac:spMkLst>
        </pc:spChg>
        <pc:spChg chg="mod">
          <ac:chgData name="郭晏誠" userId="e3219672-2777-4d19-8d82-f0c196fe9886" providerId="ADAL" clId="{622D6526-C997-4B6E-8166-66D7A23FB44B}" dt="2023-06-02T06:39:51.503" v="11649"/>
          <ac:spMkLst>
            <pc:docMk/>
            <pc:sldMk cId="1820854620" sldId="1572"/>
            <ac:spMk id="8" creationId="{605511A2-84B0-986D-B719-53E83246DFE3}"/>
          </ac:spMkLst>
        </pc:spChg>
        <pc:spChg chg="mod">
          <ac:chgData name="郭晏誠" userId="e3219672-2777-4d19-8d82-f0c196fe9886" providerId="ADAL" clId="{622D6526-C997-4B6E-8166-66D7A23FB44B}" dt="2023-06-02T06:39:51.503" v="11649"/>
          <ac:spMkLst>
            <pc:docMk/>
            <pc:sldMk cId="1820854620" sldId="1572"/>
            <ac:spMk id="9" creationId="{C689106F-80BB-5D59-7052-F696748705BF}"/>
          </ac:spMkLst>
        </pc:spChg>
        <pc:spChg chg="mod">
          <ac:chgData name="郭晏誠" userId="e3219672-2777-4d19-8d82-f0c196fe9886" providerId="ADAL" clId="{622D6526-C997-4B6E-8166-66D7A23FB44B}" dt="2023-06-02T06:39:51.503" v="11649"/>
          <ac:spMkLst>
            <pc:docMk/>
            <pc:sldMk cId="1820854620" sldId="1572"/>
            <ac:spMk id="10" creationId="{3DD7F2F1-7D03-4C5A-B942-606D40070EBF}"/>
          </ac:spMkLst>
        </pc:spChg>
        <pc:spChg chg="mod">
          <ac:chgData name="郭晏誠" userId="e3219672-2777-4d19-8d82-f0c196fe9886" providerId="ADAL" clId="{622D6526-C997-4B6E-8166-66D7A23FB44B}" dt="2023-06-02T06:39:51.503" v="11649"/>
          <ac:spMkLst>
            <pc:docMk/>
            <pc:sldMk cId="1820854620" sldId="1572"/>
            <ac:spMk id="11" creationId="{86C1C389-61F0-6E17-CA6E-C30585F6C18D}"/>
          </ac:spMkLst>
        </pc:spChg>
        <pc:spChg chg="mod">
          <ac:chgData name="郭晏誠" userId="e3219672-2777-4d19-8d82-f0c196fe9886" providerId="ADAL" clId="{622D6526-C997-4B6E-8166-66D7A23FB44B}" dt="2023-06-02T06:39:51.503" v="11649"/>
          <ac:spMkLst>
            <pc:docMk/>
            <pc:sldMk cId="1820854620" sldId="1572"/>
            <ac:spMk id="12" creationId="{1E49BDBB-F512-2CF6-6A5A-6CA684688F79}"/>
          </ac:spMkLst>
        </pc:spChg>
        <pc:spChg chg="mod">
          <ac:chgData name="郭晏誠" userId="e3219672-2777-4d19-8d82-f0c196fe9886" providerId="ADAL" clId="{622D6526-C997-4B6E-8166-66D7A23FB44B}" dt="2023-06-02T06:39:51.503" v="11649"/>
          <ac:spMkLst>
            <pc:docMk/>
            <pc:sldMk cId="1820854620" sldId="1572"/>
            <ac:spMk id="13" creationId="{62C6A5BE-5768-EBA5-CD0B-8DD2C7F688E2}"/>
          </ac:spMkLst>
        </pc:spChg>
        <pc:spChg chg="mod">
          <ac:chgData name="郭晏誠" userId="e3219672-2777-4d19-8d82-f0c196fe9886" providerId="ADAL" clId="{622D6526-C997-4B6E-8166-66D7A23FB44B}" dt="2023-06-02T06:39:51.503" v="11649"/>
          <ac:spMkLst>
            <pc:docMk/>
            <pc:sldMk cId="1820854620" sldId="1572"/>
            <ac:spMk id="14" creationId="{4EF33FF9-DF12-B23C-D83E-0152E5403F6F}"/>
          </ac:spMkLst>
        </pc:spChg>
        <pc:spChg chg="mod">
          <ac:chgData name="郭晏誠" userId="e3219672-2777-4d19-8d82-f0c196fe9886" providerId="ADAL" clId="{622D6526-C997-4B6E-8166-66D7A23FB44B}" dt="2023-06-02T06:39:51.503" v="11649"/>
          <ac:spMkLst>
            <pc:docMk/>
            <pc:sldMk cId="1820854620" sldId="1572"/>
            <ac:spMk id="15" creationId="{EEEBB493-258D-6ED5-D1FC-B9CCFBE3D893}"/>
          </ac:spMkLst>
        </pc:spChg>
        <pc:spChg chg="mod">
          <ac:chgData name="郭晏誠" userId="e3219672-2777-4d19-8d82-f0c196fe9886" providerId="ADAL" clId="{622D6526-C997-4B6E-8166-66D7A23FB44B}" dt="2023-06-02T06:39:51.503" v="11649"/>
          <ac:spMkLst>
            <pc:docMk/>
            <pc:sldMk cId="1820854620" sldId="1572"/>
            <ac:spMk id="16" creationId="{6AE52192-6B88-6FF9-0D6C-3E542405ACFA}"/>
          </ac:spMkLst>
        </pc:spChg>
        <pc:spChg chg="mod">
          <ac:chgData name="郭晏誠" userId="e3219672-2777-4d19-8d82-f0c196fe9886" providerId="ADAL" clId="{622D6526-C997-4B6E-8166-66D7A23FB44B}" dt="2023-06-02T06:39:51.503" v="11649"/>
          <ac:spMkLst>
            <pc:docMk/>
            <pc:sldMk cId="1820854620" sldId="1572"/>
            <ac:spMk id="17" creationId="{188F4F5A-0772-AE22-ADC4-12DF3B093DBC}"/>
          </ac:spMkLst>
        </pc:spChg>
        <pc:spChg chg="mod">
          <ac:chgData name="郭晏誠" userId="e3219672-2777-4d19-8d82-f0c196fe9886" providerId="ADAL" clId="{622D6526-C997-4B6E-8166-66D7A23FB44B}" dt="2023-06-02T06:39:51.503" v="11649"/>
          <ac:spMkLst>
            <pc:docMk/>
            <pc:sldMk cId="1820854620" sldId="1572"/>
            <ac:spMk id="18" creationId="{3F0B636D-816F-BB50-F4B7-B63DE951159E}"/>
          </ac:spMkLst>
        </pc:spChg>
        <pc:spChg chg="mod">
          <ac:chgData name="郭晏誠" userId="e3219672-2777-4d19-8d82-f0c196fe9886" providerId="ADAL" clId="{622D6526-C997-4B6E-8166-66D7A23FB44B}" dt="2023-06-02T06:39:51.503" v="11649"/>
          <ac:spMkLst>
            <pc:docMk/>
            <pc:sldMk cId="1820854620" sldId="1572"/>
            <ac:spMk id="19" creationId="{298BB33A-D164-8316-887C-2B59DC568059}"/>
          </ac:spMkLst>
        </pc:spChg>
        <pc:spChg chg="mod">
          <ac:chgData name="郭晏誠" userId="e3219672-2777-4d19-8d82-f0c196fe9886" providerId="ADAL" clId="{622D6526-C997-4B6E-8166-66D7A23FB44B}" dt="2023-06-02T06:39:51.503" v="11649"/>
          <ac:spMkLst>
            <pc:docMk/>
            <pc:sldMk cId="1820854620" sldId="1572"/>
            <ac:spMk id="23" creationId="{2759F693-DAFB-ABB6-1CD4-C9A13E251FCD}"/>
          </ac:spMkLst>
        </pc:spChg>
        <pc:spChg chg="mod">
          <ac:chgData name="郭晏誠" userId="e3219672-2777-4d19-8d82-f0c196fe9886" providerId="ADAL" clId="{622D6526-C997-4B6E-8166-66D7A23FB44B}" dt="2023-06-02T06:39:51.503" v="11649"/>
          <ac:spMkLst>
            <pc:docMk/>
            <pc:sldMk cId="1820854620" sldId="1572"/>
            <ac:spMk id="26" creationId="{B990C9C8-6654-959F-2DB2-738CE931BFC0}"/>
          </ac:spMkLst>
        </pc:spChg>
        <pc:spChg chg="mod">
          <ac:chgData name="郭晏誠" userId="e3219672-2777-4d19-8d82-f0c196fe9886" providerId="ADAL" clId="{622D6526-C997-4B6E-8166-66D7A23FB44B}" dt="2023-06-02T06:39:51.503" v="11649"/>
          <ac:spMkLst>
            <pc:docMk/>
            <pc:sldMk cId="1820854620" sldId="1572"/>
            <ac:spMk id="27" creationId="{24646A52-2FB1-7FD8-4EA0-7CC1ECC73222}"/>
          </ac:spMkLst>
        </pc:spChg>
        <pc:spChg chg="mod">
          <ac:chgData name="郭晏誠" userId="e3219672-2777-4d19-8d82-f0c196fe9886" providerId="ADAL" clId="{622D6526-C997-4B6E-8166-66D7A23FB44B}" dt="2023-06-02T06:39:51.503" v="11649"/>
          <ac:spMkLst>
            <pc:docMk/>
            <pc:sldMk cId="1820854620" sldId="1572"/>
            <ac:spMk id="30" creationId="{C34115F7-7D24-B238-D3E3-B679AED2438A}"/>
          </ac:spMkLst>
        </pc:spChg>
        <pc:spChg chg="mod">
          <ac:chgData name="郭晏誠" userId="e3219672-2777-4d19-8d82-f0c196fe9886" providerId="ADAL" clId="{622D6526-C997-4B6E-8166-66D7A23FB44B}" dt="2023-06-02T06:39:51.503" v="11649"/>
          <ac:spMkLst>
            <pc:docMk/>
            <pc:sldMk cId="1820854620" sldId="1572"/>
            <ac:spMk id="31" creationId="{A251D1C6-4CF4-C7BA-5E01-5C356F0AD160}"/>
          </ac:spMkLst>
        </pc:spChg>
        <pc:spChg chg="mod">
          <ac:chgData name="郭晏誠" userId="e3219672-2777-4d19-8d82-f0c196fe9886" providerId="ADAL" clId="{622D6526-C997-4B6E-8166-66D7A23FB44B}" dt="2023-06-02T06:39:51.503" v="11649"/>
          <ac:spMkLst>
            <pc:docMk/>
            <pc:sldMk cId="1820854620" sldId="1572"/>
            <ac:spMk id="34" creationId="{CDDB9EF7-301A-55C2-107A-2F3F81D4EFC5}"/>
          </ac:spMkLst>
        </pc:spChg>
        <pc:spChg chg="mod">
          <ac:chgData name="郭晏誠" userId="e3219672-2777-4d19-8d82-f0c196fe9886" providerId="ADAL" clId="{622D6526-C997-4B6E-8166-66D7A23FB44B}" dt="2023-06-02T06:39:51.503" v="11649"/>
          <ac:spMkLst>
            <pc:docMk/>
            <pc:sldMk cId="1820854620" sldId="1572"/>
            <ac:spMk id="36" creationId="{04D9CE88-D07B-A63B-6F0E-BDCBB0A1AE3C}"/>
          </ac:spMkLst>
        </pc:spChg>
        <pc:spChg chg="mod">
          <ac:chgData name="郭晏誠" userId="e3219672-2777-4d19-8d82-f0c196fe9886" providerId="ADAL" clId="{622D6526-C997-4B6E-8166-66D7A23FB44B}" dt="2023-06-02T06:39:51.503" v="11649"/>
          <ac:spMkLst>
            <pc:docMk/>
            <pc:sldMk cId="1820854620" sldId="1572"/>
            <ac:spMk id="40" creationId="{7844B995-17E4-5F9C-9F5D-BB2856D84959}"/>
          </ac:spMkLst>
        </pc:spChg>
        <pc:spChg chg="mod">
          <ac:chgData name="郭晏誠" userId="e3219672-2777-4d19-8d82-f0c196fe9886" providerId="ADAL" clId="{622D6526-C997-4B6E-8166-66D7A23FB44B}" dt="2023-06-02T06:39:51.503" v="11649"/>
          <ac:spMkLst>
            <pc:docMk/>
            <pc:sldMk cId="1820854620" sldId="1572"/>
            <ac:spMk id="41" creationId="{729B1CCC-C062-04DA-92AD-4D8F257B4FE4}"/>
          </ac:spMkLst>
        </pc:spChg>
        <pc:spChg chg="mod">
          <ac:chgData name="郭晏誠" userId="e3219672-2777-4d19-8d82-f0c196fe9886" providerId="ADAL" clId="{622D6526-C997-4B6E-8166-66D7A23FB44B}" dt="2023-06-02T06:39:51.503" v="11649"/>
          <ac:spMkLst>
            <pc:docMk/>
            <pc:sldMk cId="1820854620" sldId="1572"/>
            <ac:spMk id="42" creationId="{28FE4DAB-C67E-13BA-582C-4B9A2C809222}"/>
          </ac:spMkLst>
        </pc:spChg>
        <pc:spChg chg="mod">
          <ac:chgData name="郭晏誠" userId="e3219672-2777-4d19-8d82-f0c196fe9886" providerId="ADAL" clId="{622D6526-C997-4B6E-8166-66D7A23FB44B}" dt="2023-06-02T06:39:51.503" v="11649"/>
          <ac:spMkLst>
            <pc:docMk/>
            <pc:sldMk cId="1820854620" sldId="1572"/>
            <ac:spMk id="43" creationId="{13EC7495-381D-6E9D-69BA-6C4E77558843}"/>
          </ac:spMkLst>
        </pc:spChg>
        <pc:grpChg chg="add del mod">
          <ac:chgData name="郭晏誠" userId="e3219672-2777-4d19-8d82-f0c196fe9886" providerId="ADAL" clId="{622D6526-C997-4B6E-8166-66D7A23FB44B}" dt="2023-06-02T06:40:07.105" v="11654"/>
          <ac:grpSpMkLst>
            <pc:docMk/>
            <pc:sldMk cId="1820854620" sldId="1572"/>
            <ac:grpSpMk id="7" creationId="{90C01927-71C9-7E32-056B-E6016AF5F0F9}"/>
          </ac:grpSpMkLst>
        </pc:grpChg>
        <pc:picChg chg="add del">
          <ac:chgData name="郭晏誠" userId="e3219672-2777-4d19-8d82-f0c196fe9886" providerId="ADAL" clId="{622D6526-C997-4B6E-8166-66D7A23FB44B}" dt="2023-06-02T06:41:55.533" v="11682" actId="478"/>
          <ac:picMkLst>
            <pc:docMk/>
            <pc:sldMk cId="1820854620" sldId="1572"/>
            <ac:picMk id="44" creationId="{89E69C81-C1C1-22FA-40BF-15ADDFE07E1F}"/>
          </ac:picMkLst>
        </pc:picChg>
        <pc:picChg chg="add mod">
          <ac:chgData name="郭晏誠" userId="e3219672-2777-4d19-8d82-f0c196fe9886" providerId="ADAL" clId="{622D6526-C997-4B6E-8166-66D7A23FB44B}" dt="2023-06-02T06:42:02.520" v="11685" actId="1076"/>
          <ac:picMkLst>
            <pc:docMk/>
            <pc:sldMk cId="1820854620" sldId="1572"/>
            <ac:picMk id="47" creationId="{B36EE158-2E20-AE3D-BF26-431DD05B152F}"/>
          </ac:picMkLst>
        </pc:picChg>
        <pc:cxnChg chg="mod">
          <ac:chgData name="郭晏誠" userId="e3219672-2777-4d19-8d82-f0c196fe9886" providerId="ADAL" clId="{622D6526-C997-4B6E-8166-66D7A23FB44B}" dt="2023-06-02T06:39:51.503" v="11649"/>
          <ac:cxnSpMkLst>
            <pc:docMk/>
            <pc:sldMk cId="1820854620" sldId="1572"/>
            <ac:cxnSpMk id="20" creationId="{4DAED89F-04C5-58E1-27C1-4D84F04D768F}"/>
          </ac:cxnSpMkLst>
        </pc:cxnChg>
        <pc:cxnChg chg="mod">
          <ac:chgData name="郭晏誠" userId="e3219672-2777-4d19-8d82-f0c196fe9886" providerId="ADAL" clId="{622D6526-C997-4B6E-8166-66D7A23FB44B}" dt="2023-06-02T06:39:51.503" v="11649"/>
          <ac:cxnSpMkLst>
            <pc:docMk/>
            <pc:sldMk cId="1820854620" sldId="1572"/>
            <ac:cxnSpMk id="21" creationId="{FE4D0AB2-52A6-9C36-BEE6-EC30A8F25677}"/>
          </ac:cxnSpMkLst>
        </pc:cxnChg>
        <pc:cxnChg chg="mod">
          <ac:chgData name="郭晏誠" userId="e3219672-2777-4d19-8d82-f0c196fe9886" providerId="ADAL" clId="{622D6526-C997-4B6E-8166-66D7A23FB44B}" dt="2023-06-02T06:39:51.503" v="11649"/>
          <ac:cxnSpMkLst>
            <pc:docMk/>
            <pc:sldMk cId="1820854620" sldId="1572"/>
            <ac:cxnSpMk id="22" creationId="{32995184-CCD6-0401-0594-DDBCC103929F}"/>
          </ac:cxnSpMkLst>
        </pc:cxnChg>
        <pc:cxnChg chg="mod">
          <ac:chgData name="郭晏誠" userId="e3219672-2777-4d19-8d82-f0c196fe9886" providerId="ADAL" clId="{622D6526-C997-4B6E-8166-66D7A23FB44B}" dt="2023-06-02T06:39:51.503" v="11649"/>
          <ac:cxnSpMkLst>
            <pc:docMk/>
            <pc:sldMk cId="1820854620" sldId="1572"/>
            <ac:cxnSpMk id="24" creationId="{FE9DBF96-B22E-46DA-FFA6-ECEE762499B0}"/>
          </ac:cxnSpMkLst>
        </pc:cxnChg>
        <pc:cxnChg chg="mod">
          <ac:chgData name="郭晏誠" userId="e3219672-2777-4d19-8d82-f0c196fe9886" providerId="ADAL" clId="{622D6526-C997-4B6E-8166-66D7A23FB44B}" dt="2023-06-02T06:39:51.503" v="11649"/>
          <ac:cxnSpMkLst>
            <pc:docMk/>
            <pc:sldMk cId="1820854620" sldId="1572"/>
            <ac:cxnSpMk id="25" creationId="{EC41079E-695A-EA27-672F-8E95F932087B}"/>
          </ac:cxnSpMkLst>
        </pc:cxnChg>
        <pc:cxnChg chg="mod">
          <ac:chgData name="郭晏誠" userId="e3219672-2777-4d19-8d82-f0c196fe9886" providerId="ADAL" clId="{622D6526-C997-4B6E-8166-66D7A23FB44B}" dt="2023-06-02T06:39:51.503" v="11649"/>
          <ac:cxnSpMkLst>
            <pc:docMk/>
            <pc:sldMk cId="1820854620" sldId="1572"/>
            <ac:cxnSpMk id="28" creationId="{4356B1FF-69EA-7030-C120-BC7C43011173}"/>
          </ac:cxnSpMkLst>
        </pc:cxnChg>
        <pc:cxnChg chg="mod">
          <ac:chgData name="郭晏誠" userId="e3219672-2777-4d19-8d82-f0c196fe9886" providerId="ADAL" clId="{622D6526-C997-4B6E-8166-66D7A23FB44B}" dt="2023-06-02T06:39:51.503" v="11649"/>
          <ac:cxnSpMkLst>
            <pc:docMk/>
            <pc:sldMk cId="1820854620" sldId="1572"/>
            <ac:cxnSpMk id="29" creationId="{2669E1B0-4AAF-C0B7-27D5-228F900A1AA2}"/>
          </ac:cxnSpMkLst>
        </pc:cxnChg>
        <pc:cxnChg chg="mod">
          <ac:chgData name="郭晏誠" userId="e3219672-2777-4d19-8d82-f0c196fe9886" providerId="ADAL" clId="{622D6526-C997-4B6E-8166-66D7A23FB44B}" dt="2023-06-02T06:39:51.503" v="11649"/>
          <ac:cxnSpMkLst>
            <pc:docMk/>
            <pc:sldMk cId="1820854620" sldId="1572"/>
            <ac:cxnSpMk id="32" creationId="{6C2E03B4-B9F0-F9C6-5CA5-6B1FCB1C2231}"/>
          </ac:cxnSpMkLst>
        </pc:cxnChg>
        <pc:cxnChg chg="mod">
          <ac:chgData name="郭晏誠" userId="e3219672-2777-4d19-8d82-f0c196fe9886" providerId="ADAL" clId="{622D6526-C997-4B6E-8166-66D7A23FB44B}" dt="2023-06-02T06:39:51.503" v="11649"/>
          <ac:cxnSpMkLst>
            <pc:docMk/>
            <pc:sldMk cId="1820854620" sldId="1572"/>
            <ac:cxnSpMk id="33" creationId="{20487645-EBAC-065C-64EE-9A1B1CDA89C3}"/>
          </ac:cxnSpMkLst>
        </pc:cxnChg>
        <pc:cxnChg chg="mod">
          <ac:chgData name="郭晏誠" userId="e3219672-2777-4d19-8d82-f0c196fe9886" providerId="ADAL" clId="{622D6526-C997-4B6E-8166-66D7A23FB44B}" dt="2023-06-02T06:39:51.503" v="11649"/>
          <ac:cxnSpMkLst>
            <pc:docMk/>
            <pc:sldMk cId="1820854620" sldId="1572"/>
            <ac:cxnSpMk id="35" creationId="{15462793-D2F9-5F5B-ACE1-CC32AE4F99B8}"/>
          </ac:cxnSpMkLst>
        </pc:cxnChg>
        <pc:cxnChg chg="mod">
          <ac:chgData name="郭晏誠" userId="e3219672-2777-4d19-8d82-f0c196fe9886" providerId="ADAL" clId="{622D6526-C997-4B6E-8166-66D7A23FB44B}" dt="2023-06-02T06:39:51.503" v="11649"/>
          <ac:cxnSpMkLst>
            <pc:docMk/>
            <pc:sldMk cId="1820854620" sldId="1572"/>
            <ac:cxnSpMk id="37" creationId="{4AAD4A51-3253-7619-152D-C7D58B61DEBE}"/>
          </ac:cxnSpMkLst>
        </pc:cxnChg>
        <pc:cxnChg chg="mod">
          <ac:chgData name="郭晏誠" userId="e3219672-2777-4d19-8d82-f0c196fe9886" providerId="ADAL" clId="{622D6526-C997-4B6E-8166-66D7A23FB44B}" dt="2023-06-02T06:39:51.503" v="11649"/>
          <ac:cxnSpMkLst>
            <pc:docMk/>
            <pc:sldMk cId="1820854620" sldId="1572"/>
            <ac:cxnSpMk id="38" creationId="{C198AA78-10B0-F440-938E-16960ABE8304}"/>
          </ac:cxnSpMkLst>
        </pc:cxnChg>
        <pc:cxnChg chg="mod">
          <ac:chgData name="郭晏誠" userId="e3219672-2777-4d19-8d82-f0c196fe9886" providerId="ADAL" clId="{622D6526-C997-4B6E-8166-66D7A23FB44B}" dt="2023-06-02T06:39:51.503" v="11649"/>
          <ac:cxnSpMkLst>
            <pc:docMk/>
            <pc:sldMk cId="1820854620" sldId="1572"/>
            <ac:cxnSpMk id="39" creationId="{4D1FB3F7-F268-B060-E84C-2DD145ADB983}"/>
          </ac:cxnSpMkLst>
        </pc:cxnChg>
        <pc:cxnChg chg="mod">
          <ac:chgData name="郭晏誠" userId="e3219672-2777-4d19-8d82-f0c196fe9886" providerId="ADAL" clId="{622D6526-C997-4B6E-8166-66D7A23FB44B}" dt="2023-06-02T06:39:51.503" v="11649"/>
          <ac:cxnSpMkLst>
            <pc:docMk/>
            <pc:sldMk cId="1820854620" sldId="1572"/>
            <ac:cxnSpMk id="45" creationId="{5DA80189-767A-3AC5-4A33-CA747E938D90}"/>
          </ac:cxnSpMkLst>
        </pc:cxnChg>
        <pc:cxnChg chg="mod">
          <ac:chgData name="郭晏誠" userId="e3219672-2777-4d19-8d82-f0c196fe9886" providerId="ADAL" clId="{622D6526-C997-4B6E-8166-66D7A23FB44B}" dt="2023-06-02T06:39:51.503" v="11649"/>
          <ac:cxnSpMkLst>
            <pc:docMk/>
            <pc:sldMk cId="1820854620" sldId="1572"/>
            <ac:cxnSpMk id="46" creationId="{7B4C69F1-A97F-8A99-CC79-60B7C0768984}"/>
          </ac:cxnSpMkLst>
        </pc:cxnChg>
      </pc:sldChg>
      <pc:sldChg chg="delSp modSp mod">
        <pc:chgData name="郭晏誠" userId="e3219672-2777-4d19-8d82-f0c196fe9886" providerId="ADAL" clId="{622D6526-C997-4B6E-8166-66D7A23FB44B}" dt="2023-06-02T06:41:05.605" v="11680" actId="20577"/>
        <pc:sldMkLst>
          <pc:docMk/>
          <pc:sldMk cId="207250357" sldId="1573"/>
        </pc:sldMkLst>
        <pc:spChg chg="del">
          <ac:chgData name="郭晏誠" userId="e3219672-2777-4d19-8d82-f0c196fe9886" providerId="ADAL" clId="{622D6526-C997-4B6E-8166-66D7A23FB44B}" dt="2023-06-02T06:39:27.128" v="11643" actId="478"/>
          <ac:spMkLst>
            <pc:docMk/>
            <pc:sldMk cId="207250357" sldId="1573"/>
            <ac:spMk id="2" creationId="{A98050AD-0356-A6C4-B5C1-9F68B2810F5B}"/>
          </ac:spMkLst>
        </pc:spChg>
        <pc:spChg chg="del">
          <ac:chgData name="郭晏誠" userId="e3219672-2777-4d19-8d82-f0c196fe9886" providerId="ADAL" clId="{622D6526-C997-4B6E-8166-66D7A23FB44B}" dt="2023-06-02T06:39:26.548" v="11642" actId="478"/>
          <ac:spMkLst>
            <pc:docMk/>
            <pc:sldMk cId="207250357" sldId="1573"/>
            <ac:spMk id="3" creationId="{E1F0CAA2-9CB7-B1E2-8304-37B9389B935B}"/>
          </ac:spMkLst>
        </pc:spChg>
        <pc:spChg chg="mod">
          <ac:chgData name="郭晏誠" userId="e3219672-2777-4d19-8d82-f0c196fe9886" providerId="ADAL" clId="{622D6526-C997-4B6E-8166-66D7A23FB44B}" dt="2023-06-02T06:41:05.605" v="11680" actId="20577"/>
          <ac:spMkLst>
            <pc:docMk/>
            <pc:sldMk cId="207250357" sldId="1573"/>
            <ac:spMk id="6" creationId="{C14C2622-B91E-E79C-8C13-D4244C3A762A}"/>
          </ac:spMkLst>
        </pc:spChg>
        <pc:grpChg chg="mod">
          <ac:chgData name="郭晏誠" userId="e3219672-2777-4d19-8d82-f0c196fe9886" providerId="ADAL" clId="{622D6526-C997-4B6E-8166-66D7A23FB44B}" dt="2023-06-02T06:39:36.950" v="11645" actId="14100"/>
          <ac:grpSpMkLst>
            <pc:docMk/>
            <pc:sldMk cId="207250357" sldId="1573"/>
            <ac:grpSpMk id="43" creationId="{0183A22B-D91D-DCC2-EAB4-37246E27BE1F}"/>
          </ac:grpSpMkLst>
        </pc:grpChg>
        <pc:cxnChg chg="mod">
          <ac:chgData name="郭晏誠" userId="e3219672-2777-4d19-8d82-f0c196fe9886" providerId="ADAL" clId="{622D6526-C997-4B6E-8166-66D7A23FB44B}" dt="2023-06-02T06:41:05.605" v="11680" actId="20577"/>
          <ac:cxnSpMkLst>
            <pc:docMk/>
            <pc:sldMk cId="207250357" sldId="1573"/>
            <ac:cxnSpMk id="42" creationId="{295C3AB6-355D-5BBA-211F-463A62FBF770}"/>
          </ac:cxnSpMkLst>
        </pc:cxnChg>
      </pc:sldChg>
      <pc:sldChg chg="addSp modSp mod modAnim modNotesTx">
        <pc:chgData name="郭晏誠" userId="e3219672-2777-4d19-8d82-f0c196fe9886" providerId="ADAL" clId="{622D6526-C997-4B6E-8166-66D7A23FB44B}" dt="2023-05-31T11:38:22.648" v="9295" actId="20577"/>
        <pc:sldMkLst>
          <pc:docMk/>
          <pc:sldMk cId="2608863024" sldId="1574"/>
        </pc:sldMkLst>
        <pc:spChg chg="mod">
          <ac:chgData name="郭晏誠" userId="e3219672-2777-4d19-8d82-f0c196fe9886" providerId="ADAL" clId="{622D6526-C997-4B6E-8166-66D7A23FB44B}" dt="2023-05-20T01:59:08.866" v="671" actId="20577"/>
          <ac:spMkLst>
            <pc:docMk/>
            <pc:sldMk cId="2608863024" sldId="1574"/>
            <ac:spMk id="3" creationId="{6E2A5489-C383-290B-18CC-DF88125D7E9E}"/>
          </ac:spMkLst>
        </pc:spChg>
        <pc:spChg chg="mod">
          <ac:chgData name="郭晏誠" userId="e3219672-2777-4d19-8d82-f0c196fe9886" providerId="ADAL" clId="{622D6526-C997-4B6E-8166-66D7A23FB44B}" dt="2023-05-20T02:13:24.599" v="820" actId="20577"/>
          <ac:spMkLst>
            <pc:docMk/>
            <pc:sldMk cId="2608863024" sldId="1574"/>
            <ac:spMk id="6" creationId="{0CAD1D3E-9E9A-F811-1617-89B39B586341}"/>
          </ac:spMkLst>
        </pc:spChg>
        <pc:spChg chg="mod">
          <ac:chgData name="郭晏誠" userId="e3219672-2777-4d19-8d82-f0c196fe9886" providerId="ADAL" clId="{622D6526-C997-4B6E-8166-66D7A23FB44B}" dt="2023-05-31T11:35:40.539" v="9207" actId="1076"/>
          <ac:spMkLst>
            <pc:docMk/>
            <pc:sldMk cId="2608863024" sldId="1574"/>
            <ac:spMk id="10" creationId="{2D1FF9D4-6668-F33F-FC4F-B721D19FA430}"/>
          </ac:spMkLst>
        </pc:spChg>
        <pc:spChg chg="add mod">
          <ac:chgData name="郭晏誠" userId="e3219672-2777-4d19-8d82-f0c196fe9886" providerId="ADAL" clId="{622D6526-C997-4B6E-8166-66D7A23FB44B}" dt="2023-05-31T11:28:07.375" v="8456" actId="571"/>
          <ac:spMkLst>
            <pc:docMk/>
            <pc:sldMk cId="2608863024" sldId="1574"/>
            <ac:spMk id="12" creationId="{79C6DE89-BAE8-76B9-DFFE-8E5410585123}"/>
          </ac:spMkLst>
        </pc:spChg>
        <pc:spChg chg="mod">
          <ac:chgData name="郭晏誠" userId="e3219672-2777-4d19-8d82-f0c196fe9886" providerId="ADAL" clId="{622D6526-C997-4B6E-8166-66D7A23FB44B}" dt="2023-05-31T11:28:07.375" v="8456" actId="571"/>
          <ac:spMkLst>
            <pc:docMk/>
            <pc:sldMk cId="2608863024" sldId="1574"/>
            <ac:spMk id="15" creationId="{D8C379DF-5642-FFD1-F153-F35A11FBF695}"/>
          </ac:spMkLst>
        </pc:spChg>
        <pc:spChg chg="mod">
          <ac:chgData name="郭晏誠" userId="e3219672-2777-4d19-8d82-f0c196fe9886" providerId="ADAL" clId="{622D6526-C997-4B6E-8166-66D7A23FB44B}" dt="2023-05-31T11:28:07.375" v="8456" actId="571"/>
          <ac:spMkLst>
            <pc:docMk/>
            <pc:sldMk cId="2608863024" sldId="1574"/>
            <ac:spMk id="16" creationId="{0F3B6D9F-1A04-F267-D49F-2085FA31AEAB}"/>
          </ac:spMkLst>
        </pc:spChg>
        <pc:grpChg chg="add mod">
          <ac:chgData name="郭晏誠" userId="e3219672-2777-4d19-8d82-f0c196fe9886" providerId="ADAL" clId="{622D6526-C997-4B6E-8166-66D7A23FB44B}" dt="2023-05-31T11:28:07.375" v="8456" actId="571"/>
          <ac:grpSpMkLst>
            <pc:docMk/>
            <pc:sldMk cId="2608863024" sldId="1574"/>
            <ac:grpSpMk id="13" creationId="{560DA01A-0B97-7D87-0550-49E230BC3608}"/>
          </ac:grpSpMkLst>
        </pc:grpChg>
        <pc:picChg chg="mod">
          <ac:chgData name="郭晏誠" userId="e3219672-2777-4d19-8d82-f0c196fe9886" providerId="ADAL" clId="{622D6526-C997-4B6E-8166-66D7A23FB44B}" dt="2023-05-31T11:28:07.375" v="8456" actId="571"/>
          <ac:picMkLst>
            <pc:docMk/>
            <pc:sldMk cId="2608863024" sldId="1574"/>
            <ac:picMk id="14" creationId="{F2B70CD2-E1F7-EED9-F012-9B48D158D7E9}"/>
          </ac:picMkLst>
        </pc:picChg>
        <pc:cxnChg chg="mod">
          <ac:chgData name="郭晏誠" userId="e3219672-2777-4d19-8d82-f0c196fe9886" providerId="ADAL" clId="{622D6526-C997-4B6E-8166-66D7A23FB44B}" dt="2023-05-31T11:28:07.375" v="8456" actId="571"/>
          <ac:cxnSpMkLst>
            <pc:docMk/>
            <pc:sldMk cId="2608863024" sldId="1574"/>
            <ac:cxnSpMk id="17" creationId="{B905912A-78AA-249C-7AD5-9AABABF1B07A}"/>
          </ac:cxnSpMkLst>
        </pc:cxnChg>
      </pc:sldChg>
      <pc:sldChg chg="addSp delSp modSp mod">
        <pc:chgData name="郭晏誠" userId="e3219672-2777-4d19-8d82-f0c196fe9886" providerId="ADAL" clId="{622D6526-C997-4B6E-8166-66D7A23FB44B}" dt="2023-05-29T02:50:24.901" v="4673" actId="404"/>
        <pc:sldMkLst>
          <pc:docMk/>
          <pc:sldMk cId="2345336872" sldId="1575"/>
        </pc:sldMkLst>
        <pc:spChg chg="mod">
          <ac:chgData name="郭晏誠" userId="e3219672-2777-4d19-8d82-f0c196fe9886" providerId="ADAL" clId="{622D6526-C997-4B6E-8166-66D7A23FB44B}" dt="2023-05-29T02:50:24.901" v="4673" actId="404"/>
          <ac:spMkLst>
            <pc:docMk/>
            <pc:sldMk cId="2345336872" sldId="1575"/>
            <ac:spMk id="3" creationId="{C6A0C153-7E40-F2B2-4A8A-ACC0154771E0}"/>
          </ac:spMkLst>
        </pc:spChg>
        <pc:spChg chg="del">
          <ac:chgData name="郭晏誠" userId="e3219672-2777-4d19-8d82-f0c196fe9886" providerId="ADAL" clId="{622D6526-C997-4B6E-8166-66D7A23FB44B}" dt="2023-05-29T02:33:06.289" v="4611" actId="478"/>
          <ac:spMkLst>
            <pc:docMk/>
            <pc:sldMk cId="2345336872" sldId="1575"/>
            <ac:spMk id="4" creationId="{9D42D28A-5AD1-5CD3-D0C9-B38C4438E500}"/>
          </ac:spMkLst>
        </pc:spChg>
        <pc:spChg chg="add del mod">
          <ac:chgData name="郭晏誠" userId="e3219672-2777-4d19-8d82-f0c196fe9886" providerId="ADAL" clId="{622D6526-C997-4B6E-8166-66D7A23FB44B}" dt="2023-05-29T02:32:06.499" v="4588" actId="478"/>
          <ac:spMkLst>
            <pc:docMk/>
            <pc:sldMk cId="2345336872" sldId="1575"/>
            <ac:spMk id="5" creationId="{FD2555ED-92D7-65A7-5ACC-7B490017F9FF}"/>
          </ac:spMkLst>
        </pc:spChg>
        <pc:spChg chg="add del mod topLvl">
          <ac:chgData name="郭晏誠" userId="e3219672-2777-4d19-8d82-f0c196fe9886" providerId="ADAL" clId="{622D6526-C997-4B6E-8166-66D7A23FB44B}" dt="2023-05-29T02:32:06.499" v="4588" actId="478"/>
          <ac:spMkLst>
            <pc:docMk/>
            <pc:sldMk cId="2345336872" sldId="1575"/>
            <ac:spMk id="6" creationId="{60E4EDBB-6124-6AC1-97B1-6EC9879BFA1D}"/>
          </ac:spMkLst>
        </pc:spChg>
        <pc:spChg chg="add del mod">
          <ac:chgData name="郭晏誠" userId="e3219672-2777-4d19-8d82-f0c196fe9886" providerId="ADAL" clId="{622D6526-C997-4B6E-8166-66D7A23FB44B}" dt="2023-05-29T02:32:03.535" v="4587" actId="478"/>
          <ac:spMkLst>
            <pc:docMk/>
            <pc:sldMk cId="2345336872" sldId="1575"/>
            <ac:spMk id="7" creationId="{269C63E0-3683-9626-57A2-0B8499227FC1}"/>
          </ac:spMkLst>
        </pc:spChg>
        <pc:spChg chg="add del mod">
          <ac:chgData name="郭晏誠" userId="e3219672-2777-4d19-8d82-f0c196fe9886" providerId="ADAL" clId="{622D6526-C997-4B6E-8166-66D7A23FB44B}" dt="2023-05-29T01:17:57.956" v="3590" actId="478"/>
          <ac:spMkLst>
            <pc:docMk/>
            <pc:sldMk cId="2345336872" sldId="1575"/>
            <ac:spMk id="8" creationId="{7A3964FF-E7F5-C8BF-B13D-CA71ABDF4F15}"/>
          </ac:spMkLst>
        </pc:spChg>
        <pc:spChg chg="del mod topLvl">
          <ac:chgData name="郭晏誠" userId="e3219672-2777-4d19-8d82-f0c196fe9886" providerId="ADAL" clId="{622D6526-C997-4B6E-8166-66D7A23FB44B}" dt="2023-05-29T02:32:06.499" v="4588" actId="478"/>
          <ac:spMkLst>
            <pc:docMk/>
            <pc:sldMk cId="2345336872" sldId="1575"/>
            <ac:spMk id="10" creationId="{7F294B95-732E-3E56-66FA-22AA82784C37}"/>
          </ac:spMkLst>
        </pc:spChg>
        <pc:spChg chg="add del mod">
          <ac:chgData name="郭晏誠" userId="e3219672-2777-4d19-8d82-f0c196fe9886" providerId="ADAL" clId="{622D6526-C997-4B6E-8166-66D7A23FB44B}" dt="2023-05-29T02:32:01.910" v="4586" actId="478"/>
          <ac:spMkLst>
            <pc:docMk/>
            <pc:sldMk cId="2345336872" sldId="1575"/>
            <ac:spMk id="11" creationId="{9F5057FB-209C-08C5-432D-5D6D03B65BE9}"/>
          </ac:spMkLst>
        </pc:spChg>
        <pc:spChg chg="add del mod topLvl">
          <ac:chgData name="郭晏誠" userId="e3219672-2777-4d19-8d82-f0c196fe9886" providerId="ADAL" clId="{622D6526-C997-4B6E-8166-66D7A23FB44B}" dt="2023-05-29T02:32:06.499" v="4588" actId="478"/>
          <ac:spMkLst>
            <pc:docMk/>
            <pc:sldMk cId="2345336872" sldId="1575"/>
            <ac:spMk id="12" creationId="{86F12242-3878-E74A-DFDE-A0939BA0D250}"/>
          </ac:spMkLst>
        </pc:spChg>
        <pc:spChg chg="add del mod">
          <ac:chgData name="郭晏誠" userId="e3219672-2777-4d19-8d82-f0c196fe9886" providerId="ADAL" clId="{622D6526-C997-4B6E-8166-66D7A23FB44B}" dt="2023-05-29T02:32:03.535" v="4587" actId="478"/>
          <ac:spMkLst>
            <pc:docMk/>
            <pc:sldMk cId="2345336872" sldId="1575"/>
            <ac:spMk id="13" creationId="{56445DCB-A151-DEB2-D870-169862B991F0}"/>
          </ac:spMkLst>
        </pc:spChg>
        <pc:spChg chg="add del mod">
          <ac:chgData name="郭晏誠" userId="e3219672-2777-4d19-8d82-f0c196fe9886" providerId="ADAL" clId="{622D6526-C997-4B6E-8166-66D7A23FB44B}" dt="2023-05-29T01:18:03.459" v="3592" actId="478"/>
          <ac:spMkLst>
            <pc:docMk/>
            <pc:sldMk cId="2345336872" sldId="1575"/>
            <ac:spMk id="14" creationId="{511F105A-86BA-C130-C425-45A765916F7B}"/>
          </ac:spMkLst>
        </pc:spChg>
        <pc:spChg chg="add del mod topLvl">
          <ac:chgData name="郭晏誠" userId="e3219672-2777-4d19-8d82-f0c196fe9886" providerId="ADAL" clId="{622D6526-C997-4B6E-8166-66D7A23FB44B}" dt="2023-05-29T02:32:06.499" v="4588" actId="478"/>
          <ac:spMkLst>
            <pc:docMk/>
            <pc:sldMk cId="2345336872" sldId="1575"/>
            <ac:spMk id="28" creationId="{53AC7FCC-7555-3672-3C04-34F4528C79B7}"/>
          </ac:spMkLst>
        </pc:spChg>
        <pc:spChg chg="add del mod topLvl">
          <ac:chgData name="郭晏誠" userId="e3219672-2777-4d19-8d82-f0c196fe9886" providerId="ADAL" clId="{622D6526-C997-4B6E-8166-66D7A23FB44B}" dt="2023-05-29T02:32:06.499" v="4588" actId="478"/>
          <ac:spMkLst>
            <pc:docMk/>
            <pc:sldMk cId="2345336872" sldId="1575"/>
            <ac:spMk id="30" creationId="{9B767949-4C87-B293-A991-5F3B841AB5D1}"/>
          </ac:spMkLst>
        </pc:spChg>
        <pc:spChg chg="del mod topLvl">
          <ac:chgData name="郭晏誠" userId="e3219672-2777-4d19-8d82-f0c196fe9886" providerId="ADAL" clId="{622D6526-C997-4B6E-8166-66D7A23FB44B}" dt="2023-05-29T02:32:06.499" v="4588" actId="478"/>
          <ac:spMkLst>
            <pc:docMk/>
            <pc:sldMk cId="2345336872" sldId="1575"/>
            <ac:spMk id="31" creationId="{9AA17A74-8B4F-A186-9621-B9B5FBCE7A0F}"/>
          </ac:spMkLst>
        </pc:spChg>
        <pc:spChg chg="del mod topLvl">
          <ac:chgData name="郭晏誠" userId="e3219672-2777-4d19-8d82-f0c196fe9886" providerId="ADAL" clId="{622D6526-C997-4B6E-8166-66D7A23FB44B}" dt="2023-05-29T01:19:32.390" v="3612" actId="478"/>
          <ac:spMkLst>
            <pc:docMk/>
            <pc:sldMk cId="2345336872" sldId="1575"/>
            <ac:spMk id="32" creationId="{1C4B9DA2-FC7E-2C7B-80D4-EF4ACBF1C416}"/>
          </ac:spMkLst>
        </pc:spChg>
        <pc:spChg chg="add del mod topLvl">
          <ac:chgData name="郭晏誠" userId="e3219672-2777-4d19-8d82-f0c196fe9886" providerId="ADAL" clId="{622D6526-C997-4B6E-8166-66D7A23FB44B}" dt="2023-05-29T02:32:06.499" v="4588" actId="478"/>
          <ac:spMkLst>
            <pc:docMk/>
            <pc:sldMk cId="2345336872" sldId="1575"/>
            <ac:spMk id="34" creationId="{7990B701-9ABF-8FCE-C118-5F183C295987}"/>
          </ac:spMkLst>
        </pc:spChg>
        <pc:spChg chg="add del mod topLvl">
          <ac:chgData name="郭晏誠" userId="e3219672-2777-4d19-8d82-f0c196fe9886" providerId="ADAL" clId="{622D6526-C997-4B6E-8166-66D7A23FB44B}" dt="2023-05-29T02:32:06.499" v="4588" actId="478"/>
          <ac:spMkLst>
            <pc:docMk/>
            <pc:sldMk cId="2345336872" sldId="1575"/>
            <ac:spMk id="35" creationId="{ADD4E7E8-6B97-972E-3815-FC6B0F3D84BC}"/>
          </ac:spMkLst>
        </pc:spChg>
        <pc:spChg chg="add del mod topLvl">
          <ac:chgData name="郭晏誠" userId="e3219672-2777-4d19-8d82-f0c196fe9886" providerId="ADAL" clId="{622D6526-C997-4B6E-8166-66D7A23FB44B}" dt="2023-05-29T02:32:06.499" v="4588" actId="478"/>
          <ac:spMkLst>
            <pc:docMk/>
            <pc:sldMk cId="2345336872" sldId="1575"/>
            <ac:spMk id="36" creationId="{D94B6714-5925-D664-CE4E-D3E7D20972DD}"/>
          </ac:spMkLst>
        </pc:spChg>
        <pc:spChg chg="add del mod topLvl">
          <ac:chgData name="郭晏誠" userId="e3219672-2777-4d19-8d82-f0c196fe9886" providerId="ADAL" clId="{622D6526-C997-4B6E-8166-66D7A23FB44B}" dt="2023-05-29T02:32:06.499" v="4588" actId="478"/>
          <ac:spMkLst>
            <pc:docMk/>
            <pc:sldMk cId="2345336872" sldId="1575"/>
            <ac:spMk id="37" creationId="{F6724E7D-A5FA-09C2-5ED2-BD200342D8F4}"/>
          </ac:spMkLst>
        </pc:spChg>
        <pc:grpChg chg="add del mod">
          <ac:chgData name="郭晏誠" userId="e3219672-2777-4d19-8d82-f0c196fe9886" providerId="ADAL" clId="{622D6526-C997-4B6E-8166-66D7A23FB44B}" dt="2023-05-29T01:19:25.345" v="3611" actId="165"/>
          <ac:grpSpMkLst>
            <pc:docMk/>
            <pc:sldMk cId="2345336872" sldId="1575"/>
            <ac:grpSpMk id="15" creationId="{E8E1C7F7-5081-F3ED-45EE-AD75400D0DB8}"/>
          </ac:grpSpMkLst>
        </pc:grpChg>
        <pc:grpChg chg="del mod">
          <ac:chgData name="郭晏誠" userId="e3219672-2777-4d19-8d82-f0c196fe9886" providerId="ADAL" clId="{622D6526-C997-4B6E-8166-66D7A23FB44B}" dt="2023-05-29T01:17:23.358" v="3585" actId="165"/>
          <ac:grpSpMkLst>
            <pc:docMk/>
            <pc:sldMk cId="2345336872" sldId="1575"/>
            <ac:grpSpMk id="38" creationId="{AB2A5B14-CD44-80FF-E528-04D106309762}"/>
          </ac:grpSpMkLst>
        </pc:grpChg>
        <pc:picChg chg="add del mod">
          <ac:chgData name="郭晏誠" userId="e3219672-2777-4d19-8d82-f0c196fe9886" providerId="ADAL" clId="{622D6526-C997-4B6E-8166-66D7A23FB44B}" dt="2023-05-29T02:43:34.481" v="4625" actId="478"/>
          <ac:picMkLst>
            <pc:docMk/>
            <pc:sldMk cId="2345336872" sldId="1575"/>
            <ac:picMk id="16" creationId="{06404B4C-C76B-8F0A-9140-76316F23D5C0}"/>
          </ac:picMkLst>
        </pc:picChg>
        <pc:picChg chg="add mod">
          <ac:chgData name="郭晏誠" userId="e3219672-2777-4d19-8d82-f0c196fe9886" providerId="ADAL" clId="{622D6526-C997-4B6E-8166-66D7A23FB44B}" dt="2023-05-29T02:44:12.122" v="4647" actId="1035"/>
          <ac:picMkLst>
            <pc:docMk/>
            <pc:sldMk cId="2345336872" sldId="1575"/>
            <ac:picMk id="17" creationId="{744FEF6C-10A3-87F8-69C2-BB7AECA93CBC}"/>
          </ac:picMkLst>
        </pc:picChg>
        <pc:cxnChg chg="add del mod topLvl">
          <ac:chgData name="郭晏誠" userId="e3219672-2777-4d19-8d82-f0c196fe9886" providerId="ADAL" clId="{622D6526-C997-4B6E-8166-66D7A23FB44B}" dt="2023-05-29T02:32:06.499" v="4588" actId="478"/>
          <ac:cxnSpMkLst>
            <pc:docMk/>
            <pc:sldMk cId="2345336872" sldId="1575"/>
            <ac:cxnSpMk id="9" creationId="{D8737D88-FED2-0C05-2111-037A2B023DA5}"/>
          </ac:cxnSpMkLst>
        </pc:cxnChg>
      </pc:sldChg>
      <pc:sldChg chg="modSp mod">
        <pc:chgData name="郭晏誠" userId="e3219672-2777-4d19-8d82-f0c196fe9886" providerId="ADAL" clId="{622D6526-C997-4B6E-8166-66D7A23FB44B}" dt="2023-05-27T14:54:18.349" v="3149" actId="20577"/>
        <pc:sldMkLst>
          <pc:docMk/>
          <pc:sldMk cId="1214552802" sldId="1576"/>
        </pc:sldMkLst>
        <pc:spChg chg="mod">
          <ac:chgData name="郭晏誠" userId="e3219672-2777-4d19-8d82-f0c196fe9886" providerId="ADAL" clId="{622D6526-C997-4B6E-8166-66D7A23FB44B}" dt="2023-05-27T14:54:18.349" v="3149" actId="20577"/>
          <ac:spMkLst>
            <pc:docMk/>
            <pc:sldMk cId="1214552802" sldId="1576"/>
            <ac:spMk id="6" creationId="{5B627024-C9FA-3D7C-EE46-48EEE8F4FC66}"/>
          </ac:spMkLst>
        </pc:spChg>
      </pc:sldChg>
      <pc:sldChg chg="addSp delSp modSp del mod ord modShow modNotesTx">
        <pc:chgData name="郭晏誠" userId="e3219672-2777-4d19-8d82-f0c196fe9886" providerId="ADAL" clId="{622D6526-C997-4B6E-8166-66D7A23FB44B}" dt="2023-06-05T09:01:14.889" v="12235" actId="47"/>
        <pc:sldMkLst>
          <pc:docMk/>
          <pc:sldMk cId="4179811826" sldId="1578"/>
        </pc:sldMkLst>
        <pc:spChg chg="mod">
          <ac:chgData name="郭晏誠" userId="e3219672-2777-4d19-8d82-f0c196fe9886" providerId="ADAL" clId="{622D6526-C997-4B6E-8166-66D7A23FB44B}" dt="2023-05-29T15:33:17.922" v="6577" actId="404"/>
          <ac:spMkLst>
            <pc:docMk/>
            <pc:sldMk cId="4179811826" sldId="1578"/>
            <ac:spMk id="3" creationId="{C6A0C153-7E40-F2B2-4A8A-ACC0154771E0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9" creationId="{9B83584A-ABD7-15CD-115B-27EC7EE8D198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0" creationId="{9089E0A4-FEC2-9715-543F-BDD5A7D86BDC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1" creationId="{0F408342-4799-1410-698D-09C051D7B95D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2" creationId="{F5FE6E2E-9E25-3D08-AD70-B527ADAFE8BB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3" creationId="{BDC7D41C-AA93-8A66-947B-C684DE1DB2BB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4" creationId="{6F2C027A-1215-0158-F877-ED28EBC316DB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5" creationId="{E5C636CF-0DB8-B10C-496F-40EC4216E217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6" creationId="{6DFC6648-4CB3-B1C3-554A-53E1B288C536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7" creationId="{5431330E-D33A-D245-6C56-055DFF986F2A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8" creationId="{F60E98CF-969D-4A4C-4DB6-5211ADDE8AEB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9" creationId="{ADB206E1-E242-15D9-D255-C510D2F9AF11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20" creationId="{8CE8EE69-03E7-1193-E7AE-48EA492BB752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21" creationId="{141DBC15-BFC3-3C4F-4848-E8E1716969F1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22" creationId="{EA8333AA-357A-6E1A-346D-3F19CA3F99D8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23" creationId="{515CF746-9E0E-0879-42A2-2320C38D250A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24" creationId="{117B32EF-8A4D-4D6A-2230-7C625B65D9A0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25" creationId="{440A6926-C311-7F24-6886-C663AB0386C6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26" creationId="{E9F92A2B-C455-86CA-B648-88124EFCB86C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27" creationId="{32CD7FC2-1DDC-0EA0-8766-8D79CA905A4F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28" creationId="{00D946B4-A78A-3CE8-2C83-D03CF4C0B27C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29" creationId="{5C2F5C83-D175-5E43-66D2-3AC522DC1E0C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30" creationId="{B5AF8775-D9E7-C406-4947-B05F17419C66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31" creationId="{25F67156-078B-F370-374C-036F71CD3D2C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32" creationId="{200E8A23-439E-6760-B95A-C387EE507E8F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33" creationId="{3A5BB533-1EC1-D18C-3AF4-F284684FBBFD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34" creationId="{19C9886A-7B9E-B622-D739-3D31A17E5D04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35" creationId="{BCE1E7C1-D8D0-AEEF-1602-EABC67887615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36" creationId="{CF463B24-8B27-0EF5-51EF-35819CF307B5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37" creationId="{29A9EB8C-8878-0DFF-9FBB-A85E8AC89782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38" creationId="{D48FC73C-631D-02E7-B729-6074F3A16515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39" creationId="{D6CFC7A7-7C75-ADA1-B28F-40AE8674A2D1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40" creationId="{F9FCA811-908B-27DD-8712-7799C3CE8F9A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44" creationId="{35F58B39-BF8D-F2EF-7C5F-54225DEDC3C2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45" creationId="{B0FD5A06-DD9B-5787-923B-8677D1F92952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46" creationId="{212931F8-1C30-23E3-23CB-BC7B10F0B2D5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47" creationId="{66CEB3CF-B689-3C5E-9747-8A506831AB9B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48" creationId="{9626334B-109A-8BA3-895F-6DBCB3F0BFD4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49" creationId="{5F239240-6EE0-6FB0-EB26-9A04CC419741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50" creationId="{0A956B1D-C527-4D5D-145C-A25D299C80B3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51" creationId="{4B379CF3-A1A3-F9EB-A519-DB5D0F0B782F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52" creationId="{945D92BE-3ED2-A0CC-C191-73B45B0F9711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53" creationId="{FB977268-6043-750F-BB15-ACED79E9B390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54" creationId="{F53DB571-E859-C5C3-3EA7-F3B5682204BA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55" creationId="{707EB9E1-517E-2816-FB7B-10F80092786A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56" creationId="{9603884C-05B9-A8C8-9612-BE750662922A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57" creationId="{0AD7E0D5-1757-6C4B-0DA9-DFCA686FFE74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58" creationId="{757B2C3F-EC8B-7EFE-E449-ADB051C1ECC4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59" creationId="{21C58342-F72C-4594-E0CA-2913EEDF796B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60" creationId="{E6C63B45-98F5-8D00-86BE-E3EFAB96AE0D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61" creationId="{04F0714D-6146-8288-10EB-48EB1D7A9D4F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62" creationId="{976ED10A-74FF-0AA3-F1AB-50A175DE7109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63" creationId="{254102D1-931D-CDF9-C1F3-74F21C98042C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64" creationId="{2590F777-1F60-A764-8C0C-01D79A038A4F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65" creationId="{DAC443C3-4A4C-3FE7-B7D1-5D609F56E3E3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66" creationId="{F8018FFA-1186-D33E-3F83-1658E77BB5F6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67" creationId="{5A60C746-F792-BE56-4754-1C5E893894CE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68" creationId="{CD23E762-D9F4-EB4C-5A0C-F026D3964C97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69" creationId="{1C9BC0FE-D3CB-B2DA-3C4D-9FCB422E70BA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71" creationId="{BFB6DCBA-1A4B-2B51-6F20-475F2F477819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72" creationId="{4C4134F6-BEBF-A93F-97F1-6E67D4EB3883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76" creationId="{DF091EEF-07C5-A0E5-2306-EA5A553E05EA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77" creationId="{47CD9EFE-44E1-81B7-4434-F42971A14041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78" creationId="{2F499032-951D-2F21-5FDF-83B1F5D65C9A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79" creationId="{0E02132F-6F34-FB25-7D70-53667D970452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80" creationId="{879FE6C6-C831-0B1D-D749-B39D7480E489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81" creationId="{93F4C103-0C22-600E-E56D-F61802974DFB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82" creationId="{6472F605-1F6A-AC99-AF3A-18B726A18A14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83" creationId="{ADAC7D95-64BF-FF09-CF52-A815E7F36FE6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84" creationId="{6359E8F0-1852-FCDF-0254-49568B1AADB8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85" creationId="{BD074284-FA59-65D6-C532-A2392E2BB0DB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86" creationId="{1866B49A-6537-F6F3-3DBC-07111B51E985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87" creationId="{D1284FB6-3FC1-2197-5C9F-E7959ABBBE22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88" creationId="{D735908D-5DE0-0B3D-7CB2-9779D5D09F34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89" creationId="{7EE15958-D102-19A4-B64A-B1464DC0C61D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90" creationId="{03563AC0-2FFC-7D8B-120B-C4433D0DA21B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91" creationId="{8458B18B-F976-6D82-9F94-B4A1FEAAE7D5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92" creationId="{B7EAB547-B692-C3D6-93D1-CDA347DE3FB4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93" creationId="{928329E5-F9EC-7EAD-7880-451E4AFD2026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94" creationId="{41BA19B8-D7B0-6B1B-D2B2-56B1684B9342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95" creationId="{7C049B43-55D1-8F45-C028-93341381AE12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96" creationId="{72334D83-980D-DA22-F7A3-127FD85C82B2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99" creationId="{6DCBEABB-114F-3278-5039-77D57C5D0FEB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00" creationId="{58F64313-BD35-ED29-41B2-C56D6C37C715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01" creationId="{BD0C13C1-7028-7B60-6FBE-44645910D1F3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02" creationId="{3D4739BA-BA0B-BBF6-66EF-B9A3443587A1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03" creationId="{0DDA4177-8A22-5B48-7B0C-9E1E48C167B7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04" creationId="{1A82AFAD-A121-DF5D-CD08-A3588EF02940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05" creationId="{D608CF41-3C31-D385-F0BA-180E5147FF7E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06" creationId="{2DCB9D5F-3293-D6C4-21F2-51C305775EF3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07" creationId="{E8F6789F-9356-C852-8CF4-76A400FDD741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08" creationId="{0A61B7A2-7A29-E30D-7071-A0CEA07364BD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09" creationId="{7BC72559-A5E6-061A-7023-8CA077EFAE9D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10" creationId="{2C1D7434-707B-98AA-FD81-20088D767AD5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11" creationId="{FF664C0D-3FD5-363E-AD54-5BB52C982CA9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12" creationId="{89E26587-C332-26B8-5014-514B5FDB96C3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13" creationId="{0B05760F-2DEB-E41D-A2EE-4DC5D4373FED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14" creationId="{571229F7-71FB-24D3-3318-B11789D1AC67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15" creationId="{7BA22A03-215C-2C31-3331-F3802066A8EA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16" creationId="{5FFDB9E9-8C2E-9F0D-0A0D-B16A5CA44A04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17" creationId="{E9749E8D-9C96-A506-0DD7-A49EB34810E9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18" creationId="{FD6B68AF-B4C5-CC04-300E-85FD1FAE5855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19" creationId="{1EF56689-6137-342B-9361-A9308013BB5D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20" creationId="{0447D980-12FD-E94A-1437-DABC82536FE9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21" creationId="{3B4AE655-B3BB-A6B8-C698-73EEA8AB30A5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22" creationId="{BCBE6AC9-3A0C-A478-C63D-3461C46E2350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24" creationId="{5D77F1A8-3AED-7BB9-1C4D-DAECD03617E2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25" creationId="{B9215519-DEB2-0958-4C95-9292BB59CD24}"/>
          </ac:spMkLst>
        </pc:spChg>
        <pc:spChg chg="mod">
          <ac:chgData name="郭晏誠" userId="e3219672-2777-4d19-8d82-f0c196fe9886" providerId="ADAL" clId="{622D6526-C997-4B6E-8166-66D7A23FB44B}" dt="2023-05-29T15:33:56.262" v="6583"/>
          <ac:spMkLst>
            <pc:docMk/>
            <pc:sldMk cId="4179811826" sldId="1578"/>
            <ac:spMk id="127" creationId="{1D339307-8E92-84D7-E7A8-0BCDFAD0B6CC}"/>
          </ac:spMkLst>
        </pc:spChg>
        <pc:grpChg chg="add del mod">
          <ac:chgData name="郭晏誠" userId="e3219672-2777-4d19-8d82-f0c196fe9886" providerId="ADAL" clId="{622D6526-C997-4B6E-8166-66D7A23FB44B}" dt="2023-05-29T15:33:56.963" v="6584"/>
          <ac:grpSpMkLst>
            <pc:docMk/>
            <pc:sldMk cId="4179811826" sldId="1578"/>
            <ac:grpSpMk id="6" creationId="{C9093C22-B409-04DC-4F9F-3B311B86FA67}"/>
          </ac:grpSpMkLst>
        </pc:grpChg>
        <pc:grpChg chg="mod">
          <ac:chgData name="郭晏誠" userId="e3219672-2777-4d19-8d82-f0c196fe9886" providerId="ADAL" clId="{622D6526-C997-4B6E-8166-66D7A23FB44B}" dt="2023-05-29T15:33:56.262" v="6583"/>
          <ac:grpSpMkLst>
            <pc:docMk/>
            <pc:sldMk cId="4179811826" sldId="1578"/>
            <ac:grpSpMk id="8" creationId="{94395EB3-B33A-7975-C402-71F75ED76D85}"/>
          </ac:grpSpMkLst>
        </pc:grpChg>
        <pc:picChg chg="add del mod">
          <ac:chgData name="郭晏誠" userId="e3219672-2777-4d19-8d82-f0c196fe9886" providerId="ADAL" clId="{622D6526-C997-4B6E-8166-66D7A23FB44B}" dt="2023-05-29T15:33:55.771" v="6582" actId="478"/>
          <ac:picMkLst>
            <pc:docMk/>
            <pc:sldMk cId="4179811826" sldId="1578"/>
            <ac:picMk id="5" creationId="{92D9E557-87F0-29A5-F003-63C12C4CCAA0}"/>
          </ac:picMkLst>
        </pc:picChg>
        <pc:picChg chg="mod">
          <ac:chgData name="郭晏誠" userId="e3219672-2777-4d19-8d82-f0c196fe9886" providerId="ADAL" clId="{622D6526-C997-4B6E-8166-66D7A23FB44B}" dt="2023-05-29T15:33:56.262" v="6583"/>
          <ac:picMkLst>
            <pc:docMk/>
            <pc:sldMk cId="4179811826" sldId="1578"/>
            <ac:picMk id="7" creationId="{1B08D174-4F3C-CB38-356B-4948552F72FD}"/>
          </ac:picMkLst>
        </pc:picChg>
        <pc:picChg chg="mod">
          <ac:chgData name="郭晏誠" userId="e3219672-2777-4d19-8d82-f0c196fe9886" providerId="ADAL" clId="{622D6526-C997-4B6E-8166-66D7A23FB44B}" dt="2023-05-29T15:33:56.262" v="6583"/>
          <ac:picMkLst>
            <pc:docMk/>
            <pc:sldMk cId="4179811826" sldId="1578"/>
            <ac:picMk id="41" creationId="{93D96DE8-62D8-EFF2-8504-447F7A441C15}"/>
          </ac:picMkLst>
        </pc:picChg>
        <pc:picChg chg="mod">
          <ac:chgData name="郭晏誠" userId="e3219672-2777-4d19-8d82-f0c196fe9886" providerId="ADAL" clId="{622D6526-C997-4B6E-8166-66D7A23FB44B}" dt="2023-05-29T15:33:56.262" v="6583"/>
          <ac:picMkLst>
            <pc:docMk/>
            <pc:sldMk cId="4179811826" sldId="1578"/>
            <ac:picMk id="70" creationId="{CD057179-2A0D-700B-101A-54EB182509D6}"/>
          </ac:picMkLst>
        </pc:picChg>
        <pc:picChg chg="mod">
          <ac:chgData name="郭晏誠" userId="e3219672-2777-4d19-8d82-f0c196fe9886" providerId="ADAL" clId="{622D6526-C997-4B6E-8166-66D7A23FB44B}" dt="2023-05-29T15:33:56.262" v="6583"/>
          <ac:picMkLst>
            <pc:docMk/>
            <pc:sldMk cId="4179811826" sldId="1578"/>
            <ac:picMk id="123" creationId="{D3896A24-99F1-BFD8-08BB-793E7EEDA941}"/>
          </ac:picMkLst>
        </pc:picChg>
        <pc:picChg chg="add del mod">
          <ac:chgData name="郭晏誠" userId="e3219672-2777-4d19-8d82-f0c196fe9886" providerId="ADAL" clId="{622D6526-C997-4B6E-8166-66D7A23FB44B}" dt="2023-05-29T15:38:05.089" v="6619" actId="478"/>
          <ac:picMkLst>
            <pc:docMk/>
            <pc:sldMk cId="4179811826" sldId="1578"/>
            <ac:picMk id="128" creationId="{F1FEE5C5-215B-3754-965A-EA6B79823C23}"/>
          </ac:picMkLst>
        </pc:picChg>
        <pc:picChg chg="add mod">
          <ac:chgData name="郭晏誠" userId="e3219672-2777-4d19-8d82-f0c196fe9886" providerId="ADAL" clId="{622D6526-C997-4B6E-8166-66D7A23FB44B}" dt="2023-05-29T15:38:19.409" v="6624" actId="208"/>
          <ac:picMkLst>
            <pc:docMk/>
            <pc:sldMk cId="4179811826" sldId="1578"/>
            <ac:picMk id="129" creationId="{9E3CB3F2-BCD4-CCF9-4DB6-2C7D9B6A305E}"/>
          </ac:picMkLst>
        </pc:picChg>
        <pc:cxnChg chg="mod">
          <ac:chgData name="郭晏誠" userId="e3219672-2777-4d19-8d82-f0c196fe9886" providerId="ADAL" clId="{622D6526-C997-4B6E-8166-66D7A23FB44B}" dt="2023-05-29T15:33:56.262" v="6583"/>
          <ac:cxnSpMkLst>
            <pc:docMk/>
            <pc:sldMk cId="4179811826" sldId="1578"/>
            <ac:cxnSpMk id="42" creationId="{D9C6F4AA-0E20-3E02-69C7-4DC0C91D8150}"/>
          </ac:cxnSpMkLst>
        </pc:cxnChg>
        <pc:cxnChg chg="mod">
          <ac:chgData name="郭晏誠" userId="e3219672-2777-4d19-8d82-f0c196fe9886" providerId="ADAL" clId="{622D6526-C997-4B6E-8166-66D7A23FB44B}" dt="2023-05-29T15:33:56.262" v="6583"/>
          <ac:cxnSpMkLst>
            <pc:docMk/>
            <pc:sldMk cId="4179811826" sldId="1578"/>
            <ac:cxnSpMk id="43" creationId="{2FD19C0A-1E8A-E042-3FF8-548758B08E32}"/>
          </ac:cxnSpMkLst>
        </pc:cxnChg>
        <pc:cxnChg chg="mod">
          <ac:chgData name="郭晏誠" userId="e3219672-2777-4d19-8d82-f0c196fe9886" providerId="ADAL" clId="{622D6526-C997-4B6E-8166-66D7A23FB44B}" dt="2023-05-29T15:33:56.262" v="6583"/>
          <ac:cxnSpMkLst>
            <pc:docMk/>
            <pc:sldMk cId="4179811826" sldId="1578"/>
            <ac:cxnSpMk id="73" creationId="{6E1FEAB8-8D5A-4841-7897-12CC1D8616D1}"/>
          </ac:cxnSpMkLst>
        </pc:cxnChg>
        <pc:cxnChg chg="mod">
          <ac:chgData name="郭晏誠" userId="e3219672-2777-4d19-8d82-f0c196fe9886" providerId="ADAL" clId="{622D6526-C997-4B6E-8166-66D7A23FB44B}" dt="2023-05-29T15:33:56.262" v="6583"/>
          <ac:cxnSpMkLst>
            <pc:docMk/>
            <pc:sldMk cId="4179811826" sldId="1578"/>
            <ac:cxnSpMk id="74" creationId="{E665D3F4-3736-0264-870C-FFF470CD7B0C}"/>
          </ac:cxnSpMkLst>
        </pc:cxnChg>
        <pc:cxnChg chg="mod">
          <ac:chgData name="郭晏誠" userId="e3219672-2777-4d19-8d82-f0c196fe9886" providerId="ADAL" clId="{622D6526-C997-4B6E-8166-66D7A23FB44B}" dt="2023-05-29T15:33:56.262" v="6583"/>
          <ac:cxnSpMkLst>
            <pc:docMk/>
            <pc:sldMk cId="4179811826" sldId="1578"/>
            <ac:cxnSpMk id="75" creationId="{6BDD191E-4048-681B-F2A4-D98831B75545}"/>
          </ac:cxnSpMkLst>
        </pc:cxnChg>
        <pc:cxnChg chg="mod">
          <ac:chgData name="郭晏誠" userId="e3219672-2777-4d19-8d82-f0c196fe9886" providerId="ADAL" clId="{622D6526-C997-4B6E-8166-66D7A23FB44B}" dt="2023-05-29T15:33:56.262" v="6583"/>
          <ac:cxnSpMkLst>
            <pc:docMk/>
            <pc:sldMk cId="4179811826" sldId="1578"/>
            <ac:cxnSpMk id="97" creationId="{939A15BD-4014-D6AC-D60E-EE5B77409C1A}"/>
          </ac:cxnSpMkLst>
        </pc:cxnChg>
        <pc:cxnChg chg="mod">
          <ac:chgData name="郭晏誠" userId="e3219672-2777-4d19-8d82-f0c196fe9886" providerId="ADAL" clId="{622D6526-C997-4B6E-8166-66D7A23FB44B}" dt="2023-05-29T15:33:56.262" v="6583"/>
          <ac:cxnSpMkLst>
            <pc:docMk/>
            <pc:sldMk cId="4179811826" sldId="1578"/>
            <ac:cxnSpMk id="98" creationId="{BF0CE558-8D15-FC6D-4ED9-9C848BA17413}"/>
          </ac:cxnSpMkLst>
        </pc:cxnChg>
        <pc:cxnChg chg="mod">
          <ac:chgData name="郭晏誠" userId="e3219672-2777-4d19-8d82-f0c196fe9886" providerId="ADAL" clId="{622D6526-C997-4B6E-8166-66D7A23FB44B}" dt="2023-05-29T15:33:56.262" v="6583"/>
          <ac:cxnSpMkLst>
            <pc:docMk/>
            <pc:sldMk cId="4179811826" sldId="1578"/>
            <ac:cxnSpMk id="126" creationId="{478E8850-777A-6561-7C5A-2A249CDFC139}"/>
          </ac:cxnSpMkLst>
        </pc:cxnChg>
      </pc:sldChg>
      <pc:sldChg chg="add">
        <pc:chgData name="郭晏誠" userId="e3219672-2777-4d19-8d82-f0c196fe9886" providerId="ADAL" clId="{622D6526-C997-4B6E-8166-66D7A23FB44B}" dt="2023-06-01T07:56:32.503" v="11362"/>
        <pc:sldMkLst>
          <pc:docMk/>
          <pc:sldMk cId="502776814" sldId="1615"/>
        </pc:sldMkLst>
      </pc:sldChg>
      <pc:sldChg chg="addSp modSp add del mod">
        <pc:chgData name="郭晏誠" userId="e3219672-2777-4d19-8d82-f0c196fe9886" providerId="ADAL" clId="{622D6526-C997-4B6E-8166-66D7A23FB44B}" dt="2023-06-01T07:56:26.130" v="11361" actId="2696"/>
        <pc:sldMkLst>
          <pc:docMk/>
          <pc:sldMk cId="3134831633" sldId="1615"/>
        </pc:sldMkLst>
        <pc:spChg chg="add mod">
          <ac:chgData name="郭晏誠" userId="e3219672-2777-4d19-8d82-f0c196fe9886" providerId="ADAL" clId="{622D6526-C997-4B6E-8166-66D7A23FB44B}" dt="2023-05-30T11:57:28.218" v="7450"/>
          <ac:spMkLst>
            <pc:docMk/>
            <pc:sldMk cId="3134831633" sldId="1615"/>
            <ac:spMk id="3" creationId="{5CAE7E43-80CF-68E7-415A-C6122A56069F}"/>
          </ac:spMkLst>
        </pc:spChg>
        <pc:graphicFrameChg chg="mod">
          <ac:chgData name="郭晏誠" userId="e3219672-2777-4d19-8d82-f0c196fe9886" providerId="ADAL" clId="{622D6526-C997-4B6E-8166-66D7A23FB44B}" dt="2023-05-30T11:57:30.947" v="7451"/>
          <ac:graphicFrameMkLst>
            <pc:docMk/>
            <pc:sldMk cId="3134831633" sldId="1615"/>
            <ac:graphicFrameMk id="5" creationId="{52BD27BE-28B3-1881-3071-0D50CF8F201F}"/>
          </ac:graphicFrameMkLst>
        </pc:graphicFrameChg>
      </pc:sldChg>
      <pc:sldChg chg="addSp delSp modSp mod modNotesTx">
        <pc:chgData name="郭晏誠" userId="e3219672-2777-4d19-8d82-f0c196fe9886" providerId="ADAL" clId="{622D6526-C997-4B6E-8166-66D7A23FB44B}" dt="2023-06-06T06:21:54.589" v="15980" actId="20577"/>
        <pc:sldMkLst>
          <pc:docMk/>
          <pc:sldMk cId="1348653524" sldId="1639"/>
        </pc:sldMkLst>
        <pc:spChg chg="mod">
          <ac:chgData name="郭晏誠" userId="e3219672-2777-4d19-8d82-f0c196fe9886" providerId="ADAL" clId="{622D6526-C997-4B6E-8166-66D7A23FB44B}" dt="2023-05-30T12:00:32.840" v="7496"/>
          <ac:spMkLst>
            <pc:docMk/>
            <pc:sldMk cId="1348653524" sldId="1639"/>
            <ac:spMk id="4" creationId="{30110E0B-A8B1-2058-826C-2885B1DF8D5F}"/>
          </ac:spMkLst>
        </pc:spChg>
        <pc:spChg chg="add mod ord">
          <ac:chgData name="郭晏誠" userId="e3219672-2777-4d19-8d82-f0c196fe9886" providerId="ADAL" clId="{622D6526-C997-4B6E-8166-66D7A23FB44B}" dt="2023-06-01T08:25:40.971" v="11518" actId="1582"/>
          <ac:spMkLst>
            <pc:docMk/>
            <pc:sldMk cId="1348653524" sldId="1639"/>
            <ac:spMk id="12" creationId="{E0BA9110-89CD-C4A5-8141-0AD7A84E4A09}"/>
          </ac:spMkLst>
        </pc:spChg>
        <pc:spChg chg="mod">
          <ac:chgData name="郭晏誠" userId="e3219672-2777-4d19-8d82-f0c196fe9886" providerId="ADAL" clId="{622D6526-C997-4B6E-8166-66D7A23FB44B}" dt="2023-06-01T08:25:45.172" v="11519" actId="1076"/>
          <ac:spMkLst>
            <pc:docMk/>
            <pc:sldMk cId="1348653524" sldId="1639"/>
            <ac:spMk id="20" creationId="{E9710FEE-12B0-30EF-8126-5D0B2319C76A}"/>
          </ac:spMkLst>
        </pc:spChg>
        <pc:spChg chg="del">
          <ac:chgData name="郭晏誠" userId="e3219672-2777-4d19-8d82-f0c196fe9886" providerId="ADAL" clId="{622D6526-C997-4B6E-8166-66D7A23FB44B}" dt="2023-05-29T16:07:43.510" v="6995" actId="478"/>
          <ac:spMkLst>
            <pc:docMk/>
            <pc:sldMk cId="1348653524" sldId="1639"/>
            <ac:spMk id="21" creationId="{07861E26-A2F6-3BBC-1F34-876ECC125A67}"/>
          </ac:spMkLst>
        </pc:spChg>
        <pc:spChg chg="mod">
          <ac:chgData name="郭晏誠" userId="e3219672-2777-4d19-8d82-f0c196fe9886" providerId="ADAL" clId="{622D6526-C997-4B6E-8166-66D7A23FB44B}" dt="2023-06-06T06:21:54.589" v="15980" actId="20577"/>
          <ac:spMkLst>
            <pc:docMk/>
            <pc:sldMk cId="1348653524" sldId="1639"/>
            <ac:spMk id="74" creationId="{90F64FBB-5A63-E308-0F85-420AEA6EEE69}"/>
          </ac:spMkLst>
        </pc:spChg>
        <pc:spChg chg="mod">
          <ac:chgData name="郭晏誠" userId="e3219672-2777-4d19-8d82-f0c196fe9886" providerId="ADAL" clId="{622D6526-C997-4B6E-8166-66D7A23FB44B}" dt="2023-06-06T06:21:50.098" v="15972" actId="20577"/>
          <ac:spMkLst>
            <pc:docMk/>
            <pc:sldMk cId="1348653524" sldId="1639"/>
            <ac:spMk id="75" creationId="{C1430BF5-2FBB-7001-703E-AD7F5E463B0E}"/>
          </ac:spMkLst>
        </pc:spChg>
        <pc:spChg chg="mod">
          <ac:chgData name="郭晏誠" userId="e3219672-2777-4d19-8d82-f0c196fe9886" providerId="ADAL" clId="{622D6526-C997-4B6E-8166-66D7A23FB44B}" dt="2023-06-01T08:25:48.752" v="11520" actId="1076"/>
          <ac:spMkLst>
            <pc:docMk/>
            <pc:sldMk cId="1348653524" sldId="1639"/>
            <ac:spMk id="88" creationId="{D01F6041-6866-AD75-B401-BC2DE4E89AB3}"/>
          </ac:spMkLst>
        </pc:spChg>
        <pc:spChg chg="mod">
          <ac:chgData name="郭晏誠" userId="e3219672-2777-4d19-8d82-f0c196fe9886" providerId="ADAL" clId="{622D6526-C997-4B6E-8166-66D7A23FB44B}" dt="2023-06-01T08:25:45.172" v="11519" actId="1076"/>
          <ac:spMkLst>
            <pc:docMk/>
            <pc:sldMk cId="1348653524" sldId="1639"/>
            <ac:spMk id="100" creationId="{9E1AAC9C-7B20-8148-0ABD-A11A0951C878}"/>
          </ac:spMkLst>
        </pc:spChg>
        <pc:spChg chg="del">
          <ac:chgData name="郭晏誠" userId="e3219672-2777-4d19-8d82-f0c196fe9886" providerId="ADAL" clId="{622D6526-C997-4B6E-8166-66D7A23FB44B}" dt="2023-05-29T16:07:44.234" v="6996" actId="478"/>
          <ac:spMkLst>
            <pc:docMk/>
            <pc:sldMk cId="1348653524" sldId="1639"/>
            <ac:spMk id="101" creationId="{E6DEB150-CCE8-D2D9-C59E-1D426285BE76}"/>
          </ac:spMkLst>
        </pc:spChg>
        <pc:spChg chg="mod">
          <ac:chgData name="郭晏誠" userId="e3219672-2777-4d19-8d82-f0c196fe9886" providerId="ADAL" clId="{622D6526-C997-4B6E-8166-66D7A23FB44B}" dt="2023-06-01T08:25:48.752" v="11520" actId="1076"/>
          <ac:spMkLst>
            <pc:docMk/>
            <pc:sldMk cId="1348653524" sldId="1639"/>
            <ac:spMk id="104" creationId="{AD52ABEF-D774-1EAF-6B0F-171C6E8FED6A}"/>
          </ac:spMkLst>
        </pc:spChg>
        <pc:grpChg chg="add del mod">
          <ac:chgData name="郭晏誠" userId="e3219672-2777-4d19-8d82-f0c196fe9886" providerId="ADAL" clId="{622D6526-C997-4B6E-8166-66D7A23FB44B}" dt="2023-05-30T12:00:50.827" v="7503"/>
          <ac:grpSpMkLst>
            <pc:docMk/>
            <pc:sldMk cId="1348653524" sldId="1639"/>
            <ac:grpSpMk id="3" creationId="{1BD65012-9B7C-6F17-C338-03A8DF66E1BA}"/>
          </ac:grpSpMkLst>
        </pc:grpChg>
        <pc:grpChg chg="mod">
          <ac:chgData name="郭晏誠" userId="e3219672-2777-4d19-8d82-f0c196fe9886" providerId="ADAL" clId="{622D6526-C997-4B6E-8166-66D7A23FB44B}" dt="2023-06-06T06:21:30.292" v="15970" actId="1076"/>
          <ac:grpSpMkLst>
            <pc:docMk/>
            <pc:sldMk cId="1348653524" sldId="1639"/>
            <ac:grpSpMk id="66" creationId="{286B6047-C0A3-38EE-16CD-AAB823BA1902}"/>
          </ac:grpSpMkLst>
        </pc:grpChg>
        <pc:cxnChg chg="mod">
          <ac:chgData name="郭晏誠" userId="e3219672-2777-4d19-8d82-f0c196fe9886" providerId="ADAL" clId="{622D6526-C997-4B6E-8166-66D7A23FB44B}" dt="2023-05-30T12:00:32.840" v="7496"/>
          <ac:cxnSpMkLst>
            <pc:docMk/>
            <pc:sldMk cId="1348653524" sldId="1639"/>
            <ac:cxnSpMk id="5" creationId="{01379DF2-29D3-2855-2FEC-95A0AA06B726}"/>
          </ac:cxnSpMkLst>
        </pc:cxnChg>
        <pc:cxnChg chg="mod">
          <ac:chgData name="郭晏誠" userId="e3219672-2777-4d19-8d82-f0c196fe9886" providerId="ADAL" clId="{622D6526-C997-4B6E-8166-66D7A23FB44B}" dt="2023-05-30T12:00:32.840" v="7496"/>
          <ac:cxnSpMkLst>
            <pc:docMk/>
            <pc:sldMk cId="1348653524" sldId="1639"/>
            <ac:cxnSpMk id="7" creationId="{2AA2029E-CFCC-312A-F0DD-B0C24663D584}"/>
          </ac:cxnSpMkLst>
        </pc:cxnChg>
        <pc:cxnChg chg="add mod">
          <ac:chgData name="郭晏誠" userId="e3219672-2777-4d19-8d82-f0c196fe9886" providerId="ADAL" clId="{622D6526-C997-4B6E-8166-66D7A23FB44B}" dt="2023-06-01T08:26:40.873" v="11531" actId="1582"/>
          <ac:cxnSpMkLst>
            <pc:docMk/>
            <pc:sldMk cId="1348653524" sldId="1639"/>
            <ac:cxnSpMk id="16" creationId="{BA88B4EA-49E6-7A4A-0F9C-3878286BEE9E}"/>
          </ac:cxnSpMkLst>
        </pc:cxnChg>
        <pc:cxnChg chg="add mod">
          <ac:chgData name="郭晏誠" userId="e3219672-2777-4d19-8d82-f0c196fe9886" providerId="ADAL" clId="{622D6526-C997-4B6E-8166-66D7A23FB44B}" dt="2023-06-01T08:26:40.873" v="11531" actId="1582"/>
          <ac:cxnSpMkLst>
            <pc:docMk/>
            <pc:sldMk cId="1348653524" sldId="1639"/>
            <ac:cxnSpMk id="19" creationId="{556FAC00-833E-5B6B-4589-E49EA8820002}"/>
          </ac:cxnSpMkLst>
        </pc:cxnChg>
        <pc:cxnChg chg="mod">
          <ac:chgData name="郭晏誠" userId="e3219672-2777-4d19-8d82-f0c196fe9886" providerId="ADAL" clId="{622D6526-C997-4B6E-8166-66D7A23FB44B}" dt="2023-06-01T08:26:40.873" v="11531" actId="1582"/>
          <ac:cxnSpMkLst>
            <pc:docMk/>
            <pc:sldMk cId="1348653524" sldId="1639"/>
            <ac:cxnSpMk id="37" creationId="{23EAA135-03C6-70BE-BAAD-7D76E367E07E}"/>
          </ac:cxnSpMkLst>
        </pc:cxnChg>
        <pc:cxnChg chg="mod">
          <ac:chgData name="郭晏誠" userId="e3219672-2777-4d19-8d82-f0c196fe9886" providerId="ADAL" clId="{622D6526-C997-4B6E-8166-66D7A23FB44B}" dt="2023-06-01T08:26:40.873" v="11531" actId="1582"/>
          <ac:cxnSpMkLst>
            <pc:docMk/>
            <pc:sldMk cId="1348653524" sldId="1639"/>
            <ac:cxnSpMk id="42" creationId="{C3B4CBC6-A0B9-499A-A321-07055B524F0B}"/>
          </ac:cxnSpMkLst>
        </pc:cxnChg>
        <pc:cxnChg chg="mod">
          <ac:chgData name="郭晏誠" userId="e3219672-2777-4d19-8d82-f0c196fe9886" providerId="ADAL" clId="{622D6526-C997-4B6E-8166-66D7A23FB44B}" dt="2023-06-01T08:26:40.873" v="11531" actId="1582"/>
          <ac:cxnSpMkLst>
            <pc:docMk/>
            <pc:sldMk cId="1348653524" sldId="1639"/>
            <ac:cxnSpMk id="68" creationId="{74FDFC64-1704-DB25-DD23-786704018440}"/>
          </ac:cxnSpMkLst>
        </pc:cxnChg>
        <pc:cxnChg chg="mod">
          <ac:chgData name="郭晏誠" userId="e3219672-2777-4d19-8d82-f0c196fe9886" providerId="ADAL" clId="{622D6526-C997-4B6E-8166-66D7A23FB44B}" dt="2023-06-01T08:26:40.873" v="11531" actId="1582"/>
          <ac:cxnSpMkLst>
            <pc:docMk/>
            <pc:sldMk cId="1348653524" sldId="1639"/>
            <ac:cxnSpMk id="73" creationId="{191858DB-EF8F-4049-AF9B-7B2CD5E6443E}"/>
          </ac:cxnSpMkLst>
        </pc:cxnChg>
        <pc:cxnChg chg="mod">
          <ac:chgData name="郭晏誠" userId="e3219672-2777-4d19-8d82-f0c196fe9886" providerId="ADAL" clId="{622D6526-C997-4B6E-8166-66D7A23FB44B}" dt="2023-06-01T08:26:40.873" v="11531" actId="1582"/>
          <ac:cxnSpMkLst>
            <pc:docMk/>
            <pc:sldMk cId="1348653524" sldId="1639"/>
            <ac:cxnSpMk id="81" creationId="{82F82A65-484A-11C6-42DB-B91700F972E9}"/>
          </ac:cxnSpMkLst>
        </pc:cxnChg>
        <pc:cxnChg chg="mod">
          <ac:chgData name="郭晏誠" userId="e3219672-2777-4d19-8d82-f0c196fe9886" providerId="ADAL" clId="{622D6526-C997-4B6E-8166-66D7A23FB44B}" dt="2023-06-01T08:26:40.873" v="11531" actId="1582"/>
          <ac:cxnSpMkLst>
            <pc:docMk/>
            <pc:sldMk cId="1348653524" sldId="1639"/>
            <ac:cxnSpMk id="84" creationId="{655AC233-9225-A836-8AE7-9C9986D48C95}"/>
          </ac:cxnSpMkLst>
        </pc:cxnChg>
        <pc:cxnChg chg="del mod">
          <ac:chgData name="郭晏誠" userId="e3219672-2777-4d19-8d82-f0c196fe9886" providerId="ADAL" clId="{622D6526-C997-4B6E-8166-66D7A23FB44B}" dt="2023-06-01T08:26:00.372" v="11522" actId="478"/>
          <ac:cxnSpMkLst>
            <pc:docMk/>
            <pc:sldMk cId="1348653524" sldId="1639"/>
            <ac:cxnSpMk id="96" creationId="{4D28486E-8BF3-9A5F-CB54-DEC49E294327}"/>
          </ac:cxnSpMkLst>
        </pc:cxnChg>
        <pc:cxnChg chg="mod">
          <ac:chgData name="郭晏誠" userId="e3219672-2777-4d19-8d82-f0c196fe9886" providerId="ADAL" clId="{622D6526-C997-4B6E-8166-66D7A23FB44B}" dt="2023-06-01T08:26:40.873" v="11531" actId="1582"/>
          <ac:cxnSpMkLst>
            <pc:docMk/>
            <pc:sldMk cId="1348653524" sldId="1639"/>
            <ac:cxnSpMk id="102" creationId="{B460AB4D-8436-1781-D1D0-652B035C986B}"/>
          </ac:cxnSpMkLst>
        </pc:cxnChg>
      </pc:sldChg>
      <pc:sldChg chg="ord">
        <pc:chgData name="郭晏誠" userId="e3219672-2777-4d19-8d82-f0c196fe9886" providerId="ADAL" clId="{622D6526-C997-4B6E-8166-66D7A23FB44B}" dt="2023-05-29T15:54:29.985" v="6826"/>
        <pc:sldMkLst>
          <pc:docMk/>
          <pc:sldMk cId="3854677726" sldId="1640"/>
        </pc:sldMkLst>
      </pc:sldChg>
      <pc:sldChg chg="addSp delSp modSp mod">
        <pc:chgData name="郭晏誠" userId="e3219672-2777-4d19-8d82-f0c196fe9886" providerId="ADAL" clId="{622D6526-C997-4B6E-8166-66D7A23FB44B}" dt="2023-06-06T05:42:18.250" v="15689" actId="14100"/>
        <pc:sldMkLst>
          <pc:docMk/>
          <pc:sldMk cId="3344247851" sldId="1641"/>
        </pc:sldMkLst>
        <pc:spChg chg="mod">
          <ac:chgData name="郭晏誠" userId="e3219672-2777-4d19-8d82-f0c196fe9886" providerId="ADAL" clId="{622D6526-C997-4B6E-8166-66D7A23FB44B}" dt="2023-05-30T11:58:50.908" v="7467" actId="20577"/>
          <ac:spMkLst>
            <pc:docMk/>
            <pc:sldMk cId="3344247851" sldId="1641"/>
            <ac:spMk id="2" creationId="{30083549-07D6-61DD-0498-903FF562F30D}"/>
          </ac:spMkLst>
        </pc:spChg>
        <pc:picChg chg="add mod">
          <ac:chgData name="郭晏誠" userId="e3219672-2777-4d19-8d82-f0c196fe9886" providerId="ADAL" clId="{622D6526-C997-4B6E-8166-66D7A23FB44B}" dt="2023-06-06T05:42:18.250" v="15689" actId="14100"/>
          <ac:picMkLst>
            <pc:docMk/>
            <pc:sldMk cId="3344247851" sldId="1641"/>
            <ac:picMk id="3" creationId="{4D3E745A-01CE-6A40-40AC-47224AC4D5F9}"/>
          </ac:picMkLst>
        </pc:picChg>
        <pc:picChg chg="add del mod">
          <ac:chgData name="郭晏誠" userId="e3219672-2777-4d19-8d82-f0c196fe9886" providerId="ADAL" clId="{622D6526-C997-4B6E-8166-66D7A23FB44B}" dt="2023-05-30T11:58:54.854" v="7468" actId="478"/>
          <ac:picMkLst>
            <pc:docMk/>
            <pc:sldMk cId="3344247851" sldId="1641"/>
            <ac:picMk id="3" creationId="{921789DD-D856-2A06-AAF7-8E9E2E43F0A7}"/>
          </ac:picMkLst>
        </pc:picChg>
        <pc:picChg chg="add del mod">
          <ac:chgData name="郭晏誠" userId="e3219672-2777-4d19-8d82-f0c196fe9886" providerId="ADAL" clId="{622D6526-C997-4B6E-8166-66D7A23FB44B}" dt="2023-05-30T12:04:06.401" v="7719" actId="478"/>
          <ac:picMkLst>
            <pc:docMk/>
            <pc:sldMk cId="3344247851" sldId="1641"/>
            <ac:picMk id="5" creationId="{F4C92594-C8BE-F35C-710A-44B0DBF0AE10}"/>
          </ac:picMkLst>
        </pc:picChg>
        <pc:picChg chg="add del">
          <ac:chgData name="郭晏誠" userId="e3219672-2777-4d19-8d82-f0c196fe9886" providerId="ADAL" clId="{622D6526-C997-4B6E-8166-66D7A23FB44B}" dt="2023-05-30T12:04:27.047" v="7722" actId="478"/>
          <ac:picMkLst>
            <pc:docMk/>
            <pc:sldMk cId="3344247851" sldId="1641"/>
            <ac:picMk id="8" creationId="{074FF3B0-4DAA-F729-7A07-254AA41E3CA6}"/>
          </ac:picMkLst>
        </pc:picChg>
        <pc:picChg chg="add del">
          <ac:chgData name="郭晏誠" userId="e3219672-2777-4d19-8d82-f0c196fe9886" providerId="ADAL" clId="{622D6526-C997-4B6E-8166-66D7A23FB44B}" dt="2023-06-06T05:42:10.641" v="15685" actId="478"/>
          <ac:picMkLst>
            <pc:docMk/>
            <pc:sldMk cId="3344247851" sldId="1641"/>
            <ac:picMk id="9" creationId="{2F1B754E-0BCB-C65A-B91B-8B5675013A84}"/>
          </ac:picMkLst>
        </pc:picChg>
        <pc:picChg chg="del">
          <ac:chgData name="郭晏誠" userId="e3219672-2777-4d19-8d82-f0c196fe9886" providerId="ADAL" clId="{622D6526-C997-4B6E-8166-66D7A23FB44B}" dt="2023-05-29T16:08:41.869" v="7017" actId="478"/>
          <ac:picMkLst>
            <pc:docMk/>
            <pc:sldMk cId="3344247851" sldId="1641"/>
            <ac:picMk id="10" creationId="{634C1C3B-53C4-AC80-508D-F34C78188500}"/>
          </ac:picMkLst>
        </pc:picChg>
      </pc:sldChg>
      <pc:sldChg chg="del">
        <pc:chgData name="郭晏誠" userId="e3219672-2777-4d19-8d82-f0c196fe9886" providerId="ADAL" clId="{622D6526-C997-4B6E-8166-66D7A23FB44B}" dt="2023-05-29T16:17:06.956" v="7192" actId="47"/>
        <pc:sldMkLst>
          <pc:docMk/>
          <pc:sldMk cId="877458943" sldId="1642"/>
        </pc:sldMkLst>
      </pc:sldChg>
      <pc:sldChg chg="modSp del mod modShow">
        <pc:chgData name="郭晏誠" userId="e3219672-2777-4d19-8d82-f0c196fe9886" providerId="ADAL" clId="{622D6526-C997-4B6E-8166-66D7A23FB44B}" dt="2023-06-02T06:43:26.713" v="11686" actId="47"/>
        <pc:sldMkLst>
          <pc:docMk/>
          <pc:sldMk cId="2590962072" sldId="1643"/>
        </pc:sldMkLst>
        <pc:spChg chg="mod">
          <ac:chgData name="郭晏誠" userId="e3219672-2777-4d19-8d82-f0c196fe9886" providerId="ADAL" clId="{622D6526-C997-4B6E-8166-66D7A23FB44B}" dt="2023-05-29T15:38:48.310" v="6625" actId="207"/>
          <ac:spMkLst>
            <pc:docMk/>
            <pc:sldMk cId="2590962072" sldId="1643"/>
            <ac:spMk id="10" creationId="{8736F2C4-D48F-B71E-1F4E-42108E6BCE70}"/>
          </ac:spMkLst>
        </pc:spChg>
        <pc:spChg chg="mod">
          <ac:chgData name="郭晏誠" userId="e3219672-2777-4d19-8d82-f0c196fe9886" providerId="ADAL" clId="{622D6526-C997-4B6E-8166-66D7A23FB44B}" dt="2023-05-29T15:38:50.055" v="6626" actId="207"/>
          <ac:spMkLst>
            <pc:docMk/>
            <pc:sldMk cId="2590962072" sldId="1643"/>
            <ac:spMk id="16" creationId="{C0ED462B-7535-D199-4670-1E54A5677A3E}"/>
          </ac:spMkLst>
        </pc:spChg>
        <pc:spChg chg="mod">
          <ac:chgData name="郭晏誠" userId="e3219672-2777-4d19-8d82-f0c196fe9886" providerId="ADAL" clId="{622D6526-C997-4B6E-8166-66D7A23FB44B}" dt="2023-05-29T15:38:53.498" v="6627" actId="207"/>
          <ac:spMkLst>
            <pc:docMk/>
            <pc:sldMk cId="2590962072" sldId="1643"/>
            <ac:spMk id="21" creationId="{6BE65396-A5AB-02E7-555F-68CD03D52572}"/>
          </ac:spMkLst>
        </pc:spChg>
      </pc:sldChg>
      <pc:sldChg chg="modSp mod modAnim">
        <pc:chgData name="郭晏誠" userId="e3219672-2777-4d19-8d82-f0c196fe9886" providerId="ADAL" clId="{622D6526-C997-4B6E-8166-66D7A23FB44B}" dt="2023-06-06T05:43:11.052" v="15712" actId="14"/>
        <pc:sldMkLst>
          <pc:docMk/>
          <pc:sldMk cId="4274936349" sldId="1644"/>
        </pc:sldMkLst>
        <pc:spChg chg="mod">
          <ac:chgData name="郭晏誠" userId="e3219672-2777-4d19-8d82-f0c196fe9886" providerId="ADAL" clId="{622D6526-C997-4B6E-8166-66D7A23FB44B}" dt="2023-05-29T02:57:56.137" v="4686" actId="20577"/>
          <ac:spMkLst>
            <pc:docMk/>
            <pc:sldMk cId="4274936349" sldId="1644"/>
            <ac:spMk id="2" creationId="{517E5FB6-EAFF-C80F-BEE6-1C8A02DC6D2C}"/>
          </ac:spMkLst>
        </pc:spChg>
        <pc:spChg chg="mod">
          <ac:chgData name="郭晏誠" userId="e3219672-2777-4d19-8d82-f0c196fe9886" providerId="ADAL" clId="{622D6526-C997-4B6E-8166-66D7A23FB44B}" dt="2023-06-06T05:43:11.052" v="15712" actId="14"/>
          <ac:spMkLst>
            <pc:docMk/>
            <pc:sldMk cId="4274936349" sldId="1644"/>
            <ac:spMk id="3" creationId="{3EE282E6-6B2F-EDCF-3A05-7714E2E8D328}"/>
          </ac:spMkLst>
        </pc:spChg>
      </pc:sldChg>
      <pc:sldChg chg="modSp mod">
        <pc:chgData name="郭晏誠" userId="e3219672-2777-4d19-8d82-f0c196fe9886" providerId="ADAL" clId="{622D6526-C997-4B6E-8166-66D7A23FB44B}" dt="2023-06-06T05:42:55.183" v="15707" actId="20577"/>
        <pc:sldMkLst>
          <pc:docMk/>
          <pc:sldMk cId="413048347" sldId="1645"/>
        </pc:sldMkLst>
        <pc:spChg chg="mod">
          <ac:chgData name="郭晏誠" userId="e3219672-2777-4d19-8d82-f0c196fe9886" providerId="ADAL" clId="{622D6526-C997-4B6E-8166-66D7A23FB44B}" dt="2023-06-06T05:42:55.183" v="15707" actId="20577"/>
          <ac:spMkLst>
            <pc:docMk/>
            <pc:sldMk cId="413048347" sldId="1645"/>
            <ac:spMk id="3" creationId="{F991B659-7DF0-A5F9-B790-D8DC4135EE94}"/>
          </ac:spMkLst>
        </pc:spChg>
      </pc:sldChg>
      <pc:sldChg chg="modSp add mod">
        <pc:chgData name="郭晏誠" userId="e3219672-2777-4d19-8d82-f0c196fe9886" providerId="ADAL" clId="{622D6526-C997-4B6E-8166-66D7A23FB44B}" dt="2023-06-06T05:42:05.102" v="15684"/>
        <pc:sldMkLst>
          <pc:docMk/>
          <pc:sldMk cId="239783509" sldId="1646"/>
        </pc:sldMkLst>
        <pc:spChg chg="mod">
          <ac:chgData name="郭晏誠" userId="e3219672-2777-4d19-8d82-f0c196fe9886" providerId="ADAL" clId="{622D6526-C997-4B6E-8166-66D7A23FB44B}" dt="2023-05-30T11:58:47.941" v="7465" actId="20577"/>
          <ac:spMkLst>
            <pc:docMk/>
            <pc:sldMk cId="239783509" sldId="1646"/>
            <ac:spMk id="2" creationId="{30083549-07D6-61DD-0498-903FF562F30D}"/>
          </ac:spMkLst>
        </pc:spChg>
        <pc:graphicFrameChg chg="mod modGraphic">
          <ac:chgData name="郭晏誠" userId="e3219672-2777-4d19-8d82-f0c196fe9886" providerId="ADAL" clId="{622D6526-C997-4B6E-8166-66D7A23FB44B}" dt="2023-06-06T05:42:05.102" v="15684"/>
          <ac:graphicFrameMkLst>
            <pc:docMk/>
            <pc:sldMk cId="239783509" sldId="1646"/>
            <ac:graphicFrameMk id="5" creationId="{2161570F-B2E5-9481-0E1A-CE9BB889838E}"/>
          </ac:graphicFrameMkLst>
        </pc:graphicFrameChg>
      </pc:sldChg>
      <pc:sldChg chg="modSp del mod ord">
        <pc:chgData name="郭晏誠" userId="e3219672-2777-4d19-8d82-f0c196fe9886" providerId="ADAL" clId="{622D6526-C997-4B6E-8166-66D7A23FB44B}" dt="2023-05-29T16:08:32.565" v="7015" actId="2696"/>
        <pc:sldMkLst>
          <pc:docMk/>
          <pc:sldMk cId="3580974627" sldId="1646"/>
        </pc:sldMkLst>
        <pc:graphicFrameChg chg="modGraphic">
          <ac:chgData name="郭晏誠" userId="e3219672-2777-4d19-8d82-f0c196fe9886" providerId="ADAL" clId="{622D6526-C997-4B6E-8166-66D7A23FB44B}" dt="2023-05-29T16:08:30.535" v="7014" actId="20577"/>
          <ac:graphicFrameMkLst>
            <pc:docMk/>
            <pc:sldMk cId="3580974627" sldId="1646"/>
            <ac:graphicFrameMk id="5" creationId="{2161570F-B2E5-9481-0E1A-CE9BB889838E}"/>
          </ac:graphicFrameMkLst>
        </pc:graphicFrameChg>
      </pc:sldChg>
      <pc:sldChg chg="modSp mod ord">
        <pc:chgData name="郭晏誠" userId="e3219672-2777-4d19-8d82-f0c196fe9886" providerId="ADAL" clId="{622D6526-C997-4B6E-8166-66D7A23FB44B}" dt="2023-06-05T08:40:18.579" v="11922" actId="21"/>
        <pc:sldMkLst>
          <pc:docMk/>
          <pc:sldMk cId="879059869" sldId="1647"/>
        </pc:sldMkLst>
        <pc:spChg chg="mod">
          <ac:chgData name="郭晏誠" userId="e3219672-2777-4d19-8d82-f0c196fe9886" providerId="ADAL" clId="{622D6526-C997-4B6E-8166-66D7A23FB44B}" dt="2023-06-05T08:40:18.579" v="11922" actId="21"/>
          <ac:spMkLst>
            <pc:docMk/>
            <pc:sldMk cId="879059869" sldId="1647"/>
            <ac:spMk id="3" creationId="{0D7096C4-BBA1-48E6-B004-A4083E563692}"/>
          </ac:spMkLst>
        </pc:spChg>
      </pc:sldChg>
      <pc:sldChg chg="modSp mod">
        <pc:chgData name="郭晏誠" userId="e3219672-2777-4d19-8d82-f0c196fe9886" providerId="ADAL" clId="{622D6526-C997-4B6E-8166-66D7A23FB44B}" dt="2023-06-06T06:17:40.293" v="15959" actId="14734"/>
        <pc:sldMkLst>
          <pc:docMk/>
          <pc:sldMk cId="4260773169" sldId="1648"/>
        </pc:sldMkLst>
        <pc:graphicFrameChg chg="modGraphic">
          <ac:chgData name="郭晏誠" userId="e3219672-2777-4d19-8d82-f0c196fe9886" providerId="ADAL" clId="{622D6526-C997-4B6E-8166-66D7A23FB44B}" dt="2023-06-06T06:17:40.293" v="15959" actId="14734"/>
          <ac:graphicFrameMkLst>
            <pc:docMk/>
            <pc:sldMk cId="4260773169" sldId="1648"/>
            <ac:graphicFrameMk id="3" creationId="{03E6AF7C-55F0-BE62-BEA3-8EB222DB41D0}"/>
          </ac:graphicFrameMkLst>
        </pc:graphicFrameChg>
      </pc:sldChg>
      <pc:sldChg chg="del">
        <pc:chgData name="郭晏誠" userId="e3219672-2777-4d19-8d82-f0c196fe9886" providerId="ADAL" clId="{622D6526-C997-4B6E-8166-66D7A23FB44B}" dt="2023-05-19T05:26:18.481" v="346" actId="47"/>
        <pc:sldMkLst>
          <pc:docMk/>
          <pc:sldMk cId="339314056" sldId="1649"/>
        </pc:sldMkLst>
      </pc:sldChg>
      <pc:sldChg chg="new del">
        <pc:chgData name="郭晏誠" userId="e3219672-2777-4d19-8d82-f0c196fe9886" providerId="ADAL" clId="{622D6526-C997-4B6E-8166-66D7A23FB44B}" dt="2023-05-19T05:22:28.732" v="264" actId="47"/>
        <pc:sldMkLst>
          <pc:docMk/>
          <pc:sldMk cId="120640812" sldId="1650"/>
        </pc:sldMkLst>
      </pc:sldChg>
      <pc:sldChg chg="modSp add mod modShow">
        <pc:chgData name="郭晏誠" userId="e3219672-2777-4d19-8d82-f0c196fe9886" providerId="ADAL" clId="{622D6526-C997-4B6E-8166-66D7A23FB44B}" dt="2023-05-27T14:53:43.798" v="3121" actId="729"/>
        <pc:sldMkLst>
          <pc:docMk/>
          <pc:sldMk cId="1419745252" sldId="1651"/>
        </pc:sldMkLst>
        <pc:spChg chg="mod">
          <ac:chgData name="郭晏誠" userId="e3219672-2777-4d19-8d82-f0c196fe9886" providerId="ADAL" clId="{622D6526-C997-4B6E-8166-66D7A23FB44B}" dt="2023-05-19T05:23:45.448" v="295" actId="20577"/>
          <ac:spMkLst>
            <pc:docMk/>
            <pc:sldMk cId="1419745252" sldId="1651"/>
            <ac:spMk id="3" creationId="{66BB70E2-E089-428A-847F-0730F59FE39D}"/>
          </ac:spMkLst>
        </pc:spChg>
      </pc:sldChg>
      <pc:sldChg chg="add del">
        <pc:chgData name="郭晏誠" userId="e3219672-2777-4d19-8d82-f0c196fe9886" providerId="ADAL" clId="{622D6526-C997-4B6E-8166-66D7A23FB44B}" dt="2023-05-19T05:23:40.521" v="286"/>
        <pc:sldMkLst>
          <pc:docMk/>
          <pc:sldMk cId="3353860242" sldId="1652"/>
        </pc:sldMkLst>
      </pc:sldChg>
      <pc:sldChg chg="modSp add mod ord modShow">
        <pc:chgData name="郭晏誠" userId="e3219672-2777-4d19-8d82-f0c196fe9886" providerId="ADAL" clId="{622D6526-C997-4B6E-8166-66D7A23FB44B}" dt="2023-05-27T14:53:46.955" v="3122" actId="729"/>
        <pc:sldMkLst>
          <pc:docMk/>
          <pc:sldMk cId="3757455600" sldId="1652"/>
        </pc:sldMkLst>
        <pc:spChg chg="mod">
          <ac:chgData name="郭晏誠" userId="e3219672-2777-4d19-8d82-f0c196fe9886" providerId="ADAL" clId="{622D6526-C997-4B6E-8166-66D7A23FB44B}" dt="2023-05-19T05:23:55.390" v="305" actId="20577"/>
          <ac:spMkLst>
            <pc:docMk/>
            <pc:sldMk cId="3757455600" sldId="1652"/>
            <ac:spMk id="3" creationId="{66BB70E2-E089-428A-847F-0730F59FE39D}"/>
          </ac:spMkLst>
        </pc:spChg>
      </pc:sldChg>
      <pc:sldChg chg="modSp add mod ord modShow">
        <pc:chgData name="郭晏誠" userId="e3219672-2777-4d19-8d82-f0c196fe9886" providerId="ADAL" clId="{622D6526-C997-4B6E-8166-66D7A23FB44B}" dt="2023-05-27T14:53:49.756" v="3123" actId="729"/>
        <pc:sldMkLst>
          <pc:docMk/>
          <pc:sldMk cId="2858475634" sldId="1653"/>
        </pc:sldMkLst>
        <pc:spChg chg="mod">
          <ac:chgData name="郭晏誠" userId="e3219672-2777-4d19-8d82-f0c196fe9886" providerId="ADAL" clId="{622D6526-C997-4B6E-8166-66D7A23FB44B}" dt="2023-05-19T05:24:03.213" v="323" actId="20577"/>
          <ac:spMkLst>
            <pc:docMk/>
            <pc:sldMk cId="2858475634" sldId="1653"/>
            <ac:spMk id="3" creationId="{66BB70E2-E089-428A-847F-0730F59FE39D}"/>
          </ac:spMkLst>
        </pc:spChg>
      </pc:sldChg>
      <pc:sldChg chg="addSp delSp modSp new del mod">
        <pc:chgData name="郭晏誠" userId="e3219672-2777-4d19-8d82-f0c196fe9886" providerId="ADAL" clId="{622D6526-C997-4B6E-8166-66D7A23FB44B}" dt="2023-06-01T07:56:26.130" v="11361" actId="2696"/>
        <pc:sldMkLst>
          <pc:docMk/>
          <pc:sldMk cId="400543231" sldId="1654"/>
        </pc:sldMkLst>
        <pc:spChg chg="mod">
          <ac:chgData name="郭晏誠" userId="e3219672-2777-4d19-8d82-f0c196fe9886" providerId="ADAL" clId="{622D6526-C997-4B6E-8166-66D7A23FB44B}" dt="2023-05-22T01:35:40.084" v="2146"/>
          <ac:spMkLst>
            <pc:docMk/>
            <pc:sldMk cId="400543231" sldId="1654"/>
            <ac:spMk id="2" creationId="{A1030ADE-6CED-F693-266B-B7D60DD055FC}"/>
          </ac:spMkLst>
        </pc:spChg>
        <pc:spChg chg="mod">
          <ac:chgData name="郭晏誠" userId="e3219672-2777-4d19-8d82-f0c196fe9886" providerId="ADAL" clId="{622D6526-C997-4B6E-8166-66D7A23FB44B}" dt="2023-05-22T01:44:04.472" v="2338" actId="20577"/>
          <ac:spMkLst>
            <pc:docMk/>
            <pc:sldMk cId="400543231" sldId="1654"/>
            <ac:spMk id="3" creationId="{D4830E78-79F3-0D22-DB77-C9BE82A781FB}"/>
          </ac:spMkLst>
        </pc:spChg>
        <pc:spChg chg="add mod">
          <ac:chgData name="郭晏誠" userId="e3219672-2777-4d19-8d82-f0c196fe9886" providerId="ADAL" clId="{622D6526-C997-4B6E-8166-66D7A23FB44B}" dt="2023-05-22T01:37:40.407" v="2219" actId="1076"/>
          <ac:spMkLst>
            <pc:docMk/>
            <pc:sldMk cId="400543231" sldId="1654"/>
            <ac:spMk id="6" creationId="{A49AF529-959B-0A2D-8939-39A334928431}"/>
          </ac:spMkLst>
        </pc:spChg>
        <pc:spChg chg="add mod">
          <ac:chgData name="郭晏誠" userId="e3219672-2777-4d19-8d82-f0c196fe9886" providerId="ADAL" clId="{622D6526-C997-4B6E-8166-66D7A23FB44B}" dt="2023-05-22T01:39:53.332" v="2272" actId="552"/>
          <ac:spMkLst>
            <pc:docMk/>
            <pc:sldMk cId="400543231" sldId="1654"/>
            <ac:spMk id="7" creationId="{8F0E9B08-FD1D-8804-886D-E66D6B52D897}"/>
          </ac:spMkLst>
        </pc:spChg>
        <pc:spChg chg="add mod">
          <ac:chgData name="郭晏誠" userId="e3219672-2777-4d19-8d82-f0c196fe9886" providerId="ADAL" clId="{622D6526-C997-4B6E-8166-66D7A23FB44B}" dt="2023-05-22T01:39:57.430" v="2273" actId="465"/>
          <ac:spMkLst>
            <pc:docMk/>
            <pc:sldMk cId="400543231" sldId="1654"/>
            <ac:spMk id="8" creationId="{64102464-F405-48FA-6AFB-68B46D89EAA8}"/>
          </ac:spMkLst>
        </pc:spChg>
        <pc:spChg chg="add mod">
          <ac:chgData name="郭晏誠" userId="e3219672-2777-4d19-8d82-f0c196fe9886" providerId="ADAL" clId="{622D6526-C997-4B6E-8166-66D7A23FB44B}" dt="2023-05-22T01:37:40.407" v="2219" actId="1076"/>
          <ac:spMkLst>
            <pc:docMk/>
            <pc:sldMk cId="400543231" sldId="1654"/>
            <ac:spMk id="9" creationId="{5CCE3A07-DC65-1F10-528B-65189830938C}"/>
          </ac:spMkLst>
        </pc:spChg>
        <pc:spChg chg="add mod">
          <ac:chgData name="郭晏誠" userId="e3219672-2777-4d19-8d82-f0c196fe9886" providerId="ADAL" clId="{622D6526-C997-4B6E-8166-66D7A23FB44B}" dt="2023-05-22T01:37:47.211" v="2221" actId="1076"/>
          <ac:spMkLst>
            <pc:docMk/>
            <pc:sldMk cId="400543231" sldId="1654"/>
            <ac:spMk id="10" creationId="{FE6FF2C4-EEBD-F5E3-704A-60100AAFEF08}"/>
          </ac:spMkLst>
        </pc:spChg>
        <pc:spChg chg="add mod">
          <ac:chgData name="郭晏誠" userId="e3219672-2777-4d19-8d82-f0c196fe9886" providerId="ADAL" clId="{622D6526-C997-4B6E-8166-66D7A23FB44B}" dt="2023-05-22T01:40:36.369" v="2302" actId="20577"/>
          <ac:spMkLst>
            <pc:docMk/>
            <pc:sldMk cId="400543231" sldId="1654"/>
            <ac:spMk id="11" creationId="{4877195A-6219-C487-FC1A-7348081FD27F}"/>
          </ac:spMkLst>
        </pc:spChg>
        <pc:spChg chg="add mod">
          <ac:chgData name="郭晏誠" userId="e3219672-2777-4d19-8d82-f0c196fe9886" providerId="ADAL" clId="{622D6526-C997-4B6E-8166-66D7A23FB44B}" dt="2023-05-22T01:37:40.407" v="2219" actId="1076"/>
          <ac:spMkLst>
            <pc:docMk/>
            <pc:sldMk cId="400543231" sldId="1654"/>
            <ac:spMk id="12" creationId="{99ABC6D7-45BD-1744-BD25-AB51CB4318D9}"/>
          </ac:spMkLst>
        </pc:spChg>
        <pc:spChg chg="add mod">
          <ac:chgData name="郭晏誠" userId="e3219672-2777-4d19-8d82-f0c196fe9886" providerId="ADAL" clId="{622D6526-C997-4B6E-8166-66D7A23FB44B}" dt="2023-05-22T01:38:31.200" v="2227" actId="1076"/>
          <ac:spMkLst>
            <pc:docMk/>
            <pc:sldMk cId="400543231" sldId="1654"/>
            <ac:spMk id="13" creationId="{F631CA8F-C276-73FF-405D-9621F742BE9C}"/>
          </ac:spMkLst>
        </pc:spChg>
        <pc:spChg chg="add mod">
          <ac:chgData name="郭晏誠" userId="e3219672-2777-4d19-8d82-f0c196fe9886" providerId="ADAL" clId="{622D6526-C997-4B6E-8166-66D7A23FB44B}" dt="2023-05-22T01:38:31.200" v="2227" actId="1076"/>
          <ac:spMkLst>
            <pc:docMk/>
            <pc:sldMk cId="400543231" sldId="1654"/>
            <ac:spMk id="14" creationId="{FFEECA78-43C5-D416-0725-F7F47396D11D}"/>
          </ac:spMkLst>
        </pc:spChg>
        <pc:spChg chg="add mod">
          <ac:chgData name="郭晏誠" userId="e3219672-2777-4d19-8d82-f0c196fe9886" providerId="ADAL" clId="{622D6526-C997-4B6E-8166-66D7A23FB44B}" dt="2023-05-22T01:39:47.670" v="2271" actId="14100"/>
          <ac:spMkLst>
            <pc:docMk/>
            <pc:sldMk cId="400543231" sldId="1654"/>
            <ac:spMk id="15" creationId="{BE705531-9035-CD57-A386-93BEA2A1BADA}"/>
          </ac:spMkLst>
        </pc:spChg>
        <pc:spChg chg="add mod">
          <ac:chgData name="郭晏誠" userId="e3219672-2777-4d19-8d82-f0c196fe9886" providerId="ADAL" clId="{622D6526-C997-4B6E-8166-66D7A23FB44B}" dt="2023-05-22T01:44:20.253" v="2345" actId="20577"/>
          <ac:spMkLst>
            <pc:docMk/>
            <pc:sldMk cId="400543231" sldId="1654"/>
            <ac:spMk id="16" creationId="{9D4FB84F-CB3D-BF39-52D1-A797279A6B32}"/>
          </ac:spMkLst>
        </pc:spChg>
        <pc:spChg chg="add del mod">
          <ac:chgData name="郭晏誠" userId="e3219672-2777-4d19-8d82-f0c196fe9886" providerId="ADAL" clId="{622D6526-C997-4B6E-8166-66D7A23FB44B}" dt="2023-05-22T01:38:14.330" v="2225" actId="478"/>
          <ac:spMkLst>
            <pc:docMk/>
            <pc:sldMk cId="400543231" sldId="1654"/>
            <ac:spMk id="17" creationId="{E154D817-1FCF-6863-D27C-EA4B4B417476}"/>
          </ac:spMkLst>
        </pc:spChg>
        <pc:spChg chg="add del mod">
          <ac:chgData name="郭晏誠" userId="e3219672-2777-4d19-8d82-f0c196fe9886" providerId="ADAL" clId="{622D6526-C997-4B6E-8166-66D7A23FB44B}" dt="2023-05-22T01:40:04.060" v="2276" actId="14100"/>
          <ac:spMkLst>
            <pc:docMk/>
            <pc:sldMk cId="400543231" sldId="1654"/>
            <ac:spMk id="18" creationId="{66FF4F24-423E-AA4D-B405-ABC447D546A1}"/>
          </ac:spMkLst>
        </pc:spChg>
        <pc:spChg chg="add mod">
          <ac:chgData name="郭晏誠" userId="e3219672-2777-4d19-8d82-f0c196fe9886" providerId="ADAL" clId="{622D6526-C997-4B6E-8166-66D7A23FB44B}" dt="2023-05-22T01:40:20.318" v="2282" actId="1076"/>
          <ac:spMkLst>
            <pc:docMk/>
            <pc:sldMk cId="400543231" sldId="1654"/>
            <ac:spMk id="19" creationId="{9273DF74-2437-17A5-6446-F92F33AC73B6}"/>
          </ac:spMkLst>
        </pc:spChg>
        <pc:spChg chg="add mod">
          <ac:chgData name="郭晏誠" userId="e3219672-2777-4d19-8d82-f0c196fe9886" providerId="ADAL" clId="{622D6526-C997-4B6E-8166-66D7A23FB44B}" dt="2023-05-22T01:40:20.318" v="2282" actId="1076"/>
          <ac:spMkLst>
            <pc:docMk/>
            <pc:sldMk cId="400543231" sldId="1654"/>
            <ac:spMk id="20" creationId="{EB74EEB9-03E9-E7A6-A4E9-C6B10F8E00C8}"/>
          </ac:spMkLst>
        </pc:spChg>
        <pc:spChg chg="add del mod">
          <ac:chgData name="郭晏誠" userId="e3219672-2777-4d19-8d82-f0c196fe9886" providerId="ADAL" clId="{622D6526-C997-4B6E-8166-66D7A23FB44B}" dt="2023-05-22T01:40:28.201" v="2284" actId="478"/>
          <ac:spMkLst>
            <pc:docMk/>
            <pc:sldMk cId="400543231" sldId="1654"/>
            <ac:spMk id="21" creationId="{AF54BC8C-ECC4-15BD-F1D7-E1A18B8FE823}"/>
          </ac:spMkLst>
        </pc:spChg>
        <pc:spChg chg="add del mod">
          <ac:chgData name="郭晏誠" userId="e3219672-2777-4d19-8d82-f0c196fe9886" providerId="ADAL" clId="{622D6526-C997-4B6E-8166-66D7A23FB44B}" dt="2023-05-22T01:40:28.201" v="2284" actId="478"/>
          <ac:spMkLst>
            <pc:docMk/>
            <pc:sldMk cId="400543231" sldId="1654"/>
            <ac:spMk id="22" creationId="{B1AA430C-CD9C-EB69-2C3A-348571F08A0E}"/>
          </ac:spMkLst>
        </pc:spChg>
        <pc:spChg chg="add del mod">
          <ac:chgData name="郭晏誠" userId="e3219672-2777-4d19-8d82-f0c196fe9886" providerId="ADAL" clId="{622D6526-C997-4B6E-8166-66D7A23FB44B}" dt="2023-05-22T01:40:28.201" v="2284" actId="478"/>
          <ac:spMkLst>
            <pc:docMk/>
            <pc:sldMk cId="400543231" sldId="1654"/>
            <ac:spMk id="23" creationId="{C2BDBA43-2A30-995C-A3A6-CA37D0AB4FC6}"/>
          </ac:spMkLst>
        </pc:spChg>
        <pc:spChg chg="add del mod">
          <ac:chgData name="郭晏誠" userId="e3219672-2777-4d19-8d82-f0c196fe9886" providerId="ADAL" clId="{622D6526-C997-4B6E-8166-66D7A23FB44B}" dt="2023-05-22T01:40:30.460" v="2286" actId="478"/>
          <ac:spMkLst>
            <pc:docMk/>
            <pc:sldMk cId="400543231" sldId="1654"/>
            <ac:spMk id="27" creationId="{EAC070CC-A6DE-093C-78ED-425603D40774}"/>
          </ac:spMkLst>
        </pc:spChg>
        <pc:spChg chg="add del mod">
          <ac:chgData name="郭晏誠" userId="e3219672-2777-4d19-8d82-f0c196fe9886" providerId="ADAL" clId="{622D6526-C997-4B6E-8166-66D7A23FB44B}" dt="2023-05-22T01:40:28.201" v="2284" actId="478"/>
          <ac:spMkLst>
            <pc:docMk/>
            <pc:sldMk cId="400543231" sldId="1654"/>
            <ac:spMk id="28" creationId="{3AD1ABF2-6104-9D1F-C933-DD4E2A6F12D9}"/>
          </ac:spMkLst>
        </pc:spChg>
        <pc:spChg chg="add mod">
          <ac:chgData name="郭晏誠" userId="e3219672-2777-4d19-8d82-f0c196fe9886" providerId="ADAL" clId="{622D6526-C997-4B6E-8166-66D7A23FB44B}" dt="2023-05-22T01:37:40.407" v="2219" actId="1076"/>
          <ac:spMkLst>
            <pc:docMk/>
            <pc:sldMk cId="400543231" sldId="1654"/>
            <ac:spMk id="29" creationId="{4E9BE841-6B2D-8668-47A7-7D6B2D9B8089}"/>
          </ac:spMkLst>
        </pc:spChg>
        <pc:spChg chg="add mod">
          <ac:chgData name="郭晏誠" userId="e3219672-2777-4d19-8d82-f0c196fe9886" providerId="ADAL" clId="{622D6526-C997-4B6E-8166-66D7A23FB44B}" dt="2023-05-22T01:44:15.632" v="2342" actId="20577"/>
          <ac:spMkLst>
            <pc:docMk/>
            <pc:sldMk cId="400543231" sldId="1654"/>
            <ac:spMk id="30" creationId="{291AF8A9-98BB-284C-31AD-624F2DFFBA5D}"/>
          </ac:spMkLst>
        </pc:spChg>
        <pc:spChg chg="add mod">
          <ac:chgData name="郭晏誠" userId="e3219672-2777-4d19-8d82-f0c196fe9886" providerId="ADAL" clId="{622D6526-C997-4B6E-8166-66D7A23FB44B}" dt="2023-05-22T01:40:14.911" v="2281" actId="1037"/>
          <ac:spMkLst>
            <pc:docMk/>
            <pc:sldMk cId="400543231" sldId="1654"/>
            <ac:spMk id="31" creationId="{6857BC2C-B04D-44E7-92B3-CE750813E97E}"/>
          </ac:spMkLst>
        </pc:spChg>
        <pc:spChg chg="add mod">
          <ac:chgData name="郭晏誠" userId="e3219672-2777-4d19-8d82-f0c196fe9886" providerId="ADAL" clId="{622D6526-C997-4B6E-8166-66D7A23FB44B}" dt="2023-05-22T01:41:42.969" v="2314" actId="1076"/>
          <ac:spMkLst>
            <pc:docMk/>
            <pc:sldMk cId="400543231" sldId="1654"/>
            <ac:spMk id="32" creationId="{5DCDB645-C059-E0E8-118C-F5FC798AD70A}"/>
          </ac:spMkLst>
        </pc:spChg>
        <pc:spChg chg="add mod">
          <ac:chgData name="郭晏誠" userId="e3219672-2777-4d19-8d82-f0c196fe9886" providerId="ADAL" clId="{622D6526-C997-4B6E-8166-66D7A23FB44B}" dt="2023-05-22T01:41:42.969" v="2314" actId="1076"/>
          <ac:spMkLst>
            <pc:docMk/>
            <pc:sldMk cId="400543231" sldId="1654"/>
            <ac:spMk id="33" creationId="{467C686C-E2AB-D8FB-97BD-E8CB436940A0}"/>
          </ac:spMkLst>
        </pc:spChg>
        <pc:spChg chg="add mod">
          <ac:chgData name="郭晏誠" userId="e3219672-2777-4d19-8d82-f0c196fe9886" providerId="ADAL" clId="{622D6526-C997-4B6E-8166-66D7A23FB44B}" dt="2023-05-22T01:41:42.969" v="2314" actId="1076"/>
          <ac:spMkLst>
            <pc:docMk/>
            <pc:sldMk cId="400543231" sldId="1654"/>
            <ac:spMk id="34" creationId="{8A1B96AD-361B-06D5-421C-1FBA9D73E357}"/>
          </ac:spMkLst>
        </pc:spChg>
        <pc:spChg chg="add mod">
          <ac:chgData name="郭晏誠" userId="e3219672-2777-4d19-8d82-f0c196fe9886" providerId="ADAL" clId="{622D6526-C997-4B6E-8166-66D7A23FB44B}" dt="2023-05-22T01:41:42.969" v="2314" actId="1076"/>
          <ac:spMkLst>
            <pc:docMk/>
            <pc:sldMk cId="400543231" sldId="1654"/>
            <ac:spMk id="35" creationId="{D105F2BA-642D-F35F-DF3B-063835839632}"/>
          </ac:spMkLst>
        </pc:spChg>
        <pc:spChg chg="add mod">
          <ac:chgData name="郭晏誠" userId="e3219672-2777-4d19-8d82-f0c196fe9886" providerId="ADAL" clId="{622D6526-C997-4B6E-8166-66D7A23FB44B}" dt="2023-05-22T01:41:42.969" v="2314" actId="1076"/>
          <ac:spMkLst>
            <pc:docMk/>
            <pc:sldMk cId="400543231" sldId="1654"/>
            <ac:spMk id="36" creationId="{D9F8EB08-21D6-C78E-1464-56A808B341D3}"/>
          </ac:spMkLst>
        </pc:spChg>
        <pc:spChg chg="add mod">
          <ac:chgData name="郭晏誠" userId="e3219672-2777-4d19-8d82-f0c196fe9886" providerId="ADAL" clId="{622D6526-C997-4B6E-8166-66D7A23FB44B}" dt="2023-05-22T01:41:08.550" v="2308" actId="1076"/>
          <ac:spMkLst>
            <pc:docMk/>
            <pc:sldMk cId="400543231" sldId="1654"/>
            <ac:spMk id="37" creationId="{ABDB353E-B049-9F67-9F47-4619CADE582D}"/>
          </ac:spMkLst>
        </pc:spChg>
        <pc:spChg chg="add mod">
          <ac:chgData name="郭晏誠" userId="e3219672-2777-4d19-8d82-f0c196fe9886" providerId="ADAL" clId="{622D6526-C997-4B6E-8166-66D7A23FB44B}" dt="2023-05-22T01:41:42.969" v="2314" actId="1076"/>
          <ac:spMkLst>
            <pc:docMk/>
            <pc:sldMk cId="400543231" sldId="1654"/>
            <ac:spMk id="38" creationId="{F2CA4B91-9605-4ADA-2998-2FD14AC6AB41}"/>
          </ac:spMkLst>
        </pc:spChg>
        <pc:spChg chg="add mod">
          <ac:chgData name="郭晏誠" userId="e3219672-2777-4d19-8d82-f0c196fe9886" providerId="ADAL" clId="{622D6526-C997-4B6E-8166-66D7A23FB44B}" dt="2023-05-22T01:42:19.498" v="2319" actId="1076"/>
          <ac:spMkLst>
            <pc:docMk/>
            <pc:sldMk cId="400543231" sldId="1654"/>
            <ac:spMk id="42" creationId="{ECA640CF-C4F6-2DF2-B9B8-71CC1E74A2E9}"/>
          </ac:spMkLst>
        </pc:spChg>
        <pc:cxnChg chg="add mod">
          <ac:chgData name="郭晏誠" userId="e3219672-2777-4d19-8d82-f0c196fe9886" providerId="ADAL" clId="{622D6526-C997-4B6E-8166-66D7A23FB44B}" dt="2023-05-22T01:37:40.407" v="2219" actId="1076"/>
          <ac:cxnSpMkLst>
            <pc:docMk/>
            <pc:sldMk cId="400543231" sldId="1654"/>
            <ac:cxnSpMk id="5" creationId="{6FAFDA4D-CAE3-0CA5-70C3-ECA9CED27C4D}"/>
          </ac:cxnSpMkLst>
        </pc:cxnChg>
        <pc:cxnChg chg="add del mod">
          <ac:chgData name="郭晏誠" userId="e3219672-2777-4d19-8d82-f0c196fe9886" providerId="ADAL" clId="{622D6526-C997-4B6E-8166-66D7A23FB44B}" dt="2023-05-22T01:40:31.490" v="2287" actId="478"/>
          <ac:cxnSpMkLst>
            <pc:docMk/>
            <pc:sldMk cId="400543231" sldId="1654"/>
            <ac:cxnSpMk id="24" creationId="{E6D137F6-922E-96E0-E1A9-E50474FC1764}"/>
          </ac:cxnSpMkLst>
        </pc:cxnChg>
        <pc:cxnChg chg="add del mod">
          <ac:chgData name="郭晏誠" userId="e3219672-2777-4d19-8d82-f0c196fe9886" providerId="ADAL" clId="{622D6526-C997-4B6E-8166-66D7A23FB44B}" dt="2023-05-22T01:40:28.201" v="2284" actId="478"/>
          <ac:cxnSpMkLst>
            <pc:docMk/>
            <pc:sldMk cId="400543231" sldId="1654"/>
            <ac:cxnSpMk id="25" creationId="{B9ACF931-381C-92A5-6402-506995D9D33E}"/>
          </ac:cxnSpMkLst>
        </pc:cxnChg>
        <pc:cxnChg chg="add del mod">
          <ac:chgData name="郭晏誠" userId="e3219672-2777-4d19-8d82-f0c196fe9886" providerId="ADAL" clId="{622D6526-C997-4B6E-8166-66D7A23FB44B}" dt="2023-05-22T01:40:29.651" v="2285" actId="478"/>
          <ac:cxnSpMkLst>
            <pc:docMk/>
            <pc:sldMk cId="400543231" sldId="1654"/>
            <ac:cxnSpMk id="26" creationId="{545E039C-CB71-739D-DE6D-C20B7835C1DA}"/>
          </ac:cxnSpMkLst>
        </pc:cxnChg>
        <pc:cxnChg chg="add mod">
          <ac:chgData name="郭晏誠" userId="e3219672-2777-4d19-8d82-f0c196fe9886" providerId="ADAL" clId="{622D6526-C997-4B6E-8166-66D7A23FB44B}" dt="2023-05-22T01:42:04.710" v="2316" actId="1076"/>
          <ac:cxnSpMkLst>
            <pc:docMk/>
            <pc:sldMk cId="400543231" sldId="1654"/>
            <ac:cxnSpMk id="39" creationId="{5207B647-89BF-3119-CA4D-A6509AF69027}"/>
          </ac:cxnSpMkLst>
        </pc:cxnChg>
        <pc:cxnChg chg="add mod">
          <ac:chgData name="郭晏誠" userId="e3219672-2777-4d19-8d82-f0c196fe9886" providerId="ADAL" clId="{622D6526-C997-4B6E-8166-66D7A23FB44B}" dt="2023-05-22T01:42:14.868" v="2317" actId="1076"/>
          <ac:cxnSpMkLst>
            <pc:docMk/>
            <pc:sldMk cId="400543231" sldId="1654"/>
            <ac:cxnSpMk id="40" creationId="{4926FE9D-C2D3-1C00-4D08-D0463B5CAE5E}"/>
          </ac:cxnSpMkLst>
        </pc:cxnChg>
        <pc:cxnChg chg="add mod">
          <ac:chgData name="郭晏誠" userId="e3219672-2777-4d19-8d82-f0c196fe9886" providerId="ADAL" clId="{622D6526-C997-4B6E-8166-66D7A23FB44B}" dt="2023-05-22T01:42:16.998" v="2318" actId="14100"/>
          <ac:cxnSpMkLst>
            <pc:docMk/>
            <pc:sldMk cId="400543231" sldId="1654"/>
            <ac:cxnSpMk id="41" creationId="{40A4FECC-6087-ACC9-EE0F-BF3AE86DD7DF}"/>
          </ac:cxnSpMkLst>
        </pc:cxnChg>
      </pc:sldChg>
      <pc:sldChg chg="add modAnim">
        <pc:chgData name="郭晏誠" userId="e3219672-2777-4d19-8d82-f0c196fe9886" providerId="ADAL" clId="{622D6526-C997-4B6E-8166-66D7A23FB44B}" dt="2023-06-01T08:05:20.921" v="11435"/>
        <pc:sldMkLst>
          <pc:docMk/>
          <pc:sldMk cId="4291612521" sldId="1654"/>
        </pc:sldMkLst>
      </pc:sldChg>
      <pc:sldChg chg="addSp delSp modSp new del mod ord">
        <pc:chgData name="郭晏誠" userId="e3219672-2777-4d19-8d82-f0c196fe9886" providerId="ADAL" clId="{622D6526-C997-4B6E-8166-66D7A23FB44B}" dt="2023-06-01T07:56:26.130" v="11361" actId="2696"/>
        <pc:sldMkLst>
          <pc:docMk/>
          <pc:sldMk cId="2532933513" sldId="1655"/>
        </pc:sldMkLst>
        <pc:spChg chg="mod">
          <ac:chgData name="郭晏誠" userId="e3219672-2777-4d19-8d82-f0c196fe9886" providerId="ADAL" clId="{622D6526-C997-4B6E-8166-66D7A23FB44B}" dt="2023-05-21T06:43:06.307" v="1394"/>
          <ac:spMkLst>
            <pc:docMk/>
            <pc:sldMk cId="2532933513" sldId="1655"/>
            <ac:spMk id="2" creationId="{9869E148-E0EF-C6A3-1332-084C29EFCD21}"/>
          </ac:spMkLst>
        </pc:spChg>
        <pc:spChg chg="mod">
          <ac:chgData name="郭晏誠" userId="e3219672-2777-4d19-8d82-f0c196fe9886" providerId="ADAL" clId="{622D6526-C997-4B6E-8166-66D7A23FB44B}" dt="2023-05-21T06:58:37.120" v="1796" actId="20577"/>
          <ac:spMkLst>
            <pc:docMk/>
            <pc:sldMk cId="2532933513" sldId="1655"/>
            <ac:spMk id="3" creationId="{6E39C667-F15A-89B0-F5FF-6A6EA763574F}"/>
          </ac:spMkLst>
        </pc:spChg>
        <pc:spChg chg="add mod">
          <ac:chgData name="郭晏誠" userId="e3219672-2777-4d19-8d82-f0c196fe9886" providerId="ADAL" clId="{622D6526-C997-4B6E-8166-66D7A23FB44B}" dt="2023-05-21T06:57:43.823" v="1766" actId="1076"/>
          <ac:spMkLst>
            <pc:docMk/>
            <pc:sldMk cId="2532933513" sldId="1655"/>
            <ac:spMk id="7" creationId="{2437EBF2-F5CC-FB72-8C7D-CBF0EE7A0588}"/>
          </ac:spMkLst>
        </pc:spChg>
        <pc:spChg chg="add mod">
          <ac:chgData name="郭晏誠" userId="e3219672-2777-4d19-8d82-f0c196fe9886" providerId="ADAL" clId="{622D6526-C997-4B6E-8166-66D7A23FB44B}" dt="2023-05-21T06:57:57.389" v="1767" actId="1076"/>
          <ac:spMkLst>
            <pc:docMk/>
            <pc:sldMk cId="2532933513" sldId="1655"/>
            <ac:spMk id="10" creationId="{E01321A8-5406-934B-E990-962E6587EBE3}"/>
          </ac:spMkLst>
        </pc:spChg>
        <pc:spChg chg="add mod">
          <ac:chgData name="郭晏誠" userId="e3219672-2777-4d19-8d82-f0c196fe9886" providerId="ADAL" clId="{622D6526-C997-4B6E-8166-66D7A23FB44B}" dt="2023-05-21T06:57:57.389" v="1767" actId="1076"/>
          <ac:spMkLst>
            <pc:docMk/>
            <pc:sldMk cId="2532933513" sldId="1655"/>
            <ac:spMk id="11" creationId="{2B339DB7-BF49-FD67-9DAD-1CE5F468BEEA}"/>
          </ac:spMkLst>
        </pc:spChg>
        <pc:spChg chg="add del mod">
          <ac:chgData name="郭晏誠" userId="e3219672-2777-4d19-8d82-f0c196fe9886" providerId="ADAL" clId="{622D6526-C997-4B6E-8166-66D7A23FB44B}" dt="2023-05-21T06:48:37.729" v="1555" actId="478"/>
          <ac:spMkLst>
            <pc:docMk/>
            <pc:sldMk cId="2532933513" sldId="1655"/>
            <ac:spMk id="12" creationId="{96C5D03A-0DB0-A37C-22E4-AD4C557ED23A}"/>
          </ac:spMkLst>
        </pc:spChg>
        <pc:spChg chg="add mod">
          <ac:chgData name="郭晏誠" userId="e3219672-2777-4d19-8d82-f0c196fe9886" providerId="ADAL" clId="{622D6526-C997-4B6E-8166-66D7A23FB44B}" dt="2023-05-21T06:57:43.823" v="1766" actId="1076"/>
          <ac:spMkLst>
            <pc:docMk/>
            <pc:sldMk cId="2532933513" sldId="1655"/>
            <ac:spMk id="13" creationId="{49883946-807D-CDFD-F5E2-219816C11AEB}"/>
          </ac:spMkLst>
        </pc:spChg>
        <pc:spChg chg="add mod">
          <ac:chgData name="郭晏誠" userId="e3219672-2777-4d19-8d82-f0c196fe9886" providerId="ADAL" clId="{622D6526-C997-4B6E-8166-66D7A23FB44B}" dt="2023-05-21T06:57:43.823" v="1766" actId="1076"/>
          <ac:spMkLst>
            <pc:docMk/>
            <pc:sldMk cId="2532933513" sldId="1655"/>
            <ac:spMk id="14" creationId="{11827147-E841-FE08-E5E1-8D603609C1A7}"/>
          </ac:spMkLst>
        </pc:spChg>
        <pc:spChg chg="add mod">
          <ac:chgData name="郭晏誠" userId="e3219672-2777-4d19-8d82-f0c196fe9886" providerId="ADAL" clId="{622D6526-C997-4B6E-8166-66D7A23FB44B}" dt="2023-05-21T06:57:43.823" v="1766" actId="1076"/>
          <ac:spMkLst>
            <pc:docMk/>
            <pc:sldMk cId="2532933513" sldId="1655"/>
            <ac:spMk id="15" creationId="{2ED0E2C9-D0C7-5E24-3706-0F339A6FD379}"/>
          </ac:spMkLst>
        </pc:spChg>
        <pc:spChg chg="add mod">
          <ac:chgData name="郭晏誠" userId="e3219672-2777-4d19-8d82-f0c196fe9886" providerId="ADAL" clId="{622D6526-C997-4B6E-8166-66D7A23FB44B}" dt="2023-05-21T06:57:43.823" v="1766" actId="1076"/>
          <ac:spMkLst>
            <pc:docMk/>
            <pc:sldMk cId="2532933513" sldId="1655"/>
            <ac:spMk id="16" creationId="{816ACEA6-CE42-3FC7-B7ED-B12B14857E53}"/>
          </ac:spMkLst>
        </pc:spChg>
        <pc:spChg chg="add mod">
          <ac:chgData name="郭晏誠" userId="e3219672-2777-4d19-8d82-f0c196fe9886" providerId="ADAL" clId="{622D6526-C997-4B6E-8166-66D7A23FB44B}" dt="2023-05-21T06:57:43.823" v="1766" actId="1076"/>
          <ac:spMkLst>
            <pc:docMk/>
            <pc:sldMk cId="2532933513" sldId="1655"/>
            <ac:spMk id="17" creationId="{0F0C250E-7BC2-69A6-B5AC-18A252D1C004}"/>
          </ac:spMkLst>
        </pc:spChg>
        <pc:spChg chg="add del mod">
          <ac:chgData name="郭晏誠" userId="e3219672-2777-4d19-8d82-f0c196fe9886" providerId="ADAL" clId="{622D6526-C997-4B6E-8166-66D7A23FB44B}" dt="2023-05-21T06:56:59.417" v="1693" actId="478"/>
          <ac:spMkLst>
            <pc:docMk/>
            <pc:sldMk cId="2532933513" sldId="1655"/>
            <ac:spMk id="18" creationId="{31F41276-E07D-59E8-916C-4C0CCD1C6974}"/>
          </ac:spMkLst>
        </pc:spChg>
        <pc:spChg chg="add mod">
          <ac:chgData name="郭晏誠" userId="e3219672-2777-4d19-8d82-f0c196fe9886" providerId="ADAL" clId="{622D6526-C997-4B6E-8166-66D7A23FB44B}" dt="2023-05-21T06:50:17.503" v="1586" actId="164"/>
          <ac:spMkLst>
            <pc:docMk/>
            <pc:sldMk cId="2532933513" sldId="1655"/>
            <ac:spMk id="19" creationId="{14506B26-8C23-BA8A-BF46-D496D9CD5CA1}"/>
          </ac:spMkLst>
        </pc:spChg>
        <pc:spChg chg="add mod">
          <ac:chgData name="郭晏誠" userId="e3219672-2777-4d19-8d82-f0c196fe9886" providerId="ADAL" clId="{622D6526-C997-4B6E-8166-66D7A23FB44B}" dt="2023-05-21T06:50:17.503" v="1586" actId="164"/>
          <ac:spMkLst>
            <pc:docMk/>
            <pc:sldMk cId="2532933513" sldId="1655"/>
            <ac:spMk id="20" creationId="{24003256-8DE3-29DB-914F-974FF984131E}"/>
          </ac:spMkLst>
        </pc:spChg>
        <pc:spChg chg="add del mod">
          <ac:chgData name="郭晏誠" userId="e3219672-2777-4d19-8d82-f0c196fe9886" providerId="ADAL" clId="{622D6526-C997-4B6E-8166-66D7A23FB44B}" dt="2023-05-21T06:48:36.526" v="1554" actId="478"/>
          <ac:spMkLst>
            <pc:docMk/>
            <pc:sldMk cId="2532933513" sldId="1655"/>
            <ac:spMk id="21" creationId="{6F53C25E-D66F-FA27-5D98-0A185CA7D8C0}"/>
          </ac:spMkLst>
        </pc:spChg>
        <pc:spChg chg="add mod">
          <ac:chgData name="郭晏誠" userId="e3219672-2777-4d19-8d82-f0c196fe9886" providerId="ADAL" clId="{622D6526-C997-4B6E-8166-66D7A23FB44B}" dt="2023-05-21T06:50:21.507" v="1587" actId="164"/>
          <ac:spMkLst>
            <pc:docMk/>
            <pc:sldMk cId="2532933513" sldId="1655"/>
            <ac:spMk id="22" creationId="{19D21D62-1E4B-5B7F-2BCD-6A58F783F640}"/>
          </ac:spMkLst>
        </pc:spChg>
        <pc:spChg chg="add mod">
          <ac:chgData name="郭晏誠" userId="e3219672-2777-4d19-8d82-f0c196fe9886" providerId="ADAL" clId="{622D6526-C997-4B6E-8166-66D7A23FB44B}" dt="2023-05-21T06:50:21.507" v="1587" actId="164"/>
          <ac:spMkLst>
            <pc:docMk/>
            <pc:sldMk cId="2532933513" sldId="1655"/>
            <ac:spMk id="23" creationId="{DE7FE403-F4E6-64FF-64C8-C9F57B290395}"/>
          </ac:spMkLst>
        </pc:spChg>
        <pc:spChg chg="add mod">
          <ac:chgData name="郭晏誠" userId="e3219672-2777-4d19-8d82-f0c196fe9886" providerId="ADAL" clId="{622D6526-C997-4B6E-8166-66D7A23FB44B}" dt="2023-05-21T06:50:17.503" v="1586" actId="164"/>
          <ac:spMkLst>
            <pc:docMk/>
            <pc:sldMk cId="2532933513" sldId="1655"/>
            <ac:spMk id="24" creationId="{594C2996-37B5-B98B-1921-F1E282D394AC}"/>
          </ac:spMkLst>
        </pc:spChg>
        <pc:spChg chg="add mod">
          <ac:chgData name="郭晏誠" userId="e3219672-2777-4d19-8d82-f0c196fe9886" providerId="ADAL" clId="{622D6526-C997-4B6E-8166-66D7A23FB44B}" dt="2023-05-21T06:50:17.503" v="1586" actId="164"/>
          <ac:spMkLst>
            <pc:docMk/>
            <pc:sldMk cId="2532933513" sldId="1655"/>
            <ac:spMk id="25" creationId="{349BA5F8-A1CC-EA27-638F-2C3753C42873}"/>
          </ac:spMkLst>
        </pc:spChg>
        <pc:spChg chg="add del mod">
          <ac:chgData name="郭晏誠" userId="e3219672-2777-4d19-8d82-f0c196fe9886" providerId="ADAL" clId="{622D6526-C997-4B6E-8166-66D7A23FB44B}" dt="2023-05-21T06:49:27.635" v="1572"/>
          <ac:spMkLst>
            <pc:docMk/>
            <pc:sldMk cId="2532933513" sldId="1655"/>
            <ac:spMk id="26" creationId="{A2D43144-47C4-769B-141A-3764EDDB7B4E}"/>
          </ac:spMkLst>
        </pc:spChg>
        <pc:spChg chg="add mod">
          <ac:chgData name="郭晏誠" userId="e3219672-2777-4d19-8d82-f0c196fe9886" providerId="ADAL" clId="{622D6526-C997-4B6E-8166-66D7A23FB44B}" dt="2023-05-21T06:50:21.507" v="1587" actId="164"/>
          <ac:spMkLst>
            <pc:docMk/>
            <pc:sldMk cId="2532933513" sldId="1655"/>
            <ac:spMk id="27" creationId="{79369605-0398-044E-57B7-841A5B27C651}"/>
          </ac:spMkLst>
        </pc:spChg>
        <pc:spChg chg="add mod">
          <ac:chgData name="郭晏誠" userId="e3219672-2777-4d19-8d82-f0c196fe9886" providerId="ADAL" clId="{622D6526-C997-4B6E-8166-66D7A23FB44B}" dt="2023-05-21T06:50:21.507" v="1587" actId="164"/>
          <ac:spMkLst>
            <pc:docMk/>
            <pc:sldMk cId="2532933513" sldId="1655"/>
            <ac:spMk id="28" creationId="{B40F834B-4AA8-3EB2-32CE-BF1175F7F310}"/>
          </ac:spMkLst>
        </pc:spChg>
        <pc:spChg chg="mod topLvl">
          <ac:chgData name="郭晏誠" userId="e3219672-2777-4d19-8d82-f0c196fe9886" providerId="ADAL" clId="{622D6526-C997-4B6E-8166-66D7A23FB44B}" dt="2023-05-21T06:57:43.823" v="1766" actId="1076"/>
          <ac:spMkLst>
            <pc:docMk/>
            <pc:sldMk cId="2532933513" sldId="1655"/>
            <ac:spMk id="32" creationId="{D6638975-93F7-4676-CDF7-EF7628E5448D}"/>
          </ac:spMkLst>
        </pc:spChg>
        <pc:spChg chg="mod topLvl">
          <ac:chgData name="郭晏誠" userId="e3219672-2777-4d19-8d82-f0c196fe9886" providerId="ADAL" clId="{622D6526-C997-4B6E-8166-66D7A23FB44B}" dt="2023-05-21T06:57:43.823" v="1766" actId="1076"/>
          <ac:spMkLst>
            <pc:docMk/>
            <pc:sldMk cId="2532933513" sldId="1655"/>
            <ac:spMk id="33" creationId="{FD463AB0-6015-24A5-1892-987EE3E44DA8}"/>
          </ac:spMkLst>
        </pc:spChg>
        <pc:spChg chg="del mod topLvl">
          <ac:chgData name="郭晏誠" userId="e3219672-2777-4d19-8d82-f0c196fe9886" providerId="ADAL" clId="{622D6526-C997-4B6E-8166-66D7A23FB44B}" dt="2023-05-21T06:51:09.901" v="1599" actId="478"/>
          <ac:spMkLst>
            <pc:docMk/>
            <pc:sldMk cId="2532933513" sldId="1655"/>
            <ac:spMk id="34" creationId="{609B23F5-9FC9-9732-773B-C161B0745FDB}"/>
          </ac:spMkLst>
        </pc:spChg>
        <pc:spChg chg="mod topLvl">
          <ac:chgData name="郭晏誠" userId="e3219672-2777-4d19-8d82-f0c196fe9886" providerId="ADAL" clId="{622D6526-C997-4B6E-8166-66D7A23FB44B}" dt="2023-05-21T06:57:43.823" v="1766" actId="1076"/>
          <ac:spMkLst>
            <pc:docMk/>
            <pc:sldMk cId="2532933513" sldId="1655"/>
            <ac:spMk id="35" creationId="{3BF0F0DA-1E2C-C4E9-AFAA-D63EAD1EFCA0}"/>
          </ac:spMkLst>
        </pc:spChg>
        <pc:spChg chg="mod topLvl">
          <ac:chgData name="郭晏誠" userId="e3219672-2777-4d19-8d82-f0c196fe9886" providerId="ADAL" clId="{622D6526-C997-4B6E-8166-66D7A23FB44B}" dt="2023-05-21T06:57:43.823" v="1766" actId="1076"/>
          <ac:spMkLst>
            <pc:docMk/>
            <pc:sldMk cId="2532933513" sldId="1655"/>
            <ac:spMk id="37" creationId="{7B3F0B7D-B336-9A98-8CBE-76E37D123AF1}"/>
          </ac:spMkLst>
        </pc:spChg>
        <pc:spChg chg="del mod topLvl">
          <ac:chgData name="郭晏誠" userId="e3219672-2777-4d19-8d82-f0c196fe9886" providerId="ADAL" clId="{622D6526-C997-4B6E-8166-66D7A23FB44B}" dt="2023-05-21T06:50:58.995" v="1595" actId="478"/>
          <ac:spMkLst>
            <pc:docMk/>
            <pc:sldMk cId="2532933513" sldId="1655"/>
            <ac:spMk id="38" creationId="{93A22321-47F8-A6C2-94F4-C3D3F0F3EAAC}"/>
          </ac:spMkLst>
        </pc:spChg>
        <pc:spChg chg="mod topLvl">
          <ac:chgData name="郭晏誠" userId="e3219672-2777-4d19-8d82-f0c196fe9886" providerId="ADAL" clId="{622D6526-C997-4B6E-8166-66D7A23FB44B}" dt="2023-05-21T06:57:43.823" v="1766" actId="1076"/>
          <ac:spMkLst>
            <pc:docMk/>
            <pc:sldMk cId="2532933513" sldId="1655"/>
            <ac:spMk id="39" creationId="{A781A55E-FFAE-08C4-6DC8-142ABA0216AD}"/>
          </ac:spMkLst>
        </pc:spChg>
        <pc:spChg chg="mod topLvl">
          <ac:chgData name="郭晏誠" userId="e3219672-2777-4d19-8d82-f0c196fe9886" providerId="ADAL" clId="{622D6526-C997-4B6E-8166-66D7A23FB44B}" dt="2023-05-21T06:57:43.823" v="1766" actId="1076"/>
          <ac:spMkLst>
            <pc:docMk/>
            <pc:sldMk cId="2532933513" sldId="1655"/>
            <ac:spMk id="40" creationId="{D2627BD8-1C9C-0617-DDF2-16047E0D3269}"/>
          </ac:spMkLst>
        </pc:spChg>
        <pc:spChg chg="add mod">
          <ac:chgData name="郭晏誠" userId="e3219672-2777-4d19-8d82-f0c196fe9886" providerId="ADAL" clId="{622D6526-C997-4B6E-8166-66D7A23FB44B}" dt="2023-05-21T06:57:43.823" v="1766" actId="1076"/>
          <ac:spMkLst>
            <pc:docMk/>
            <pc:sldMk cId="2532933513" sldId="1655"/>
            <ac:spMk id="41" creationId="{B94D612E-49D4-A555-886B-542F11A07ACE}"/>
          </ac:spMkLst>
        </pc:spChg>
        <pc:spChg chg="add mod">
          <ac:chgData name="郭晏誠" userId="e3219672-2777-4d19-8d82-f0c196fe9886" providerId="ADAL" clId="{622D6526-C997-4B6E-8166-66D7A23FB44B}" dt="2023-05-21T06:57:43.823" v="1766" actId="1076"/>
          <ac:spMkLst>
            <pc:docMk/>
            <pc:sldMk cId="2532933513" sldId="1655"/>
            <ac:spMk id="53" creationId="{A51E7893-A5BC-87CD-656D-DC396A963AE6}"/>
          </ac:spMkLst>
        </pc:spChg>
        <pc:spChg chg="add mod">
          <ac:chgData name="郭晏誠" userId="e3219672-2777-4d19-8d82-f0c196fe9886" providerId="ADAL" clId="{622D6526-C997-4B6E-8166-66D7A23FB44B}" dt="2023-05-21T06:57:57.389" v="1767" actId="1076"/>
          <ac:spMkLst>
            <pc:docMk/>
            <pc:sldMk cId="2532933513" sldId="1655"/>
            <ac:spMk id="54" creationId="{7469CBCF-BF24-FF5C-247A-15AA8126EB5A}"/>
          </ac:spMkLst>
        </pc:spChg>
        <pc:spChg chg="add mod">
          <ac:chgData name="郭晏誠" userId="e3219672-2777-4d19-8d82-f0c196fe9886" providerId="ADAL" clId="{622D6526-C997-4B6E-8166-66D7A23FB44B}" dt="2023-05-21T06:57:43.823" v="1766" actId="1076"/>
          <ac:spMkLst>
            <pc:docMk/>
            <pc:sldMk cId="2532933513" sldId="1655"/>
            <ac:spMk id="55" creationId="{B3E5A0C0-4794-884E-0094-DD8D7B06C497}"/>
          </ac:spMkLst>
        </pc:spChg>
        <pc:grpChg chg="add mod">
          <ac:chgData name="郭晏誠" userId="e3219672-2777-4d19-8d82-f0c196fe9886" providerId="ADAL" clId="{622D6526-C997-4B6E-8166-66D7A23FB44B}" dt="2023-05-21T06:57:43.823" v="1766" actId="1076"/>
          <ac:grpSpMkLst>
            <pc:docMk/>
            <pc:sldMk cId="2532933513" sldId="1655"/>
            <ac:grpSpMk id="29" creationId="{5F573FFE-E8BA-F048-3F99-2A32B7B650A2}"/>
          </ac:grpSpMkLst>
        </pc:grpChg>
        <pc:grpChg chg="add mod">
          <ac:chgData name="郭晏誠" userId="e3219672-2777-4d19-8d82-f0c196fe9886" providerId="ADAL" clId="{622D6526-C997-4B6E-8166-66D7A23FB44B}" dt="2023-05-21T06:57:43.823" v="1766" actId="1076"/>
          <ac:grpSpMkLst>
            <pc:docMk/>
            <pc:sldMk cId="2532933513" sldId="1655"/>
            <ac:grpSpMk id="30" creationId="{ABA31AAF-CE49-D377-0EC7-30C7E1E78F16}"/>
          </ac:grpSpMkLst>
        </pc:grpChg>
        <pc:grpChg chg="add del mod">
          <ac:chgData name="郭晏誠" userId="e3219672-2777-4d19-8d82-f0c196fe9886" providerId="ADAL" clId="{622D6526-C997-4B6E-8166-66D7A23FB44B}" dt="2023-05-21T06:50:42.932" v="1591" actId="165"/>
          <ac:grpSpMkLst>
            <pc:docMk/>
            <pc:sldMk cId="2532933513" sldId="1655"/>
            <ac:grpSpMk id="31" creationId="{FB3A16BC-A8AD-2634-7744-9E9900976343}"/>
          </ac:grpSpMkLst>
        </pc:grpChg>
        <pc:grpChg chg="add del mod">
          <ac:chgData name="郭晏誠" userId="e3219672-2777-4d19-8d82-f0c196fe9886" providerId="ADAL" clId="{622D6526-C997-4B6E-8166-66D7A23FB44B}" dt="2023-05-21T06:50:45.916" v="1592" actId="165"/>
          <ac:grpSpMkLst>
            <pc:docMk/>
            <pc:sldMk cId="2532933513" sldId="1655"/>
            <ac:grpSpMk id="36" creationId="{D48C78BF-A557-83BF-4B32-383ABDFFCE75}"/>
          </ac:grpSpMkLst>
        </pc:grpChg>
        <pc:picChg chg="add del mod">
          <ac:chgData name="郭晏誠" userId="e3219672-2777-4d19-8d82-f0c196fe9886" providerId="ADAL" clId="{622D6526-C997-4B6E-8166-66D7A23FB44B}" dt="2023-05-21T06:54:31.463" v="1658" actId="478"/>
          <ac:picMkLst>
            <pc:docMk/>
            <pc:sldMk cId="2532933513" sldId="1655"/>
            <ac:picMk id="9" creationId="{3EA197B0-C471-9D36-D98A-419B18417BE3}"/>
          </ac:picMkLst>
        </pc:picChg>
        <pc:cxnChg chg="add mod">
          <ac:chgData name="郭晏誠" userId="e3219672-2777-4d19-8d82-f0c196fe9886" providerId="ADAL" clId="{622D6526-C997-4B6E-8166-66D7A23FB44B}" dt="2023-05-21T06:57:43.823" v="1766" actId="1076"/>
          <ac:cxnSpMkLst>
            <pc:docMk/>
            <pc:sldMk cId="2532933513" sldId="1655"/>
            <ac:cxnSpMk id="5" creationId="{11C96A86-36DE-C0EE-0A11-1E7305D8DA34}"/>
          </ac:cxnSpMkLst>
        </pc:cxnChg>
        <pc:cxnChg chg="add mod">
          <ac:chgData name="郭晏誠" userId="e3219672-2777-4d19-8d82-f0c196fe9886" providerId="ADAL" clId="{622D6526-C997-4B6E-8166-66D7A23FB44B}" dt="2023-05-21T06:57:43.823" v="1766" actId="1076"/>
          <ac:cxnSpMkLst>
            <pc:docMk/>
            <pc:sldMk cId="2532933513" sldId="1655"/>
            <ac:cxnSpMk id="45" creationId="{006399F5-7C9C-126C-B19B-FCC055C0BA50}"/>
          </ac:cxnSpMkLst>
        </pc:cxnChg>
        <pc:cxnChg chg="add mod">
          <ac:chgData name="郭晏誠" userId="e3219672-2777-4d19-8d82-f0c196fe9886" providerId="ADAL" clId="{622D6526-C997-4B6E-8166-66D7A23FB44B}" dt="2023-05-21T06:57:43.823" v="1766" actId="1076"/>
          <ac:cxnSpMkLst>
            <pc:docMk/>
            <pc:sldMk cId="2532933513" sldId="1655"/>
            <ac:cxnSpMk id="47" creationId="{9CD61B7E-912E-911C-F1F2-17E054B19399}"/>
          </ac:cxnSpMkLst>
        </pc:cxnChg>
        <pc:cxnChg chg="add mod">
          <ac:chgData name="郭晏誠" userId="e3219672-2777-4d19-8d82-f0c196fe9886" providerId="ADAL" clId="{622D6526-C997-4B6E-8166-66D7A23FB44B}" dt="2023-05-21T06:57:43.823" v="1766" actId="1076"/>
          <ac:cxnSpMkLst>
            <pc:docMk/>
            <pc:sldMk cId="2532933513" sldId="1655"/>
            <ac:cxnSpMk id="50" creationId="{C4AFE700-721B-5D66-8848-88952A880931}"/>
          </ac:cxnSpMkLst>
        </pc:cxnChg>
      </pc:sldChg>
      <pc:sldChg chg="add modAnim">
        <pc:chgData name="郭晏誠" userId="e3219672-2777-4d19-8d82-f0c196fe9886" providerId="ADAL" clId="{622D6526-C997-4B6E-8166-66D7A23FB44B}" dt="2023-06-01T08:04:58.684" v="11434"/>
        <pc:sldMkLst>
          <pc:docMk/>
          <pc:sldMk cId="2751099413" sldId="1655"/>
        </pc:sldMkLst>
      </pc:sldChg>
      <pc:sldChg chg="add modAnim">
        <pc:chgData name="郭晏誠" userId="e3219672-2777-4d19-8d82-f0c196fe9886" providerId="ADAL" clId="{622D6526-C997-4B6E-8166-66D7A23FB44B}" dt="2023-06-01T08:04:47.673" v="11433"/>
        <pc:sldMkLst>
          <pc:docMk/>
          <pc:sldMk cId="16557290" sldId="1656"/>
        </pc:sldMkLst>
      </pc:sldChg>
      <pc:sldChg chg="addSp delSp modSp new del mod ord">
        <pc:chgData name="郭晏誠" userId="e3219672-2777-4d19-8d82-f0c196fe9886" providerId="ADAL" clId="{622D6526-C997-4B6E-8166-66D7A23FB44B}" dt="2023-06-01T07:56:26.130" v="11361" actId="2696"/>
        <pc:sldMkLst>
          <pc:docMk/>
          <pc:sldMk cId="2763667257" sldId="1656"/>
        </pc:sldMkLst>
        <pc:spChg chg="mod">
          <ac:chgData name="郭晏誠" userId="e3219672-2777-4d19-8d82-f0c196fe9886" providerId="ADAL" clId="{622D6526-C997-4B6E-8166-66D7A23FB44B}" dt="2023-05-21T06:58:06.073" v="1771"/>
          <ac:spMkLst>
            <pc:docMk/>
            <pc:sldMk cId="2763667257" sldId="1656"/>
            <ac:spMk id="2" creationId="{717FFE5B-BDDD-D8F8-72D2-F6701C8874BD}"/>
          </ac:spMkLst>
        </pc:spChg>
        <pc:spChg chg="mod">
          <ac:chgData name="郭晏誠" userId="e3219672-2777-4d19-8d82-f0c196fe9886" providerId="ADAL" clId="{622D6526-C997-4B6E-8166-66D7A23FB44B}" dt="2023-05-22T01:34:11.710" v="2113" actId="20577"/>
          <ac:spMkLst>
            <pc:docMk/>
            <pc:sldMk cId="2763667257" sldId="1656"/>
            <ac:spMk id="3" creationId="{166C77F8-C4F6-7138-CD49-E2356480DBB1}"/>
          </ac:spMkLst>
        </pc:spChg>
        <pc:spChg chg="add mod">
          <ac:chgData name="郭晏誠" userId="e3219672-2777-4d19-8d82-f0c196fe9886" providerId="ADAL" clId="{622D6526-C997-4B6E-8166-66D7A23FB44B}" dt="2023-05-22T01:33:05.379" v="2082" actId="1076"/>
          <ac:spMkLst>
            <pc:docMk/>
            <pc:sldMk cId="2763667257" sldId="1656"/>
            <ac:spMk id="6" creationId="{21A586B8-52FE-4634-6DCF-6E185A3E0912}"/>
          </ac:spMkLst>
        </pc:spChg>
        <pc:spChg chg="add mod">
          <ac:chgData name="郭晏誠" userId="e3219672-2777-4d19-8d82-f0c196fe9886" providerId="ADAL" clId="{622D6526-C997-4B6E-8166-66D7A23FB44B}" dt="2023-05-22T01:34:24.466" v="2119" actId="404"/>
          <ac:spMkLst>
            <pc:docMk/>
            <pc:sldMk cId="2763667257" sldId="1656"/>
            <ac:spMk id="7" creationId="{20952D2F-4DE8-80CB-382C-0DD7A9E57A54}"/>
          </ac:spMkLst>
        </pc:spChg>
        <pc:spChg chg="add mod">
          <ac:chgData name="郭晏誠" userId="e3219672-2777-4d19-8d82-f0c196fe9886" providerId="ADAL" clId="{622D6526-C997-4B6E-8166-66D7A23FB44B}" dt="2023-05-22T01:34:21.934" v="2118" actId="404"/>
          <ac:spMkLst>
            <pc:docMk/>
            <pc:sldMk cId="2763667257" sldId="1656"/>
            <ac:spMk id="8" creationId="{86046EF7-BF1C-11C2-50AD-8A92CE6FB9BB}"/>
          </ac:spMkLst>
        </pc:spChg>
        <pc:spChg chg="add mod">
          <ac:chgData name="郭晏誠" userId="e3219672-2777-4d19-8d82-f0c196fe9886" providerId="ADAL" clId="{622D6526-C997-4B6E-8166-66D7A23FB44B}" dt="2023-05-22T01:33:00.781" v="2081" actId="1076"/>
          <ac:spMkLst>
            <pc:docMk/>
            <pc:sldMk cId="2763667257" sldId="1656"/>
            <ac:spMk id="9" creationId="{CDDC0ACC-42CB-7E93-0BFB-702678DB5489}"/>
          </ac:spMkLst>
        </pc:spChg>
        <pc:spChg chg="add del mod">
          <ac:chgData name="郭晏誠" userId="e3219672-2777-4d19-8d82-f0c196fe9886" providerId="ADAL" clId="{622D6526-C997-4B6E-8166-66D7A23FB44B}" dt="2023-05-22T01:27:00.087" v="1985" actId="478"/>
          <ac:spMkLst>
            <pc:docMk/>
            <pc:sldMk cId="2763667257" sldId="1656"/>
            <ac:spMk id="10" creationId="{E1B493EC-74B9-66D4-5478-D81B4D90CFC7}"/>
          </ac:spMkLst>
        </pc:spChg>
        <pc:spChg chg="add mod">
          <ac:chgData name="郭晏誠" userId="e3219672-2777-4d19-8d82-f0c196fe9886" providerId="ADAL" clId="{622D6526-C997-4B6E-8166-66D7A23FB44B}" dt="2023-05-22T01:37:56.251" v="2223" actId="1076"/>
          <ac:spMkLst>
            <pc:docMk/>
            <pc:sldMk cId="2763667257" sldId="1656"/>
            <ac:spMk id="11" creationId="{C5C6FDCA-2313-BB52-4AA2-76C61807B58D}"/>
          </ac:spMkLst>
        </pc:spChg>
        <pc:spChg chg="add mod">
          <ac:chgData name="郭晏誠" userId="e3219672-2777-4d19-8d82-f0c196fe9886" providerId="ADAL" clId="{622D6526-C997-4B6E-8166-66D7A23FB44B}" dt="2023-05-22T01:33:00.781" v="2081" actId="1076"/>
          <ac:spMkLst>
            <pc:docMk/>
            <pc:sldMk cId="2763667257" sldId="1656"/>
            <ac:spMk id="12" creationId="{AB5B4A6D-D157-1FB3-E34B-B22CD426D346}"/>
          </ac:spMkLst>
        </pc:spChg>
        <pc:spChg chg="add mod">
          <ac:chgData name="郭晏誠" userId="e3219672-2777-4d19-8d82-f0c196fe9886" providerId="ADAL" clId="{622D6526-C997-4B6E-8166-66D7A23FB44B}" dt="2023-05-22T01:33:00.781" v="2081" actId="1076"/>
          <ac:spMkLst>
            <pc:docMk/>
            <pc:sldMk cId="2763667257" sldId="1656"/>
            <ac:spMk id="13" creationId="{AB4A0BCF-68B7-DC94-6AA1-558D1B0F2689}"/>
          </ac:spMkLst>
        </pc:spChg>
        <pc:spChg chg="mod topLvl">
          <ac:chgData name="郭晏誠" userId="e3219672-2777-4d19-8d82-f0c196fe9886" providerId="ADAL" clId="{622D6526-C997-4B6E-8166-66D7A23FB44B}" dt="2023-05-22T01:33:00.781" v="2081" actId="1076"/>
          <ac:spMkLst>
            <pc:docMk/>
            <pc:sldMk cId="2763667257" sldId="1656"/>
            <ac:spMk id="15" creationId="{E5A7DABD-741B-5598-7F10-734A99DB3D95}"/>
          </ac:spMkLst>
        </pc:spChg>
        <pc:spChg chg="mod topLvl">
          <ac:chgData name="郭晏誠" userId="e3219672-2777-4d19-8d82-f0c196fe9886" providerId="ADAL" clId="{622D6526-C997-4B6E-8166-66D7A23FB44B}" dt="2023-05-22T01:33:00.781" v="2081" actId="1076"/>
          <ac:spMkLst>
            <pc:docMk/>
            <pc:sldMk cId="2763667257" sldId="1656"/>
            <ac:spMk id="16" creationId="{2B58F461-84F7-12CA-61C4-76DAD7DB4B4A}"/>
          </ac:spMkLst>
        </pc:spChg>
        <pc:spChg chg="del mod topLvl">
          <ac:chgData name="郭晏誠" userId="e3219672-2777-4d19-8d82-f0c196fe9886" providerId="ADAL" clId="{622D6526-C997-4B6E-8166-66D7A23FB44B}" dt="2023-05-22T01:29:40.048" v="2034" actId="478"/>
          <ac:spMkLst>
            <pc:docMk/>
            <pc:sldMk cId="2763667257" sldId="1656"/>
            <ac:spMk id="17" creationId="{AF6DA637-0C3F-E326-9E2F-38070AE3574D}"/>
          </ac:spMkLst>
        </pc:spChg>
        <pc:spChg chg="del mod topLvl">
          <ac:chgData name="郭晏誠" userId="e3219672-2777-4d19-8d82-f0c196fe9886" providerId="ADAL" clId="{622D6526-C997-4B6E-8166-66D7A23FB44B}" dt="2023-05-22T01:29:40.048" v="2034" actId="478"/>
          <ac:spMkLst>
            <pc:docMk/>
            <pc:sldMk cId="2763667257" sldId="1656"/>
            <ac:spMk id="18" creationId="{5F1232E6-5FE5-274C-C02D-DCF4BBA73485}"/>
          </ac:spMkLst>
        </pc:spChg>
        <pc:spChg chg="mod">
          <ac:chgData name="郭晏誠" userId="e3219672-2777-4d19-8d82-f0c196fe9886" providerId="ADAL" clId="{622D6526-C997-4B6E-8166-66D7A23FB44B}" dt="2023-05-22T01:26:00.199" v="1967"/>
          <ac:spMkLst>
            <pc:docMk/>
            <pc:sldMk cId="2763667257" sldId="1656"/>
            <ac:spMk id="20" creationId="{9991757E-FC9F-FE1D-0AD1-329C1A965E69}"/>
          </ac:spMkLst>
        </pc:spChg>
        <pc:spChg chg="mod">
          <ac:chgData name="郭晏誠" userId="e3219672-2777-4d19-8d82-f0c196fe9886" providerId="ADAL" clId="{622D6526-C997-4B6E-8166-66D7A23FB44B}" dt="2023-05-22T01:26:00.199" v="1967"/>
          <ac:spMkLst>
            <pc:docMk/>
            <pc:sldMk cId="2763667257" sldId="1656"/>
            <ac:spMk id="21" creationId="{9D615741-50C8-2DC0-DA32-208798990636}"/>
          </ac:spMkLst>
        </pc:spChg>
        <pc:spChg chg="mod">
          <ac:chgData name="郭晏誠" userId="e3219672-2777-4d19-8d82-f0c196fe9886" providerId="ADAL" clId="{622D6526-C997-4B6E-8166-66D7A23FB44B}" dt="2023-05-22T01:26:00.199" v="1967"/>
          <ac:spMkLst>
            <pc:docMk/>
            <pc:sldMk cId="2763667257" sldId="1656"/>
            <ac:spMk id="22" creationId="{E4FA922C-E98B-E1DA-B5BB-0198468A734B}"/>
          </ac:spMkLst>
        </pc:spChg>
        <pc:spChg chg="mod">
          <ac:chgData name="郭晏誠" userId="e3219672-2777-4d19-8d82-f0c196fe9886" providerId="ADAL" clId="{622D6526-C997-4B6E-8166-66D7A23FB44B}" dt="2023-05-22T01:26:00.199" v="1967"/>
          <ac:spMkLst>
            <pc:docMk/>
            <pc:sldMk cId="2763667257" sldId="1656"/>
            <ac:spMk id="23" creationId="{4BBA3EFA-41FC-9D42-711B-CFD6B9A185EE}"/>
          </ac:spMkLst>
        </pc:spChg>
        <pc:spChg chg="add del mod">
          <ac:chgData name="郭晏誠" userId="e3219672-2777-4d19-8d82-f0c196fe9886" providerId="ADAL" clId="{622D6526-C997-4B6E-8166-66D7A23FB44B}" dt="2023-05-22T01:29:12.266" v="2027" actId="478"/>
          <ac:spMkLst>
            <pc:docMk/>
            <pc:sldMk cId="2763667257" sldId="1656"/>
            <ac:spMk id="24" creationId="{A9C404FE-EAF6-E3AC-A701-01DAB2F53E64}"/>
          </ac:spMkLst>
        </pc:spChg>
        <pc:spChg chg="add del mod">
          <ac:chgData name="郭晏誠" userId="e3219672-2777-4d19-8d82-f0c196fe9886" providerId="ADAL" clId="{622D6526-C997-4B6E-8166-66D7A23FB44B}" dt="2023-05-22T01:29:12.266" v="2027" actId="478"/>
          <ac:spMkLst>
            <pc:docMk/>
            <pc:sldMk cId="2763667257" sldId="1656"/>
            <ac:spMk id="25" creationId="{B9BA8748-053E-AE6B-BC95-ED1491E82EA2}"/>
          </ac:spMkLst>
        </pc:spChg>
        <pc:spChg chg="add del mod">
          <ac:chgData name="郭晏誠" userId="e3219672-2777-4d19-8d82-f0c196fe9886" providerId="ADAL" clId="{622D6526-C997-4B6E-8166-66D7A23FB44B}" dt="2023-05-22T01:29:12.266" v="2027" actId="478"/>
          <ac:spMkLst>
            <pc:docMk/>
            <pc:sldMk cId="2763667257" sldId="1656"/>
            <ac:spMk id="26" creationId="{1816EB18-DD7C-7D2A-A8F1-BCBDF9614DF5}"/>
          </ac:spMkLst>
        </pc:spChg>
        <pc:spChg chg="add del mod">
          <ac:chgData name="郭晏誠" userId="e3219672-2777-4d19-8d82-f0c196fe9886" providerId="ADAL" clId="{622D6526-C997-4B6E-8166-66D7A23FB44B}" dt="2023-05-22T01:27:28.177" v="2006" actId="478"/>
          <ac:spMkLst>
            <pc:docMk/>
            <pc:sldMk cId="2763667257" sldId="1656"/>
            <ac:spMk id="27" creationId="{DD36DE5E-B518-2DF3-3234-B27C9812D459}"/>
          </ac:spMkLst>
        </pc:spChg>
        <pc:spChg chg="add del mod">
          <ac:chgData name="郭晏誠" userId="e3219672-2777-4d19-8d82-f0c196fe9886" providerId="ADAL" clId="{622D6526-C997-4B6E-8166-66D7A23FB44B}" dt="2023-05-22T01:27:28.177" v="2006" actId="478"/>
          <ac:spMkLst>
            <pc:docMk/>
            <pc:sldMk cId="2763667257" sldId="1656"/>
            <ac:spMk id="28" creationId="{5DE4E2CC-6A09-7C55-FAF9-91D698FD8E2D}"/>
          </ac:spMkLst>
        </pc:spChg>
        <pc:spChg chg="add del mod">
          <ac:chgData name="郭晏誠" userId="e3219672-2777-4d19-8d82-f0c196fe9886" providerId="ADAL" clId="{622D6526-C997-4B6E-8166-66D7A23FB44B}" dt="2023-05-22T01:27:28.177" v="2006" actId="478"/>
          <ac:spMkLst>
            <pc:docMk/>
            <pc:sldMk cId="2763667257" sldId="1656"/>
            <ac:spMk id="29" creationId="{9DA9914C-1D4D-D2A8-C073-CB75EB9C1C8D}"/>
          </ac:spMkLst>
        </pc:spChg>
        <pc:spChg chg="add del mod">
          <ac:chgData name="郭晏誠" userId="e3219672-2777-4d19-8d82-f0c196fe9886" providerId="ADAL" clId="{622D6526-C997-4B6E-8166-66D7A23FB44B}" dt="2023-05-22T01:27:28.177" v="2006" actId="478"/>
          <ac:spMkLst>
            <pc:docMk/>
            <pc:sldMk cId="2763667257" sldId="1656"/>
            <ac:spMk id="30" creationId="{B5A19D1D-999B-90E5-9C29-28FF082E6503}"/>
          </ac:spMkLst>
        </pc:spChg>
        <pc:spChg chg="add del mod">
          <ac:chgData name="郭晏誠" userId="e3219672-2777-4d19-8d82-f0c196fe9886" providerId="ADAL" clId="{622D6526-C997-4B6E-8166-66D7A23FB44B}" dt="2023-05-22T01:27:24.144" v="2005" actId="478"/>
          <ac:spMkLst>
            <pc:docMk/>
            <pc:sldMk cId="2763667257" sldId="1656"/>
            <ac:spMk id="34" creationId="{95371037-00CE-FC71-0BC2-DC4B9A212851}"/>
          </ac:spMkLst>
        </pc:spChg>
        <pc:spChg chg="add mod">
          <ac:chgData name="郭晏誠" userId="e3219672-2777-4d19-8d82-f0c196fe9886" providerId="ADAL" clId="{622D6526-C997-4B6E-8166-66D7A23FB44B}" dt="2023-05-22T01:26:43.696" v="1979" actId="1076"/>
          <ac:spMkLst>
            <pc:docMk/>
            <pc:sldMk cId="2763667257" sldId="1656"/>
            <ac:spMk id="35" creationId="{81EA8AC5-27ED-F3D2-3B0D-5A9F990F9E08}"/>
          </ac:spMkLst>
        </pc:spChg>
        <pc:spChg chg="add del mod">
          <ac:chgData name="郭晏誠" userId="e3219672-2777-4d19-8d82-f0c196fe9886" providerId="ADAL" clId="{622D6526-C997-4B6E-8166-66D7A23FB44B}" dt="2023-05-22T01:27:28.177" v="2006" actId="478"/>
          <ac:spMkLst>
            <pc:docMk/>
            <pc:sldMk cId="2763667257" sldId="1656"/>
            <ac:spMk id="36" creationId="{EE7DC529-79EA-F2CA-C060-A4D1AC4B3C25}"/>
          </ac:spMkLst>
        </pc:spChg>
        <pc:spChg chg="add mod">
          <ac:chgData name="郭晏誠" userId="e3219672-2777-4d19-8d82-f0c196fe9886" providerId="ADAL" clId="{622D6526-C997-4B6E-8166-66D7A23FB44B}" dt="2023-05-22T01:44:27.811" v="2348" actId="20577"/>
          <ac:spMkLst>
            <pc:docMk/>
            <pc:sldMk cId="2763667257" sldId="1656"/>
            <ac:spMk id="39" creationId="{D4115686-62DE-7F9B-2346-77B011F2D5F7}"/>
          </ac:spMkLst>
        </pc:spChg>
        <pc:spChg chg="add mod">
          <ac:chgData name="郭晏誠" userId="e3219672-2777-4d19-8d82-f0c196fe9886" providerId="ADAL" clId="{622D6526-C997-4B6E-8166-66D7A23FB44B}" dt="2023-05-22T01:33:00.781" v="2081" actId="1076"/>
          <ac:spMkLst>
            <pc:docMk/>
            <pc:sldMk cId="2763667257" sldId="1656"/>
            <ac:spMk id="40" creationId="{A3C41F97-49AB-8844-6DBD-CE4162417FD1}"/>
          </ac:spMkLst>
        </pc:spChg>
        <pc:spChg chg="add mod">
          <ac:chgData name="郭晏誠" userId="e3219672-2777-4d19-8d82-f0c196fe9886" providerId="ADAL" clId="{622D6526-C997-4B6E-8166-66D7A23FB44B}" dt="2023-05-22T01:33:00.781" v="2081" actId="1076"/>
          <ac:spMkLst>
            <pc:docMk/>
            <pc:sldMk cId="2763667257" sldId="1656"/>
            <ac:spMk id="41" creationId="{B6BBC7EF-27DF-A01E-221B-98710407984F}"/>
          </ac:spMkLst>
        </pc:spChg>
        <pc:spChg chg="add mod">
          <ac:chgData name="郭晏誠" userId="e3219672-2777-4d19-8d82-f0c196fe9886" providerId="ADAL" clId="{622D6526-C997-4B6E-8166-66D7A23FB44B}" dt="2023-05-22T01:33:00.781" v="2081" actId="1076"/>
          <ac:spMkLst>
            <pc:docMk/>
            <pc:sldMk cId="2763667257" sldId="1656"/>
            <ac:spMk id="42" creationId="{C2E948A7-EE87-5954-7961-543E63BEB887}"/>
          </ac:spMkLst>
        </pc:spChg>
        <pc:spChg chg="add mod">
          <ac:chgData name="郭晏誠" userId="e3219672-2777-4d19-8d82-f0c196fe9886" providerId="ADAL" clId="{622D6526-C997-4B6E-8166-66D7A23FB44B}" dt="2023-05-22T01:33:00.781" v="2081" actId="1076"/>
          <ac:spMkLst>
            <pc:docMk/>
            <pc:sldMk cId="2763667257" sldId="1656"/>
            <ac:spMk id="43" creationId="{82705819-99D6-CF4C-C33A-2FBC645360EF}"/>
          </ac:spMkLst>
        </pc:spChg>
        <pc:spChg chg="add mod">
          <ac:chgData name="郭晏誠" userId="e3219672-2777-4d19-8d82-f0c196fe9886" providerId="ADAL" clId="{622D6526-C997-4B6E-8166-66D7A23FB44B}" dt="2023-05-22T01:33:00.781" v="2081" actId="1076"/>
          <ac:spMkLst>
            <pc:docMk/>
            <pc:sldMk cId="2763667257" sldId="1656"/>
            <ac:spMk id="44" creationId="{3B28BAD1-78B4-BFE7-EEF4-EC8B26EC6EFC}"/>
          </ac:spMkLst>
        </pc:spChg>
        <pc:spChg chg="add mod">
          <ac:chgData name="郭晏誠" userId="e3219672-2777-4d19-8d82-f0c196fe9886" providerId="ADAL" clId="{622D6526-C997-4B6E-8166-66D7A23FB44B}" dt="2023-05-22T01:33:00.781" v="2081" actId="1076"/>
          <ac:spMkLst>
            <pc:docMk/>
            <pc:sldMk cId="2763667257" sldId="1656"/>
            <ac:spMk id="45" creationId="{930B001C-D352-188F-38BE-07BB5D61B2BA}"/>
          </ac:spMkLst>
        </pc:spChg>
        <pc:spChg chg="add mod">
          <ac:chgData name="郭晏誠" userId="e3219672-2777-4d19-8d82-f0c196fe9886" providerId="ADAL" clId="{622D6526-C997-4B6E-8166-66D7A23FB44B}" dt="2023-05-22T01:33:00.781" v="2081" actId="1076"/>
          <ac:spMkLst>
            <pc:docMk/>
            <pc:sldMk cId="2763667257" sldId="1656"/>
            <ac:spMk id="46" creationId="{09396E9E-F8D9-8CAC-0EFD-75190DF1A461}"/>
          </ac:spMkLst>
        </pc:spChg>
        <pc:spChg chg="add mod">
          <ac:chgData name="郭晏誠" userId="e3219672-2777-4d19-8d82-f0c196fe9886" providerId="ADAL" clId="{622D6526-C997-4B6E-8166-66D7A23FB44B}" dt="2023-05-22T01:34:36.072" v="2120" actId="1076"/>
          <ac:spMkLst>
            <pc:docMk/>
            <pc:sldMk cId="2763667257" sldId="1656"/>
            <ac:spMk id="50" creationId="{0EF60C64-E2EC-00E2-B4AE-E30AEFC6E35E}"/>
          </ac:spMkLst>
        </pc:spChg>
        <pc:spChg chg="add mod">
          <ac:chgData name="郭晏誠" userId="e3219672-2777-4d19-8d82-f0c196fe9886" providerId="ADAL" clId="{622D6526-C997-4B6E-8166-66D7A23FB44B}" dt="2023-05-22T01:33:00.781" v="2081" actId="1076"/>
          <ac:spMkLst>
            <pc:docMk/>
            <pc:sldMk cId="2763667257" sldId="1656"/>
            <ac:spMk id="56" creationId="{FC96A137-AF55-45A4-BAEF-92B431725295}"/>
          </ac:spMkLst>
        </pc:spChg>
        <pc:grpChg chg="add del mod">
          <ac:chgData name="郭晏誠" userId="e3219672-2777-4d19-8d82-f0c196fe9886" providerId="ADAL" clId="{622D6526-C997-4B6E-8166-66D7A23FB44B}" dt="2023-05-22T01:27:49.626" v="2015" actId="165"/>
          <ac:grpSpMkLst>
            <pc:docMk/>
            <pc:sldMk cId="2763667257" sldId="1656"/>
            <ac:grpSpMk id="14" creationId="{3CF28672-9591-82ED-485C-B56EC2645BC0}"/>
          </ac:grpSpMkLst>
        </pc:grpChg>
        <pc:grpChg chg="add del mod">
          <ac:chgData name="郭晏誠" userId="e3219672-2777-4d19-8d82-f0c196fe9886" providerId="ADAL" clId="{622D6526-C997-4B6E-8166-66D7A23FB44B}" dt="2023-05-22T01:27:00.087" v="1985" actId="478"/>
          <ac:grpSpMkLst>
            <pc:docMk/>
            <pc:sldMk cId="2763667257" sldId="1656"/>
            <ac:grpSpMk id="19" creationId="{45D671AE-0D34-E1A0-D2AC-FCFAB1CFF210}"/>
          </ac:grpSpMkLst>
        </pc:grpChg>
        <pc:picChg chg="add del mod">
          <ac:chgData name="郭晏誠" userId="e3219672-2777-4d19-8d82-f0c196fe9886" providerId="ADAL" clId="{622D6526-C997-4B6E-8166-66D7A23FB44B}" dt="2023-05-22T01:26:41.396" v="1978" actId="478"/>
          <ac:picMkLst>
            <pc:docMk/>
            <pc:sldMk cId="2763667257" sldId="1656"/>
            <ac:picMk id="38" creationId="{ED07D5FC-0303-60B1-6A5D-51EA7B120076}"/>
          </ac:picMkLst>
        </pc:picChg>
        <pc:cxnChg chg="add mod">
          <ac:chgData name="郭晏誠" userId="e3219672-2777-4d19-8d82-f0c196fe9886" providerId="ADAL" clId="{622D6526-C997-4B6E-8166-66D7A23FB44B}" dt="2023-05-22T01:33:12.510" v="2084" actId="14100"/>
          <ac:cxnSpMkLst>
            <pc:docMk/>
            <pc:sldMk cId="2763667257" sldId="1656"/>
            <ac:cxnSpMk id="5" creationId="{3163AE48-97A2-D85C-CF57-BBC833CC2C2F}"/>
          </ac:cxnSpMkLst>
        </pc:cxnChg>
        <pc:cxnChg chg="add del mod">
          <ac:chgData name="郭晏誠" userId="e3219672-2777-4d19-8d82-f0c196fe9886" providerId="ADAL" clId="{622D6526-C997-4B6E-8166-66D7A23FB44B}" dt="2023-05-22T01:27:24.144" v="2005" actId="478"/>
          <ac:cxnSpMkLst>
            <pc:docMk/>
            <pc:sldMk cId="2763667257" sldId="1656"/>
            <ac:cxnSpMk id="31" creationId="{3557C84F-309E-7F32-BDAB-27B51EF93006}"/>
          </ac:cxnSpMkLst>
        </pc:cxnChg>
        <pc:cxnChg chg="add del mod">
          <ac:chgData name="郭晏誠" userId="e3219672-2777-4d19-8d82-f0c196fe9886" providerId="ADAL" clId="{622D6526-C997-4B6E-8166-66D7A23FB44B}" dt="2023-05-22T01:27:24.144" v="2005" actId="478"/>
          <ac:cxnSpMkLst>
            <pc:docMk/>
            <pc:sldMk cId="2763667257" sldId="1656"/>
            <ac:cxnSpMk id="32" creationId="{1E78EE4C-9184-1EBC-4E9E-CAF68B9DE8A0}"/>
          </ac:cxnSpMkLst>
        </pc:cxnChg>
        <pc:cxnChg chg="add del mod">
          <ac:chgData name="郭晏誠" userId="e3219672-2777-4d19-8d82-f0c196fe9886" providerId="ADAL" clId="{622D6526-C997-4B6E-8166-66D7A23FB44B}" dt="2023-05-22T01:27:24.144" v="2005" actId="478"/>
          <ac:cxnSpMkLst>
            <pc:docMk/>
            <pc:sldMk cId="2763667257" sldId="1656"/>
            <ac:cxnSpMk id="33" creationId="{2AE1790A-3794-4CBD-AFE5-A10441E769F3}"/>
          </ac:cxnSpMkLst>
        </pc:cxnChg>
        <pc:cxnChg chg="add mod">
          <ac:chgData name="郭晏誠" userId="e3219672-2777-4d19-8d82-f0c196fe9886" providerId="ADAL" clId="{622D6526-C997-4B6E-8166-66D7A23FB44B}" dt="2023-05-22T01:33:00.781" v="2081" actId="1076"/>
          <ac:cxnSpMkLst>
            <pc:docMk/>
            <pc:sldMk cId="2763667257" sldId="1656"/>
            <ac:cxnSpMk id="47" creationId="{7CAAC737-9FEC-E056-A9FC-E103CD35CCB8}"/>
          </ac:cxnSpMkLst>
        </pc:cxnChg>
        <pc:cxnChg chg="add mod">
          <ac:chgData name="郭晏誠" userId="e3219672-2777-4d19-8d82-f0c196fe9886" providerId="ADAL" clId="{622D6526-C997-4B6E-8166-66D7A23FB44B}" dt="2023-05-22T01:33:00.781" v="2081" actId="1076"/>
          <ac:cxnSpMkLst>
            <pc:docMk/>
            <pc:sldMk cId="2763667257" sldId="1656"/>
            <ac:cxnSpMk id="48" creationId="{B2D70A6C-F22A-658E-1668-B2352892397D}"/>
          </ac:cxnSpMkLst>
        </pc:cxnChg>
        <pc:cxnChg chg="add mod">
          <ac:chgData name="郭晏誠" userId="e3219672-2777-4d19-8d82-f0c196fe9886" providerId="ADAL" clId="{622D6526-C997-4B6E-8166-66D7A23FB44B}" dt="2023-05-22T01:33:00.781" v="2081" actId="1076"/>
          <ac:cxnSpMkLst>
            <pc:docMk/>
            <pc:sldMk cId="2763667257" sldId="1656"/>
            <ac:cxnSpMk id="49" creationId="{88F71135-9EE1-A415-1305-537F5871FE3E}"/>
          </ac:cxnSpMkLst>
        </pc:cxnChg>
      </pc:sldChg>
      <pc:sldChg chg="modSp new del mod">
        <pc:chgData name="郭晏誠" userId="e3219672-2777-4d19-8d82-f0c196fe9886" providerId="ADAL" clId="{622D6526-C997-4B6E-8166-66D7A23FB44B}" dt="2023-05-29T03:03:43.785" v="4907" actId="47"/>
        <pc:sldMkLst>
          <pc:docMk/>
          <pc:sldMk cId="3256157554" sldId="1657"/>
        </pc:sldMkLst>
        <pc:spChg chg="mod">
          <ac:chgData name="郭晏誠" userId="e3219672-2777-4d19-8d82-f0c196fe9886" providerId="ADAL" clId="{622D6526-C997-4B6E-8166-66D7A23FB44B}" dt="2023-05-28T09:39:51.544" v="3170"/>
          <ac:spMkLst>
            <pc:docMk/>
            <pc:sldMk cId="3256157554" sldId="1657"/>
            <ac:spMk id="2" creationId="{469BB75C-2BF9-C152-01CE-9A19CECC7076}"/>
          </ac:spMkLst>
        </pc:spChg>
      </pc:sldChg>
      <pc:sldChg chg="modSp new del mod modShow">
        <pc:chgData name="郭晏誠" userId="e3219672-2777-4d19-8d82-f0c196fe9886" providerId="ADAL" clId="{622D6526-C997-4B6E-8166-66D7A23FB44B}" dt="2023-05-29T15:53:55.680" v="6788" actId="47"/>
        <pc:sldMkLst>
          <pc:docMk/>
          <pc:sldMk cId="739716528" sldId="1658"/>
        </pc:sldMkLst>
        <pc:spChg chg="mod">
          <ac:chgData name="郭晏誠" userId="e3219672-2777-4d19-8d82-f0c196fe9886" providerId="ADAL" clId="{622D6526-C997-4B6E-8166-66D7A23FB44B}" dt="2023-05-28T09:45:49.550" v="3548"/>
          <ac:spMkLst>
            <pc:docMk/>
            <pc:sldMk cId="739716528" sldId="1658"/>
            <ac:spMk id="2" creationId="{EC9F8B28-4225-05EC-64CC-415C08DD669B}"/>
          </ac:spMkLst>
        </pc:spChg>
        <pc:spChg chg="mod">
          <ac:chgData name="郭晏誠" userId="e3219672-2777-4d19-8d82-f0c196fe9886" providerId="ADAL" clId="{622D6526-C997-4B6E-8166-66D7A23FB44B}" dt="2023-05-28T09:45:45.353" v="3547" actId="20577"/>
          <ac:spMkLst>
            <pc:docMk/>
            <pc:sldMk cId="739716528" sldId="1658"/>
            <ac:spMk id="3" creationId="{1A76BAF1-DD5A-C036-2A19-BEB34381BA75}"/>
          </ac:spMkLst>
        </pc:spChg>
      </pc:sldChg>
      <pc:sldChg chg="addSp delSp modSp new mod modShow modNotesTx">
        <pc:chgData name="郭晏誠" userId="e3219672-2777-4d19-8d82-f0c196fe9886" providerId="ADAL" clId="{622D6526-C997-4B6E-8166-66D7A23FB44B}" dt="2023-05-29T02:43:28.798" v="4624" actId="554"/>
        <pc:sldMkLst>
          <pc:docMk/>
          <pc:sldMk cId="3068245606" sldId="1659"/>
        </pc:sldMkLst>
        <pc:spChg chg="add del">
          <ac:chgData name="郭晏誠" userId="e3219672-2777-4d19-8d82-f0c196fe9886" providerId="ADAL" clId="{622D6526-C997-4B6E-8166-66D7A23FB44B}" dt="2023-05-29T02:31:44.389" v="4583" actId="478"/>
          <ac:spMkLst>
            <pc:docMk/>
            <pc:sldMk cId="3068245606" sldId="1659"/>
            <ac:spMk id="2" creationId="{B6C19F2C-5AE7-3E48-D29D-82258FEFB487}"/>
          </ac:spMkLst>
        </pc:spChg>
        <pc:spChg chg="del">
          <ac:chgData name="郭晏誠" userId="e3219672-2777-4d19-8d82-f0c196fe9886" providerId="ADAL" clId="{622D6526-C997-4B6E-8166-66D7A23FB44B}" dt="2023-05-29T01:20:04.773" v="3618" actId="478"/>
          <ac:spMkLst>
            <pc:docMk/>
            <pc:sldMk cId="3068245606" sldId="1659"/>
            <ac:spMk id="3" creationId="{124358BA-A8D0-26CA-A307-D1610B1B31A9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5" creationId="{EBB08F18-2876-D9DE-8CAD-5C26377AB69D}"/>
          </ac:spMkLst>
        </pc:spChg>
        <pc:spChg chg="add del mod">
          <ac:chgData name="郭晏誠" userId="e3219672-2777-4d19-8d82-f0c196fe9886" providerId="ADAL" clId="{622D6526-C997-4B6E-8166-66D7A23FB44B}" dt="2023-05-29T01:22:34.163" v="3683" actId="478"/>
          <ac:spMkLst>
            <pc:docMk/>
            <pc:sldMk cId="3068245606" sldId="1659"/>
            <ac:spMk id="7" creationId="{C8CF6164-CF0F-C875-DF15-1C5577A178C0}"/>
          </ac:spMkLst>
        </pc:spChg>
        <pc:spChg chg="add del mod">
          <ac:chgData name="郭晏誠" userId="e3219672-2777-4d19-8d82-f0c196fe9886" providerId="ADAL" clId="{622D6526-C997-4B6E-8166-66D7A23FB44B}" dt="2023-05-29T01:20:57.473" v="3631" actId="478"/>
          <ac:spMkLst>
            <pc:docMk/>
            <pc:sldMk cId="3068245606" sldId="1659"/>
            <ac:spMk id="8" creationId="{E033BE33-9C14-9766-D36C-29A70A774FB4}"/>
          </ac:spMkLst>
        </pc:spChg>
        <pc:spChg chg="add del mod">
          <ac:chgData name="郭晏誠" userId="e3219672-2777-4d19-8d82-f0c196fe9886" providerId="ADAL" clId="{622D6526-C997-4B6E-8166-66D7A23FB44B}" dt="2023-05-29T01:20:58.985" v="3632" actId="478"/>
          <ac:spMkLst>
            <pc:docMk/>
            <pc:sldMk cId="3068245606" sldId="1659"/>
            <ac:spMk id="9" creationId="{6EBD84E8-8053-E29A-81ED-2C2D0A8AB5AE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10" creationId="{3E676A7E-C0AD-E644-D7F4-26703DB31129}"/>
          </ac:spMkLst>
        </pc:spChg>
        <pc:spChg chg="add del mod">
          <ac:chgData name="郭晏誠" userId="e3219672-2777-4d19-8d82-f0c196fe9886" providerId="ADAL" clId="{622D6526-C997-4B6E-8166-66D7A23FB44B}" dt="2023-05-29T01:21:03.876" v="3638"/>
          <ac:spMkLst>
            <pc:docMk/>
            <pc:sldMk cId="3068245606" sldId="1659"/>
            <ac:spMk id="11" creationId="{989C668C-0323-A5B3-6893-3131F55C33E1}"/>
          </ac:spMkLst>
        </pc:spChg>
        <pc:spChg chg="add del mod">
          <ac:chgData name="郭晏誠" userId="e3219672-2777-4d19-8d82-f0c196fe9886" providerId="ADAL" clId="{622D6526-C997-4B6E-8166-66D7A23FB44B}" dt="2023-05-29T01:21:01.044" v="3635" actId="478"/>
          <ac:spMkLst>
            <pc:docMk/>
            <pc:sldMk cId="3068245606" sldId="1659"/>
            <ac:spMk id="12" creationId="{845108CB-B4AD-C806-3D42-B94DCCE0D7DD}"/>
          </ac:spMkLst>
        </pc:spChg>
        <pc:spChg chg="add del mod">
          <ac:chgData name="郭晏誠" userId="e3219672-2777-4d19-8d82-f0c196fe9886" providerId="ADAL" clId="{622D6526-C997-4B6E-8166-66D7A23FB44B}" dt="2023-05-29T01:20:58.985" v="3632" actId="478"/>
          <ac:spMkLst>
            <pc:docMk/>
            <pc:sldMk cId="3068245606" sldId="1659"/>
            <ac:spMk id="13" creationId="{B22131DD-0BBA-CE01-54B0-CBD25D6595B8}"/>
          </ac:spMkLst>
        </pc:spChg>
        <pc:spChg chg="add del mod">
          <ac:chgData name="郭晏誠" userId="e3219672-2777-4d19-8d82-f0c196fe9886" providerId="ADAL" clId="{622D6526-C997-4B6E-8166-66D7A23FB44B}" dt="2023-05-29T01:20:59.768" v="3634" actId="478"/>
          <ac:spMkLst>
            <pc:docMk/>
            <pc:sldMk cId="3068245606" sldId="1659"/>
            <ac:spMk id="14" creationId="{E9F727C3-8512-FC8F-D93A-EE863CE6CFDE}"/>
          </ac:spMkLst>
        </pc:spChg>
        <pc:spChg chg="add mod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15" creationId="{5C133740-32B2-9658-FE46-CFD6279B7AD8}"/>
          </ac:spMkLst>
        </pc:spChg>
        <pc:spChg chg="add mod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16" creationId="{17926567-0A5A-1704-883F-BA183E376A43}"/>
          </ac:spMkLst>
        </pc:spChg>
        <pc:spChg chg="add mod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17" creationId="{6BA1A2AE-AFF5-0EFC-FC74-64BE3FB23352}"/>
          </ac:spMkLst>
        </pc:spChg>
        <pc:spChg chg="add mod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18" creationId="{E8B1D7FB-FF62-2226-27DB-820DB48C1043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19" creationId="{B16FA8BF-30B1-C45B-3056-882937001577}"/>
          </ac:spMkLst>
        </pc:spChg>
        <pc:spChg chg="add del mod">
          <ac:chgData name="郭晏誠" userId="e3219672-2777-4d19-8d82-f0c196fe9886" providerId="ADAL" clId="{622D6526-C997-4B6E-8166-66D7A23FB44B}" dt="2023-05-29T01:27:03.947" v="3736" actId="478"/>
          <ac:spMkLst>
            <pc:docMk/>
            <pc:sldMk cId="3068245606" sldId="1659"/>
            <ac:spMk id="21" creationId="{842A8B8F-C1B9-FC96-FAE7-5FEF8AD8969F}"/>
          </ac:spMkLst>
        </pc:spChg>
        <pc:spChg chg="add del mod">
          <ac:chgData name="郭晏誠" userId="e3219672-2777-4d19-8d82-f0c196fe9886" providerId="ADAL" clId="{622D6526-C997-4B6E-8166-66D7A23FB44B}" dt="2023-05-29T01:27:03.947" v="3736" actId="478"/>
          <ac:spMkLst>
            <pc:docMk/>
            <pc:sldMk cId="3068245606" sldId="1659"/>
            <ac:spMk id="22" creationId="{57E0B299-3E7F-5FC5-E5FB-4B73834C6827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23" creationId="{A022CE47-0C1E-C5C2-D169-091D0FD5344B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24" creationId="{E1B33F1E-B596-E71E-FDC4-009BF327986E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25" creationId="{9130B39C-EE5E-AD50-050B-63B8D8A816C7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26" creationId="{13E38898-7AD9-43BF-A3C0-C25F00952331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27" creationId="{14ED4D32-ED5D-0CEE-2935-8612AC01DA74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28" creationId="{A7271B6A-3BE5-0C6E-FB62-F82959DCBBCF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29" creationId="{BECEF5BC-1083-98D4-ECBA-5E8F6570A481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30" creationId="{3FEF7B94-171F-98E5-9443-417EDC605E22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31" creationId="{2FFEF37D-427C-4628-EBB1-1C599A89B735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32" creationId="{F9409974-9F4A-6BDE-040F-FB12CB99A0C1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33" creationId="{866DB342-FD4A-5C9B-3401-9AC2541EDC30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34" creationId="{0875B04A-2608-A9DE-996E-0339F92BE49A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35" creationId="{94DF3A02-BFE2-3E17-826F-A751F3760788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36" creationId="{C92A983E-C617-2D46-AC3C-7B97F9846848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37" creationId="{EA8CDB61-4A98-5127-1D52-41762B979B9E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38" creationId="{536434B9-912B-4575-40D5-55C378A0FF5D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39" creationId="{9C2865F7-74A9-8834-FDB9-D79A593CF4DE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40" creationId="{6D7300C8-4E13-32BE-65B0-5BFBDBDC8FD6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41" creationId="{6C8FDA74-0F6E-E143-19F3-8586DD7D8D01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42" creationId="{30749E9C-1EEA-D650-4DC1-007BF00E5AF9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43" creationId="{A7E1B56A-C9E2-A5A7-5EFB-62F53370E542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44" creationId="{B9B4E570-D957-D677-F2F5-58A3DD249CAC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45" creationId="{B6299C5C-8282-76D0-EFF1-7D1402F847AB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46" creationId="{44C334A9-E702-7318-1CC7-B3E7711D4710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47" creationId="{4F957F97-DB69-CA1A-B320-15BD7C4F375C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48" creationId="{3B42E836-AEA1-8D58-3E71-067FADE75C63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49" creationId="{58B4C9A8-6D64-F1D5-E45E-D98615C1E7B9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50" creationId="{FBE3431F-5BB4-EB05-EBB6-09CDD7EA7D5C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51" creationId="{A60A9A1F-2819-8AEE-2E1D-27D3B1D03F39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52" creationId="{F878B483-1F70-33A8-4608-8083CD6EB08C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53" creationId="{946B5F86-3D6E-699E-C611-12DFF7BEE00E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54" creationId="{C6295327-EC69-0A7E-FD1E-FD3990D98EEF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55" creationId="{2E10CC0A-7590-4A7A-9096-80B8B2652966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56" creationId="{7EAF2415-40BE-D564-1FEE-BDA1CF50BAF5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57" creationId="{6C9F3667-299D-3AEC-5908-4EEBCB08EFB6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58" creationId="{0870AAEA-0CE4-37AA-F640-F5189C418A86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59" creationId="{595E695A-0391-81BF-CE6D-171A1ADCB071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61" creationId="{4D65235D-0EA1-F3A1-52B8-6283300343FB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62" creationId="{DC740EDF-3C8D-200D-4E8C-2CF88A810D33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63" creationId="{B52FF451-C060-71AE-5ECF-F9B471B026B9}"/>
          </ac:spMkLst>
        </pc:spChg>
        <pc:spChg chg="add del mod">
          <ac:chgData name="郭晏誠" userId="e3219672-2777-4d19-8d82-f0c196fe9886" providerId="ADAL" clId="{622D6526-C997-4B6E-8166-66D7A23FB44B}" dt="2023-05-29T01:34:15.129" v="3895"/>
          <ac:spMkLst>
            <pc:docMk/>
            <pc:sldMk cId="3068245606" sldId="1659"/>
            <ac:spMk id="64" creationId="{47B824A2-EDB6-0800-4D13-E20FD42C423B}"/>
          </ac:spMkLst>
        </pc:spChg>
        <pc:spChg chg="add del mod">
          <ac:chgData name="郭晏誠" userId="e3219672-2777-4d19-8d82-f0c196fe9886" providerId="ADAL" clId="{622D6526-C997-4B6E-8166-66D7A23FB44B}" dt="2023-05-29T01:34:15.129" v="3895"/>
          <ac:spMkLst>
            <pc:docMk/>
            <pc:sldMk cId="3068245606" sldId="1659"/>
            <ac:spMk id="65" creationId="{E8DDDA23-4E25-2DC3-0D49-138681A98A32}"/>
          </ac:spMkLst>
        </pc:spChg>
        <pc:spChg chg="add del mod">
          <ac:chgData name="郭晏誠" userId="e3219672-2777-4d19-8d82-f0c196fe9886" providerId="ADAL" clId="{622D6526-C997-4B6E-8166-66D7A23FB44B}" dt="2023-05-29T01:34:15.129" v="3895"/>
          <ac:spMkLst>
            <pc:docMk/>
            <pc:sldMk cId="3068245606" sldId="1659"/>
            <ac:spMk id="66" creationId="{FD1E1F7D-9294-7D52-00BB-81604B553077}"/>
          </ac:spMkLst>
        </pc:spChg>
        <pc:spChg chg="add del mod">
          <ac:chgData name="郭晏誠" userId="e3219672-2777-4d19-8d82-f0c196fe9886" providerId="ADAL" clId="{622D6526-C997-4B6E-8166-66D7A23FB44B}" dt="2023-05-29T01:34:15.129" v="3895"/>
          <ac:spMkLst>
            <pc:docMk/>
            <pc:sldMk cId="3068245606" sldId="1659"/>
            <ac:spMk id="67" creationId="{5E5EA67D-8D04-DF7B-6D98-53759F99AFE0}"/>
          </ac:spMkLst>
        </pc:spChg>
        <pc:spChg chg="add del mod">
          <ac:chgData name="郭晏誠" userId="e3219672-2777-4d19-8d82-f0c196fe9886" providerId="ADAL" clId="{622D6526-C997-4B6E-8166-66D7A23FB44B}" dt="2023-05-29T01:34:15.129" v="3895"/>
          <ac:spMkLst>
            <pc:docMk/>
            <pc:sldMk cId="3068245606" sldId="1659"/>
            <ac:spMk id="68" creationId="{24E7E5D0-16DA-F5D9-0353-12F983E270FA}"/>
          </ac:spMkLst>
        </pc:spChg>
        <pc:spChg chg="add del mod">
          <ac:chgData name="郭晏誠" userId="e3219672-2777-4d19-8d82-f0c196fe9886" providerId="ADAL" clId="{622D6526-C997-4B6E-8166-66D7A23FB44B}" dt="2023-05-29T01:34:15.129" v="3895"/>
          <ac:spMkLst>
            <pc:docMk/>
            <pc:sldMk cId="3068245606" sldId="1659"/>
            <ac:spMk id="69" creationId="{DDFCCCD8-3FB9-BF2D-FB81-33F814C138CD}"/>
          </ac:spMkLst>
        </pc:spChg>
        <pc:spChg chg="add del mod">
          <ac:chgData name="郭晏誠" userId="e3219672-2777-4d19-8d82-f0c196fe9886" providerId="ADAL" clId="{622D6526-C997-4B6E-8166-66D7A23FB44B}" dt="2023-05-29T01:34:15.129" v="3895"/>
          <ac:spMkLst>
            <pc:docMk/>
            <pc:sldMk cId="3068245606" sldId="1659"/>
            <ac:spMk id="70" creationId="{7E738D7F-7AFB-06D5-A23C-52328D959340}"/>
          </ac:spMkLst>
        </pc:spChg>
        <pc:spChg chg="add del mod">
          <ac:chgData name="郭晏誠" userId="e3219672-2777-4d19-8d82-f0c196fe9886" providerId="ADAL" clId="{622D6526-C997-4B6E-8166-66D7A23FB44B}" dt="2023-05-29T01:34:15.129" v="3895"/>
          <ac:spMkLst>
            <pc:docMk/>
            <pc:sldMk cId="3068245606" sldId="1659"/>
            <ac:spMk id="71" creationId="{C6067854-17AB-323F-D4CC-ED7D690EE339}"/>
          </ac:spMkLst>
        </pc:spChg>
        <pc:spChg chg="add del mod">
          <ac:chgData name="郭晏誠" userId="e3219672-2777-4d19-8d82-f0c196fe9886" providerId="ADAL" clId="{622D6526-C997-4B6E-8166-66D7A23FB44B}" dt="2023-05-29T01:34:15.129" v="3895"/>
          <ac:spMkLst>
            <pc:docMk/>
            <pc:sldMk cId="3068245606" sldId="1659"/>
            <ac:spMk id="72" creationId="{13026325-A1D3-B38B-E8A7-89D41490A177}"/>
          </ac:spMkLst>
        </pc:spChg>
        <pc:spChg chg="add del mod">
          <ac:chgData name="郭晏誠" userId="e3219672-2777-4d19-8d82-f0c196fe9886" providerId="ADAL" clId="{622D6526-C997-4B6E-8166-66D7A23FB44B}" dt="2023-05-29T01:34:15.129" v="3895"/>
          <ac:spMkLst>
            <pc:docMk/>
            <pc:sldMk cId="3068245606" sldId="1659"/>
            <ac:spMk id="73" creationId="{4D239999-3838-36F8-92CE-D2ABA42A6173}"/>
          </ac:spMkLst>
        </pc:spChg>
        <pc:spChg chg="add del mod">
          <ac:chgData name="郭晏誠" userId="e3219672-2777-4d19-8d82-f0c196fe9886" providerId="ADAL" clId="{622D6526-C997-4B6E-8166-66D7A23FB44B}" dt="2023-05-29T01:34:15.129" v="3895"/>
          <ac:spMkLst>
            <pc:docMk/>
            <pc:sldMk cId="3068245606" sldId="1659"/>
            <ac:spMk id="74" creationId="{A05B7BF6-0D8E-6B4D-A687-2EAC2B6BFDB2}"/>
          </ac:spMkLst>
        </pc:spChg>
        <pc:spChg chg="add del mod">
          <ac:chgData name="郭晏誠" userId="e3219672-2777-4d19-8d82-f0c196fe9886" providerId="ADAL" clId="{622D6526-C997-4B6E-8166-66D7A23FB44B}" dt="2023-05-29T01:34:15.129" v="3895"/>
          <ac:spMkLst>
            <pc:docMk/>
            <pc:sldMk cId="3068245606" sldId="1659"/>
            <ac:spMk id="75" creationId="{5B2971FB-85A0-D050-31B0-D5AC14BC36CC}"/>
          </ac:spMkLst>
        </pc:spChg>
        <pc:spChg chg="add del mod">
          <ac:chgData name="郭晏誠" userId="e3219672-2777-4d19-8d82-f0c196fe9886" providerId="ADAL" clId="{622D6526-C997-4B6E-8166-66D7A23FB44B}" dt="2023-05-29T01:34:15.129" v="3895"/>
          <ac:spMkLst>
            <pc:docMk/>
            <pc:sldMk cId="3068245606" sldId="1659"/>
            <ac:spMk id="76" creationId="{7A88FE5B-9B9E-BB70-B621-F1AD5D23306D}"/>
          </ac:spMkLst>
        </pc:spChg>
        <pc:spChg chg="add del mod">
          <ac:chgData name="郭晏誠" userId="e3219672-2777-4d19-8d82-f0c196fe9886" providerId="ADAL" clId="{622D6526-C997-4B6E-8166-66D7A23FB44B}" dt="2023-05-29T01:34:15.129" v="3895"/>
          <ac:spMkLst>
            <pc:docMk/>
            <pc:sldMk cId="3068245606" sldId="1659"/>
            <ac:spMk id="77" creationId="{6B95E916-E175-4A55-5335-ABE397C3275D}"/>
          </ac:spMkLst>
        </pc:spChg>
        <pc:spChg chg="add del mod">
          <ac:chgData name="郭晏誠" userId="e3219672-2777-4d19-8d82-f0c196fe9886" providerId="ADAL" clId="{622D6526-C997-4B6E-8166-66D7A23FB44B}" dt="2023-05-29T01:34:15.129" v="3895"/>
          <ac:spMkLst>
            <pc:docMk/>
            <pc:sldMk cId="3068245606" sldId="1659"/>
            <ac:spMk id="78" creationId="{A80A30F8-CAD0-DD75-F7D9-055EE1A9F7BB}"/>
          </ac:spMkLst>
        </pc:spChg>
        <pc:spChg chg="add del mod">
          <ac:chgData name="郭晏誠" userId="e3219672-2777-4d19-8d82-f0c196fe9886" providerId="ADAL" clId="{622D6526-C997-4B6E-8166-66D7A23FB44B}" dt="2023-05-29T01:34:15.129" v="3895"/>
          <ac:spMkLst>
            <pc:docMk/>
            <pc:sldMk cId="3068245606" sldId="1659"/>
            <ac:spMk id="79" creationId="{ADA10596-1D8D-1549-B60F-5E24FC26F7F3}"/>
          </ac:spMkLst>
        </pc:spChg>
        <pc:spChg chg="add del mod">
          <ac:chgData name="郭晏誠" userId="e3219672-2777-4d19-8d82-f0c196fe9886" providerId="ADAL" clId="{622D6526-C997-4B6E-8166-66D7A23FB44B}" dt="2023-05-29T01:34:15.129" v="3895"/>
          <ac:spMkLst>
            <pc:docMk/>
            <pc:sldMk cId="3068245606" sldId="1659"/>
            <ac:spMk id="80" creationId="{EA7E617C-794F-FA6F-54C0-64166C0A6D3F}"/>
          </ac:spMkLst>
        </pc:spChg>
        <pc:spChg chg="add del mod">
          <ac:chgData name="郭晏誠" userId="e3219672-2777-4d19-8d82-f0c196fe9886" providerId="ADAL" clId="{622D6526-C997-4B6E-8166-66D7A23FB44B}" dt="2023-05-29T01:34:15.129" v="3895"/>
          <ac:spMkLst>
            <pc:docMk/>
            <pc:sldMk cId="3068245606" sldId="1659"/>
            <ac:spMk id="81" creationId="{728AF31B-F0CC-A730-412C-0053B1A32C0C}"/>
          </ac:spMkLst>
        </pc:spChg>
        <pc:spChg chg="add del mod">
          <ac:chgData name="郭晏誠" userId="e3219672-2777-4d19-8d82-f0c196fe9886" providerId="ADAL" clId="{622D6526-C997-4B6E-8166-66D7A23FB44B}" dt="2023-05-29T01:34:15.129" v="3895"/>
          <ac:spMkLst>
            <pc:docMk/>
            <pc:sldMk cId="3068245606" sldId="1659"/>
            <ac:spMk id="82" creationId="{DF904DAD-B272-985B-09FE-0648AB494982}"/>
          </ac:spMkLst>
        </pc:spChg>
        <pc:spChg chg="add del mod">
          <ac:chgData name="郭晏誠" userId="e3219672-2777-4d19-8d82-f0c196fe9886" providerId="ADAL" clId="{622D6526-C997-4B6E-8166-66D7A23FB44B}" dt="2023-05-29T01:34:15.129" v="3895"/>
          <ac:spMkLst>
            <pc:docMk/>
            <pc:sldMk cId="3068245606" sldId="1659"/>
            <ac:spMk id="83" creationId="{63FD675E-2A26-52F1-E0FF-2F9D04CE029B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84" creationId="{88958982-E6B7-FDC6-4E6F-0829F18F944C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85" creationId="{0A55F7F5-7978-33F1-2B89-239B0B93FCCF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86" creationId="{93D9F1E2-AACC-659D-DDDA-422D5A6DAB18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87" creationId="{6DC8FB11-E811-2510-8E5E-B0A447011E0D}"/>
          </ac:spMkLst>
        </pc:spChg>
        <pc:spChg chg="add del mod">
          <ac:chgData name="郭晏誠" userId="e3219672-2777-4d19-8d82-f0c196fe9886" providerId="ADAL" clId="{622D6526-C997-4B6E-8166-66D7A23FB44B}" dt="2023-05-29T01:44:14.267" v="4010" actId="478"/>
          <ac:spMkLst>
            <pc:docMk/>
            <pc:sldMk cId="3068245606" sldId="1659"/>
            <ac:spMk id="92" creationId="{C298D74C-0C0C-0DD8-90ED-ADA9B47E8A42}"/>
          </ac:spMkLst>
        </pc:spChg>
        <pc:spChg chg="add mod topLvl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113" creationId="{25BFC21B-70A3-C566-E101-CFCA96F64028}"/>
          </ac:spMkLst>
        </pc:spChg>
        <pc:spChg chg="add del mod">
          <ac:chgData name="郭晏誠" userId="e3219672-2777-4d19-8d82-f0c196fe9886" providerId="ADAL" clId="{622D6526-C997-4B6E-8166-66D7A23FB44B}" dt="2023-05-29T01:54:02.361" v="4170" actId="478"/>
          <ac:spMkLst>
            <pc:docMk/>
            <pc:sldMk cId="3068245606" sldId="1659"/>
            <ac:spMk id="130" creationId="{FF98A286-4407-B84E-BE7C-0E29ED2B87DD}"/>
          </ac:spMkLst>
        </pc:spChg>
        <pc:spChg chg="add del mod">
          <ac:chgData name="郭晏誠" userId="e3219672-2777-4d19-8d82-f0c196fe9886" providerId="ADAL" clId="{622D6526-C997-4B6E-8166-66D7A23FB44B}" dt="2023-05-29T01:54:46.651" v="4178" actId="478"/>
          <ac:spMkLst>
            <pc:docMk/>
            <pc:sldMk cId="3068245606" sldId="1659"/>
            <ac:spMk id="131" creationId="{5B791A07-40B7-3C23-992E-0F48325175E1}"/>
          </ac:spMkLst>
        </pc:spChg>
        <pc:spChg chg="add del mod">
          <ac:chgData name="郭晏誠" userId="e3219672-2777-4d19-8d82-f0c196fe9886" providerId="ADAL" clId="{622D6526-C997-4B6E-8166-66D7A23FB44B}" dt="2023-05-29T01:55:34.689" v="4191"/>
          <ac:spMkLst>
            <pc:docMk/>
            <pc:sldMk cId="3068245606" sldId="1659"/>
            <ac:spMk id="132" creationId="{00CC8762-D530-AAB4-593E-FDD5DD735296}"/>
          </ac:spMkLst>
        </pc:spChg>
        <pc:spChg chg="add del mod">
          <ac:chgData name="郭晏誠" userId="e3219672-2777-4d19-8d82-f0c196fe9886" providerId="ADAL" clId="{622D6526-C997-4B6E-8166-66D7A23FB44B}" dt="2023-05-29T01:55:34.689" v="4191"/>
          <ac:spMkLst>
            <pc:docMk/>
            <pc:sldMk cId="3068245606" sldId="1659"/>
            <ac:spMk id="133" creationId="{E6027561-DB4A-873F-2602-E696D9DC33ED}"/>
          </ac:spMkLst>
        </pc:spChg>
        <pc:spChg chg="add del mod">
          <ac:chgData name="郭晏誠" userId="e3219672-2777-4d19-8d82-f0c196fe9886" providerId="ADAL" clId="{622D6526-C997-4B6E-8166-66D7A23FB44B}" dt="2023-05-29T01:55:34.689" v="4191"/>
          <ac:spMkLst>
            <pc:docMk/>
            <pc:sldMk cId="3068245606" sldId="1659"/>
            <ac:spMk id="134" creationId="{22E86C5C-F099-4B08-FB7A-A7EFF3CDA8C7}"/>
          </ac:spMkLst>
        </pc:spChg>
        <pc:spChg chg="add del mod">
          <ac:chgData name="郭晏誠" userId="e3219672-2777-4d19-8d82-f0c196fe9886" providerId="ADAL" clId="{622D6526-C997-4B6E-8166-66D7A23FB44B}" dt="2023-05-29T01:55:34.689" v="4191"/>
          <ac:spMkLst>
            <pc:docMk/>
            <pc:sldMk cId="3068245606" sldId="1659"/>
            <ac:spMk id="135" creationId="{0CD0532D-2A3F-6C4C-1E5C-85BDB4A1F6CD}"/>
          </ac:spMkLst>
        </pc:spChg>
        <pc:spChg chg="add del mod">
          <ac:chgData name="郭晏誠" userId="e3219672-2777-4d19-8d82-f0c196fe9886" providerId="ADAL" clId="{622D6526-C997-4B6E-8166-66D7A23FB44B}" dt="2023-05-29T01:55:34.689" v="4191"/>
          <ac:spMkLst>
            <pc:docMk/>
            <pc:sldMk cId="3068245606" sldId="1659"/>
            <ac:spMk id="136" creationId="{50CEC315-E221-7987-DC69-983AAB3BBDF7}"/>
          </ac:spMkLst>
        </pc:spChg>
        <pc:spChg chg="add del mod">
          <ac:chgData name="郭晏誠" userId="e3219672-2777-4d19-8d82-f0c196fe9886" providerId="ADAL" clId="{622D6526-C997-4B6E-8166-66D7A23FB44B}" dt="2023-05-29T01:55:34.689" v="4191"/>
          <ac:spMkLst>
            <pc:docMk/>
            <pc:sldMk cId="3068245606" sldId="1659"/>
            <ac:spMk id="137" creationId="{8BA497F2-1D2E-8EF7-1BAC-734839606100}"/>
          </ac:spMkLst>
        </pc:spChg>
        <pc:spChg chg="add del mod">
          <ac:chgData name="郭晏誠" userId="e3219672-2777-4d19-8d82-f0c196fe9886" providerId="ADAL" clId="{622D6526-C997-4B6E-8166-66D7A23FB44B}" dt="2023-05-29T01:55:34.689" v="4191"/>
          <ac:spMkLst>
            <pc:docMk/>
            <pc:sldMk cId="3068245606" sldId="1659"/>
            <ac:spMk id="138" creationId="{6558501D-29B3-45D2-506C-F8A7BD47BC55}"/>
          </ac:spMkLst>
        </pc:spChg>
        <pc:spChg chg="add del mod">
          <ac:chgData name="郭晏誠" userId="e3219672-2777-4d19-8d82-f0c196fe9886" providerId="ADAL" clId="{622D6526-C997-4B6E-8166-66D7A23FB44B}" dt="2023-05-29T01:55:34.689" v="4191"/>
          <ac:spMkLst>
            <pc:docMk/>
            <pc:sldMk cId="3068245606" sldId="1659"/>
            <ac:spMk id="139" creationId="{9505379F-672F-2468-5011-71C0F8573976}"/>
          </ac:spMkLst>
        </pc:spChg>
        <pc:spChg chg="add del mod">
          <ac:chgData name="郭晏誠" userId="e3219672-2777-4d19-8d82-f0c196fe9886" providerId="ADAL" clId="{622D6526-C997-4B6E-8166-66D7A23FB44B}" dt="2023-05-29T01:55:34.689" v="4191"/>
          <ac:spMkLst>
            <pc:docMk/>
            <pc:sldMk cId="3068245606" sldId="1659"/>
            <ac:spMk id="140" creationId="{AD14AC78-986C-9D3E-390F-769D4DD93D98}"/>
          </ac:spMkLst>
        </pc:spChg>
        <pc:spChg chg="add del mod">
          <ac:chgData name="郭晏誠" userId="e3219672-2777-4d19-8d82-f0c196fe9886" providerId="ADAL" clId="{622D6526-C997-4B6E-8166-66D7A23FB44B}" dt="2023-05-29T01:55:34.689" v="4191"/>
          <ac:spMkLst>
            <pc:docMk/>
            <pc:sldMk cId="3068245606" sldId="1659"/>
            <ac:spMk id="141" creationId="{E7136B3B-FA38-E3DE-0C73-F7CEFE2C67B1}"/>
          </ac:spMkLst>
        </pc:spChg>
        <pc:spChg chg="add del mod">
          <ac:chgData name="郭晏誠" userId="e3219672-2777-4d19-8d82-f0c196fe9886" providerId="ADAL" clId="{622D6526-C997-4B6E-8166-66D7A23FB44B}" dt="2023-05-29T01:55:34.689" v="4191"/>
          <ac:spMkLst>
            <pc:docMk/>
            <pc:sldMk cId="3068245606" sldId="1659"/>
            <ac:spMk id="142" creationId="{DAF1B86D-2508-A701-BCE5-42440D99A701}"/>
          </ac:spMkLst>
        </pc:spChg>
        <pc:spChg chg="add del mod">
          <ac:chgData name="郭晏誠" userId="e3219672-2777-4d19-8d82-f0c196fe9886" providerId="ADAL" clId="{622D6526-C997-4B6E-8166-66D7A23FB44B}" dt="2023-05-29T01:55:34.689" v="4191"/>
          <ac:spMkLst>
            <pc:docMk/>
            <pc:sldMk cId="3068245606" sldId="1659"/>
            <ac:spMk id="143" creationId="{C31E0F6D-9883-DB53-3321-986DF4181A30}"/>
          </ac:spMkLst>
        </pc:spChg>
        <pc:spChg chg="add del mod">
          <ac:chgData name="郭晏誠" userId="e3219672-2777-4d19-8d82-f0c196fe9886" providerId="ADAL" clId="{622D6526-C997-4B6E-8166-66D7A23FB44B}" dt="2023-05-29T01:55:34.689" v="4191"/>
          <ac:spMkLst>
            <pc:docMk/>
            <pc:sldMk cId="3068245606" sldId="1659"/>
            <ac:spMk id="144" creationId="{7DD5BF61-0EB9-4F0E-3709-ECDAB3E10EE9}"/>
          </ac:spMkLst>
        </pc:spChg>
        <pc:spChg chg="add del mod">
          <ac:chgData name="郭晏誠" userId="e3219672-2777-4d19-8d82-f0c196fe9886" providerId="ADAL" clId="{622D6526-C997-4B6E-8166-66D7A23FB44B}" dt="2023-05-29T01:55:34.689" v="4191"/>
          <ac:spMkLst>
            <pc:docMk/>
            <pc:sldMk cId="3068245606" sldId="1659"/>
            <ac:spMk id="145" creationId="{60AEC2CB-94B9-D1F0-8381-35B76F32F9E2}"/>
          </ac:spMkLst>
        </pc:spChg>
        <pc:spChg chg="add del mod">
          <ac:chgData name="郭晏誠" userId="e3219672-2777-4d19-8d82-f0c196fe9886" providerId="ADAL" clId="{622D6526-C997-4B6E-8166-66D7A23FB44B}" dt="2023-05-29T01:55:34.689" v="4191"/>
          <ac:spMkLst>
            <pc:docMk/>
            <pc:sldMk cId="3068245606" sldId="1659"/>
            <ac:spMk id="146" creationId="{806744A4-FE98-8FCC-5859-40E579AF55FE}"/>
          </ac:spMkLst>
        </pc:spChg>
        <pc:spChg chg="add del mod">
          <ac:chgData name="郭晏誠" userId="e3219672-2777-4d19-8d82-f0c196fe9886" providerId="ADAL" clId="{622D6526-C997-4B6E-8166-66D7A23FB44B}" dt="2023-05-29T01:55:34.689" v="4191"/>
          <ac:spMkLst>
            <pc:docMk/>
            <pc:sldMk cId="3068245606" sldId="1659"/>
            <ac:spMk id="147" creationId="{4326C2E2-C509-D9FC-B5CB-11436571E785}"/>
          </ac:spMkLst>
        </pc:spChg>
        <pc:spChg chg="add del mod">
          <ac:chgData name="郭晏誠" userId="e3219672-2777-4d19-8d82-f0c196fe9886" providerId="ADAL" clId="{622D6526-C997-4B6E-8166-66D7A23FB44B}" dt="2023-05-29T01:55:34.689" v="4191"/>
          <ac:spMkLst>
            <pc:docMk/>
            <pc:sldMk cId="3068245606" sldId="1659"/>
            <ac:spMk id="148" creationId="{3150F5DB-345C-3158-CCF7-E29E0272416F}"/>
          </ac:spMkLst>
        </pc:spChg>
        <pc:spChg chg="add del mod">
          <ac:chgData name="郭晏誠" userId="e3219672-2777-4d19-8d82-f0c196fe9886" providerId="ADAL" clId="{622D6526-C997-4B6E-8166-66D7A23FB44B}" dt="2023-05-29T01:55:34.689" v="4191"/>
          <ac:spMkLst>
            <pc:docMk/>
            <pc:sldMk cId="3068245606" sldId="1659"/>
            <ac:spMk id="149" creationId="{ED3599AD-D332-BC74-D521-A1586C203B08}"/>
          </ac:spMkLst>
        </pc:spChg>
        <pc:spChg chg="add del mod">
          <ac:chgData name="郭晏誠" userId="e3219672-2777-4d19-8d82-f0c196fe9886" providerId="ADAL" clId="{622D6526-C997-4B6E-8166-66D7A23FB44B}" dt="2023-05-29T01:55:34.689" v="4191"/>
          <ac:spMkLst>
            <pc:docMk/>
            <pc:sldMk cId="3068245606" sldId="1659"/>
            <ac:spMk id="150" creationId="{34209509-9E47-8E5B-10BE-A4D8F36B2378}"/>
          </ac:spMkLst>
        </pc:spChg>
        <pc:spChg chg="add del mod">
          <ac:chgData name="郭晏誠" userId="e3219672-2777-4d19-8d82-f0c196fe9886" providerId="ADAL" clId="{622D6526-C997-4B6E-8166-66D7A23FB44B}" dt="2023-05-29T01:55:34.689" v="4191"/>
          <ac:spMkLst>
            <pc:docMk/>
            <pc:sldMk cId="3068245606" sldId="1659"/>
            <ac:spMk id="151" creationId="{283919C0-3CA4-96B6-C457-0704DEED7F58}"/>
          </ac:spMkLst>
        </pc:spChg>
        <pc:spChg chg="add mod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153" creationId="{A52E3966-6FBF-DA76-26EF-0569327D7801}"/>
          </ac:spMkLst>
        </pc:spChg>
        <pc:spChg chg="add mod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154" creationId="{54655B4D-E3BD-0B36-CE23-6E507D38D1B2}"/>
          </ac:spMkLst>
        </pc:spChg>
        <pc:spChg chg="add mod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155" creationId="{E7B4239A-462C-5E96-F41E-A1DFBD421F88}"/>
          </ac:spMkLst>
        </pc:spChg>
        <pc:spChg chg="add mod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156" creationId="{C6E9EC11-B653-8AB6-77D6-2F36381DBFAE}"/>
          </ac:spMkLst>
        </pc:spChg>
        <pc:spChg chg="add mod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157" creationId="{7AEE1AB9-B204-8A64-8EAE-8D5274133E0B}"/>
          </ac:spMkLst>
        </pc:spChg>
        <pc:spChg chg="add mod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158" creationId="{0FA40BAA-DEC2-9409-6A25-F06212163EB2}"/>
          </ac:spMkLst>
        </pc:spChg>
        <pc:spChg chg="add mod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159" creationId="{60EF197C-7450-06E4-00B4-848ED11F767F}"/>
          </ac:spMkLst>
        </pc:spChg>
        <pc:spChg chg="add mod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160" creationId="{31B5EB11-2D69-AE08-89F4-BA25AB116178}"/>
          </ac:spMkLst>
        </pc:spChg>
        <pc:spChg chg="add mod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161" creationId="{00448C2D-429F-738F-7CBB-8F3EE3323EFF}"/>
          </ac:spMkLst>
        </pc:spChg>
        <pc:spChg chg="add mod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162" creationId="{1EBC14FF-6765-DF09-C052-F0B8864882F6}"/>
          </ac:spMkLst>
        </pc:spChg>
        <pc:spChg chg="add mod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163" creationId="{E4227DB6-D39C-6A25-C12C-49D68C976384}"/>
          </ac:spMkLst>
        </pc:spChg>
        <pc:spChg chg="add mod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164" creationId="{8BDBEAFC-39BA-AF64-9008-EE6AA4010E6D}"/>
          </ac:spMkLst>
        </pc:spChg>
        <pc:spChg chg="add mod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165" creationId="{41240DE2-013C-C5E2-B0D5-BC3A113FFE13}"/>
          </ac:spMkLst>
        </pc:spChg>
        <pc:spChg chg="add mod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166" creationId="{2FC6DB6F-835B-A82E-3747-D6287974EA17}"/>
          </ac:spMkLst>
        </pc:spChg>
        <pc:spChg chg="add mod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167" creationId="{FA207A2D-3355-0DF3-82D7-828D84622F10}"/>
          </ac:spMkLst>
        </pc:spChg>
        <pc:spChg chg="add mod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168" creationId="{84C55456-D897-3491-DD07-A4ED6C5DC1C9}"/>
          </ac:spMkLst>
        </pc:spChg>
        <pc:spChg chg="add mod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169" creationId="{ED73046E-C6CF-F12E-2025-55ED266D9B93}"/>
          </ac:spMkLst>
        </pc:spChg>
        <pc:spChg chg="add mod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170" creationId="{D150C8AD-4E36-D5B5-CBDA-8DC59C5422F7}"/>
          </ac:spMkLst>
        </pc:spChg>
        <pc:spChg chg="add mod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171" creationId="{20053FD4-F4C0-4DF4-9D00-AD86092648DE}"/>
          </ac:spMkLst>
        </pc:spChg>
        <pc:spChg chg="add mod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172" creationId="{743D8A62-852B-76D0-6192-9C4B435E05E3}"/>
          </ac:spMkLst>
        </pc:spChg>
        <pc:spChg chg="add mod">
          <ac:chgData name="郭晏誠" userId="e3219672-2777-4d19-8d82-f0c196fe9886" providerId="ADAL" clId="{622D6526-C997-4B6E-8166-66D7A23FB44B}" dt="2023-05-29T02:43:17.822" v="4623" actId="1076"/>
          <ac:spMkLst>
            <pc:docMk/>
            <pc:sldMk cId="3068245606" sldId="1659"/>
            <ac:spMk id="173" creationId="{AC91BC8C-C91F-C9EE-AAE2-BA54EAC6D5AD}"/>
          </ac:spMkLst>
        </pc:spChg>
        <pc:spChg chg="add del mod">
          <ac:chgData name="郭晏誠" userId="e3219672-2777-4d19-8d82-f0c196fe9886" providerId="ADAL" clId="{622D6526-C997-4B6E-8166-66D7A23FB44B}" dt="2023-05-29T02:08:01.174" v="4316"/>
          <ac:spMkLst>
            <pc:docMk/>
            <pc:sldMk cId="3068245606" sldId="1659"/>
            <ac:spMk id="183" creationId="{1E0928E2-440C-93FF-1E40-A94F0A14C350}"/>
          </ac:spMkLst>
        </pc:spChg>
        <pc:spChg chg="add mod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184" creationId="{0754D722-69E8-0338-B6A9-A219DDA74535}"/>
          </ac:spMkLst>
        </pc:spChg>
        <pc:spChg chg="add mod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185" creationId="{261D1CE5-A4CC-7259-3473-3BEB75B86B8E}"/>
          </ac:spMkLst>
        </pc:spChg>
        <pc:spChg chg="add mod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186" creationId="{9812C203-7CDD-B5A7-3D2B-9C36159B2B26}"/>
          </ac:spMkLst>
        </pc:spChg>
        <pc:spChg chg="add mod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2054" creationId="{564645A5-322E-7F68-C265-BA51E46F9B55}"/>
          </ac:spMkLst>
        </pc:spChg>
        <pc:spChg chg="add mod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2055" creationId="{F1DFEAFF-E482-D036-1C06-D3716CD38DC2}"/>
          </ac:spMkLst>
        </pc:spChg>
        <pc:spChg chg="add mod">
          <ac:chgData name="郭晏誠" userId="e3219672-2777-4d19-8d82-f0c196fe9886" providerId="ADAL" clId="{622D6526-C997-4B6E-8166-66D7A23FB44B}" dt="2023-05-29T02:31:58.328" v="4585" actId="164"/>
          <ac:spMkLst>
            <pc:docMk/>
            <pc:sldMk cId="3068245606" sldId="1659"/>
            <ac:spMk id="2056" creationId="{BAAD747B-2ADF-C65B-CBB3-877BC2AF8EE4}"/>
          </ac:spMkLst>
        </pc:spChg>
        <pc:spChg chg="add mod">
          <ac:chgData name="郭晏誠" userId="e3219672-2777-4d19-8d82-f0c196fe9886" providerId="ADAL" clId="{622D6526-C997-4B6E-8166-66D7A23FB44B}" dt="2023-05-29T02:30:45.082" v="4551" actId="571"/>
          <ac:spMkLst>
            <pc:docMk/>
            <pc:sldMk cId="3068245606" sldId="1659"/>
            <ac:spMk id="2059" creationId="{3D4C98AA-C16E-67EB-1FFD-FD9D0573C0D2}"/>
          </ac:spMkLst>
        </pc:spChg>
        <pc:spChg chg="add mod">
          <ac:chgData name="郭晏誠" userId="e3219672-2777-4d19-8d82-f0c196fe9886" providerId="ADAL" clId="{622D6526-C997-4B6E-8166-66D7A23FB44B}" dt="2023-05-29T02:30:45.082" v="4551" actId="571"/>
          <ac:spMkLst>
            <pc:docMk/>
            <pc:sldMk cId="3068245606" sldId="1659"/>
            <ac:spMk id="2060" creationId="{43C2295A-DB9A-D05C-A4EB-526B3313BE9F}"/>
          </ac:spMkLst>
        </pc:spChg>
        <pc:grpChg chg="add del mod">
          <ac:chgData name="郭晏誠" userId="e3219672-2777-4d19-8d82-f0c196fe9886" providerId="ADAL" clId="{622D6526-C997-4B6E-8166-66D7A23FB44B}" dt="2023-05-29T01:56:18.349" v="4196" actId="165"/>
          <ac:grpSpMkLst>
            <pc:docMk/>
            <pc:sldMk cId="3068245606" sldId="1659"/>
            <ac:grpSpMk id="152" creationId="{ADD039AB-F38D-B830-773C-D4BAEDD12896}"/>
          </ac:grpSpMkLst>
        </pc:grpChg>
        <pc:grpChg chg="add mod">
          <ac:chgData name="郭晏誠" userId="e3219672-2777-4d19-8d82-f0c196fe9886" providerId="ADAL" clId="{622D6526-C997-4B6E-8166-66D7A23FB44B}" dt="2023-05-29T02:31:58.328" v="4585" actId="164"/>
          <ac:grpSpMkLst>
            <pc:docMk/>
            <pc:sldMk cId="3068245606" sldId="1659"/>
            <ac:grpSpMk id="2062" creationId="{5FE729C7-2426-CA3B-3D46-796F2A570BF3}"/>
          </ac:grpSpMkLst>
        </pc:grpChg>
        <pc:picChg chg="add del mod">
          <ac:chgData name="郭晏誠" userId="e3219672-2777-4d19-8d82-f0c196fe9886" providerId="ADAL" clId="{622D6526-C997-4B6E-8166-66D7A23FB44B}" dt="2023-05-29T02:01:36.669" v="4279" actId="478"/>
          <ac:picMkLst>
            <pc:docMk/>
            <pc:sldMk cId="3068245606" sldId="1659"/>
            <ac:picMk id="175" creationId="{8EC0CAFC-DA4D-A62A-6EA3-52AEC9CFF94C}"/>
          </ac:picMkLst>
        </pc:picChg>
        <pc:picChg chg="add del mod">
          <ac:chgData name="郭晏誠" userId="e3219672-2777-4d19-8d82-f0c196fe9886" providerId="ADAL" clId="{622D6526-C997-4B6E-8166-66D7A23FB44B}" dt="2023-05-29T02:02:54.188" v="4283" actId="478"/>
          <ac:picMkLst>
            <pc:docMk/>
            <pc:sldMk cId="3068245606" sldId="1659"/>
            <ac:picMk id="177" creationId="{61175CA6-0231-F340-2396-773DAF5CDABF}"/>
          </ac:picMkLst>
        </pc:picChg>
        <pc:picChg chg="add mod">
          <ac:chgData name="郭晏誠" userId="e3219672-2777-4d19-8d82-f0c196fe9886" providerId="ADAL" clId="{622D6526-C997-4B6E-8166-66D7A23FB44B}" dt="2023-05-29T02:43:28.798" v="4624" actId="554"/>
          <ac:picMkLst>
            <pc:docMk/>
            <pc:sldMk cId="3068245606" sldId="1659"/>
            <ac:picMk id="179" creationId="{B4408475-AE59-D278-15A2-E66CC987B1F5}"/>
          </ac:picMkLst>
        </pc:picChg>
        <pc:picChg chg="add del mod">
          <ac:chgData name="郭晏誠" userId="e3219672-2777-4d19-8d82-f0c196fe9886" providerId="ADAL" clId="{622D6526-C997-4B6E-8166-66D7A23FB44B}" dt="2023-05-29T02:06:20.643" v="4307" actId="478"/>
          <ac:picMkLst>
            <pc:docMk/>
            <pc:sldMk cId="3068245606" sldId="1659"/>
            <ac:picMk id="181" creationId="{9A677CA1-7FB6-146A-5A83-91E5E9C628AB}"/>
          </ac:picMkLst>
        </pc:picChg>
        <pc:picChg chg="add mod">
          <ac:chgData name="郭晏誠" userId="e3219672-2777-4d19-8d82-f0c196fe9886" providerId="ADAL" clId="{622D6526-C997-4B6E-8166-66D7A23FB44B}" dt="2023-05-29T02:43:28.798" v="4624" actId="554"/>
          <ac:picMkLst>
            <pc:docMk/>
            <pc:sldMk cId="3068245606" sldId="1659"/>
            <ac:picMk id="187" creationId="{8858D534-E0E2-BC69-2374-1C47929E90C3}"/>
          </ac:picMkLst>
        </pc:picChg>
        <pc:picChg chg="add del">
          <ac:chgData name="郭晏誠" userId="e3219672-2777-4d19-8d82-f0c196fe9886" providerId="ADAL" clId="{622D6526-C997-4B6E-8166-66D7A23FB44B}" dt="2023-05-29T02:03:39.533" v="4285"/>
          <ac:picMkLst>
            <pc:docMk/>
            <pc:sldMk cId="3068245606" sldId="1659"/>
            <ac:picMk id="2050" creationId="{0DE8F4D9-DD68-3C16-25B9-6A6959D27980}"/>
          </ac:picMkLst>
        </pc:picChg>
        <pc:picChg chg="add mod">
          <ac:chgData name="郭晏誠" userId="e3219672-2777-4d19-8d82-f0c196fe9886" providerId="ADAL" clId="{622D6526-C997-4B6E-8166-66D7A23FB44B}" dt="2023-05-29T02:30:45.082" v="4551" actId="571"/>
          <ac:picMkLst>
            <pc:docMk/>
            <pc:sldMk cId="3068245606" sldId="1659"/>
            <ac:picMk id="2061" creationId="{6E09E2AE-F3DD-CCBD-5194-ADD74B2BFA13}"/>
          </ac:picMkLst>
        </pc:picChg>
        <pc:cxnChg chg="add del mod">
          <ac:chgData name="郭晏誠" userId="e3219672-2777-4d19-8d82-f0c196fe9886" providerId="ADAL" clId="{622D6526-C997-4B6E-8166-66D7A23FB44B}" dt="2023-05-29T01:22:31.888" v="3682" actId="478"/>
          <ac:cxnSpMkLst>
            <pc:docMk/>
            <pc:sldMk cId="3068245606" sldId="1659"/>
            <ac:cxnSpMk id="6" creationId="{CD97C384-205D-D370-A6C5-BDE6125356E1}"/>
          </ac:cxnSpMkLst>
        </pc:cxnChg>
        <pc:cxnChg chg="add mod topLvl">
          <ac:chgData name="郭晏誠" userId="e3219672-2777-4d19-8d82-f0c196fe9886" providerId="ADAL" clId="{622D6526-C997-4B6E-8166-66D7A23FB44B}" dt="2023-05-29T02:31:58.328" v="4585" actId="164"/>
          <ac:cxnSpMkLst>
            <pc:docMk/>
            <pc:sldMk cId="3068245606" sldId="1659"/>
            <ac:cxnSpMk id="89" creationId="{C0225C99-A866-EE8D-81AE-629B810E2559}"/>
          </ac:cxnSpMkLst>
        </pc:cxnChg>
        <pc:cxnChg chg="add del mod">
          <ac:chgData name="郭晏誠" userId="e3219672-2777-4d19-8d82-f0c196fe9886" providerId="ADAL" clId="{622D6526-C997-4B6E-8166-66D7A23FB44B}" dt="2023-05-29T01:44:54.376" v="4015" actId="478"/>
          <ac:cxnSpMkLst>
            <pc:docMk/>
            <pc:sldMk cId="3068245606" sldId="1659"/>
            <ac:cxnSpMk id="103" creationId="{9C5EC966-A647-BADE-B1C9-3019CEBAEC43}"/>
          </ac:cxnSpMkLst>
        </pc:cxnChg>
        <pc:cxnChg chg="add del mod">
          <ac:chgData name="郭晏誠" userId="e3219672-2777-4d19-8d82-f0c196fe9886" providerId="ADAL" clId="{622D6526-C997-4B6E-8166-66D7A23FB44B}" dt="2023-05-29T01:45:10.686" v="4019" actId="478"/>
          <ac:cxnSpMkLst>
            <pc:docMk/>
            <pc:sldMk cId="3068245606" sldId="1659"/>
            <ac:cxnSpMk id="109" creationId="{C0D3CD72-10C4-C822-BE1C-6AF600813360}"/>
          </ac:cxnSpMkLst>
        </pc:cxnChg>
        <pc:cxnChg chg="add mod topLvl">
          <ac:chgData name="郭晏誠" userId="e3219672-2777-4d19-8d82-f0c196fe9886" providerId="ADAL" clId="{622D6526-C997-4B6E-8166-66D7A23FB44B}" dt="2023-05-29T02:31:58.328" v="4585" actId="164"/>
          <ac:cxnSpMkLst>
            <pc:docMk/>
            <pc:sldMk cId="3068245606" sldId="1659"/>
            <ac:cxnSpMk id="114" creationId="{29093D42-86C1-7772-9451-7E3CC7502BD3}"/>
          </ac:cxnSpMkLst>
        </pc:cxnChg>
        <pc:cxnChg chg="add mod topLvl">
          <ac:chgData name="郭晏誠" userId="e3219672-2777-4d19-8d82-f0c196fe9886" providerId="ADAL" clId="{622D6526-C997-4B6E-8166-66D7A23FB44B}" dt="2023-05-29T02:31:58.328" v="4585" actId="164"/>
          <ac:cxnSpMkLst>
            <pc:docMk/>
            <pc:sldMk cId="3068245606" sldId="1659"/>
            <ac:cxnSpMk id="118" creationId="{B8E9D62F-5C43-7EF0-6A0E-27D21894C552}"/>
          </ac:cxnSpMkLst>
        </pc:cxnChg>
        <pc:cxnChg chg="add mod">
          <ac:chgData name="郭晏誠" userId="e3219672-2777-4d19-8d82-f0c196fe9886" providerId="ADAL" clId="{622D6526-C997-4B6E-8166-66D7A23FB44B}" dt="2023-05-29T02:31:58.328" v="4585" actId="164"/>
          <ac:cxnSpMkLst>
            <pc:docMk/>
            <pc:sldMk cId="3068245606" sldId="1659"/>
            <ac:cxnSpMk id="189" creationId="{7A35E819-1600-6D75-069A-E06C62B6EE6E}"/>
          </ac:cxnSpMkLst>
        </pc:cxnChg>
        <pc:cxnChg chg="add del mod">
          <ac:chgData name="郭晏誠" userId="e3219672-2777-4d19-8d82-f0c196fe9886" providerId="ADAL" clId="{622D6526-C997-4B6E-8166-66D7A23FB44B}" dt="2023-05-29T02:12:14.090" v="4509" actId="478"/>
          <ac:cxnSpMkLst>
            <pc:docMk/>
            <pc:sldMk cId="3068245606" sldId="1659"/>
            <ac:cxnSpMk id="190" creationId="{414A49A5-4EBC-352F-DF72-317B4141C028}"/>
          </ac:cxnSpMkLst>
        </pc:cxnChg>
        <pc:cxnChg chg="add mod">
          <ac:chgData name="郭晏誠" userId="e3219672-2777-4d19-8d82-f0c196fe9886" providerId="ADAL" clId="{622D6526-C997-4B6E-8166-66D7A23FB44B}" dt="2023-05-29T02:31:58.328" v="4585" actId="164"/>
          <ac:cxnSpMkLst>
            <pc:docMk/>
            <pc:sldMk cId="3068245606" sldId="1659"/>
            <ac:cxnSpMk id="2053" creationId="{D42B7916-014E-1388-4F8D-48949AE43C14}"/>
          </ac:cxnSpMkLst>
        </pc:cxnChg>
        <pc:cxnChg chg="add mod">
          <ac:chgData name="郭晏誠" userId="e3219672-2777-4d19-8d82-f0c196fe9886" providerId="ADAL" clId="{622D6526-C997-4B6E-8166-66D7A23FB44B}" dt="2023-05-29T02:31:58.328" v="4585" actId="164"/>
          <ac:cxnSpMkLst>
            <pc:docMk/>
            <pc:sldMk cId="3068245606" sldId="1659"/>
            <ac:cxnSpMk id="2058" creationId="{B16AB4D1-B3E3-D116-D264-7BE76E0B71D5}"/>
          </ac:cxnSpMkLst>
        </pc:cxnChg>
      </pc:sldChg>
      <pc:sldChg chg="modSp add del mod">
        <pc:chgData name="郭晏誠" userId="e3219672-2777-4d19-8d82-f0c196fe9886" providerId="ADAL" clId="{622D6526-C997-4B6E-8166-66D7A23FB44B}" dt="2023-06-01T07:56:26.130" v="11361" actId="2696"/>
        <pc:sldMkLst>
          <pc:docMk/>
          <pc:sldMk cId="1788265511" sldId="1660"/>
        </pc:sldMkLst>
        <pc:spChg chg="mod">
          <ac:chgData name="郭晏誠" userId="e3219672-2777-4d19-8d82-f0c196fe9886" providerId="ADAL" clId="{622D6526-C997-4B6E-8166-66D7A23FB44B}" dt="2023-05-30T11:57:20.267" v="7449" actId="20577"/>
          <ac:spMkLst>
            <pc:docMk/>
            <pc:sldMk cId="1788265511" sldId="1660"/>
            <ac:spMk id="2" creationId="{EBEDF379-895E-1E88-6FDD-A1918DC93A6B}"/>
          </ac:spMkLst>
        </pc:spChg>
      </pc:sldChg>
      <pc:sldChg chg="add">
        <pc:chgData name="郭晏誠" userId="e3219672-2777-4d19-8d82-f0c196fe9886" providerId="ADAL" clId="{622D6526-C997-4B6E-8166-66D7A23FB44B}" dt="2023-06-01T07:56:32.503" v="11362"/>
        <pc:sldMkLst>
          <pc:docMk/>
          <pc:sldMk cId="2866327199" sldId="1660"/>
        </pc:sldMkLst>
      </pc:sldChg>
      <pc:sldChg chg="new del mod modShow">
        <pc:chgData name="郭晏誠" userId="e3219672-2777-4d19-8d82-f0c196fe9886" providerId="ADAL" clId="{622D6526-C997-4B6E-8166-66D7A23FB44B}" dt="2023-05-29T03:08:57.551" v="4911" actId="47"/>
        <pc:sldMkLst>
          <pc:docMk/>
          <pc:sldMk cId="2356357564" sldId="1661"/>
        </pc:sldMkLst>
      </pc:sldChg>
      <pc:sldChg chg="addSp modSp add del mod">
        <pc:chgData name="郭晏誠" userId="e3219672-2777-4d19-8d82-f0c196fe9886" providerId="ADAL" clId="{622D6526-C997-4B6E-8166-66D7A23FB44B}" dt="2023-06-02T06:31:38.961" v="11588" actId="47"/>
        <pc:sldMkLst>
          <pc:docMk/>
          <pc:sldMk cId="145395774" sldId="1662"/>
        </pc:sldMkLst>
        <pc:spChg chg="add mod">
          <ac:chgData name="郭晏誠" userId="e3219672-2777-4d19-8d82-f0c196fe9886" providerId="ADAL" clId="{622D6526-C997-4B6E-8166-66D7A23FB44B}" dt="2023-06-01T07:58:00.532" v="11379" actId="164"/>
          <ac:spMkLst>
            <pc:docMk/>
            <pc:sldMk cId="145395774" sldId="1662"/>
            <ac:spMk id="2" creationId="{A22902E7-CD4C-4E4A-692A-74567A56545E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3" creationId="{77C14643-94A9-4D89-00CC-9982E062BF55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5" creationId="{EBB08F18-2876-D9DE-8CAD-5C26377AB69D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6" creationId="{1DB1149B-F803-CDFD-5488-CECEA66ABEA8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8" creationId="{BB2E9A70-18A2-B43F-9732-62FD9664CC87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9" creationId="{2B3A27D8-2DAF-D64A-D38E-5F515E3E71F0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11" creationId="{AE0B3B30-EB0C-3E71-AB3E-CBC8708D3524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12" creationId="{2DBAE3AA-5F25-19DA-2959-C3F149BD1313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13" creationId="{9CCAE682-1E56-DCC0-3A3F-CE8D1D2EA13B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14" creationId="{BF231F43-6140-01E5-9F41-61B926F0C7C0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16" creationId="{17926567-0A5A-1704-883F-BA183E376A43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17" creationId="{6BA1A2AE-AFF5-0EFC-FC74-64BE3FB23352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18" creationId="{E8B1D7FB-FF62-2226-27DB-820DB48C1043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23" creationId="{A022CE47-0C1E-C5C2-D169-091D0FD5344B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63" creationId="{B52FF451-C060-71AE-5ECF-F9B471B026B9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66" creationId="{A187631C-BA44-C7DC-4538-2218666717A0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67" creationId="{7446D418-00E2-2A33-4420-72EBBAC046D9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68" creationId="{7B585094-3E5D-8F9C-500D-3ED5F0F0117C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69" creationId="{7163EEC9-492A-1237-73AF-34D4E1C6AF86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74" creationId="{D8A8B194-10AC-907C-7354-6DFD09CF405C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82" creationId="{DF0BA03B-50B9-5FD2-4B4C-FA7869B9CD14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100" creationId="{F35A0DD9-B3AF-523F-2AB8-D1E59C3017AD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113" creationId="{25BFC21B-70A3-C566-E101-CFCA96F64028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173" creationId="{AC91BC8C-C91F-C9EE-AAE2-BA54EAC6D5AD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177" creationId="{FDDBAC97-201D-A939-7BE6-36E21F60E739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178" creationId="{B8151610-D45C-3C2A-7999-E63FCA4EC392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184" creationId="{0754D722-69E8-0338-B6A9-A219DDA74535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185" creationId="{261D1CE5-A4CC-7259-3473-3BEB75B86B8E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186" creationId="{9812C203-7CDD-B5A7-3D2B-9C36159B2B26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188" creationId="{FFDAB85F-DCD1-7D17-61CA-EF3DCEE5349A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190" creationId="{4EE7C89F-8B8E-0642-4FF8-6B910E448B4D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191" creationId="{EA231A9C-1384-B236-DEC0-3B1B65A9F454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2048" creationId="{F30E55AF-7F73-973A-E678-8038D0767D4C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2054" creationId="{564645A5-322E-7F68-C265-BA51E46F9B55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2059" creationId="{143AE68A-E127-87FA-2E74-A41D8725B935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2060" creationId="{604A5B2A-AA53-6F02-B40C-E096AD94B015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2061" creationId="{CFC9CA40-2EA3-32B9-934D-8BA395CBB749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2063" creationId="{0A948F89-72DA-98F3-859A-CFBEF56B89F8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2064" creationId="{40E3E83D-7AE6-67F2-10F6-A72EA85B05DB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2065" creationId="{47283D67-F311-CE56-418B-9A1BDF2E7A4B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2066" creationId="{D252E6CC-F1FF-72D4-697F-EEE688033912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2067" creationId="{715885CE-E21F-E231-3656-7576BA0EC287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2068" creationId="{8AE25DA4-E43B-2BD7-BC19-7E6699437E27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2069" creationId="{678E4B0D-C179-0AF3-46B6-533340F0AA2A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2070" creationId="{63B27EB6-2A8D-1FA4-6A31-86C444CA0557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2072" creationId="{48284703-2CFE-D69C-32C3-F1948CC79B6F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2073" creationId="{D88B9E47-8408-BEC3-7727-AA59609E0ECD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2074" creationId="{A6A486C9-4A06-3D53-F6CF-D1A0B43EDE0F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2075" creationId="{17F5D52F-0C90-EC52-4BBE-EFAC5D19A54C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2076" creationId="{4A9C238B-4EAB-77A7-E418-E21B1665BCF7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2079" creationId="{DC0A8AFA-9A15-0161-8CE2-E835479720FD}"/>
          </ac:spMkLst>
        </pc:spChg>
        <pc:spChg chg="mod">
          <ac:chgData name="郭晏誠" userId="e3219672-2777-4d19-8d82-f0c196fe9886" providerId="ADAL" clId="{622D6526-C997-4B6E-8166-66D7A23FB44B}" dt="2023-06-01T07:57:59.168" v="11378" actId="164"/>
          <ac:spMkLst>
            <pc:docMk/>
            <pc:sldMk cId="145395774" sldId="1662"/>
            <ac:spMk id="2084" creationId="{31333ECF-B2B2-063C-3A1F-6F457A7A5583}"/>
          </ac:spMkLst>
        </pc:spChg>
        <pc:grpChg chg="add mod">
          <ac:chgData name="郭晏誠" userId="e3219672-2777-4d19-8d82-f0c196fe9886" providerId="ADAL" clId="{622D6526-C997-4B6E-8166-66D7A23FB44B}" dt="2023-06-01T07:58:00.532" v="11379" actId="164"/>
          <ac:grpSpMkLst>
            <pc:docMk/>
            <pc:sldMk cId="145395774" sldId="1662"/>
            <ac:grpSpMk id="4" creationId="{9EAF49ED-141F-9149-8FF6-B4D56E247FF1}"/>
          </ac:grpSpMkLst>
        </pc:grpChg>
        <pc:grpChg chg="mod">
          <ac:chgData name="郭晏誠" userId="e3219672-2777-4d19-8d82-f0c196fe9886" providerId="ADAL" clId="{622D6526-C997-4B6E-8166-66D7A23FB44B}" dt="2023-06-01T07:57:59.168" v="11378" actId="164"/>
          <ac:grpSpMkLst>
            <pc:docMk/>
            <pc:sldMk cId="145395774" sldId="1662"/>
            <ac:grpSpMk id="2089" creationId="{71D26EDF-90A4-BD99-6EE4-9A0D943B78F3}"/>
          </ac:grpSpMkLst>
        </pc:grpChg>
        <pc:grpChg chg="mod">
          <ac:chgData name="郭晏誠" userId="e3219672-2777-4d19-8d82-f0c196fe9886" providerId="ADAL" clId="{622D6526-C997-4B6E-8166-66D7A23FB44B}" dt="2023-06-01T07:58:00.532" v="11379" actId="164"/>
          <ac:grpSpMkLst>
            <pc:docMk/>
            <pc:sldMk cId="145395774" sldId="1662"/>
            <ac:grpSpMk id="2090" creationId="{0DD1FEF7-3583-5A11-7D1A-E02AD9C7CCC0}"/>
          </ac:grpSpMkLst>
        </pc:grpChg>
        <pc:picChg chg="mod">
          <ac:chgData name="郭晏誠" userId="e3219672-2777-4d19-8d82-f0c196fe9886" providerId="ADAL" clId="{622D6526-C997-4B6E-8166-66D7A23FB44B}" dt="2023-06-01T07:57:59.168" v="11378" actId="164"/>
          <ac:picMkLst>
            <pc:docMk/>
            <pc:sldMk cId="145395774" sldId="1662"/>
            <ac:picMk id="179" creationId="{B4408475-AE59-D278-15A2-E66CC987B1F5}"/>
          </ac:picMkLst>
        </pc:picChg>
        <pc:picChg chg="mod">
          <ac:chgData name="郭晏誠" userId="e3219672-2777-4d19-8d82-f0c196fe9886" providerId="ADAL" clId="{622D6526-C997-4B6E-8166-66D7A23FB44B}" dt="2023-06-01T07:57:59.168" v="11378" actId="164"/>
          <ac:picMkLst>
            <pc:docMk/>
            <pc:sldMk cId="145395774" sldId="1662"/>
            <ac:picMk id="187" creationId="{8858D534-E0E2-BC69-2374-1C47929E90C3}"/>
          </ac:picMkLst>
        </pc:picChg>
        <pc:cxnChg chg="mod">
          <ac:chgData name="郭晏誠" userId="e3219672-2777-4d19-8d82-f0c196fe9886" providerId="ADAL" clId="{622D6526-C997-4B6E-8166-66D7A23FB44B}" dt="2023-06-01T07:57:59.168" v="11378" actId="164"/>
          <ac:cxnSpMkLst>
            <pc:docMk/>
            <pc:sldMk cId="145395774" sldId="1662"/>
            <ac:cxnSpMk id="22" creationId="{D0B762C1-BC30-4DBC-2698-58D8C073DAF9}"/>
          </ac:cxnSpMkLst>
        </pc:cxnChg>
        <pc:cxnChg chg="mod">
          <ac:chgData name="郭晏誠" userId="e3219672-2777-4d19-8d82-f0c196fe9886" providerId="ADAL" clId="{622D6526-C997-4B6E-8166-66D7A23FB44B}" dt="2023-06-01T07:57:59.168" v="11378" actId="164"/>
          <ac:cxnSpMkLst>
            <pc:docMk/>
            <pc:sldMk cId="145395774" sldId="1662"/>
            <ac:cxnSpMk id="127" creationId="{6F194BF0-AC26-CCFB-8C15-6B70591C4431}"/>
          </ac:cxnSpMkLst>
        </pc:cxnChg>
        <pc:cxnChg chg="mod">
          <ac:chgData name="郭晏誠" userId="e3219672-2777-4d19-8d82-f0c196fe9886" providerId="ADAL" clId="{622D6526-C997-4B6E-8166-66D7A23FB44B}" dt="2023-06-01T07:57:59.168" v="11378" actId="164"/>
          <ac:cxnSpMkLst>
            <pc:docMk/>
            <pc:sldMk cId="145395774" sldId="1662"/>
            <ac:cxnSpMk id="137" creationId="{49297DEB-5209-6745-612F-769855980A96}"/>
          </ac:cxnSpMkLst>
        </pc:cxnChg>
        <pc:cxnChg chg="mod">
          <ac:chgData name="郭晏誠" userId="e3219672-2777-4d19-8d82-f0c196fe9886" providerId="ADAL" clId="{622D6526-C997-4B6E-8166-66D7A23FB44B}" dt="2023-06-01T07:57:59.168" v="11378" actId="164"/>
          <ac:cxnSpMkLst>
            <pc:docMk/>
            <pc:sldMk cId="145395774" sldId="1662"/>
            <ac:cxnSpMk id="189" creationId="{7A35E819-1600-6D75-069A-E06C62B6EE6E}"/>
          </ac:cxnSpMkLst>
        </pc:cxnChg>
        <pc:cxnChg chg="mod">
          <ac:chgData name="郭晏誠" userId="e3219672-2777-4d19-8d82-f0c196fe9886" providerId="ADAL" clId="{622D6526-C997-4B6E-8166-66D7A23FB44B}" dt="2023-06-01T07:57:59.168" v="11378" actId="164"/>
          <ac:cxnSpMkLst>
            <pc:docMk/>
            <pc:sldMk cId="145395774" sldId="1662"/>
            <ac:cxnSpMk id="2049" creationId="{7F9B640B-F454-57A6-2C82-A417C36EF8C0}"/>
          </ac:cxnSpMkLst>
        </pc:cxnChg>
        <pc:cxnChg chg="mod">
          <ac:chgData name="郭晏誠" userId="e3219672-2777-4d19-8d82-f0c196fe9886" providerId="ADAL" clId="{622D6526-C997-4B6E-8166-66D7A23FB44B}" dt="2023-06-01T07:57:59.168" v="11378" actId="164"/>
          <ac:cxnSpMkLst>
            <pc:docMk/>
            <pc:sldMk cId="145395774" sldId="1662"/>
            <ac:cxnSpMk id="2053" creationId="{D42B7916-014E-1388-4F8D-48949AE43C14}"/>
          </ac:cxnSpMkLst>
        </pc:cxnChg>
        <pc:cxnChg chg="mod">
          <ac:chgData name="郭晏誠" userId="e3219672-2777-4d19-8d82-f0c196fe9886" providerId="ADAL" clId="{622D6526-C997-4B6E-8166-66D7A23FB44B}" dt="2023-06-01T07:57:59.168" v="11378" actId="164"/>
          <ac:cxnSpMkLst>
            <pc:docMk/>
            <pc:sldMk cId="145395774" sldId="1662"/>
            <ac:cxnSpMk id="2071" creationId="{1D39870E-D6F5-E4D0-50BF-A5860F09DD32}"/>
          </ac:cxnSpMkLst>
        </pc:cxnChg>
        <pc:cxnChg chg="mod">
          <ac:chgData name="郭晏誠" userId="e3219672-2777-4d19-8d82-f0c196fe9886" providerId="ADAL" clId="{622D6526-C997-4B6E-8166-66D7A23FB44B}" dt="2023-06-01T07:57:59.168" v="11378" actId="164"/>
          <ac:cxnSpMkLst>
            <pc:docMk/>
            <pc:sldMk cId="145395774" sldId="1662"/>
            <ac:cxnSpMk id="2077" creationId="{2C3D0BF8-EDA2-3AF1-7E8A-E0E2D9D8621D}"/>
          </ac:cxnSpMkLst>
        </pc:cxnChg>
        <pc:cxnChg chg="mod">
          <ac:chgData name="郭晏誠" userId="e3219672-2777-4d19-8d82-f0c196fe9886" providerId="ADAL" clId="{622D6526-C997-4B6E-8166-66D7A23FB44B}" dt="2023-06-01T07:57:59.168" v="11378" actId="164"/>
          <ac:cxnSpMkLst>
            <pc:docMk/>
            <pc:sldMk cId="145395774" sldId="1662"/>
            <ac:cxnSpMk id="2078" creationId="{B4E0041F-4746-8A91-AE4B-7CEFB22CAB43}"/>
          </ac:cxnSpMkLst>
        </pc:cxnChg>
        <pc:cxnChg chg="mod">
          <ac:chgData name="郭晏誠" userId="e3219672-2777-4d19-8d82-f0c196fe9886" providerId="ADAL" clId="{622D6526-C997-4B6E-8166-66D7A23FB44B}" dt="2023-06-01T07:57:59.168" v="11378" actId="164"/>
          <ac:cxnSpMkLst>
            <pc:docMk/>
            <pc:sldMk cId="145395774" sldId="1662"/>
            <ac:cxnSpMk id="2080" creationId="{AB8C63F0-B410-74B0-180F-CCBDA088FE30}"/>
          </ac:cxnSpMkLst>
        </pc:cxnChg>
        <pc:cxnChg chg="mod">
          <ac:chgData name="郭晏誠" userId="e3219672-2777-4d19-8d82-f0c196fe9886" providerId="ADAL" clId="{622D6526-C997-4B6E-8166-66D7A23FB44B}" dt="2023-06-01T07:57:59.168" v="11378" actId="164"/>
          <ac:cxnSpMkLst>
            <pc:docMk/>
            <pc:sldMk cId="145395774" sldId="1662"/>
            <ac:cxnSpMk id="2081" creationId="{99D67370-6794-C8B6-7FA4-0879AF57A1EC}"/>
          </ac:cxnSpMkLst>
        </pc:cxnChg>
        <pc:cxnChg chg="mod">
          <ac:chgData name="郭晏誠" userId="e3219672-2777-4d19-8d82-f0c196fe9886" providerId="ADAL" clId="{622D6526-C997-4B6E-8166-66D7A23FB44B}" dt="2023-06-01T07:57:59.168" v="11378" actId="164"/>
          <ac:cxnSpMkLst>
            <pc:docMk/>
            <pc:sldMk cId="145395774" sldId="1662"/>
            <ac:cxnSpMk id="2085" creationId="{DF1A0D1B-75B2-E511-DD73-B6BCC2BCC877}"/>
          </ac:cxnSpMkLst>
        </pc:cxnChg>
        <pc:cxnChg chg="mod">
          <ac:chgData name="郭晏誠" userId="e3219672-2777-4d19-8d82-f0c196fe9886" providerId="ADAL" clId="{622D6526-C997-4B6E-8166-66D7A23FB44B}" dt="2023-06-01T07:57:59.168" v="11378" actId="164"/>
          <ac:cxnSpMkLst>
            <pc:docMk/>
            <pc:sldMk cId="145395774" sldId="1662"/>
            <ac:cxnSpMk id="2086" creationId="{EFA9FD7C-B8FC-08DF-97F4-6B61D92CF18B}"/>
          </ac:cxnSpMkLst>
        </pc:cxnChg>
      </pc:sldChg>
      <pc:sldChg chg="addSp delSp modSp add del mod">
        <pc:chgData name="郭晏誠" userId="e3219672-2777-4d19-8d82-f0c196fe9886" providerId="ADAL" clId="{622D6526-C997-4B6E-8166-66D7A23FB44B}" dt="2023-06-01T07:56:26.130" v="11361" actId="2696"/>
        <pc:sldMkLst>
          <pc:docMk/>
          <pc:sldMk cId="735242394" sldId="1662"/>
        </pc:sldMkLst>
        <pc:spChg chg="add del mod">
          <ac:chgData name="郭晏誠" userId="e3219672-2777-4d19-8d82-f0c196fe9886" providerId="ADAL" clId="{622D6526-C997-4B6E-8166-66D7A23FB44B}" dt="2023-05-29T08:42:15.282" v="4915"/>
          <ac:spMkLst>
            <pc:docMk/>
            <pc:sldMk cId="735242394" sldId="1662"/>
            <ac:spMk id="2" creationId="{FD7B9E1A-E70C-1D62-1AE3-3BC00843D504}"/>
          </ac:spMkLst>
        </pc:spChg>
        <pc:spChg chg="add del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3" creationId="{77C14643-94A9-4D89-00CC-9982E062BF55}"/>
          </ac:spMkLst>
        </pc:spChg>
        <pc:spChg chg="del">
          <ac:chgData name="郭晏誠" userId="e3219672-2777-4d19-8d82-f0c196fe9886" providerId="ADAL" clId="{622D6526-C997-4B6E-8166-66D7A23FB44B}" dt="2023-05-29T10:26:32.578" v="5524" actId="478"/>
          <ac:spMkLst>
            <pc:docMk/>
            <pc:sldMk cId="735242394" sldId="1662"/>
            <ac:spMk id="4" creationId="{EBA9C746-3C0D-91D6-1CE7-5EE6757542BB}"/>
          </ac:spMkLst>
        </pc:spChg>
        <pc:spChg chg="mod ord topLvl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5" creationId="{EBB08F18-2876-D9DE-8CAD-5C26377AB69D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6" creationId="{1DB1149B-F803-CDFD-5488-CECEA66ABEA8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8" creationId="{BB2E9A70-18A2-B43F-9732-62FD9664CC87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9" creationId="{2B3A27D8-2DAF-D64A-D38E-5F515E3E71F0}"/>
          </ac:spMkLst>
        </pc:spChg>
        <pc:spChg chg="del mod topLvl">
          <ac:chgData name="郭晏誠" userId="e3219672-2777-4d19-8d82-f0c196fe9886" providerId="ADAL" clId="{622D6526-C997-4B6E-8166-66D7A23FB44B}" dt="2023-05-29T08:43:15.082" v="4954" actId="478"/>
          <ac:spMkLst>
            <pc:docMk/>
            <pc:sldMk cId="735242394" sldId="1662"/>
            <ac:spMk id="10" creationId="{3E676A7E-C0AD-E644-D7F4-26703DB31129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11" creationId="{AE0B3B30-EB0C-3E71-AB3E-CBC8708D3524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12" creationId="{2DBAE3AA-5F25-19DA-2959-C3F149BD1313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13" creationId="{9CCAE682-1E56-DCC0-3A3F-CE8D1D2EA13B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14" creationId="{BF231F43-6140-01E5-9F41-61B926F0C7C0}"/>
          </ac:spMkLst>
        </pc:spChg>
        <pc:spChg chg="add del mod topLvl">
          <ac:chgData name="郭晏誠" userId="e3219672-2777-4d19-8d82-f0c196fe9886" providerId="ADAL" clId="{622D6526-C997-4B6E-8166-66D7A23FB44B}" dt="2023-05-29T10:14:10.665" v="5305" actId="478"/>
          <ac:spMkLst>
            <pc:docMk/>
            <pc:sldMk cId="735242394" sldId="1662"/>
            <ac:spMk id="15" creationId="{5C133740-32B2-9658-FE46-CFD6279B7AD8}"/>
          </ac:spMkLst>
        </pc:spChg>
        <pc:spChg chg="add del mod topLvl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16" creationId="{17926567-0A5A-1704-883F-BA183E376A43}"/>
          </ac:spMkLst>
        </pc:spChg>
        <pc:spChg chg="add del mod topLvl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17" creationId="{6BA1A2AE-AFF5-0EFC-FC74-64BE3FB23352}"/>
          </ac:spMkLst>
        </pc:spChg>
        <pc:spChg chg="mod topLvl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18" creationId="{E8B1D7FB-FF62-2226-27DB-820DB48C1043}"/>
          </ac:spMkLst>
        </pc:spChg>
        <pc:spChg chg="del mod topLvl">
          <ac:chgData name="郭晏誠" userId="e3219672-2777-4d19-8d82-f0c196fe9886" providerId="ADAL" clId="{622D6526-C997-4B6E-8166-66D7A23FB44B}" dt="2023-05-29T08:43:24.310" v="4956" actId="478"/>
          <ac:spMkLst>
            <pc:docMk/>
            <pc:sldMk cId="735242394" sldId="1662"/>
            <ac:spMk id="19" creationId="{B16FA8BF-30B1-C45B-3056-882937001577}"/>
          </ac:spMkLst>
        </pc:spChg>
        <pc:spChg chg="mod topLvl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23" creationId="{A022CE47-0C1E-C5C2-D169-091D0FD5344B}"/>
          </ac:spMkLst>
        </pc:spChg>
        <pc:spChg chg="del mod topLvl">
          <ac:chgData name="郭晏誠" userId="e3219672-2777-4d19-8d82-f0c196fe9886" providerId="ADAL" clId="{622D6526-C997-4B6E-8166-66D7A23FB44B}" dt="2023-05-29T08:43:15.082" v="4954" actId="478"/>
          <ac:spMkLst>
            <pc:docMk/>
            <pc:sldMk cId="735242394" sldId="1662"/>
            <ac:spMk id="24" creationId="{E1B33F1E-B596-E71E-FDC4-009BF327986E}"/>
          </ac:spMkLst>
        </pc:spChg>
        <pc:spChg chg="del mod topLvl">
          <ac:chgData name="郭晏誠" userId="e3219672-2777-4d19-8d82-f0c196fe9886" providerId="ADAL" clId="{622D6526-C997-4B6E-8166-66D7A23FB44B}" dt="2023-05-29T08:43:15.082" v="4954" actId="478"/>
          <ac:spMkLst>
            <pc:docMk/>
            <pc:sldMk cId="735242394" sldId="1662"/>
            <ac:spMk id="25" creationId="{9130B39C-EE5E-AD50-050B-63B8D8A816C7}"/>
          </ac:spMkLst>
        </pc:spChg>
        <pc:spChg chg="del mod topLvl">
          <ac:chgData name="郭晏誠" userId="e3219672-2777-4d19-8d82-f0c196fe9886" providerId="ADAL" clId="{622D6526-C997-4B6E-8166-66D7A23FB44B}" dt="2023-05-29T08:43:15.082" v="4954" actId="478"/>
          <ac:spMkLst>
            <pc:docMk/>
            <pc:sldMk cId="735242394" sldId="1662"/>
            <ac:spMk id="26" creationId="{13E38898-7AD9-43BF-A3C0-C25F00952331}"/>
          </ac:spMkLst>
        </pc:spChg>
        <pc:spChg chg="del mod topLvl">
          <ac:chgData name="郭晏誠" userId="e3219672-2777-4d19-8d82-f0c196fe9886" providerId="ADAL" clId="{622D6526-C997-4B6E-8166-66D7A23FB44B}" dt="2023-05-29T08:43:15.082" v="4954" actId="478"/>
          <ac:spMkLst>
            <pc:docMk/>
            <pc:sldMk cId="735242394" sldId="1662"/>
            <ac:spMk id="27" creationId="{14ED4D32-ED5D-0CEE-2935-8612AC01DA74}"/>
          </ac:spMkLst>
        </pc:spChg>
        <pc:spChg chg="del mod topLvl">
          <ac:chgData name="郭晏誠" userId="e3219672-2777-4d19-8d82-f0c196fe9886" providerId="ADAL" clId="{622D6526-C997-4B6E-8166-66D7A23FB44B}" dt="2023-05-29T08:43:15.082" v="4954" actId="478"/>
          <ac:spMkLst>
            <pc:docMk/>
            <pc:sldMk cId="735242394" sldId="1662"/>
            <ac:spMk id="28" creationId="{A7271B6A-3BE5-0C6E-FB62-F82959DCBBCF}"/>
          </ac:spMkLst>
        </pc:spChg>
        <pc:spChg chg="del mod topLvl">
          <ac:chgData name="郭晏誠" userId="e3219672-2777-4d19-8d82-f0c196fe9886" providerId="ADAL" clId="{622D6526-C997-4B6E-8166-66D7A23FB44B}" dt="2023-05-29T08:43:15.082" v="4954" actId="478"/>
          <ac:spMkLst>
            <pc:docMk/>
            <pc:sldMk cId="735242394" sldId="1662"/>
            <ac:spMk id="29" creationId="{BECEF5BC-1083-98D4-ECBA-5E8F6570A481}"/>
          </ac:spMkLst>
        </pc:spChg>
        <pc:spChg chg="del mod topLvl">
          <ac:chgData name="郭晏誠" userId="e3219672-2777-4d19-8d82-f0c196fe9886" providerId="ADAL" clId="{622D6526-C997-4B6E-8166-66D7A23FB44B}" dt="2023-05-29T08:43:15.082" v="4954" actId="478"/>
          <ac:spMkLst>
            <pc:docMk/>
            <pc:sldMk cId="735242394" sldId="1662"/>
            <ac:spMk id="30" creationId="{3FEF7B94-171F-98E5-9443-417EDC605E22}"/>
          </ac:spMkLst>
        </pc:spChg>
        <pc:spChg chg="del mod topLvl">
          <ac:chgData name="郭晏誠" userId="e3219672-2777-4d19-8d82-f0c196fe9886" providerId="ADAL" clId="{622D6526-C997-4B6E-8166-66D7A23FB44B}" dt="2023-05-29T08:43:15.082" v="4954" actId="478"/>
          <ac:spMkLst>
            <pc:docMk/>
            <pc:sldMk cId="735242394" sldId="1662"/>
            <ac:spMk id="31" creationId="{2FFEF37D-427C-4628-EBB1-1C599A89B735}"/>
          </ac:spMkLst>
        </pc:spChg>
        <pc:spChg chg="del mod topLvl">
          <ac:chgData name="郭晏誠" userId="e3219672-2777-4d19-8d82-f0c196fe9886" providerId="ADAL" clId="{622D6526-C997-4B6E-8166-66D7A23FB44B}" dt="2023-05-29T08:43:15.082" v="4954" actId="478"/>
          <ac:spMkLst>
            <pc:docMk/>
            <pc:sldMk cId="735242394" sldId="1662"/>
            <ac:spMk id="32" creationId="{F9409974-9F4A-6BDE-040F-FB12CB99A0C1}"/>
          </ac:spMkLst>
        </pc:spChg>
        <pc:spChg chg="del mod topLvl">
          <ac:chgData name="郭晏誠" userId="e3219672-2777-4d19-8d82-f0c196fe9886" providerId="ADAL" clId="{622D6526-C997-4B6E-8166-66D7A23FB44B}" dt="2023-05-29T08:43:15.082" v="4954" actId="478"/>
          <ac:spMkLst>
            <pc:docMk/>
            <pc:sldMk cId="735242394" sldId="1662"/>
            <ac:spMk id="33" creationId="{866DB342-FD4A-5C9B-3401-9AC2541EDC30}"/>
          </ac:spMkLst>
        </pc:spChg>
        <pc:spChg chg="del mod topLvl">
          <ac:chgData name="郭晏誠" userId="e3219672-2777-4d19-8d82-f0c196fe9886" providerId="ADAL" clId="{622D6526-C997-4B6E-8166-66D7A23FB44B}" dt="2023-05-29T08:43:15.082" v="4954" actId="478"/>
          <ac:spMkLst>
            <pc:docMk/>
            <pc:sldMk cId="735242394" sldId="1662"/>
            <ac:spMk id="34" creationId="{0875B04A-2608-A9DE-996E-0339F92BE49A}"/>
          </ac:spMkLst>
        </pc:spChg>
        <pc:spChg chg="del mod topLvl">
          <ac:chgData name="郭晏誠" userId="e3219672-2777-4d19-8d82-f0c196fe9886" providerId="ADAL" clId="{622D6526-C997-4B6E-8166-66D7A23FB44B}" dt="2023-05-29T08:43:15.082" v="4954" actId="478"/>
          <ac:spMkLst>
            <pc:docMk/>
            <pc:sldMk cId="735242394" sldId="1662"/>
            <ac:spMk id="35" creationId="{94DF3A02-BFE2-3E17-826F-A751F3760788}"/>
          </ac:spMkLst>
        </pc:spChg>
        <pc:spChg chg="del mod topLvl">
          <ac:chgData name="郭晏誠" userId="e3219672-2777-4d19-8d82-f0c196fe9886" providerId="ADAL" clId="{622D6526-C997-4B6E-8166-66D7A23FB44B}" dt="2023-05-29T08:43:15.082" v="4954" actId="478"/>
          <ac:spMkLst>
            <pc:docMk/>
            <pc:sldMk cId="735242394" sldId="1662"/>
            <ac:spMk id="36" creationId="{C92A983E-C617-2D46-AC3C-7B97F9846848}"/>
          </ac:spMkLst>
        </pc:spChg>
        <pc:spChg chg="del mod topLvl">
          <ac:chgData name="郭晏誠" userId="e3219672-2777-4d19-8d82-f0c196fe9886" providerId="ADAL" clId="{622D6526-C997-4B6E-8166-66D7A23FB44B}" dt="2023-05-29T08:43:15.082" v="4954" actId="478"/>
          <ac:spMkLst>
            <pc:docMk/>
            <pc:sldMk cId="735242394" sldId="1662"/>
            <ac:spMk id="37" creationId="{EA8CDB61-4A98-5127-1D52-41762B979B9E}"/>
          </ac:spMkLst>
        </pc:spChg>
        <pc:spChg chg="del mod topLvl">
          <ac:chgData name="郭晏誠" userId="e3219672-2777-4d19-8d82-f0c196fe9886" providerId="ADAL" clId="{622D6526-C997-4B6E-8166-66D7A23FB44B}" dt="2023-05-29T08:43:15.082" v="4954" actId="478"/>
          <ac:spMkLst>
            <pc:docMk/>
            <pc:sldMk cId="735242394" sldId="1662"/>
            <ac:spMk id="38" creationId="{536434B9-912B-4575-40D5-55C378A0FF5D}"/>
          </ac:spMkLst>
        </pc:spChg>
        <pc:spChg chg="del mod topLvl">
          <ac:chgData name="郭晏誠" userId="e3219672-2777-4d19-8d82-f0c196fe9886" providerId="ADAL" clId="{622D6526-C997-4B6E-8166-66D7A23FB44B}" dt="2023-05-29T08:43:01.308" v="4950" actId="478"/>
          <ac:spMkLst>
            <pc:docMk/>
            <pc:sldMk cId="735242394" sldId="1662"/>
            <ac:spMk id="39" creationId="{9C2865F7-74A9-8834-FDB9-D79A593CF4DE}"/>
          </ac:spMkLst>
        </pc:spChg>
        <pc:spChg chg="del mod topLvl">
          <ac:chgData name="郭晏誠" userId="e3219672-2777-4d19-8d82-f0c196fe9886" providerId="ADAL" clId="{622D6526-C997-4B6E-8166-66D7A23FB44B}" dt="2023-05-29T08:43:19.569" v="4955" actId="478"/>
          <ac:spMkLst>
            <pc:docMk/>
            <pc:sldMk cId="735242394" sldId="1662"/>
            <ac:spMk id="40" creationId="{6D7300C8-4E13-32BE-65B0-5BFBDBDC8FD6}"/>
          </ac:spMkLst>
        </pc:spChg>
        <pc:spChg chg="del mod topLvl">
          <ac:chgData name="郭晏誠" userId="e3219672-2777-4d19-8d82-f0c196fe9886" providerId="ADAL" clId="{622D6526-C997-4B6E-8166-66D7A23FB44B}" dt="2023-05-29T08:43:19.569" v="4955" actId="478"/>
          <ac:spMkLst>
            <pc:docMk/>
            <pc:sldMk cId="735242394" sldId="1662"/>
            <ac:spMk id="41" creationId="{6C8FDA74-0F6E-E143-19F3-8586DD7D8D01}"/>
          </ac:spMkLst>
        </pc:spChg>
        <pc:spChg chg="del mod topLvl">
          <ac:chgData name="郭晏誠" userId="e3219672-2777-4d19-8d82-f0c196fe9886" providerId="ADAL" clId="{622D6526-C997-4B6E-8166-66D7A23FB44B}" dt="2023-05-29T08:43:19.569" v="4955" actId="478"/>
          <ac:spMkLst>
            <pc:docMk/>
            <pc:sldMk cId="735242394" sldId="1662"/>
            <ac:spMk id="42" creationId="{30749E9C-1EEA-D650-4DC1-007BF00E5AF9}"/>
          </ac:spMkLst>
        </pc:spChg>
        <pc:spChg chg="del mod topLvl">
          <ac:chgData name="郭晏誠" userId="e3219672-2777-4d19-8d82-f0c196fe9886" providerId="ADAL" clId="{622D6526-C997-4B6E-8166-66D7A23FB44B}" dt="2023-05-29T08:43:19.569" v="4955" actId="478"/>
          <ac:spMkLst>
            <pc:docMk/>
            <pc:sldMk cId="735242394" sldId="1662"/>
            <ac:spMk id="43" creationId="{A7E1B56A-C9E2-A5A7-5EFB-62F53370E542}"/>
          </ac:spMkLst>
        </pc:spChg>
        <pc:spChg chg="del mod topLvl">
          <ac:chgData name="郭晏誠" userId="e3219672-2777-4d19-8d82-f0c196fe9886" providerId="ADAL" clId="{622D6526-C997-4B6E-8166-66D7A23FB44B}" dt="2023-05-29T08:43:19.569" v="4955" actId="478"/>
          <ac:spMkLst>
            <pc:docMk/>
            <pc:sldMk cId="735242394" sldId="1662"/>
            <ac:spMk id="44" creationId="{B9B4E570-D957-D677-F2F5-58A3DD249CAC}"/>
          </ac:spMkLst>
        </pc:spChg>
        <pc:spChg chg="del mod topLvl">
          <ac:chgData name="郭晏誠" userId="e3219672-2777-4d19-8d82-f0c196fe9886" providerId="ADAL" clId="{622D6526-C997-4B6E-8166-66D7A23FB44B}" dt="2023-05-29T08:43:19.569" v="4955" actId="478"/>
          <ac:spMkLst>
            <pc:docMk/>
            <pc:sldMk cId="735242394" sldId="1662"/>
            <ac:spMk id="45" creationId="{B6299C5C-8282-76D0-EFF1-7D1402F847AB}"/>
          </ac:spMkLst>
        </pc:spChg>
        <pc:spChg chg="del mod topLvl">
          <ac:chgData name="郭晏誠" userId="e3219672-2777-4d19-8d82-f0c196fe9886" providerId="ADAL" clId="{622D6526-C997-4B6E-8166-66D7A23FB44B}" dt="2023-05-29T08:43:19.569" v="4955" actId="478"/>
          <ac:spMkLst>
            <pc:docMk/>
            <pc:sldMk cId="735242394" sldId="1662"/>
            <ac:spMk id="46" creationId="{44C334A9-E702-7318-1CC7-B3E7711D4710}"/>
          </ac:spMkLst>
        </pc:spChg>
        <pc:spChg chg="del mod topLvl">
          <ac:chgData name="郭晏誠" userId="e3219672-2777-4d19-8d82-f0c196fe9886" providerId="ADAL" clId="{622D6526-C997-4B6E-8166-66D7A23FB44B}" dt="2023-05-29T08:43:19.569" v="4955" actId="478"/>
          <ac:spMkLst>
            <pc:docMk/>
            <pc:sldMk cId="735242394" sldId="1662"/>
            <ac:spMk id="47" creationId="{4F957F97-DB69-CA1A-B320-15BD7C4F375C}"/>
          </ac:spMkLst>
        </pc:spChg>
        <pc:spChg chg="del mod topLvl">
          <ac:chgData name="郭晏誠" userId="e3219672-2777-4d19-8d82-f0c196fe9886" providerId="ADAL" clId="{622D6526-C997-4B6E-8166-66D7A23FB44B}" dt="2023-05-29T08:43:19.569" v="4955" actId="478"/>
          <ac:spMkLst>
            <pc:docMk/>
            <pc:sldMk cId="735242394" sldId="1662"/>
            <ac:spMk id="48" creationId="{3B42E836-AEA1-8D58-3E71-067FADE75C63}"/>
          </ac:spMkLst>
        </pc:spChg>
        <pc:spChg chg="del mod topLvl">
          <ac:chgData name="郭晏誠" userId="e3219672-2777-4d19-8d82-f0c196fe9886" providerId="ADAL" clId="{622D6526-C997-4B6E-8166-66D7A23FB44B}" dt="2023-05-29T08:43:19.569" v="4955" actId="478"/>
          <ac:spMkLst>
            <pc:docMk/>
            <pc:sldMk cId="735242394" sldId="1662"/>
            <ac:spMk id="49" creationId="{58B4C9A8-6D64-F1D5-E45E-D98615C1E7B9}"/>
          </ac:spMkLst>
        </pc:spChg>
        <pc:spChg chg="del mod topLvl">
          <ac:chgData name="郭晏誠" userId="e3219672-2777-4d19-8d82-f0c196fe9886" providerId="ADAL" clId="{622D6526-C997-4B6E-8166-66D7A23FB44B}" dt="2023-05-29T08:43:19.569" v="4955" actId="478"/>
          <ac:spMkLst>
            <pc:docMk/>
            <pc:sldMk cId="735242394" sldId="1662"/>
            <ac:spMk id="50" creationId="{FBE3431F-5BB4-EB05-EBB6-09CDD7EA7D5C}"/>
          </ac:spMkLst>
        </pc:spChg>
        <pc:spChg chg="del mod topLvl">
          <ac:chgData name="郭晏誠" userId="e3219672-2777-4d19-8d82-f0c196fe9886" providerId="ADAL" clId="{622D6526-C997-4B6E-8166-66D7A23FB44B}" dt="2023-05-29T08:43:19.569" v="4955" actId="478"/>
          <ac:spMkLst>
            <pc:docMk/>
            <pc:sldMk cId="735242394" sldId="1662"/>
            <ac:spMk id="51" creationId="{A60A9A1F-2819-8AEE-2E1D-27D3B1D03F39}"/>
          </ac:spMkLst>
        </pc:spChg>
        <pc:spChg chg="del mod topLvl">
          <ac:chgData name="郭晏誠" userId="e3219672-2777-4d19-8d82-f0c196fe9886" providerId="ADAL" clId="{622D6526-C997-4B6E-8166-66D7A23FB44B}" dt="2023-05-29T08:43:19.569" v="4955" actId="478"/>
          <ac:spMkLst>
            <pc:docMk/>
            <pc:sldMk cId="735242394" sldId="1662"/>
            <ac:spMk id="52" creationId="{F878B483-1F70-33A8-4608-8083CD6EB08C}"/>
          </ac:spMkLst>
        </pc:spChg>
        <pc:spChg chg="del mod topLvl">
          <ac:chgData name="郭晏誠" userId="e3219672-2777-4d19-8d82-f0c196fe9886" providerId="ADAL" clId="{622D6526-C997-4B6E-8166-66D7A23FB44B}" dt="2023-05-29T08:43:19.569" v="4955" actId="478"/>
          <ac:spMkLst>
            <pc:docMk/>
            <pc:sldMk cId="735242394" sldId="1662"/>
            <ac:spMk id="53" creationId="{946B5F86-3D6E-699E-C611-12DFF7BEE00E}"/>
          </ac:spMkLst>
        </pc:spChg>
        <pc:spChg chg="del mod topLvl">
          <ac:chgData name="郭晏誠" userId="e3219672-2777-4d19-8d82-f0c196fe9886" providerId="ADAL" clId="{622D6526-C997-4B6E-8166-66D7A23FB44B}" dt="2023-05-29T08:43:19.569" v="4955" actId="478"/>
          <ac:spMkLst>
            <pc:docMk/>
            <pc:sldMk cId="735242394" sldId="1662"/>
            <ac:spMk id="54" creationId="{C6295327-EC69-0A7E-FD1E-FD3990D98EEF}"/>
          </ac:spMkLst>
        </pc:spChg>
        <pc:spChg chg="del mod topLvl">
          <ac:chgData name="郭晏誠" userId="e3219672-2777-4d19-8d82-f0c196fe9886" providerId="ADAL" clId="{622D6526-C997-4B6E-8166-66D7A23FB44B}" dt="2023-05-29T08:43:19.569" v="4955" actId="478"/>
          <ac:spMkLst>
            <pc:docMk/>
            <pc:sldMk cId="735242394" sldId="1662"/>
            <ac:spMk id="55" creationId="{2E10CC0A-7590-4A7A-9096-80B8B2652966}"/>
          </ac:spMkLst>
        </pc:spChg>
        <pc:spChg chg="del mod topLvl">
          <ac:chgData name="郭晏誠" userId="e3219672-2777-4d19-8d82-f0c196fe9886" providerId="ADAL" clId="{622D6526-C997-4B6E-8166-66D7A23FB44B}" dt="2023-05-29T08:43:19.569" v="4955" actId="478"/>
          <ac:spMkLst>
            <pc:docMk/>
            <pc:sldMk cId="735242394" sldId="1662"/>
            <ac:spMk id="56" creationId="{7EAF2415-40BE-D564-1FEE-BDA1CF50BAF5}"/>
          </ac:spMkLst>
        </pc:spChg>
        <pc:spChg chg="del mod topLvl">
          <ac:chgData name="郭晏誠" userId="e3219672-2777-4d19-8d82-f0c196fe9886" providerId="ADAL" clId="{622D6526-C997-4B6E-8166-66D7A23FB44B}" dt="2023-05-29T08:43:19.569" v="4955" actId="478"/>
          <ac:spMkLst>
            <pc:docMk/>
            <pc:sldMk cId="735242394" sldId="1662"/>
            <ac:spMk id="57" creationId="{6C9F3667-299D-3AEC-5908-4EEBCB08EFB6}"/>
          </ac:spMkLst>
        </pc:spChg>
        <pc:spChg chg="del mod topLvl">
          <ac:chgData name="郭晏誠" userId="e3219672-2777-4d19-8d82-f0c196fe9886" providerId="ADAL" clId="{622D6526-C997-4B6E-8166-66D7A23FB44B}" dt="2023-05-29T08:43:19.569" v="4955" actId="478"/>
          <ac:spMkLst>
            <pc:docMk/>
            <pc:sldMk cId="735242394" sldId="1662"/>
            <ac:spMk id="58" creationId="{0870AAEA-0CE4-37AA-F640-F5189C418A86}"/>
          </ac:spMkLst>
        </pc:spChg>
        <pc:spChg chg="del mod topLvl">
          <ac:chgData name="郭晏誠" userId="e3219672-2777-4d19-8d82-f0c196fe9886" providerId="ADAL" clId="{622D6526-C997-4B6E-8166-66D7A23FB44B}" dt="2023-05-29T08:43:19.569" v="4955" actId="478"/>
          <ac:spMkLst>
            <pc:docMk/>
            <pc:sldMk cId="735242394" sldId="1662"/>
            <ac:spMk id="59" creationId="{595E695A-0391-81BF-CE6D-171A1ADCB071}"/>
          </ac:spMkLst>
        </pc:spChg>
        <pc:spChg chg="del mod topLvl">
          <ac:chgData name="郭晏誠" userId="e3219672-2777-4d19-8d82-f0c196fe9886" providerId="ADAL" clId="{622D6526-C997-4B6E-8166-66D7A23FB44B}" dt="2023-05-29T08:43:19.569" v="4955" actId="478"/>
          <ac:spMkLst>
            <pc:docMk/>
            <pc:sldMk cId="735242394" sldId="1662"/>
            <ac:spMk id="61" creationId="{4D65235D-0EA1-F3A1-52B8-6283300343FB}"/>
          </ac:spMkLst>
        </pc:spChg>
        <pc:spChg chg="del mod topLvl">
          <ac:chgData name="郭晏誠" userId="e3219672-2777-4d19-8d82-f0c196fe9886" providerId="ADAL" clId="{622D6526-C997-4B6E-8166-66D7A23FB44B}" dt="2023-05-29T08:42:58.647" v="4948" actId="478"/>
          <ac:spMkLst>
            <pc:docMk/>
            <pc:sldMk cId="735242394" sldId="1662"/>
            <ac:spMk id="62" creationId="{DC740EDF-3C8D-200D-4E8C-2CF88A810D33}"/>
          </ac:spMkLst>
        </pc:spChg>
        <pc:spChg chg="mod topLvl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63" creationId="{B52FF451-C060-71AE-5ECF-F9B471B026B9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66" creationId="{A187631C-BA44-C7DC-4538-2218666717A0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67" creationId="{7446D418-00E2-2A33-4420-72EBBAC046D9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68" creationId="{7B585094-3E5D-8F9C-500D-3ED5F0F0117C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69" creationId="{7163EEC9-492A-1237-73AF-34D4E1C6AF86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74" creationId="{D8A8B194-10AC-907C-7354-6DFD09CF405C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82" creationId="{DF0BA03B-50B9-5FD2-4B4C-FA7869B9CD14}"/>
          </ac:spMkLst>
        </pc:spChg>
        <pc:spChg chg="del mod topLvl">
          <ac:chgData name="郭晏誠" userId="e3219672-2777-4d19-8d82-f0c196fe9886" providerId="ADAL" clId="{622D6526-C997-4B6E-8166-66D7A23FB44B}" dt="2023-05-29T08:42:50.578" v="4945" actId="478"/>
          <ac:spMkLst>
            <pc:docMk/>
            <pc:sldMk cId="735242394" sldId="1662"/>
            <ac:spMk id="84" creationId="{88958982-E6B7-FDC6-4E6F-0829F18F944C}"/>
          </ac:spMkLst>
        </pc:spChg>
        <pc:spChg chg="del mod topLvl">
          <ac:chgData name="郭晏誠" userId="e3219672-2777-4d19-8d82-f0c196fe9886" providerId="ADAL" clId="{622D6526-C997-4B6E-8166-66D7A23FB44B}" dt="2023-05-29T08:42:50.578" v="4945" actId="478"/>
          <ac:spMkLst>
            <pc:docMk/>
            <pc:sldMk cId="735242394" sldId="1662"/>
            <ac:spMk id="85" creationId="{0A55F7F5-7978-33F1-2B89-239B0B93FCCF}"/>
          </ac:spMkLst>
        </pc:spChg>
        <pc:spChg chg="del mod topLvl">
          <ac:chgData name="郭晏誠" userId="e3219672-2777-4d19-8d82-f0c196fe9886" providerId="ADAL" clId="{622D6526-C997-4B6E-8166-66D7A23FB44B}" dt="2023-05-29T08:42:50.578" v="4945" actId="478"/>
          <ac:spMkLst>
            <pc:docMk/>
            <pc:sldMk cId="735242394" sldId="1662"/>
            <ac:spMk id="86" creationId="{93D9F1E2-AACC-659D-DDDA-422D5A6DAB18}"/>
          </ac:spMkLst>
        </pc:spChg>
        <pc:spChg chg="del mod topLvl">
          <ac:chgData name="郭晏誠" userId="e3219672-2777-4d19-8d82-f0c196fe9886" providerId="ADAL" clId="{622D6526-C997-4B6E-8166-66D7A23FB44B}" dt="2023-05-29T08:42:50.578" v="4945" actId="478"/>
          <ac:spMkLst>
            <pc:docMk/>
            <pc:sldMk cId="735242394" sldId="1662"/>
            <ac:spMk id="87" creationId="{6DC8FB11-E811-2510-8E5E-B0A447011E0D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100" creationId="{F35A0DD9-B3AF-523F-2AB8-D1E59C3017AD}"/>
          </ac:spMkLst>
        </pc:spChg>
        <pc:spChg chg="add del mod">
          <ac:chgData name="郭晏誠" userId="e3219672-2777-4d19-8d82-f0c196fe9886" providerId="ADAL" clId="{622D6526-C997-4B6E-8166-66D7A23FB44B}" dt="2023-05-29T10:22:59.197" v="5443" actId="478"/>
          <ac:spMkLst>
            <pc:docMk/>
            <pc:sldMk cId="735242394" sldId="1662"/>
            <ac:spMk id="102" creationId="{FA17A2D8-4D3F-46C7-6492-2B8A22637445}"/>
          </ac:spMkLst>
        </pc:spChg>
        <pc:spChg chg="add del mod">
          <ac:chgData name="郭晏誠" userId="e3219672-2777-4d19-8d82-f0c196fe9886" providerId="ADAL" clId="{622D6526-C997-4B6E-8166-66D7A23FB44B}" dt="2023-05-29T10:22:59.197" v="5443" actId="478"/>
          <ac:spMkLst>
            <pc:docMk/>
            <pc:sldMk cId="735242394" sldId="1662"/>
            <ac:spMk id="103" creationId="{43425981-DDDF-49B8-09C2-941952D56D6B}"/>
          </ac:spMkLst>
        </pc:spChg>
        <pc:spChg chg="add del mod">
          <ac:chgData name="郭晏誠" userId="e3219672-2777-4d19-8d82-f0c196fe9886" providerId="ADAL" clId="{622D6526-C997-4B6E-8166-66D7A23FB44B}" dt="2023-05-29T10:22:59.197" v="5443" actId="478"/>
          <ac:spMkLst>
            <pc:docMk/>
            <pc:sldMk cId="735242394" sldId="1662"/>
            <ac:spMk id="104" creationId="{3AB47384-97BB-CF0A-E495-AA322A0737DB}"/>
          </ac:spMkLst>
        </pc:spChg>
        <pc:spChg chg="add del mod">
          <ac:chgData name="郭晏誠" userId="e3219672-2777-4d19-8d82-f0c196fe9886" providerId="ADAL" clId="{622D6526-C997-4B6E-8166-66D7A23FB44B}" dt="2023-05-29T10:22:59.197" v="5443" actId="478"/>
          <ac:spMkLst>
            <pc:docMk/>
            <pc:sldMk cId="735242394" sldId="1662"/>
            <ac:spMk id="105" creationId="{963C91A7-C714-A91C-8D0F-4021200EF9C6}"/>
          </ac:spMkLst>
        </pc:spChg>
        <pc:spChg chg="add del mod">
          <ac:chgData name="郭晏誠" userId="e3219672-2777-4d19-8d82-f0c196fe9886" providerId="ADAL" clId="{622D6526-C997-4B6E-8166-66D7A23FB44B}" dt="2023-05-29T10:22:59.197" v="5443" actId="478"/>
          <ac:spMkLst>
            <pc:docMk/>
            <pc:sldMk cId="735242394" sldId="1662"/>
            <ac:spMk id="106" creationId="{FA783D41-A577-9394-D78A-56E3FA9ACFBD}"/>
          </ac:spMkLst>
        </pc:spChg>
        <pc:spChg chg="add del mod">
          <ac:chgData name="郭晏誠" userId="e3219672-2777-4d19-8d82-f0c196fe9886" providerId="ADAL" clId="{622D6526-C997-4B6E-8166-66D7A23FB44B}" dt="2023-05-29T10:22:59.197" v="5443" actId="478"/>
          <ac:spMkLst>
            <pc:docMk/>
            <pc:sldMk cId="735242394" sldId="1662"/>
            <ac:spMk id="107" creationId="{FAAD6506-0423-9503-46AA-DA0D097F77C3}"/>
          </ac:spMkLst>
        </pc:spChg>
        <pc:spChg chg="add del mod">
          <ac:chgData name="郭晏誠" userId="e3219672-2777-4d19-8d82-f0c196fe9886" providerId="ADAL" clId="{622D6526-C997-4B6E-8166-66D7A23FB44B}" dt="2023-05-29T10:22:59.197" v="5443" actId="478"/>
          <ac:spMkLst>
            <pc:docMk/>
            <pc:sldMk cId="735242394" sldId="1662"/>
            <ac:spMk id="108" creationId="{470950F0-70DF-702D-BA96-47D6404899B2}"/>
          </ac:spMkLst>
        </pc:spChg>
        <pc:spChg chg="add del mod">
          <ac:chgData name="郭晏誠" userId="e3219672-2777-4d19-8d82-f0c196fe9886" providerId="ADAL" clId="{622D6526-C997-4B6E-8166-66D7A23FB44B}" dt="2023-05-29T10:22:59.197" v="5443" actId="478"/>
          <ac:spMkLst>
            <pc:docMk/>
            <pc:sldMk cId="735242394" sldId="1662"/>
            <ac:spMk id="109" creationId="{C88D4639-5B6E-DD56-007F-D3AC93D41D29}"/>
          </ac:spMkLst>
        </pc:spChg>
        <pc:spChg chg="add del mod">
          <ac:chgData name="郭晏誠" userId="e3219672-2777-4d19-8d82-f0c196fe9886" providerId="ADAL" clId="{622D6526-C997-4B6E-8166-66D7A23FB44B}" dt="2023-05-29T10:22:59.197" v="5443" actId="478"/>
          <ac:spMkLst>
            <pc:docMk/>
            <pc:sldMk cId="735242394" sldId="1662"/>
            <ac:spMk id="110" creationId="{2FD64846-F065-D14D-CCE6-52EFB04537BE}"/>
          </ac:spMkLst>
        </pc:spChg>
        <pc:spChg chg="mod topLvl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113" creationId="{25BFC21B-70A3-C566-E101-CFCA96F64028}"/>
          </ac:spMkLst>
        </pc:spChg>
        <pc:spChg chg="add del mod">
          <ac:chgData name="郭晏誠" userId="e3219672-2777-4d19-8d82-f0c196fe9886" providerId="ADAL" clId="{622D6526-C997-4B6E-8166-66D7A23FB44B}" dt="2023-05-29T10:22:59.197" v="5443" actId="478"/>
          <ac:spMkLst>
            <pc:docMk/>
            <pc:sldMk cId="735242394" sldId="1662"/>
            <ac:spMk id="115" creationId="{ED7D9013-0BF6-8036-B441-C32014010BAD}"/>
          </ac:spMkLst>
        </pc:spChg>
        <pc:spChg chg="add del mod">
          <ac:chgData name="郭晏誠" userId="e3219672-2777-4d19-8d82-f0c196fe9886" providerId="ADAL" clId="{622D6526-C997-4B6E-8166-66D7A23FB44B}" dt="2023-05-29T10:22:59.197" v="5443" actId="478"/>
          <ac:spMkLst>
            <pc:docMk/>
            <pc:sldMk cId="735242394" sldId="1662"/>
            <ac:spMk id="116" creationId="{0BF1CA91-AE52-3A72-829E-78BE5DEDB7BF}"/>
          </ac:spMkLst>
        </pc:spChg>
        <pc:spChg chg="add del mod">
          <ac:chgData name="郭晏誠" userId="e3219672-2777-4d19-8d82-f0c196fe9886" providerId="ADAL" clId="{622D6526-C997-4B6E-8166-66D7A23FB44B}" dt="2023-05-29T10:22:59.197" v="5443" actId="478"/>
          <ac:spMkLst>
            <pc:docMk/>
            <pc:sldMk cId="735242394" sldId="1662"/>
            <ac:spMk id="117" creationId="{AC006565-2F2E-D3C7-055B-A0D448BE3E70}"/>
          </ac:spMkLst>
        </pc:spChg>
        <pc:spChg chg="add del mod">
          <ac:chgData name="郭晏誠" userId="e3219672-2777-4d19-8d82-f0c196fe9886" providerId="ADAL" clId="{622D6526-C997-4B6E-8166-66D7A23FB44B}" dt="2023-05-29T10:22:59.197" v="5443" actId="478"/>
          <ac:spMkLst>
            <pc:docMk/>
            <pc:sldMk cId="735242394" sldId="1662"/>
            <ac:spMk id="119" creationId="{299CD405-A448-5329-A66A-5C8ED2C4BEEB}"/>
          </ac:spMkLst>
        </pc:spChg>
        <pc:spChg chg="add del mod">
          <ac:chgData name="郭晏誠" userId="e3219672-2777-4d19-8d82-f0c196fe9886" providerId="ADAL" clId="{622D6526-C997-4B6E-8166-66D7A23FB44B}" dt="2023-05-29T10:22:59.197" v="5443" actId="478"/>
          <ac:spMkLst>
            <pc:docMk/>
            <pc:sldMk cId="735242394" sldId="1662"/>
            <ac:spMk id="120" creationId="{07C0C488-ABD0-A27B-D0F9-025CFEB0F174}"/>
          </ac:spMkLst>
        </pc:spChg>
        <pc:spChg chg="add del mod">
          <ac:chgData name="郭晏誠" userId="e3219672-2777-4d19-8d82-f0c196fe9886" providerId="ADAL" clId="{622D6526-C997-4B6E-8166-66D7A23FB44B}" dt="2023-05-29T10:22:59.197" v="5443" actId="478"/>
          <ac:spMkLst>
            <pc:docMk/>
            <pc:sldMk cId="735242394" sldId="1662"/>
            <ac:spMk id="122" creationId="{B6F0BB9F-0679-308A-D13F-BE917B8B020F}"/>
          </ac:spMkLst>
        </pc:spChg>
        <pc:spChg chg="add del mod">
          <ac:chgData name="郭晏誠" userId="e3219672-2777-4d19-8d82-f0c196fe9886" providerId="ADAL" clId="{622D6526-C997-4B6E-8166-66D7A23FB44B}" dt="2023-05-29T10:20:14.336" v="5368" actId="478"/>
          <ac:spMkLst>
            <pc:docMk/>
            <pc:sldMk cId="735242394" sldId="1662"/>
            <ac:spMk id="124" creationId="{6E3E3DC2-FDAC-2A16-E764-A123CDFC655D}"/>
          </ac:spMkLst>
        </pc:spChg>
        <pc:spChg chg="add del mod">
          <ac:chgData name="郭晏誠" userId="e3219672-2777-4d19-8d82-f0c196fe9886" providerId="ADAL" clId="{622D6526-C997-4B6E-8166-66D7A23FB44B}" dt="2023-05-29T10:22:59.197" v="5443" actId="478"/>
          <ac:spMkLst>
            <pc:docMk/>
            <pc:sldMk cId="735242394" sldId="1662"/>
            <ac:spMk id="130" creationId="{52809E06-C329-AA82-0632-EE17C45ECC64}"/>
          </ac:spMkLst>
        </pc:spChg>
        <pc:spChg chg="del mod topLvl">
          <ac:chgData name="郭晏誠" userId="e3219672-2777-4d19-8d82-f0c196fe9886" providerId="ADAL" clId="{622D6526-C997-4B6E-8166-66D7A23FB44B}" dt="2023-05-29T10:11:37.522" v="5270" actId="478"/>
          <ac:spMkLst>
            <pc:docMk/>
            <pc:sldMk cId="735242394" sldId="1662"/>
            <ac:spMk id="153" creationId="{A52E3966-6FBF-DA76-26EF-0569327D7801}"/>
          </ac:spMkLst>
        </pc:spChg>
        <pc:spChg chg="del mod topLvl">
          <ac:chgData name="郭晏誠" userId="e3219672-2777-4d19-8d82-f0c196fe9886" providerId="ADAL" clId="{622D6526-C997-4B6E-8166-66D7A23FB44B}" dt="2023-05-29T10:11:37.522" v="5270" actId="478"/>
          <ac:spMkLst>
            <pc:docMk/>
            <pc:sldMk cId="735242394" sldId="1662"/>
            <ac:spMk id="154" creationId="{54655B4D-E3BD-0B36-CE23-6E507D38D1B2}"/>
          </ac:spMkLst>
        </pc:spChg>
        <pc:spChg chg="del mod topLvl">
          <ac:chgData name="郭晏誠" userId="e3219672-2777-4d19-8d82-f0c196fe9886" providerId="ADAL" clId="{622D6526-C997-4B6E-8166-66D7A23FB44B}" dt="2023-05-29T10:11:37.522" v="5270" actId="478"/>
          <ac:spMkLst>
            <pc:docMk/>
            <pc:sldMk cId="735242394" sldId="1662"/>
            <ac:spMk id="155" creationId="{E7B4239A-462C-5E96-F41E-A1DFBD421F88}"/>
          </ac:spMkLst>
        </pc:spChg>
        <pc:spChg chg="del mod topLvl">
          <ac:chgData name="郭晏誠" userId="e3219672-2777-4d19-8d82-f0c196fe9886" providerId="ADAL" clId="{622D6526-C997-4B6E-8166-66D7A23FB44B}" dt="2023-05-29T10:11:37.522" v="5270" actId="478"/>
          <ac:spMkLst>
            <pc:docMk/>
            <pc:sldMk cId="735242394" sldId="1662"/>
            <ac:spMk id="156" creationId="{C6E9EC11-B653-8AB6-77D6-2F36381DBFAE}"/>
          </ac:spMkLst>
        </pc:spChg>
        <pc:spChg chg="del mod topLvl">
          <ac:chgData name="郭晏誠" userId="e3219672-2777-4d19-8d82-f0c196fe9886" providerId="ADAL" clId="{622D6526-C997-4B6E-8166-66D7A23FB44B}" dt="2023-05-29T10:11:37.522" v="5270" actId="478"/>
          <ac:spMkLst>
            <pc:docMk/>
            <pc:sldMk cId="735242394" sldId="1662"/>
            <ac:spMk id="157" creationId="{7AEE1AB9-B204-8A64-8EAE-8D5274133E0B}"/>
          </ac:spMkLst>
        </pc:spChg>
        <pc:spChg chg="del mod topLvl">
          <ac:chgData name="郭晏誠" userId="e3219672-2777-4d19-8d82-f0c196fe9886" providerId="ADAL" clId="{622D6526-C997-4B6E-8166-66D7A23FB44B}" dt="2023-05-29T10:11:37.522" v="5270" actId="478"/>
          <ac:spMkLst>
            <pc:docMk/>
            <pc:sldMk cId="735242394" sldId="1662"/>
            <ac:spMk id="158" creationId="{0FA40BAA-DEC2-9409-6A25-F06212163EB2}"/>
          </ac:spMkLst>
        </pc:spChg>
        <pc:spChg chg="del mod topLvl">
          <ac:chgData name="郭晏誠" userId="e3219672-2777-4d19-8d82-f0c196fe9886" providerId="ADAL" clId="{622D6526-C997-4B6E-8166-66D7A23FB44B}" dt="2023-05-29T10:11:37.522" v="5270" actId="478"/>
          <ac:spMkLst>
            <pc:docMk/>
            <pc:sldMk cId="735242394" sldId="1662"/>
            <ac:spMk id="159" creationId="{60EF197C-7450-06E4-00B4-848ED11F767F}"/>
          </ac:spMkLst>
        </pc:spChg>
        <pc:spChg chg="del mod topLvl">
          <ac:chgData name="郭晏誠" userId="e3219672-2777-4d19-8d82-f0c196fe9886" providerId="ADAL" clId="{622D6526-C997-4B6E-8166-66D7A23FB44B}" dt="2023-05-29T10:11:37.522" v="5270" actId="478"/>
          <ac:spMkLst>
            <pc:docMk/>
            <pc:sldMk cId="735242394" sldId="1662"/>
            <ac:spMk id="160" creationId="{31B5EB11-2D69-AE08-89F4-BA25AB116178}"/>
          </ac:spMkLst>
        </pc:spChg>
        <pc:spChg chg="del mod topLvl">
          <ac:chgData name="郭晏誠" userId="e3219672-2777-4d19-8d82-f0c196fe9886" providerId="ADAL" clId="{622D6526-C997-4B6E-8166-66D7A23FB44B}" dt="2023-05-29T10:11:37.522" v="5270" actId="478"/>
          <ac:spMkLst>
            <pc:docMk/>
            <pc:sldMk cId="735242394" sldId="1662"/>
            <ac:spMk id="161" creationId="{00448C2D-429F-738F-7CBB-8F3EE3323EFF}"/>
          </ac:spMkLst>
        </pc:spChg>
        <pc:spChg chg="del mod topLvl">
          <ac:chgData name="郭晏誠" userId="e3219672-2777-4d19-8d82-f0c196fe9886" providerId="ADAL" clId="{622D6526-C997-4B6E-8166-66D7A23FB44B}" dt="2023-05-29T10:11:37.522" v="5270" actId="478"/>
          <ac:spMkLst>
            <pc:docMk/>
            <pc:sldMk cId="735242394" sldId="1662"/>
            <ac:spMk id="162" creationId="{1EBC14FF-6765-DF09-C052-F0B8864882F6}"/>
          </ac:spMkLst>
        </pc:spChg>
        <pc:spChg chg="del mod topLvl">
          <ac:chgData name="郭晏誠" userId="e3219672-2777-4d19-8d82-f0c196fe9886" providerId="ADAL" clId="{622D6526-C997-4B6E-8166-66D7A23FB44B}" dt="2023-05-29T10:11:37.522" v="5270" actId="478"/>
          <ac:spMkLst>
            <pc:docMk/>
            <pc:sldMk cId="735242394" sldId="1662"/>
            <ac:spMk id="163" creationId="{E4227DB6-D39C-6A25-C12C-49D68C976384}"/>
          </ac:spMkLst>
        </pc:spChg>
        <pc:spChg chg="del mod topLvl">
          <ac:chgData name="郭晏誠" userId="e3219672-2777-4d19-8d82-f0c196fe9886" providerId="ADAL" clId="{622D6526-C997-4B6E-8166-66D7A23FB44B}" dt="2023-05-29T10:11:37.522" v="5270" actId="478"/>
          <ac:spMkLst>
            <pc:docMk/>
            <pc:sldMk cId="735242394" sldId="1662"/>
            <ac:spMk id="164" creationId="{8BDBEAFC-39BA-AF64-9008-EE6AA4010E6D}"/>
          </ac:spMkLst>
        </pc:spChg>
        <pc:spChg chg="del mod topLvl">
          <ac:chgData name="郭晏誠" userId="e3219672-2777-4d19-8d82-f0c196fe9886" providerId="ADAL" clId="{622D6526-C997-4B6E-8166-66D7A23FB44B}" dt="2023-05-29T10:11:37.522" v="5270" actId="478"/>
          <ac:spMkLst>
            <pc:docMk/>
            <pc:sldMk cId="735242394" sldId="1662"/>
            <ac:spMk id="165" creationId="{41240DE2-013C-C5E2-B0D5-BC3A113FFE13}"/>
          </ac:spMkLst>
        </pc:spChg>
        <pc:spChg chg="del mod topLvl">
          <ac:chgData name="郭晏誠" userId="e3219672-2777-4d19-8d82-f0c196fe9886" providerId="ADAL" clId="{622D6526-C997-4B6E-8166-66D7A23FB44B}" dt="2023-05-29T10:11:37.522" v="5270" actId="478"/>
          <ac:spMkLst>
            <pc:docMk/>
            <pc:sldMk cId="735242394" sldId="1662"/>
            <ac:spMk id="166" creationId="{2FC6DB6F-835B-A82E-3747-D6287974EA17}"/>
          </ac:spMkLst>
        </pc:spChg>
        <pc:spChg chg="del mod topLvl">
          <ac:chgData name="郭晏誠" userId="e3219672-2777-4d19-8d82-f0c196fe9886" providerId="ADAL" clId="{622D6526-C997-4B6E-8166-66D7A23FB44B}" dt="2023-05-29T10:11:37.522" v="5270" actId="478"/>
          <ac:spMkLst>
            <pc:docMk/>
            <pc:sldMk cId="735242394" sldId="1662"/>
            <ac:spMk id="167" creationId="{FA207A2D-3355-0DF3-82D7-828D84622F10}"/>
          </ac:spMkLst>
        </pc:spChg>
        <pc:spChg chg="del mod topLvl">
          <ac:chgData name="郭晏誠" userId="e3219672-2777-4d19-8d82-f0c196fe9886" providerId="ADAL" clId="{622D6526-C997-4B6E-8166-66D7A23FB44B}" dt="2023-05-29T10:11:37.522" v="5270" actId="478"/>
          <ac:spMkLst>
            <pc:docMk/>
            <pc:sldMk cId="735242394" sldId="1662"/>
            <ac:spMk id="168" creationId="{84C55456-D897-3491-DD07-A4ED6C5DC1C9}"/>
          </ac:spMkLst>
        </pc:spChg>
        <pc:spChg chg="del mod topLvl">
          <ac:chgData name="郭晏誠" userId="e3219672-2777-4d19-8d82-f0c196fe9886" providerId="ADAL" clId="{622D6526-C997-4B6E-8166-66D7A23FB44B}" dt="2023-05-29T10:11:37.522" v="5270" actId="478"/>
          <ac:spMkLst>
            <pc:docMk/>
            <pc:sldMk cId="735242394" sldId="1662"/>
            <ac:spMk id="169" creationId="{ED73046E-C6CF-F12E-2025-55ED266D9B93}"/>
          </ac:spMkLst>
        </pc:spChg>
        <pc:spChg chg="del mod topLvl">
          <ac:chgData name="郭晏誠" userId="e3219672-2777-4d19-8d82-f0c196fe9886" providerId="ADAL" clId="{622D6526-C997-4B6E-8166-66D7A23FB44B}" dt="2023-05-29T10:11:37.522" v="5270" actId="478"/>
          <ac:spMkLst>
            <pc:docMk/>
            <pc:sldMk cId="735242394" sldId="1662"/>
            <ac:spMk id="170" creationId="{D150C8AD-4E36-D5B5-CBDA-8DC59C5422F7}"/>
          </ac:spMkLst>
        </pc:spChg>
        <pc:spChg chg="del mod topLvl">
          <ac:chgData name="郭晏誠" userId="e3219672-2777-4d19-8d82-f0c196fe9886" providerId="ADAL" clId="{622D6526-C997-4B6E-8166-66D7A23FB44B}" dt="2023-05-29T10:11:37.522" v="5270" actId="478"/>
          <ac:spMkLst>
            <pc:docMk/>
            <pc:sldMk cId="735242394" sldId="1662"/>
            <ac:spMk id="171" creationId="{20053FD4-F4C0-4DF4-9D00-AD86092648DE}"/>
          </ac:spMkLst>
        </pc:spChg>
        <pc:spChg chg="del mod topLvl">
          <ac:chgData name="郭晏誠" userId="e3219672-2777-4d19-8d82-f0c196fe9886" providerId="ADAL" clId="{622D6526-C997-4B6E-8166-66D7A23FB44B}" dt="2023-05-29T10:11:37.522" v="5270" actId="478"/>
          <ac:spMkLst>
            <pc:docMk/>
            <pc:sldMk cId="735242394" sldId="1662"/>
            <ac:spMk id="172" creationId="{743D8A62-852B-76D0-6192-9C4B435E05E3}"/>
          </ac:spMkLst>
        </pc:spChg>
        <pc:spChg chg="mod topLvl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173" creationId="{AC91BC8C-C91F-C9EE-AAE2-BA54EAC6D5AD}"/>
          </ac:spMkLst>
        </pc:spChg>
        <pc:spChg chg="add mod or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177" creationId="{FDDBAC97-201D-A939-7BE6-36E21F60E739}"/>
          </ac:spMkLst>
        </pc:spChg>
        <pc:spChg chg="add mod or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178" creationId="{B8151610-D45C-3C2A-7999-E63FCA4EC392}"/>
          </ac:spMkLst>
        </pc:spChg>
        <pc:spChg chg="mod topLvl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184" creationId="{0754D722-69E8-0338-B6A9-A219DDA74535}"/>
          </ac:spMkLst>
        </pc:spChg>
        <pc:spChg chg="mod topLvl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185" creationId="{261D1CE5-A4CC-7259-3473-3BEB75B86B8E}"/>
          </ac:spMkLst>
        </pc:spChg>
        <pc:spChg chg="mod topLvl">
          <ac:chgData name="郭晏誠" userId="e3219672-2777-4d19-8d82-f0c196fe9886" providerId="ADAL" clId="{622D6526-C997-4B6E-8166-66D7A23FB44B}" dt="2023-05-29T10:29:52.759" v="5556" actId="1076"/>
          <ac:spMkLst>
            <pc:docMk/>
            <pc:sldMk cId="735242394" sldId="1662"/>
            <ac:spMk id="186" creationId="{9812C203-7CDD-B5A7-3D2B-9C36159B2B26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188" creationId="{FFDAB85F-DCD1-7D17-61CA-EF3DCEE5349A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190" creationId="{4EE7C89F-8B8E-0642-4FF8-6B910E448B4D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191" creationId="{EA231A9C-1384-B236-DEC0-3B1B65A9F454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2048" creationId="{F30E55AF-7F73-973A-E678-8038D0767D4C}"/>
          </ac:spMkLst>
        </pc:spChg>
        <pc:spChg chg="mod topLvl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2054" creationId="{564645A5-322E-7F68-C265-BA51E46F9B55}"/>
          </ac:spMkLst>
        </pc:spChg>
        <pc:spChg chg="del mod topLvl">
          <ac:chgData name="郭晏誠" userId="e3219672-2777-4d19-8d82-f0c196fe9886" providerId="ADAL" clId="{622D6526-C997-4B6E-8166-66D7A23FB44B}" dt="2023-05-29T10:09:59.191" v="5234" actId="478"/>
          <ac:spMkLst>
            <pc:docMk/>
            <pc:sldMk cId="735242394" sldId="1662"/>
            <ac:spMk id="2055" creationId="{F1DFEAFF-E482-D036-1C06-D3716CD38DC2}"/>
          </ac:spMkLst>
        </pc:spChg>
        <pc:spChg chg="del mod topLvl">
          <ac:chgData name="郭晏誠" userId="e3219672-2777-4d19-8d82-f0c196fe9886" providerId="ADAL" clId="{622D6526-C997-4B6E-8166-66D7A23FB44B}" dt="2023-05-29T10:11:37.522" v="5270" actId="478"/>
          <ac:spMkLst>
            <pc:docMk/>
            <pc:sldMk cId="735242394" sldId="1662"/>
            <ac:spMk id="2056" creationId="{BAAD747B-2ADF-C65B-CBB3-877BC2AF8EE4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2059" creationId="{143AE68A-E127-87FA-2E74-A41D8725B935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2060" creationId="{604A5B2A-AA53-6F02-B40C-E096AD94B015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2061" creationId="{CFC9CA40-2EA3-32B9-934D-8BA395CBB749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2063" creationId="{0A948F89-72DA-98F3-859A-CFBEF56B89F8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2064" creationId="{40E3E83D-7AE6-67F2-10F6-A72EA85B05DB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2065" creationId="{47283D67-F311-CE56-418B-9A1BDF2E7A4B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2066" creationId="{D252E6CC-F1FF-72D4-697F-EEE688033912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2067" creationId="{715885CE-E21F-E231-3656-7576BA0EC287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2068" creationId="{8AE25DA4-E43B-2BD7-BC19-7E6699437E27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2069" creationId="{678E4B0D-C179-0AF3-46B6-533340F0AA2A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2070" creationId="{63B27EB6-2A8D-1FA4-6A31-86C444CA0557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2072" creationId="{48284703-2CFE-D69C-32C3-F1948CC79B6F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2073" creationId="{D88B9E47-8408-BEC3-7727-AA59609E0ECD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2074" creationId="{A6A486C9-4A06-3D53-F6CF-D1A0B43EDE0F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2075" creationId="{17F5D52F-0C90-EC52-4BBE-EFAC5D19A54C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2076" creationId="{4A9C238B-4EAB-77A7-E418-E21B1665BCF7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2079" creationId="{DC0A8AFA-9A15-0161-8CE2-E835479720FD}"/>
          </ac:spMkLst>
        </pc:spChg>
        <pc:spChg chg="add mod">
          <ac:chgData name="郭晏誠" userId="e3219672-2777-4d19-8d82-f0c196fe9886" providerId="ADAL" clId="{622D6526-C997-4B6E-8166-66D7A23FB44B}" dt="2023-05-29T10:26:48.598" v="5526" actId="164"/>
          <ac:spMkLst>
            <pc:docMk/>
            <pc:sldMk cId="735242394" sldId="1662"/>
            <ac:spMk id="2084" creationId="{31333ECF-B2B2-063C-3A1F-6F457A7A5583}"/>
          </ac:spMkLst>
        </pc:spChg>
        <pc:grpChg chg="del">
          <ac:chgData name="郭晏誠" userId="e3219672-2777-4d19-8d82-f0c196fe9886" providerId="ADAL" clId="{622D6526-C997-4B6E-8166-66D7A23FB44B}" dt="2023-05-29T08:33:45.900" v="4912" actId="165"/>
          <ac:grpSpMkLst>
            <pc:docMk/>
            <pc:sldMk cId="735242394" sldId="1662"/>
            <ac:grpSpMk id="2062" creationId="{5FE729C7-2426-CA3B-3D46-796F2A570BF3}"/>
          </ac:grpSpMkLst>
        </pc:grpChg>
        <pc:grpChg chg="add mod">
          <ac:chgData name="郭晏誠" userId="e3219672-2777-4d19-8d82-f0c196fe9886" providerId="ADAL" clId="{622D6526-C997-4B6E-8166-66D7A23FB44B}" dt="2023-05-29T10:29:38.890" v="5554" actId="164"/>
          <ac:grpSpMkLst>
            <pc:docMk/>
            <pc:sldMk cId="735242394" sldId="1662"/>
            <ac:grpSpMk id="2089" creationId="{71D26EDF-90A4-BD99-6EE4-9A0D943B78F3}"/>
          </ac:grpSpMkLst>
        </pc:grpChg>
        <pc:grpChg chg="add mod">
          <ac:chgData name="郭晏誠" userId="e3219672-2777-4d19-8d82-f0c196fe9886" providerId="ADAL" clId="{622D6526-C997-4B6E-8166-66D7A23FB44B}" dt="2023-05-29T10:29:38.890" v="5554" actId="164"/>
          <ac:grpSpMkLst>
            <pc:docMk/>
            <pc:sldMk cId="735242394" sldId="1662"/>
            <ac:grpSpMk id="2090" creationId="{0DD1FEF7-3583-5A11-7D1A-E02AD9C7CCC0}"/>
          </ac:grpSpMkLst>
        </pc:grpChg>
        <pc:picChg chg="mod topLvl">
          <ac:chgData name="郭晏誠" userId="e3219672-2777-4d19-8d82-f0c196fe9886" providerId="ADAL" clId="{622D6526-C997-4B6E-8166-66D7A23FB44B}" dt="2023-05-29T10:26:48.598" v="5526" actId="164"/>
          <ac:picMkLst>
            <pc:docMk/>
            <pc:sldMk cId="735242394" sldId="1662"/>
            <ac:picMk id="179" creationId="{B4408475-AE59-D278-15A2-E66CC987B1F5}"/>
          </ac:picMkLst>
        </pc:picChg>
        <pc:picChg chg="mod topLvl">
          <ac:chgData name="郭晏誠" userId="e3219672-2777-4d19-8d82-f0c196fe9886" providerId="ADAL" clId="{622D6526-C997-4B6E-8166-66D7A23FB44B}" dt="2023-05-29T10:26:48.598" v="5526" actId="164"/>
          <ac:picMkLst>
            <pc:docMk/>
            <pc:sldMk cId="735242394" sldId="1662"/>
            <ac:picMk id="187" creationId="{8858D534-E0E2-BC69-2374-1C47929E90C3}"/>
          </ac:picMkLst>
        </pc:picChg>
        <pc:cxnChg chg="add del mod">
          <ac:chgData name="郭晏誠" userId="e3219672-2777-4d19-8d82-f0c196fe9886" providerId="ADAL" clId="{622D6526-C997-4B6E-8166-66D7A23FB44B}" dt="2023-05-29T10:15:17.484" v="5311" actId="478"/>
          <ac:cxnSpMkLst>
            <pc:docMk/>
            <pc:sldMk cId="735242394" sldId="1662"/>
            <ac:cxnSpMk id="21" creationId="{C11CF138-DBE8-6071-90F5-41EAE256BB88}"/>
          </ac:cxnSpMkLst>
        </pc:cxnChg>
        <pc:cxnChg chg="add mod">
          <ac:chgData name="郭晏誠" userId="e3219672-2777-4d19-8d82-f0c196fe9886" providerId="ADAL" clId="{622D6526-C997-4B6E-8166-66D7A23FB44B}" dt="2023-05-29T10:26:48.598" v="5526" actId="164"/>
          <ac:cxnSpMkLst>
            <pc:docMk/>
            <pc:sldMk cId="735242394" sldId="1662"/>
            <ac:cxnSpMk id="22" creationId="{D0B762C1-BC30-4DBC-2698-58D8C073DAF9}"/>
          </ac:cxnSpMkLst>
        </pc:cxnChg>
        <pc:cxnChg chg="add del mod">
          <ac:chgData name="郭晏誠" userId="e3219672-2777-4d19-8d82-f0c196fe9886" providerId="ADAL" clId="{622D6526-C997-4B6E-8166-66D7A23FB44B}" dt="2023-05-29T10:13:33.686" v="5296" actId="478"/>
          <ac:cxnSpMkLst>
            <pc:docMk/>
            <pc:sldMk cId="735242394" sldId="1662"/>
            <ac:cxnSpMk id="78" creationId="{68BDECE0-926D-9569-49C5-CA5B71ADCAD9}"/>
          </ac:cxnSpMkLst>
        </pc:cxnChg>
        <pc:cxnChg chg="del mod topLvl">
          <ac:chgData name="郭晏誠" userId="e3219672-2777-4d19-8d82-f0c196fe9886" providerId="ADAL" clId="{622D6526-C997-4B6E-8166-66D7A23FB44B}" dt="2023-05-29T08:42:56.669" v="4946" actId="478"/>
          <ac:cxnSpMkLst>
            <pc:docMk/>
            <pc:sldMk cId="735242394" sldId="1662"/>
            <ac:cxnSpMk id="89" creationId="{C0225C99-A866-EE8D-81AE-629B810E2559}"/>
          </ac:cxnSpMkLst>
        </pc:cxnChg>
        <pc:cxnChg chg="add del mod">
          <ac:chgData name="郭晏誠" userId="e3219672-2777-4d19-8d82-f0c196fe9886" providerId="ADAL" clId="{622D6526-C997-4B6E-8166-66D7A23FB44B}" dt="2023-05-29T10:16:24.890" v="5326" actId="478"/>
          <ac:cxnSpMkLst>
            <pc:docMk/>
            <pc:sldMk cId="735242394" sldId="1662"/>
            <ac:cxnSpMk id="111" creationId="{01B09B79-D6D7-7766-64BF-22EF88B3BDBB}"/>
          </ac:cxnSpMkLst>
        </pc:cxnChg>
        <pc:cxnChg chg="add del mod">
          <ac:chgData name="郭晏誠" userId="e3219672-2777-4d19-8d82-f0c196fe9886" providerId="ADAL" clId="{622D6526-C997-4B6E-8166-66D7A23FB44B}" dt="2023-05-29T10:22:59.197" v="5443" actId="478"/>
          <ac:cxnSpMkLst>
            <pc:docMk/>
            <pc:sldMk cId="735242394" sldId="1662"/>
            <ac:cxnSpMk id="112" creationId="{4AAE1911-EFA6-EBE9-7E3A-886F14F02FD7}"/>
          </ac:cxnSpMkLst>
        </pc:cxnChg>
        <pc:cxnChg chg="del mod topLvl">
          <ac:chgData name="郭晏誠" userId="e3219672-2777-4d19-8d82-f0c196fe9886" providerId="ADAL" clId="{622D6526-C997-4B6E-8166-66D7A23FB44B}" dt="2023-05-29T08:42:59.887" v="4949" actId="478"/>
          <ac:cxnSpMkLst>
            <pc:docMk/>
            <pc:sldMk cId="735242394" sldId="1662"/>
            <ac:cxnSpMk id="114" creationId="{29093D42-86C1-7772-9451-7E3CC7502BD3}"/>
          </ac:cxnSpMkLst>
        </pc:cxnChg>
        <pc:cxnChg chg="del mod topLvl">
          <ac:chgData name="郭晏誠" userId="e3219672-2777-4d19-8d82-f0c196fe9886" providerId="ADAL" clId="{622D6526-C997-4B6E-8166-66D7A23FB44B}" dt="2023-05-29T08:42:57.362" v="4947" actId="478"/>
          <ac:cxnSpMkLst>
            <pc:docMk/>
            <pc:sldMk cId="735242394" sldId="1662"/>
            <ac:cxnSpMk id="118" creationId="{B8E9D62F-5C43-7EF0-6A0E-27D21894C552}"/>
          </ac:cxnSpMkLst>
        </pc:cxnChg>
        <pc:cxnChg chg="add del mod">
          <ac:chgData name="郭晏誠" userId="e3219672-2777-4d19-8d82-f0c196fe9886" providerId="ADAL" clId="{622D6526-C997-4B6E-8166-66D7A23FB44B}" dt="2023-05-29T10:13:36.147" v="5297" actId="478"/>
          <ac:cxnSpMkLst>
            <pc:docMk/>
            <pc:sldMk cId="735242394" sldId="1662"/>
            <ac:cxnSpMk id="121" creationId="{63EE0C16-D836-22DE-9554-B744ED4D7FC7}"/>
          </ac:cxnSpMkLst>
        </pc:cxnChg>
        <pc:cxnChg chg="add del mod">
          <ac:chgData name="郭晏誠" userId="e3219672-2777-4d19-8d82-f0c196fe9886" providerId="ADAL" clId="{622D6526-C997-4B6E-8166-66D7A23FB44B}" dt="2023-05-29T10:22:59.197" v="5443" actId="478"/>
          <ac:cxnSpMkLst>
            <pc:docMk/>
            <pc:sldMk cId="735242394" sldId="1662"/>
            <ac:cxnSpMk id="123" creationId="{BB02A8FF-6F9E-086C-773E-F8E9A68F7BDA}"/>
          </ac:cxnSpMkLst>
        </pc:cxnChg>
        <pc:cxnChg chg="add mod">
          <ac:chgData name="郭晏誠" userId="e3219672-2777-4d19-8d82-f0c196fe9886" providerId="ADAL" clId="{622D6526-C997-4B6E-8166-66D7A23FB44B}" dt="2023-05-29T10:26:48.598" v="5526" actId="164"/>
          <ac:cxnSpMkLst>
            <pc:docMk/>
            <pc:sldMk cId="735242394" sldId="1662"/>
            <ac:cxnSpMk id="127" creationId="{6F194BF0-AC26-CCFB-8C15-6B70591C4431}"/>
          </ac:cxnSpMkLst>
        </pc:cxnChg>
        <pc:cxnChg chg="add del mod">
          <ac:chgData name="郭晏誠" userId="e3219672-2777-4d19-8d82-f0c196fe9886" providerId="ADAL" clId="{622D6526-C997-4B6E-8166-66D7A23FB44B}" dt="2023-05-29T10:22:59.197" v="5443" actId="478"/>
          <ac:cxnSpMkLst>
            <pc:docMk/>
            <pc:sldMk cId="735242394" sldId="1662"/>
            <ac:cxnSpMk id="131" creationId="{CFABD9EF-51D3-E4BD-38B9-18B66938BC59}"/>
          </ac:cxnSpMkLst>
        </pc:cxnChg>
        <pc:cxnChg chg="add del mod">
          <ac:chgData name="郭晏誠" userId="e3219672-2777-4d19-8d82-f0c196fe9886" providerId="ADAL" clId="{622D6526-C997-4B6E-8166-66D7A23FB44B}" dt="2023-05-29T10:15:12.229" v="5310"/>
          <ac:cxnSpMkLst>
            <pc:docMk/>
            <pc:sldMk cId="735242394" sldId="1662"/>
            <ac:cxnSpMk id="132" creationId="{A75F2F8C-7102-2BA3-D00E-038E1312D1EB}"/>
          </ac:cxnSpMkLst>
        </pc:cxnChg>
        <pc:cxnChg chg="add del mod">
          <ac:chgData name="郭晏誠" userId="e3219672-2777-4d19-8d82-f0c196fe9886" providerId="ADAL" clId="{622D6526-C997-4B6E-8166-66D7A23FB44B}" dt="2023-05-29T10:16:06.809" v="5320" actId="478"/>
          <ac:cxnSpMkLst>
            <pc:docMk/>
            <pc:sldMk cId="735242394" sldId="1662"/>
            <ac:cxnSpMk id="134" creationId="{81D72BC2-9594-F87C-FB9C-6A4A3F3E3482}"/>
          </ac:cxnSpMkLst>
        </pc:cxnChg>
        <pc:cxnChg chg="add mod">
          <ac:chgData name="郭晏誠" userId="e3219672-2777-4d19-8d82-f0c196fe9886" providerId="ADAL" clId="{622D6526-C997-4B6E-8166-66D7A23FB44B}" dt="2023-05-29T10:26:48.598" v="5526" actId="164"/>
          <ac:cxnSpMkLst>
            <pc:docMk/>
            <pc:sldMk cId="735242394" sldId="1662"/>
            <ac:cxnSpMk id="137" creationId="{49297DEB-5209-6745-612F-769855980A96}"/>
          </ac:cxnSpMkLst>
        </pc:cxnChg>
        <pc:cxnChg chg="add del mod">
          <ac:chgData name="郭晏誠" userId="e3219672-2777-4d19-8d82-f0c196fe9886" providerId="ADAL" clId="{622D6526-C997-4B6E-8166-66D7A23FB44B}" dt="2023-05-29T10:22:59.197" v="5443" actId="478"/>
          <ac:cxnSpMkLst>
            <pc:docMk/>
            <pc:sldMk cId="735242394" sldId="1662"/>
            <ac:cxnSpMk id="143" creationId="{7FE4F95B-E3ED-EF4F-FE8B-EA084BCFD33A}"/>
          </ac:cxnSpMkLst>
        </pc:cxnChg>
        <pc:cxnChg chg="add del mod">
          <ac:chgData name="郭晏誠" userId="e3219672-2777-4d19-8d82-f0c196fe9886" providerId="ADAL" clId="{622D6526-C997-4B6E-8166-66D7A23FB44B}" dt="2023-05-29T10:22:59.197" v="5443" actId="478"/>
          <ac:cxnSpMkLst>
            <pc:docMk/>
            <pc:sldMk cId="735242394" sldId="1662"/>
            <ac:cxnSpMk id="147" creationId="{BC2CDE20-0576-DF35-19AD-D9741FD32D9C}"/>
          </ac:cxnSpMkLst>
        </pc:cxnChg>
        <pc:cxnChg chg="mod topLvl">
          <ac:chgData name="郭晏誠" userId="e3219672-2777-4d19-8d82-f0c196fe9886" providerId="ADAL" clId="{622D6526-C997-4B6E-8166-66D7A23FB44B}" dt="2023-05-29T10:26:48.598" v="5526" actId="164"/>
          <ac:cxnSpMkLst>
            <pc:docMk/>
            <pc:sldMk cId="735242394" sldId="1662"/>
            <ac:cxnSpMk id="189" creationId="{7A35E819-1600-6D75-069A-E06C62B6EE6E}"/>
          </ac:cxnSpMkLst>
        </pc:cxnChg>
        <pc:cxnChg chg="add mod">
          <ac:chgData name="郭晏誠" userId="e3219672-2777-4d19-8d82-f0c196fe9886" providerId="ADAL" clId="{622D6526-C997-4B6E-8166-66D7A23FB44B}" dt="2023-05-29T10:30:29.554" v="5563" actId="14100"/>
          <ac:cxnSpMkLst>
            <pc:docMk/>
            <pc:sldMk cId="735242394" sldId="1662"/>
            <ac:cxnSpMk id="2049" creationId="{7F9B640B-F454-57A6-2C82-A417C36EF8C0}"/>
          </ac:cxnSpMkLst>
        </pc:cxnChg>
        <pc:cxnChg chg="mod topLvl">
          <ac:chgData name="郭晏誠" userId="e3219672-2777-4d19-8d82-f0c196fe9886" providerId="ADAL" clId="{622D6526-C997-4B6E-8166-66D7A23FB44B}" dt="2023-05-29T10:26:48.598" v="5526" actId="164"/>
          <ac:cxnSpMkLst>
            <pc:docMk/>
            <pc:sldMk cId="735242394" sldId="1662"/>
            <ac:cxnSpMk id="2053" creationId="{D42B7916-014E-1388-4F8D-48949AE43C14}"/>
          </ac:cxnSpMkLst>
        </pc:cxnChg>
        <pc:cxnChg chg="del mod topLvl">
          <ac:chgData name="郭晏誠" userId="e3219672-2777-4d19-8d82-f0c196fe9886" providerId="ADAL" clId="{622D6526-C997-4B6E-8166-66D7A23FB44B}" dt="2023-05-29T10:11:39.376" v="5271" actId="478"/>
          <ac:cxnSpMkLst>
            <pc:docMk/>
            <pc:sldMk cId="735242394" sldId="1662"/>
            <ac:cxnSpMk id="2058" creationId="{B16AB4D1-B3E3-D116-D264-7BE76E0B71D5}"/>
          </ac:cxnSpMkLst>
        </pc:cxnChg>
        <pc:cxnChg chg="add mod">
          <ac:chgData name="郭晏誠" userId="e3219672-2777-4d19-8d82-f0c196fe9886" providerId="ADAL" clId="{622D6526-C997-4B6E-8166-66D7A23FB44B}" dt="2023-05-29T10:26:48.598" v="5526" actId="164"/>
          <ac:cxnSpMkLst>
            <pc:docMk/>
            <pc:sldMk cId="735242394" sldId="1662"/>
            <ac:cxnSpMk id="2071" creationId="{1D39870E-D6F5-E4D0-50BF-A5860F09DD32}"/>
          </ac:cxnSpMkLst>
        </pc:cxnChg>
        <pc:cxnChg chg="add mod">
          <ac:chgData name="郭晏誠" userId="e3219672-2777-4d19-8d82-f0c196fe9886" providerId="ADAL" clId="{622D6526-C997-4B6E-8166-66D7A23FB44B}" dt="2023-05-29T10:26:48.598" v="5526" actId="164"/>
          <ac:cxnSpMkLst>
            <pc:docMk/>
            <pc:sldMk cId="735242394" sldId="1662"/>
            <ac:cxnSpMk id="2077" creationId="{2C3D0BF8-EDA2-3AF1-7E8A-E0E2D9D8621D}"/>
          </ac:cxnSpMkLst>
        </pc:cxnChg>
        <pc:cxnChg chg="add mod">
          <ac:chgData name="郭晏誠" userId="e3219672-2777-4d19-8d82-f0c196fe9886" providerId="ADAL" clId="{622D6526-C997-4B6E-8166-66D7A23FB44B}" dt="2023-05-29T10:26:48.598" v="5526" actId="164"/>
          <ac:cxnSpMkLst>
            <pc:docMk/>
            <pc:sldMk cId="735242394" sldId="1662"/>
            <ac:cxnSpMk id="2078" creationId="{B4E0041F-4746-8A91-AE4B-7CEFB22CAB43}"/>
          </ac:cxnSpMkLst>
        </pc:cxnChg>
        <pc:cxnChg chg="add mod">
          <ac:chgData name="郭晏誠" userId="e3219672-2777-4d19-8d82-f0c196fe9886" providerId="ADAL" clId="{622D6526-C997-4B6E-8166-66D7A23FB44B}" dt="2023-05-29T10:26:48.598" v="5526" actId="164"/>
          <ac:cxnSpMkLst>
            <pc:docMk/>
            <pc:sldMk cId="735242394" sldId="1662"/>
            <ac:cxnSpMk id="2080" creationId="{AB8C63F0-B410-74B0-180F-CCBDA088FE30}"/>
          </ac:cxnSpMkLst>
        </pc:cxnChg>
        <pc:cxnChg chg="add mod">
          <ac:chgData name="郭晏誠" userId="e3219672-2777-4d19-8d82-f0c196fe9886" providerId="ADAL" clId="{622D6526-C997-4B6E-8166-66D7A23FB44B}" dt="2023-05-29T10:26:48.598" v="5526" actId="164"/>
          <ac:cxnSpMkLst>
            <pc:docMk/>
            <pc:sldMk cId="735242394" sldId="1662"/>
            <ac:cxnSpMk id="2081" creationId="{99D67370-6794-C8B6-7FA4-0879AF57A1EC}"/>
          </ac:cxnSpMkLst>
        </pc:cxnChg>
        <pc:cxnChg chg="add mod">
          <ac:chgData name="郭晏誠" userId="e3219672-2777-4d19-8d82-f0c196fe9886" providerId="ADAL" clId="{622D6526-C997-4B6E-8166-66D7A23FB44B}" dt="2023-05-29T10:26:48.598" v="5526" actId="164"/>
          <ac:cxnSpMkLst>
            <pc:docMk/>
            <pc:sldMk cId="735242394" sldId="1662"/>
            <ac:cxnSpMk id="2085" creationId="{DF1A0D1B-75B2-E511-DD73-B6BCC2BCC877}"/>
          </ac:cxnSpMkLst>
        </pc:cxnChg>
        <pc:cxnChg chg="add mod">
          <ac:chgData name="郭晏誠" userId="e3219672-2777-4d19-8d82-f0c196fe9886" providerId="ADAL" clId="{622D6526-C997-4B6E-8166-66D7A23FB44B}" dt="2023-05-29T10:26:48.598" v="5526" actId="164"/>
          <ac:cxnSpMkLst>
            <pc:docMk/>
            <pc:sldMk cId="735242394" sldId="1662"/>
            <ac:cxnSpMk id="2086" creationId="{EFA9FD7C-B8FC-08DF-97F4-6B61D92CF18B}"/>
          </ac:cxnSpMkLst>
        </pc:cxnChg>
      </pc:sldChg>
      <pc:sldChg chg="addSp delSp modSp add del mod ord modShow">
        <pc:chgData name="郭晏誠" userId="e3219672-2777-4d19-8d82-f0c196fe9886" providerId="ADAL" clId="{622D6526-C997-4B6E-8166-66D7A23FB44B}" dt="2023-06-02T06:31:36.792" v="11587" actId="47"/>
        <pc:sldMkLst>
          <pc:docMk/>
          <pc:sldMk cId="1169803087" sldId="1663"/>
        </pc:sldMkLst>
        <pc:spChg chg="mod">
          <ac:chgData name="郭晏誠" userId="e3219672-2777-4d19-8d82-f0c196fe9886" providerId="ADAL" clId="{622D6526-C997-4B6E-8166-66D7A23FB44B}" dt="2023-06-01T08:20:30.849" v="11499"/>
          <ac:spMkLst>
            <pc:docMk/>
            <pc:sldMk cId="1169803087" sldId="1663"/>
            <ac:spMk id="2" creationId="{0077CA97-3ADA-D96E-1FE9-325C6438A9C1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7" creationId="{3D114595-2EAF-3E39-F77E-807828AA9AA1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8" creationId="{45AAECBB-E895-CE2A-8F72-F49D08E55B73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10" creationId="{D66428FA-F041-46CA-5E21-20DC429C8E90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11" creationId="{B820A2E3-00A4-5887-8DCB-7D4516097DED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12" creationId="{48DAB7A5-BB21-0107-A52A-866B316DB119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13" creationId="{1AC88589-190F-F436-E2D1-6D0393BE844C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14" creationId="{77E9E92E-43B7-FFFD-22B0-ED570DDA34E4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15" creationId="{ECAC19C8-B662-D036-E5ED-F007E9BE6C98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16" creationId="{03B1198C-C57A-F390-D19D-2D74567846BE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17" creationId="{038ECAAF-EF0F-BDE6-55F6-8B9869730616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18" creationId="{D063039D-CB95-9694-62B5-D90D0D92B701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19" creationId="{7990A57F-8C08-62D1-E2C8-208FBDC4AFDC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21" creationId="{77277B1A-048C-6941-552B-289303E6F582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22" creationId="{9C9628F0-11E7-EFF8-97E9-BE25C9D9FB8A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26" creationId="{E6912149-62CE-1C32-D322-2406F0AD47AC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27" creationId="{48F829AD-3512-8FFF-EB0B-6EC38174B06B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28" creationId="{4C19ED72-5613-5B2E-DF21-5D3832C06C80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29" creationId="{C4AEEC84-D237-C663-DED8-C0F7290659CA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30" creationId="{6D7DB7F2-735F-F96C-4C58-1F40D9EAF464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31" creationId="{C09896AF-8834-D541-A783-55D3F43DDEAB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32" creationId="{A9D1F680-1617-C0DE-6B78-3C47EA059754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33" creationId="{3108DB3E-12C7-1CFC-C586-D0E8F694503C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34" creationId="{AAD15A22-E01B-5534-2CF5-9081770364C6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36" creationId="{E51A4691-993B-CD57-B5A9-049FCDEE802E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37" creationId="{CD0A7F71-C235-C71B-AC16-FC33B4A86F7A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38" creationId="{21B4961E-F998-A506-6B1A-3406FFF4ECCD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39" creationId="{3D4CA729-8E9A-4C1F-12B0-7DD0736A4B0A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40" creationId="{FA56D107-1B9F-8B12-CF9B-C9593B2925CF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41" creationId="{B0F0AFB5-8153-907D-5E83-74A6F9E1F462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42" creationId="{FAFF0C47-C459-8B71-B83B-CEB999948AD7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45" creationId="{9338B4F6-97EE-623C-3869-A4868FBA3675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46" creationId="{284A6FA6-3066-FA53-EBBF-104CBCE8154D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47" creationId="{33CAA7BA-F72D-76E8-24C9-24B70A66B315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48" creationId="{112197C2-0581-7901-19FF-C76F6257B6CD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50" creationId="{0251A8AC-7122-BB22-DDFE-46BD905B67A7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51" creationId="{DFF1AADD-0C86-D136-50CB-0FF58B120816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52" creationId="{118E1BF6-9146-4DFB-7A55-A9B87613EC3B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53" creationId="{2F98C13A-C725-DD7C-5337-4C5EF50A5FB5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54" creationId="{CDDF13B0-3447-D09B-AC88-6E995138391E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55" creationId="{D2684F0F-17B2-1EB0-DA4D-FC23246A39F3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56" creationId="{2CB444D4-C725-0789-3EC1-5D68E0971F75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57" creationId="{11F6BF0C-AA4F-63D7-BC6F-3CC3284BD8A8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58" creationId="{231A5662-17A4-FA3E-7F27-30EDE2ACE15A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59" creationId="{70D240B7-6C89-C0C1-E07D-AF8EE78D66A7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60" creationId="{EDD9D3D9-17F5-8165-E833-4621E7F82A0F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62" creationId="{082CE2D6-E512-0AE7-7327-3041DD167DC7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63" creationId="{A563F2F0-3398-EAC1-D1C1-0D8BFF078A52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1024" creationId="{9D9CF4A1-A3D0-46BE-BC52-599B60170030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1025" creationId="{229FEAA9-8A52-53D1-0A46-0685DE889DBB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1026" creationId="{590BD5D7-206B-8F5A-34ED-D3E54D02FE8B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1029" creationId="{01A36392-BA6F-0B86-7DAC-7A86D588723D}"/>
          </ac:spMkLst>
        </pc:spChg>
        <pc:spChg chg="mod">
          <ac:chgData name="郭晏誠" userId="e3219672-2777-4d19-8d82-f0c196fe9886" providerId="ADAL" clId="{622D6526-C997-4B6E-8166-66D7A23FB44B}" dt="2023-06-01T07:57:38.325" v="11369"/>
          <ac:spMkLst>
            <pc:docMk/>
            <pc:sldMk cId="1169803087" sldId="1663"/>
            <ac:spMk id="1032" creationId="{20997DEF-40DE-CDAD-DB52-E8C96955F489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37" creationId="{3248DE39-AE6B-EEFA-235E-000F91BA5663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38" creationId="{A2C12519-172F-16ED-B8F9-852D38B228B7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40" creationId="{CD0FC551-C70B-435C-B906-6A7ECE2716FA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41" creationId="{EA1F4F11-C4D0-3674-0530-38680FCD4421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42" creationId="{E1C4AFF1-6F4E-363E-DA9F-B062FC95C5B5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44" creationId="{5588E7D6-10D4-D0DD-8685-D335F1D82BD0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45" creationId="{41695E0B-6496-5D22-20B2-ADF553002F8C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46" creationId="{750A80D1-826A-450B-D875-3AF59A81F3B6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47" creationId="{B29B07B5-2C0A-86D4-5CB4-B9B1EDD0F547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48" creationId="{8084FE4B-FD33-A7D7-2132-DC666A5E3C8C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49" creationId="{6351BB2C-3F60-600C-DF49-54713C1E3AB3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50" creationId="{77DD2F26-4D39-5AC4-D49A-0FFA3798B72F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52" creationId="{CBC24755-4D79-DEDE-A609-67B2ACA189A6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53" creationId="{4F7817EF-9C33-73D2-EF04-62ED3468EAF5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57" creationId="{20CF2273-56EF-AA72-1721-1CD4F48A7A33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58" creationId="{FA10B09E-C8D2-5E6C-5695-2EB2382CBC4A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59" creationId="{4C6219A4-2D74-0C46-4850-7A323C4A18FE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60" creationId="{D5A08A90-DC99-2B65-B08C-7C8C137EEE5E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61" creationId="{DCA69163-D920-68E9-60B9-974EC444FE49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62" creationId="{401EB3FA-ABF9-F8C4-4362-7317EECA0413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63" creationId="{907BD621-3546-57C7-0048-CAA7E13312F7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64" creationId="{2C90CE4D-9E35-5483-7426-8F745C1A98CE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65" creationId="{3EFDC2B4-96CD-5860-F1F0-2C16B07C9261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67" creationId="{CAA6EC2E-7C55-E836-A3B1-8566A095527D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68" creationId="{591275DA-D2B2-FA1C-C0A2-83A56631F3C1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69" creationId="{93DC82B0-52FF-E715-AB53-34F0C1300042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70" creationId="{66DCCF5D-2089-414F-9266-8B76DE930611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71" creationId="{7C50CFFC-AA22-1D1F-6C4E-BF58670544E5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72" creationId="{C8A3E9D7-9226-8966-2936-CE1DAA1A71F3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73" creationId="{338F571C-BE64-C522-C717-B4BA5E5286FF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76" creationId="{2AF54F6D-63ED-E85E-2B41-AD351A24D3C3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77" creationId="{F328584E-5A57-0996-1074-514C33FA2F0A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78" creationId="{6A35673D-53BD-E44A-18D1-FCCE48E9B9AF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79" creationId="{6917ED60-F1C5-0E59-5002-E2A2EE971EFE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81" creationId="{7602EC9B-5ED5-6D24-DACE-FBF67FBFAA6E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82" creationId="{2738A132-25EC-4839-1B99-7A0940D9CDAF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83" creationId="{AEE8063F-D071-5EAF-C807-89545569F521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84" creationId="{3D0546E0-CFA5-8D24-CEFD-39CF4FA9C12A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85" creationId="{6B0D3695-9891-40AA-6D0C-F3BCB9459C80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86" creationId="{0E83D42A-FAD0-0750-1100-5502FD5DE33A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87" creationId="{4BE754AD-DBF7-C209-FF53-AB209B4B950C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88" creationId="{09F12983-2C0D-E2E0-D6F0-C33CF9F9EB69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89" creationId="{581097E9-1F90-A107-7E76-057E526C1AF0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90" creationId="{DA3DA558-A69B-1DC1-4F6F-6A7E2D517DA6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91" creationId="{D0E30E90-7C27-E0C9-065D-266DD8B6B2D0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93" creationId="{EBD3DA61-AE8B-2078-B646-4A1D826A6100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94" creationId="{DD4FEBBC-6794-6840-F3D2-1227689BAAF3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95" creationId="{5FF78524-04E8-CE19-9272-A230EA5F49F8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96" creationId="{41DF3B5D-8CE5-A8EA-7800-9692A165EB01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097" creationId="{F941E1A9-014D-F8FD-73D5-5D31591B1442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100" creationId="{33B7BD1F-6F59-C1D8-D2DE-A0232DE1BEC5}"/>
          </ac:spMkLst>
        </pc:spChg>
        <pc:spChg chg="mod">
          <ac:chgData name="郭晏誠" userId="e3219672-2777-4d19-8d82-f0c196fe9886" providerId="ADAL" clId="{622D6526-C997-4B6E-8166-66D7A23FB44B}" dt="2023-06-01T07:57:41.493" v="11371"/>
          <ac:spMkLst>
            <pc:docMk/>
            <pc:sldMk cId="1169803087" sldId="1663"/>
            <ac:spMk id="1103" creationId="{6F72986F-B194-30D2-0F21-5620F799F83B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08" creationId="{C930B193-C0EC-4A2D-C546-1430309FDC55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09" creationId="{7B7A6522-37E9-7769-4908-AC22FE6D74EC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11" creationId="{CA9D44A9-5915-CFFC-ABA7-98F9F0257DC3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12" creationId="{60D90326-5A1B-4A7A-9F35-2D1995F8D24A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13" creationId="{E1E02A21-0CCB-4B84-11DC-4A508D5A328A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14" creationId="{E56F2F94-C3A0-38DE-7237-4BE2C88EDC45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15" creationId="{B24D5ACF-6CEC-6621-79D6-90F5A6D8AF09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16" creationId="{219A7D38-15B6-2998-5E53-100C5AADF075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17" creationId="{079D6E43-7F7C-A1C5-8EC7-E2ADFCFDD92E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18" creationId="{9315F44A-50B9-901D-07FE-289320DB5B17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19" creationId="{144FA28D-E1DE-EA94-785E-6A2DFEA73AAA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20" creationId="{416AD7C0-2BD4-57D0-2D3D-AF2698B4B233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22" creationId="{1E0C3D9C-6222-2B67-BE98-CA4CA9813A42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23" creationId="{B0134999-C699-4EB2-4F31-97634DC82833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27" creationId="{F166B963-CA56-A247-5C41-2734A75CB88B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28" creationId="{6118A7A9-A2FE-3255-9743-B52A81D679F0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29" creationId="{B054E519-EAB0-AAF3-8532-DE6173F6A7F0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30" creationId="{935EA4AB-D5DC-935E-A427-4C23B198D3A9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31" creationId="{5218D498-D752-E992-6289-30F437C925D0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32" creationId="{52141CA4-18B4-99C3-0742-ED0EF5CABC2E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33" creationId="{AD4767BF-B3EA-6E34-1BE5-EF415F37709E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34" creationId="{E2EB2379-CF7D-6C7B-398E-962A687E6716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35" creationId="{83E5F4D7-FE84-A8C2-13E5-268C23182E4F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37" creationId="{116946DA-F6C3-B6BF-6446-3411E124DB37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38" creationId="{273C8B3C-A5A1-CA9B-E5A7-890BE4FD2315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39" creationId="{8FA079D6-AA3F-7DB1-8624-C7691A171E32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40" creationId="{D2C99137-00D9-FBC2-7BFA-947372411CF3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41" creationId="{2BE2652A-9772-4086-A1D0-906E7BD158CB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42" creationId="{FD74EBA3-3FC7-87F4-2976-75375EDA7797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43" creationId="{08F6E0FB-AC45-A0CE-2ACC-CC42BFCD2905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46" creationId="{5252B90E-62BA-FF35-093B-EBE8D3BA0EC9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47" creationId="{DCCC7555-290A-EB9C-01F8-5088639BBCF5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48" creationId="{B3CB3C30-72C1-FC39-3971-3B46E77FB842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49" creationId="{6C493B8E-8883-FCBA-C984-52D066D29177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51" creationId="{59877D68-357F-044B-F798-7C3F0DCB21A0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52" creationId="{64245EED-3707-3665-8FF6-0588CAF247B6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53" creationId="{ED5695C8-5B33-6C2F-8328-5D7B9B9A7170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54" creationId="{8C398978-F4A2-6CC0-4180-63A5F0EA8CA6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55" creationId="{768C0DCE-1576-8B86-09E2-6F3BCF903CA0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56" creationId="{CF10D9CD-18CD-A7FB-254A-B2BF878D5CAB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57" creationId="{7E07319F-F70B-5F3F-6AA4-038F78585B6B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58" creationId="{9A637BE4-5E33-DF5A-C0A4-B7ED8556CDCA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59" creationId="{7460B7EC-036E-51E5-BD9E-110AF465CA4A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60" creationId="{7AEBCEA0-8130-213A-2953-FF3C4E284969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61" creationId="{5E592F0D-0024-18FA-CCE5-012392A3A506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63" creationId="{4EA3A249-885C-9118-6C1F-811D9DBB3A14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64" creationId="{8CC3DC8A-5FDD-A1B9-C17D-81AF43910F66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65" creationId="{CDF0BD6D-45FD-AF3C-AD01-C8DEF27A491D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66" creationId="{732F8E7D-387E-C8AC-5C43-E01100812131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67" creationId="{1A4CD66E-8264-DBE5-4254-00BEBDE4BD2F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70" creationId="{307A804C-2749-3170-D6E4-D4E4981654D8}"/>
          </ac:spMkLst>
        </pc:spChg>
        <pc:spChg chg="mod">
          <ac:chgData name="郭晏誠" userId="e3219672-2777-4d19-8d82-f0c196fe9886" providerId="ADAL" clId="{622D6526-C997-4B6E-8166-66D7A23FB44B}" dt="2023-06-01T07:57:45.646" v="11373"/>
          <ac:spMkLst>
            <pc:docMk/>
            <pc:sldMk cId="1169803087" sldId="1663"/>
            <ac:spMk id="1173" creationId="{91E8100A-9394-FDF5-B89A-6D8C3AA9BB56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178" creationId="{40FAEA3E-C9C1-A957-9BF7-9AB243AA7A49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179" creationId="{D5127DF9-3FEE-21B7-F91A-98403485A49D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181" creationId="{71AF8234-64E6-A669-181B-65BED91DD685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182" creationId="{71F007D8-34FA-432A-ACB8-7619BAB35D07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183" creationId="{28929E28-A13D-2922-B897-7863A1D6DD2C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184" creationId="{D7A8F542-961C-D09A-485B-75164A7D2B7A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185" creationId="{35C291AD-A481-97C7-5F2B-E2E8E293B805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186" creationId="{B434E7B9-200B-E947-A7CC-5958D22B9DBF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187" creationId="{CF3E1B7F-422D-474C-5A8D-99B0A5D94052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188" creationId="{05D00542-4815-850A-7D5C-3F1A8160D5C8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189" creationId="{E9653A1C-49EB-D2B3-AEC4-AFFD3CC8629A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190" creationId="{33CD279D-D42E-D0B5-4CA0-EACA1577B4A9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192" creationId="{5A421421-176B-CD7E-F407-4FC0B28BC5F5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193" creationId="{8A0A2BF1-5E59-DB05-FD91-ED29C5857DD6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197" creationId="{C0D18958-9FA5-3B50-9E00-1878BFA934C9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198" creationId="{A59BD196-6704-94B4-E1D5-C037DFB8DCAA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199" creationId="{0E9F8DA7-182C-2C2F-C1B6-EFCE876E2012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00" creationId="{7894C399-833D-1D13-63FD-6B8DBE188CA9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01" creationId="{3A3292C2-399D-D728-704F-33EA0B13D809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02" creationId="{C5914CE3-ED0C-148D-6575-E264E95A77DC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03" creationId="{022CCC46-BA10-E8DF-3647-6BEA0ADB0135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04" creationId="{5F0EC40D-51E1-7A31-847C-CC66EC95A81E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05" creationId="{2EA55223-5E6D-AA82-6B64-AD20797A80B4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07" creationId="{8CE62D96-DCA6-49A6-13BD-DCA28D6A1728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08" creationId="{658E223A-63CF-1E51-A335-EFA9656E554A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09" creationId="{1E367AB2-8B06-F340-C113-4A73C589CC46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10" creationId="{2D3AA818-DCCC-61E2-DAE7-798BCD6FE6EA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11" creationId="{6CD94CE0-6D8E-4A73-C95D-E201CDBB3C74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12" creationId="{7EC3EC6A-BA2B-C3D0-4A1C-58AEF010C68B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13" creationId="{B2DB7CFC-30A6-370D-4AA6-8550AFE7AA55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16" creationId="{C4FC2690-0F48-61BE-9FF4-5DD8E3D42B18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17" creationId="{0E3117B9-292E-E897-DAF1-36590AE70AC3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18" creationId="{A2DF85BA-0227-9829-7322-D1B98E4846B2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19" creationId="{1E31CF3E-588D-4E20-BC5A-F60218EE720E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21" creationId="{403EDE96-CF45-B4A6-76BF-8A0BA8A85DE5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22" creationId="{7BB49478-0388-D66F-B389-F10862118F06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23" creationId="{233574BA-4CEA-4563-25FC-48610634ED97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24" creationId="{72EBBC19-67C2-92B6-77C0-F4E862AC505E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25" creationId="{A041F9E2-E262-8AB7-B0FF-A191728DD277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26" creationId="{F688ED83-2AEF-6409-5F8C-D3B8962C5DD0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27" creationId="{669744EE-5F4A-A474-AF2C-E9942340FFFB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28" creationId="{A65C5D69-0727-F737-CB69-8B9FF0F0F9D2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29" creationId="{A3673506-DFB6-0142-C86A-873DFE9AFE4D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30" creationId="{C50A32B0-683C-A8F1-6729-E563F0C4B2FA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31" creationId="{EEB437D1-B890-FA88-D44C-5C88147E3FE6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33" creationId="{503289C6-0F46-8439-D21D-93661B8EAD95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34" creationId="{A67B1F82-E19A-613D-BC95-340586F590B9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35" creationId="{E589B2B5-AE7A-BD86-1242-8566ABED629E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36" creationId="{3B8F6BFC-F4F7-40DF-F3E7-9D7753EC8770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37" creationId="{16B647CF-CD94-3D28-9441-AE707DCC0B75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40" creationId="{7B6FD239-DBC3-5DEE-B259-6EC1C6B523B6}"/>
          </ac:spMkLst>
        </pc:spChg>
        <pc:spChg chg="mod">
          <ac:chgData name="郭晏誠" userId="e3219672-2777-4d19-8d82-f0c196fe9886" providerId="ADAL" clId="{622D6526-C997-4B6E-8166-66D7A23FB44B}" dt="2023-06-01T07:57:47.468" v="11375"/>
          <ac:spMkLst>
            <pc:docMk/>
            <pc:sldMk cId="1169803087" sldId="1663"/>
            <ac:spMk id="1243" creationId="{C31BC0EC-3601-EA70-90AC-465323E58F13}"/>
          </ac:spMkLst>
        </pc:spChg>
        <pc:grpChg chg="add del mod">
          <ac:chgData name="郭晏誠" userId="e3219672-2777-4d19-8d82-f0c196fe9886" providerId="ADAL" clId="{622D6526-C997-4B6E-8166-66D7A23FB44B}" dt="2023-06-01T07:57:40.064" v="11370"/>
          <ac:grpSpMkLst>
            <pc:docMk/>
            <pc:sldMk cId="1169803087" sldId="1663"/>
            <ac:grpSpMk id="5" creationId="{8D2E18A8-5DE3-22F0-567D-2BEAF481909A}"/>
          </ac:grpSpMkLst>
        </pc:grpChg>
        <pc:grpChg chg="mod">
          <ac:chgData name="郭晏誠" userId="e3219672-2777-4d19-8d82-f0c196fe9886" providerId="ADAL" clId="{622D6526-C997-4B6E-8166-66D7A23FB44B}" dt="2023-06-01T07:57:38.325" v="11369"/>
          <ac:grpSpMkLst>
            <pc:docMk/>
            <pc:sldMk cId="1169803087" sldId="1663"/>
            <ac:grpSpMk id="6" creationId="{BA1C0AA5-373B-68E1-EAEC-67C3B7DBDA7F}"/>
          </ac:grpSpMkLst>
        </pc:grpChg>
        <pc:grpChg chg="mod">
          <ac:chgData name="郭晏誠" userId="e3219672-2777-4d19-8d82-f0c196fe9886" providerId="ADAL" clId="{622D6526-C997-4B6E-8166-66D7A23FB44B}" dt="2023-06-01T07:57:38.325" v="11369"/>
          <ac:grpSpMkLst>
            <pc:docMk/>
            <pc:sldMk cId="1169803087" sldId="1663"/>
            <ac:grpSpMk id="9" creationId="{0EF22609-1C66-CB10-E7BA-D14F9A84D716}"/>
          </ac:grpSpMkLst>
        </pc:grpChg>
        <pc:grpChg chg="add del mod">
          <ac:chgData name="郭晏誠" userId="e3219672-2777-4d19-8d82-f0c196fe9886" providerId="ADAL" clId="{622D6526-C997-4B6E-8166-66D7A23FB44B}" dt="2023-06-01T07:57:43.226" v="11372"/>
          <ac:grpSpMkLst>
            <pc:docMk/>
            <pc:sldMk cId="1169803087" sldId="1663"/>
            <ac:grpSpMk id="1035" creationId="{86DD0F54-C1C8-35CF-7FF7-16DD011E21FF}"/>
          </ac:grpSpMkLst>
        </pc:grpChg>
        <pc:grpChg chg="mod">
          <ac:chgData name="郭晏誠" userId="e3219672-2777-4d19-8d82-f0c196fe9886" providerId="ADAL" clId="{622D6526-C997-4B6E-8166-66D7A23FB44B}" dt="2023-06-01T07:57:41.493" v="11371"/>
          <ac:grpSpMkLst>
            <pc:docMk/>
            <pc:sldMk cId="1169803087" sldId="1663"/>
            <ac:grpSpMk id="1036" creationId="{5479EBE7-89E8-790D-C248-89D455F1A1EF}"/>
          </ac:grpSpMkLst>
        </pc:grpChg>
        <pc:grpChg chg="mod">
          <ac:chgData name="郭晏誠" userId="e3219672-2777-4d19-8d82-f0c196fe9886" providerId="ADAL" clId="{622D6526-C997-4B6E-8166-66D7A23FB44B}" dt="2023-06-01T07:57:41.493" v="11371"/>
          <ac:grpSpMkLst>
            <pc:docMk/>
            <pc:sldMk cId="1169803087" sldId="1663"/>
            <ac:grpSpMk id="1039" creationId="{6A6225E8-8213-69D5-B14A-55C32FD7D346}"/>
          </ac:grpSpMkLst>
        </pc:grpChg>
        <pc:grpChg chg="add del mod">
          <ac:chgData name="郭晏誠" userId="e3219672-2777-4d19-8d82-f0c196fe9886" providerId="ADAL" clId="{622D6526-C997-4B6E-8166-66D7A23FB44B}" dt="2023-06-01T07:57:46.569" v="11374"/>
          <ac:grpSpMkLst>
            <pc:docMk/>
            <pc:sldMk cId="1169803087" sldId="1663"/>
            <ac:grpSpMk id="1106" creationId="{F21B47D7-B987-4E67-2DE0-56AF8D856DD2}"/>
          </ac:grpSpMkLst>
        </pc:grpChg>
        <pc:grpChg chg="mod">
          <ac:chgData name="郭晏誠" userId="e3219672-2777-4d19-8d82-f0c196fe9886" providerId="ADAL" clId="{622D6526-C997-4B6E-8166-66D7A23FB44B}" dt="2023-06-01T07:57:45.646" v="11373"/>
          <ac:grpSpMkLst>
            <pc:docMk/>
            <pc:sldMk cId="1169803087" sldId="1663"/>
            <ac:grpSpMk id="1107" creationId="{44D27A5D-5CD7-4D65-DBB9-A7129F52DCD4}"/>
          </ac:grpSpMkLst>
        </pc:grpChg>
        <pc:grpChg chg="mod">
          <ac:chgData name="郭晏誠" userId="e3219672-2777-4d19-8d82-f0c196fe9886" providerId="ADAL" clId="{622D6526-C997-4B6E-8166-66D7A23FB44B}" dt="2023-06-01T07:57:45.646" v="11373"/>
          <ac:grpSpMkLst>
            <pc:docMk/>
            <pc:sldMk cId="1169803087" sldId="1663"/>
            <ac:grpSpMk id="1110" creationId="{FDA928E5-0895-5843-FD49-2665D2DE2E7F}"/>
          </ac:grpSpMkLst>
        </pc:grpChg>
        <pc:grpChg chg="add del mod">
          <ac:chgData name="郭晏誠" userId="e3219672-2777-4d19-8d82-f0c196fe9886" providerId="ADAL" clId="{622D6526-C997-4B6E-8166-66D7A23FB44B}" dt="2023-06-01T07:57:49.684" v="11376"/>
          <ac:grpSpMkLst>
            <pc:docMk/>
            <pc:sldMk cId="1169803087" sldId="1663"/>
            <ac:grpSpMk id="1176" creationId="{FD57045C-C6CE-CC3C-1F98-A29D0FF318B4}"/>
          </ac:grpSpMkLst>
        </pc:grpChg>
        <pc:grpChg chg="mod">
          <ac:chgData name="郭晏誠" userId="e3219672-2777-4d19-8d82-f0c196fe9886" providerId="ADAL" clId="{622D6526-C997-4B6E-8166-66D7A23FB44B}" dt="2023-06-01T07:57:47.468" v="11375"/>
          <ac:grpSpMkLst>
            <pc:docMk/>
            <pc:sldMk cId="1169803087" sldId="1663"/>
            <ac:grpSpMk id="1177" creationId="{1FC57F21-7560-3D07-60A8-4104ED681A31}"/>
          </ac:grpSpMkLst>
        </pc:grpChg>
        <pc:grpChg chg="mod">
          <ac:chgData name="郭晏誠" userId="e3219672-2777-4d19-8d82-f0c196fe9886" providerId="ADAL" clId="{622D6526-C997-4B6E-8166-66D7A23FB44B}" dt="2023-06-01T07:57:47.468" v="11375"/>
          <ac:grpSpMkLst>
            <pc:docMk/>
            <pc:sldMk cId="1169803087" sldId="1663"/>
            <ac:grpSpMk id="1180" creationId="{1B6021B6-DB07-5F98-F2B6-B15A893C0A77}"/>
          </ac:grpSpMkLst>
        </pc:grpChg>
        <pc:picChg chg="mod">
          <ac:chgData name="郭晏誠" userId="e3219672-2777-4d19-8d82-f0c196fe9886" providerId="ADAL" clId="{622D6526-C997-4B6E-8166-66D7A23FB44B}" dt="2023-06-01T07:57:38.325" v="11369"/>
          <ac:picMkLst>
            <pc:docMk/>
            <pc:sldMk cId="1169803087" sldId="1663"/>
            <ac:picMk id="20" creationId="{00AF7CEB-16E3-7C7A-F5C5-CD539CF973EA}"/>
          </ac:picMkLst>
        </pc:picChg>
        <pc:picChg chg="mod">
          <ac:chgData name="郭晏誠" userId="e3219672-2777-4d19-8d82-f0c196fe9886" providerId="ADAL" clId="{622D6526-C997-4B6E-8166-66D7A23FB44B}" dt="2023-06-01T07:57:38.325" v="11369"/>
          <ac:picMkLst>
            <pc:docMk/>
            <pc:sldMk cId="1169803087" sldId="1663"/>
            <ac:picMk id="23" creationId="{2F1434FB-CB4B-1F1F-0917-55FB6D38DB27}"/>
          </ac:picMkLst>
        </pc:picChg>
        <pc:picChg chg="add del">
          <ac:chgData name="郭晏誠" userId="e3219672-2777-4d19-8d82-f0c196fe9886" providerId="ADAL" clId="{622D6526-C997-4B6E-8166-66D7A23FB44B}" dt="2023-06-01T07:57:58.785" v="11377" actId="478"/>
          <ac:picMkLst>
            <pc:docMk/>
            <pc:sldMk cId="1169803087" sldId="1663"/>
            <ac:picMk id="1043" creationId="{EC8B5F78-C70E-B7D2-80D7-5101C630645C}"/>
          </ac:picMkLst>
        </pc:picChg>
        <pc:picChg chg="mod">
          <ac:chgData name="郭晏誠" userId="e3219672-2777-4d19-8d82-f0c196fe9886" providerId="ADAL" clId="{622D6526-C997-4B6E-8166-66D7A23FB44B}" dt="2023-06-01T07:57:41.493" v="11371"/>
          <ac:picMkLst>
            <pc:docMk/>
            <pc:sldMk cId="1169803087" sldId="1663"/>
            <ac:picMk id="1051" creationId="{4AE6DABC-FC41-FE24-1D20-B5A1125A740C}"/>
          </ac:picMkLst>
        </pc:picChg>
        <pc:picChg chg="mod">
          <ac:chgData name="郭晏誠" userId="e3219672-2777-4d19-8d82-f0c196fe9886" providerId="ADAL" clId="{622D6526-C997-4B6E-8166-66D7A23FB44B}" dt="2023-06-01T07:57:41.493" v="11371"/>
          <ac:picMkLst>
            <pc:docMk/>
            <pc:sldMk cId="1169803087" sldId="1663"/>
            <ac:picMk id="1054" creationId="{3953D15C-D2A7-06E8-934A-02DA51BFC750}"/>
          </ac:picMkLst>
        </pc:picChg>
        <pc:picChg chg="mod">
          <ac:chgData name="郭晏誠" userId="e3219672-2777-4d19-8d82-f0c196fe9886" providerId="ADAL" clId="{622D6526-C997-4B6E-8166-66D7A23FB44B}" dt="2023-06-01T07:57:45.646" v="11373"/>
          <ac:picMkLst>
            <pc:docMk/>
            <pc:sldMk cId="1169803087" sldId="1663"/>
            <ac:picMk id="1121" creationId="{D8E35920-34EA-BA0D-EB4F-C33196411104}"/>
          </ac:picMkLst>
        </pc:picChg>
        <pc:picChg chg="mod">
          <ac:chgData name="郭晏誠" userId="e3219672-2777-4d19-8d82-f0c196fe9886" providerId="ADAL" clId="{622D6526-C997-4B6E-8166-66D7A23FB44B}" dt="2023-06-01T07:57:45.646" v="11373"/>
          <ac:picMkLst>
            <pc:docMk/>
            <pc:sldMk cId="1169803087" sldId="1663"/>
            <ac:picMk id="1124" creationId="{FBD9EB8B-856B-4FD9-3394-3E25AE17BAF3}"/>
          </ac:picMkLst>
        </pc:picChg>
        <pc:picChg chg="mod">
          <ac:chgData name="郭晏誠" userId="e3219672-2777-4d19-8d82-f0c196fe9886" providerId="ADAL" clId="{622D6526-C997-4B6E-8166-66D7A23FB44B}" dt="2023-06-01T07:57:47.468" v="11375"/>
          <ac:picMkLst>
            <pc:docMk/>
            <pc:sldMk cId="1169803087" sldId="1663"/>
            <ac:picMk id="1191" creationId="{CB7CB872-A7AF-F1BE-E0F3-8D0EF407CF0E}"/>
          </ac:picMkLst>
        </pc:picChg>
        <pc:picChg chg="mod">
          <ac:chgData name="郭晏誠" userId="e3219672-2777-4d19-8d82-f0c196fe9886" providerId="ADAL" clId="{622D6526-C997-4B6E-8166-66D7A23FB44B}" dt="2023-06-01T07:57:47.468" v="11375"/>
          <ac:picMkLst>
            <pc:docMk/>
            <pc:sldMk cId="1169803087" sldId="1663"/>
            <ac:picMk id="1194" creationId="{46CF5294-B06F-19B7-0038-31E734F017C8}"/>
          </ac:picMkLst>
        </pc:picChg>
        <pc:cxnChg chg="mod">
          <ac:chgData name="郭晏誠" userId="e3219672-2777-4d19-8d82-f0c196fe9886" providerId="ADAL" clId="{622D6526-C997-4B6E-8166-66D7A23FB44B}" dt="2023-06-01T07:57:38.325" v="11369"/>
          <ac:cxnSpMkLst>
            <pc:docMk/>
            <pc:sldMk cId="1169803087" sldId="1663"/>
            <ac:cxnSpMk id="24" creationId="{A826FE0E-0AA3-BE33-E895-F1CADE1C66D7}"/>
          </ac:cxnSpMkLst>
        </pc:cxnChg>
        <pc:cxnChg chg="mod">
          <ac:chgData name="郭晏誠" userId="e3219672-2777-4d19-8d82-f0c196fe9886" providerId="ADAL" clId="{622D6526-C997-4B6E-8166-66D7A23FB44B}" dt="2023-06-01T07:57:38.325" v="11369"/>
          <ac:cxnSpMkLst>
            <pc:docMk/>
            <pc:sldMk cId="1169803087" sldId="1663"/>
            <ac:cxnSpMk id="25" creationId="{B2F9AB70-1C65-6934-97A9-21AA11E28B20}"/>
          </ac:cxnSpMkLst>
        </pc:cxnChg>
        <pc:cxnChg chg="mod">
          <ac:chgData name="郭晏誠" userId="e3219672-2777-4d19-8d82-f0c196fe9886" providerId="ADAL" clId="{622D6526-C997-4B6E-8166-66D7A23FB44B}" dt="2023-06-01T07:57:38.325" v="11369"/>
          <ac:cxnSpMkLst>
            <pc:docMk/>
            <pc:sldMk cId="1169803087" sldId="1663"/>
            <ac:cxnSpMk id="35" creationId="{9E9AFF59-69C7-BE54-86B4-FF2A84CA4D6E}"/>
          </ac:cxnSpMkLst>
        </pc:cxnChg>
        <pc:cxnChg chg="mod">
          <ac:chgData name="郭晏誠" userId="e3219672-2777-4d19-8d82-f0c196fe9886" providerId="ADAL" clId="{622D6526-C997-4B6E-8166-66D7A23FB44B}" dt="2023-06-01T07:57:38.325" v="11369"/>
          <ac:cxnSpMkLst>
            <pc:docMk/>
            <pc:sldMk cId="1169803087" sldId="1663"/>
            <ac:cxnSpMk id="43" creationId="{4BB27189-DCA8-638F-6B08-A8CE332BC4ED}"/>
          </ac:cxnSpMkLst>
        </pc:cxnChg>
        <pc:cxnChg chg="mod">
          <ac:chgData name="郭晏誠" userId="e3219672-2777-4d19-8d82-f0c196fe9886" providerId="ADAL" clId="{622D6526-C997-4B6E-8166-66D7A23FB44B}" dt="2023-06-01T07:57:38.325" v="11369"/>
          <ac:cxnSpMkLst>
            <pc:docMk/>
            <pc:sldMk cId="1169803087" sldId="1663"/>
            <ac:cxnSpMk id="44" creationId="{14B55C54-B5DE-9D0A-5C13-D4905B9711AA}"/>
          </ac:cxnSpMkLst>
        </pc:cxnChg>
        <pc:cxnChg chg="mod">
          <ac:chgData name="郭晏誠" userId="e3219672-2777-4d19-8d82-f0c196fe9886" providerId="ADAL" clId="{622D6526-C997-4B6E-8166-66D7A23FB44B}" dt="2023-06-01T07:57:38.325" v="11369"/>
          <ac:cxnSpMkLst>
            <pc:docMk/>
            <pc:sldMk cId="1169803087" sldId="1663"/>
            <ac:cxnSpMk id="49" creationId="{1A78EB9A-9D4C-952B-9012-96E55D72675D}"/>
          </ac:cxnSpMkLst>
        </pc:cxnChg>
        <pc:cxnChg chg="mod">
          <ac:chgData name="郭晏誠" userId="e3219672-2777-4d19-8d82-f0c196fe9886" providerId="ADAL" clId="{622D6526-C997-4B6E-8166-66D7A23FB44B}" dt="2023-06-01T07:57:38.325" v="11369"/>
          <ac:cxnSpMkLst>
            <pc:docMk/>
            <pc:sldMk cId="1169803087" sldId="1663"/>
            <ac:cxnSpMk id="61" creationId="{481FC3D2-CB05-E42C-4459-7108D22520C4}"/>
          </ac:cxnSpMkLst>
        </pc:cxnChg>
        <pc:cxnChg chg="mod">
          <ac:chgData name="郭晏誠" userId="e3219672-2777-4d19-8d82-f0c196fe9886" providerId="ADAL" clId="{622D6526-C997-4B6E-8166-66D7A23FB44B}" dt="2023-06-01T07:57:38.325" v="11369"/>
          <ac:cxnSpMkLst>
            <pc:docMk/>
            <pc:sldMk cId="1169803087" sldId="1663"/>
            <ac:cxnSpMk id="1027" creationId="{2CD0A0B0-25E9-DA2F-5137-239736EA756E}"/>
          </ac:cxnSpMkLst>
        </pc:cxnChg>
        <pc:cxnChg chg="mod">
          <ac:chgData name="郭晏誠" userId="e3219672-2777-4d19-8d82-f0c196fe9886" providerId="ADAL" clId="{622D6526-C997-4B6E-8166-66D7A23FB44B}" dt="2023-06-01T07:57:38.325" v="11369"/>
          <ac:cxnSpMkLst>
            <pc:docMk/>
            <pc:sldMk cId="1169803087" sldId="1663"/>
            <ac:cxnSpMk id="1028" creationId="{76046A6C-F708-F5ED-B7C9-8C5C62A6BAAB}"/>
          </ac:cxnSpMkLst>
        </pc:cxnChg>
        <pc:cxnChg chg="mod">
          <ac:chgData name="郭晏誠" userId="e3219672-2777-4d19-8d82-f0c196fe9886" providerId="ADAL" clId="{622D6526-C997-4B6E-8166-66D7A23FB44B}" dt="2023-06-01T07:57:38.325" v="11369"/>
          <ac:cxnSpMkLst>
            <pc:docMk/>
            <pc:sldMk cId="1169803087" sldId="1663"/>
            <ac:cxnSpMk id="1030" creationId="{59CCAB24-69BC-E266-1B17-AD5C30936BF3}"/>
          </ac:cxnSpMkLst>
        </pc:cxnChg>
        <pc:cxnChg chg="mod">
          <ac:chgData name="郭晏誠" userId="e3219672-2777-4d19-8d82-f0c196fe9886" providerId="ADAL" clId="{622D6526-C997-4B6E-8166-66D7A23FB44B}" dt="2023-06-01T07:57:38.325" v="11369"/>
          <ac:cxnSpMkLst>
            <pc:docMk/>
            <pc:sldMk cId="1169803087" sldId="1663"/>
            <ac:cxnSpMk id="1031" creationId="{65A2A892-B21D-AD02-BD6F-2E8D1058665B}"/>
          </ac:cxnSpMkLst>
        </pc:cxnChg>
        <pc:cxnChg chg="mod">
          <ac:chgData name="郭晏誠" userId="e3219672-2777-4d19-8d82-f0c196fe9886" providerId="ADAL" clId="{622D6526-C997-4B6E-8166-66D7A23FB44B}" dt="2023-06-01T07:57:38.325" v="11369"/>
          <ac:cxnSpMkLst>
            <pc:docMk/>
            <pc:sldMk cId="1169803087" sldId="1663"/>
            <ac:cxnSpMk id="1033" creationId="{5213AB61-2086-5666-5ACA-48FAA6C7522E}"/>
          </ac:cxnSpMkLst>
        </pc:cxnChg>
        <pc:cxnChg chg="mod">
          <ac:chgData name="郭晏誠" userId="e3219672-2777-4d19-8d82-f0c196fe9886" providerId="ADAL" clId="{622D6526-C997-4B6E-8166-66D7A23FB44B}" dt="2023-06-01T07:57:38.325" v="11369"/>
          <ac:cxnSpMkLst>
            <pc:docMk/>
            <pc:sldMk cId="1169803087" sldId="1663"/>
            <ac:cxnSpMk id="1034" creationId="{030ACF2D-4BDC-2B1D-B7C7-0261D61B28A8}"/>
          </ac:cxnSpMkLst>
        </pc:cxnChg>
        <pc:cxnChg chg="mod">
          <ac:chgData name="郭晏誠" userId="e3219672-2777-4d19-8d82-f0c196fe9886" providerId="ADAL" clId="{622D6526-C997-4B6E-8166-66D7A23FB44B}" dt="2023-06-01T07:57:41.493" v="11371"/>
          <ac:cxnSpMkLst>
            <pc:docMk/>
            <pc:sldMk cId="1169803087" sldId="1663"/>
            <ac:cxnSpMk id="1055" creationId="{71F67876-D858-2C4A-E773-F1787EF50DF3}"/>
          </ac:cxnSpMkLst>
        </pc:cxnChg>
        <pc:cxnChg chg="mod">
          <ac:chgData name="郭晏誠" userId="e3219672-2777-4d19-8d82-f0c196fe9886" providerId="ADAL" clId="{622D6526-C997-4B6E-8166-66D7A23FB44B}" dt="2023-06-01T07:57:41.493" v="11371"/>
          <ac:cxnSpMkLst>
            <pc:docMk/>
            <pc:sldMk cId="1169803087" sldId="1663"/>
            <ac:cxnSpMk id="1056" creationId="{16F82FBE-3F3A-8046-74CC-75179EB0353B}"/>
          </ac:cxnSpMkLst>
        </pc:cxnChg>
        <pc:cxnChg chg="mod">
          <ac:chgData name="郭晏誠" userId="e3219672-2777-4d19-8d82-f0c196fe9886" providerId="ADAL" clId="{622D6526-C997-4B6E-8166-66D7A23FB44B}" dt="2023-06-01T07:57:41.493" v="11371"/>
          <ac:cxnSpMkLst>
            <pc:docMk/>
            <pc:sldMk cId="1169803087" sldId="1663"/>
            <ac:cxnSpMk id="1066" creationId="{0A71626F-FBE9-322B-5E0E-3BC0D23B49E1}"/>
          </ac:cxnSpMkLst>
        </pc:cxnChg>
        <pc:cxnChg chg="mod">
          <ac:chgData name="郭晏誠" userId="e3219672-2777-4d19-8d82-f0c196fe9886" providerId="ADAL" clId="{622D6526-C997-4B6E-8166-66D7A23FB44B}" dt="2023-06-01T07:57:41.493" v="11371"/>
          <ac:cxnSpMkLst>
            <pc:docMk/>
            <pc:sldMk cId="1169803087" sldId="1663"/>
            <ac:cxnSpMk id="1074" creationId="{67DEE45D-00AE-102A-BCD2-802A5B74E15A}"/>
          </ac:cxnSpMkLst>
        </pc:cxnChg>
        <pc:cxnChg chg="mod">
          <ac:chgData name="郭晏誠" userId="e3219672-2777-4d19-8d82-f0c196fe9886" providerId="ADAL" clId="{622D6526-C997-4B6E-8166-66D7A23FB44B}" dt="2023-06-01T07:57:41.493" v="11371"/>
          <ac:cxnSpMkLst>
            <pc:docMk/>
            <pc:sldMk cId="1169803087" sldId="1663"/>
            <ac:cxnSpMk id="1075" creationId="{1347EEDA-1E39-EB4C-6B6F-B84C3B7DDD1F}"/>
          </ac:cxnSpMkLst>
        </pc:cxnChg>
        <pc:cxnChg chg="mod">
          <ac:chgData name="郭晏誠" userId="e3219672-2777-4d19-8d82-f0c196fe9886" providerId="ADAL" clId="{622D6526-C997-4B6E-8166-66D7A23FB44B}" dt="2023-06-01T07:57:41.493" v="11371"/>
          <ac:cxnSpMkLst>
            <pc:docMk/>
            <pc:sldMk cId="1169803087" sldId="1663"/>
            <ac:cxnSpMk id="1080" creationId="{22F5FA4A-F0FA-AD36-41E8-74B204910203}"/>
          </ac:cxnSpMkLst>
        </pc:cxnChg>
        <pc:cxnChg chg="mod">
          <ac:chgData name="郭晏誠" userId="e3219672-2777-4d19-8d82-f0c196fe9886" providerId="ADAL" clId="{622D6526-C997-4B6E-8166-66D7A23FB44B}" dt="2023-06-01T07:57:41.493" v="11371"/>
          <ac:cxnSpMkLst>
            <pc:docMk/>
            <pc:sldMk cId="1169803087" sldId="1663"/>
            <ac:cxnSpMk id="1092" creationId="{9E0D38B3-C59C-46BA-0FF6-211A938035AB}"/>
          </ac:cxnSpMkLst>
        </pc:cxnChg>
        <pc:cxnChg chg="mod">
          <ac:chgData name="郭晏誠" userId="e3219672-2777-4d19-8d82-f0c196fe9886" providerId="ADAL" clId="{622D6526-C997-4B6E-8166-66D7A23FB44B}" dt="2023-06-01T07:57:41.493" v="11371"/>
          <ac:cxnSpMkLst>
            <pc:docMk/>
            <pc:sldMk cId="1169803087" sldId="1663"/>
            <ac:cxnSpMk id="1098" creationId="{2F4DAD0D-1606-1CB3-4F23-A01A7E9E68A7}"/>
          </ac:cxnSpMkLst>
        </pc:cxnChg>
        <pc:cxnChg chg="mod">
          <ac:chgData name="郭晏誠" userId="e3219672-2777-4d19-8d82-f0c196fe9886" providerId="ADAL" clId="{622D6526-C997-4B6E-8166-66D7A23FB44B}" dt="2023-06-01T07:57:41.493" v="11371"/>
          <ac:cxnSpMkLst>
            <pc:docMk/>
            <pc:sldMk cId="1169803087" sldId="1663"/>
            <ac:cxnSpMk id="1099" creationId="{E38DD852-683A-83FD-B40F-F35AF2C5391C}"/>
          </ac:cxnSpMkLst>
        </pc:cxnChg>
        <pc:cxnChg chg="mod">
          <ac:chgData name="郭晏誠" userId="e3219672-2777-4d19-8d82-f0c196fe9886" providerId="ADAL" clId="{622D6526-C997-4B6E-8166-66D7A23FB44B}" dt="2023-06-01T07:57:41.493" v="11371"/>
          <ac:cxnSpMkLst>
            <pc:docMk/>
            <pc:sldMk cId="1169803087" sldId="1663"/>
            <ac:cxnSpMk id="1101" creationId="{02EA6C23-F5FE-A92F-AAAB-0A8AB3C86BA3}"/>
          </ac:cxnSpMkLst>
        </pc:cxnChg>
        <pc:cxnChg chg="mod">
          <ac:chgData name="郭晏誠" userId="e3219672-2777-4d19-8d82-f0c196fe9886" providerId="ADAL" clId="{622D6526-C997-4B6E-8166-66D7A23FB44B}" dt="2023-06-01T07:57:41.493" v="11371"/>
          <ac:cxnSpMkLst>
            <pc:docMk/>
            <pc:sldMk cId="1169803087" sldId="1663"/>
            <ac:cxnSpMk id="1102" creationId="{1DD779C6-9A2B-881A-1AF8-BD5BA23ED433}"/>
          </ac:cxnSpMkLst>
        </pc:cxnChg>
        <pc:cxnChg chg="mod">
          <ac:chgData name="郭晏誠" userId="e3219672-2777-4d19-8d82-f0c196fe9886" providerId="ADAL" clId="{622D6526-C997-4B6E-8166-66D7A23FB44B}" dt="2023-06-01T07:57:41.493" v="11371"/>
          <ac:cxnSpMkLst>
            <pc:docMk/>
            <pc:sldMk cId="1169803087" sldId="1663"/>
            <ac:cxnSpMk id="1104" creationId="{374A6892-8A8E-8B08-3164-CAD2C0C7F8B2}"/>
          </ac:cxnSpMkLst>
        </pc:cxnChg>
        <pc:cxnChg chg="mod">
          <ac:chgData name="郭晏誠" userId="e3219672-2777-4d19-8d82-f0c196fe9886" providerId="ADAL" clId="{622D6526-C997-4B6E-8166-66D7A23FB44B}" dt="2023-06-01T07:57:41.493" v="11371"/>
          <ac:cxnSpMkLst>
            <pc:docMk/>
            <pc:sldMk cId="1169803087" sldId="1663"/>
            <ac:cxnSpMk id="1105" creationId="{0F4D22FD-C52B-8CF0-BA9B-21EFCADE8F1A}"/>
          </ac:cxnSpMkLst>
        </pc:cxnChg>
        <pc:cxnChg chg="mod">
          <ac:chgData name="郭晏誠" userId="e3219672-2777-4d19-8d82-f0c196fe9886" providerId="ADAL" clId="{622D6526-C997-4B6E-8166-66D7A23FB44B}" dt="2023-06-01T07:57:45.646" v="11373"/>
          <ac:cxnSpMkLst>
            <pc:docMk/>
            <pc:sldMk cId="1169803087" sldId="1663"/>
            <ac:cxnSpMk id="1125" creationId="{AD578A69-88FE-8149-CAB4-1C4E02C7281D}"/>
          </ac:cxnSpMkLst>
        </pc:cxnChg>
        <pc:cxnChg chg="mod">
          <ac:chgData name="郭晏誠" userId="e3219672-2777-4d19-8d82-f0c196fe9886" providerId="ADAL" clId="{622D6526-C997-4B6E-8166-66D7A23FB44B}" dt="2023-06-01T07:57:45.646" v="11373"/>
          <ac:cxnSpMkLst>
            <pc:docMk/>
            <pc:sldMk cId="1169803087" sldId="1663"/>
            <ac:cxnSpMk id="1126" creationId="{00CD6D2F-4F99-2A58-6BFF-DDB04DAA6A31}"/>
          </ac:cxnSpMkLst>
        </pc:cxnChg>
        <pc:cxnChg chg="mod">
          <ac:chgData name="郭晏誠" userId="e3219672-2777-4d19-8d82-f0c196fe9886" providerId="ADAL" clId="{622D6526-C997-4B6E-8166-66D7A23FB44B}" dt="2023-06-01T07:57:45.646" v="11373"/>
          <ac:cxnSpMkLst>
            <pc:docMk/>
            <pc:sldMk cId="1169803087" sldId="1663"/>
            <ac:cxnSpMk id="1136" creationId="{8803AFF1-961D-4EF6-0164-394BAA6C14E6}"/>
          </ac:cxnSpMkLst>
        </pc:cxnChg>
        <pc:cxnChg chg="mod">
          <ac:chgData name="郭晏誠" userId="e3219672-2777-4d19-8d82-f0c196fe9886" providerId="ADAL" clId="{622D6526-C997-4B6E-8166-66D7A23FB44B}" dt="2023-06-01T07:57:45.646" v="11373"/>
          <ac:cxnSpMkLst>
            <pc:docMk/>
            <pc:sldMk cId="1169803087" sldId="1663"/>
            <ac:cxnSpMk id="1144" creationId="{F2A02786-A7A7-06D3-68CF-8D115C401605}"/>
          </ac:cxnSpMkLst>
        </pc:cxnChg>
        <pc:cxnChg chg="mod">
          <ac:chgData name="郭晏誠" userId="e3219672-2777-4d19-8d82-f0c196fe9886" providerId="ADAL" clId="{622D6526-C997-4B6E-8166-66D7A23FB44B}" dt="2023-06-01T07:57:45.646" v="11373"/>
          <ac:cxnSpMkLst>
            <pc:docMk/>
            <pc:sldMk cId="1169803087" sldId="1663"/>
            <ac:cxnSpMk id="1145" creationId="{A48C812E-D738-84FD-65C0-4925BCC27163}"/>
          </ac:cxnSpMkLst>
        </pc:cxnChg>
        <pc:cxnChg chg="mod">
          <ac:chgData name="郭晏誠" userId="e3219672-2777-4d19-8d82-f0c196fe9886" providerId="ADAL" clId="{622D6526-C997-4B6E-8166-66D7A23FB44B}" dt="2023-06-01T07:57:45.646" v="11373"/>
          <ac:cxnSpMkLst>
            <pc:docMk/>
            <pc:sldMk cId="1169803087" sldId="1663"/>
            <ac:cxnSpMk id="1150" creationId="{4452B0E2-8364-5581-82DE-D8032C3548D0}"/>
          </ac:cxnSpMkLst>
        </pc:cxnChg>
        <pc:cxnChg chg="mod">
          <ac:chgData name="郭晏誠" userId="e3219672-2777-4d19-8d82-f0c196fe9886" providerId="ADAL" clId="{622D6526-C997-4B6E-8166-66D7A23FB44B}" dt="2023-06-01T07:57:45.646" v="11373"/>
          <ac:cxnSpMkLst>
            <pc:docMk/>
            <pc:sldMk cId="1169803087" sldId="1663"/>
            <ac:cxnSpMk id="1162" creationId="{64C4AAFA-2368-CEF8-EEAB-6CF040D40997}"/>
          </ac:cxnSpMkLst>
        </pc:cxnChg>
        <pc:cxnChg chg="mod">
          <ac:chgData name="郭晏誠" userId="e3219672-2777-4d19-8d82-f0c196fe9886" providerId="ADAL" clId="{622D6526-C997-4B6E-8166-66D7A23FB44B}" dt="2023-06-01T07:57:45.646" v="11373"/>
          <ac:cxnSpMkLst>
            <pc:docMk/>
            <pc:sldMk cId="1169803087" sldId="1663"/>
            <ac:cxnSpMk id="1168" creationId="{9A02DBA0-4380-1D50-768F-DC32C74B237D}"/>
          </ac:cxnSpMkLst>
        </pc:cxnChg>
        <pc:cxnChg chg="mod">
          <ac:chgData name="郭晏誠" userId="e3219672-2777-4d19-8d82-f0c196fe9886" providerId="ADAL" clId="{622D6526-C997-4B6E-8166-66D7A23FB44B}" dt="2023-06-01T07:57:45.646" v="11373"/>
          <ac:cxnSpMkLst>
            <pc:docMk/>
            <pc:sldMk cId="1169803087" sldId="1663"/>
            <ac:cxnSpMk id="1169" creationId="{A24C91D0-370B-F318-A4FA-D270D62F1B70}"/>
          </ac:cxnSpMkLst>
        </pc:cxnChg>
        <pc:cxnChg chg="mod">
          <ac:chgData name="郭晏誠" userId="e3219672-2777-4d19-8d82-f0c196fe9886" providerId="ADAL" clId="{622D6526-C997-4B6E-8166-66D7A23FB44B}" dt="2023-06-01T07:57:45.646" v="11373"/>
          <ac:cxnSpMkLst>
            <pc:docMk/>
            <pc:sldMk cId="1169803087" sldId="1663"/>
            <ac:cxnSpMk id="1171" creationId="{AEA8A599-B219-35DB-E29A-55EC5A6B53BB}"/>
          </ac:cxnSpMkLst>
        </pc:cxnChg>
        <pc:cxnChg chg="mod">
          <ac:chgData name="郭晏誠" userId="e3219672-2777-4d19-8d82-f0c196fe9886" providerId="ADAL" clId="{622D6526-C997-4B6E-8166-66D7A23FB44B}" dt="2023-06-01T07:57:45.646" v="11373"/>
          <ac:cxnSpMkLst>
            <pc:docMk/>
            <pc:sldMk cId="1169803087" sldId="1663"/>
            <ac:cxnSpMk id="1172" creationId="{72C86E4E-D57C-7B73-2421-230E5F593702}"/>
          </ac:cxnSpMkLst>
        </pc:cxnChg>
        <pc:cxnChg chg="mod">
          <ac:chgData name="郭晏誠" userId="e3219672-2777-4d19-8d82-f0c196fe9886" providerId="ADAL" clId="{622D6526-C997-4B6E-8166-66D7A23FB44B}" dt="2023-06-01T07:57:45.646" v="11373"/>
          <ac:cxnSpMkLst>
            <pc:docMk/>
            <pc:sldMk cId="1169803087" sldId="1663"/>
            <ac:cxnSpMk id="1174" creationId="{041AB1EF-9864-781D-CCBD-0305103BE5BB}"/>
          </ac:cxnSpMkLst>
        </pc:cxnChg>
        <pc:cxnChg chg="mod">
          <ac:chgData name="郭晏誠" userId="e3219672-2777-4d19-8d82-f0c196fe9886" providerId="ADAL" clId="{622D6526-C997-4B6E-8166-66D7A23FB44B}" dt="2023-06-01T07:57:45.646" v="11373"/>
          <ac:cxnSpMkLst>
            <pc:docMk/>
            <pc:sldMk cId="1169803087" sldId="1663"/>
            <ac:cxnSpMk id="1175" creationId="{3D5B87E4-B855-3AD4-AA7C-A9E9AE6EEB1D}"/>
          </ac:cxnSpMkLst>
        </pc:cxnChg>
        <pc:cxnChg chg="mod">
          <ac:chgData name="郭晏誠" userId="e3219672-2777-4d19-8d82-f0c196fe9886" providerId="ADAL" clId="{622D6526-C997-4B6E-8166-66D7A23FB44B}" dt="2023-06-01T07:57:47.468" v="11375"/>
          <ac:cxnSpMkLst>
            <pc:docMk/>
            <pc:sldMk cId="1169803087" sldId="1663"/>
            <ac:cxnSpMk id="1195" creationId="{995DDCE4-52AF-EDC3-868C-0774E71BB035}"/>
          </ac:cxnSpMkLst>
        </pc:cxnChg>
        <pc:cxnChg chg="mod">
          <ac:chgData name="郭晏誠" userId="e3219672-2777-4d19-8d82-f0c196fe9886" providerId="ADAL" clId="{622D6526-C997-4B6E-8166-66D7A23FB44B}" dt="2023-06-01T07:57:47.468" v="11375"/>
          <ac:cxnSpMkLst>
            <pc:docMk/>
            <pc:sldMk cId="1169803087" sldId="1663"/>
            <ac:cxnSpMk id="1196" creationId="{66A6434D-E871-8897-B257-E7F64F7F44CD}"/>
          </ac:cxnSpMkLst>
        </pc:cxnChg>
        <pc:cxnChg chg="mod">
          <ac:chgData name="郭晏誠" userId="e3219672-2777-4d19-8d82-f0c196fe9886" providerId="ADAL" clId="{622D6526-C997-4B6E-8166-66D7A23FB44B}" dt="2023-06-01T07:57:47.468" v="11375"/>
          <ac:cxnSpMkLst>
            <pc:docMk/>
            <pc:sldMk cId="1169803087" sldId="1663"/>
            <ac:cxnSpMk id="1206" creationId="{779A205C-4226-5EA7-1AC5-EA09F2FBED4D}"/>
          </ac:cxnSpMkLst>
        </pc:cxnChg>
        <pc:cxnChg chg="mod">
          <ac:chgData name="郭晏誠" userId="e3219672-2777-4d19-8d82-f0c196fe9886" providerId="ADAL" clId="{622D6526-C997-4B6E-8166-66D7A23FB44B}" dt="2023-06-01T07:57:47.468" v="11375"/>
          <ac:cxnSpMkLst>
            <pc:docMk/>
            <pc:sldMk cId="1169803087" sldId="1663"/>
            <ac:cxnSpMk id="1214" creationId="{8580AC25-2216-6560-8587-5FD11B841A5E}"/>
          </ac:cxnSpMkLst>
        </pc:cxnChg>
        <pc:cxnChg chg="mod">
          <ac:chgData name="郭晏誠" userId="e3219672-2777-4d19-8d82-f0c196fe9886" providerId="ADAL" clId="{622D6526-C997-4B6E-8166-66D7A23FB44B}" dt="2023-06-01T07:57:47.468" v="11375"/>
          <ac:cxnSpMkLst>
            <pc:docMk/>
            <pc:sldMk cId="1169803087" sldId="1663"/>
            <ac:cxnSpMk id="1215" creationId="{5E758547-00B2-B267-6675-307A24A9D56B}"/>
          </ac:cxnSpMkLst>
        </pc:cxnChg>
        <pc:cxnChg chg="mod">
          <ac:chgData name="郭晏誠" userId="e3219672-2777-4d19-8d82-f0c196fe9886" providerId="ADAL" clId="{622D6526-C997-4B6E-8166-66D7A23FB44B}" dt="2023-06-01T07:57:47.468" v="11375"/>
          <ac:cxnSpMkLst>
            <pc:docMk/>
            <pc:sldMk cId="1169803087" sldId="1663"/>
            <ac:cxnSpMk id="1220" creationId="{97183A84-FD8D-38BF-8590-26C50568B2F6}"/>
          </ac:cxnSpMkLst>
        </pc:cxnChg>
        <pc:cxnChg chg="mod">
          <ac:chgData name="郭晏誠" userId="e3219672-2777-4d19-8d82-f0c196fe9886" providerId="ADAL" clId="{622D6526-C997-4B6E-8166-66D7A23FB44B}" dt="2023-06-01T07:57:47.468" v="11375"/>
          <ac:cxnSpMkLst>
            <pc:docMk/>
            <pc:sldMk cId="1169803087" sldId="1663"/>
            <ac:cxnSpMk id="1232" creationId="{C09B8B5B-AF92-4FC4-77A5-1E412201F2A5}"/>
          </ac:cxnSpMkLst>
        </pc:cxnChg>
        <pc:cxnChg chg="mod">
          <ac:chgData name="郭晏誠" userId="e3219672-2777-4d19-8d82-f0c196fe9886" providerId="ADAL" clId="{622D6526-C997-4B6E-8166-66D7A23FB44B}" dt="2023-06-01T07:57:47.468" v="11375"/>
          <ac:cxnSpMkLst>
            <pc:docMk/>
            <pc:sldMk cId="1169803087" sldId="1663"/>
            <ac:cxnSpMk id="1238" creationId="{FC0946E6-AE77-2BF3-5ECF-D7629F84BD52}"/>
          </ac:cxnSpMkLst>
        </pc:cxnChg>
        <pc:cxnChg chg="mod">
          <ac:chgData name="郭晏誠" userId="e3219672-2777-4d19-8d82-f0c196fe9886" providerId="ADAL" clId="{622D6526-C997-4B6E-8166-66D7A23FB44B}" dt="2023-06-01T07:57:47.468" v="11375"/>
          <ac:cxnSpMkLst>
            <pc:docMk/>
            <pc:sldMk cId="1169803087" sldId="1663"/>
            <ac:cxnSpMk id="1239" creationId="{2409279A-31A3-723B-C17F-817749E59EAF}"/>
          </ac:cxnSpMkLst>
        </pc:cxnChg>
        <pc:cxnChg chg="mod">
          <ac:chgData name="郭晏誠" userId="e3219672-2777-4d19-8d82-f0c196fe9886" providerId="ADAL" clId="{622D6526-C997-4B6E-8166-66D7A23FB44B}" dt="2023-06-01T07:57:47.468" v="11375"/>
          <ac:cxnSpMkLst>
            <pc:docMk/>
            <pc:sldMk cId="1169803087" sldId="1663"/>
            <ac:cxnSpMk id="1241" creationId="{A60548E3-50A1-71E7-13E9-220093FB1C5C}"/>
          </ac:cxnSpMkLst>
        </pc:cxnChg>
        <pc:cxnChg chg="mod">
          <ac:chgData name="郭晏誠" userId="e3219672-2777-4d19-8d82-f0c196fe9886" providerId="ADAL" clId="{622D6526-C997-4B6E-8166-66D7A23FB44B}" dt="2023-06-01T07:57:47.468" v="11375"/>
          <ac:cxnSpMkLst>
            <pc:docMk/>
            <pc:sldMk cId="1169803087" sldId="1663"/>
            <ac:cxnSpMk id="1242" creationId="{EEA441FC-2160-3EEE-C1CD-E794A44ECE40}"/>
          </ac:cxnSpMkLst>
        </pc:cxnChg>
        <pc:cxnChg chg="mod">
          <ac:chgData name="郭晏誠" userId="e3219672-2777-4d19-8d82-f0c196fe9886" providerId="ADAL" clId="{622D6526-C997-4B6E-8166-66D7A23FB44B}" dt="2023-06-01T07:57:47.468" v="11375"/>
          <ac:cxnSpMkLst>
            <pc:docMk/>
            <pc:sldMk cId="1169803087" sldId="1663"/>
            <ac:cxnSpMk id="1244" creationId="{255BF867-C05F-AF67-1197-647BF37AB57B}"/>
          </ac:cxnSpMkLst>
        </pc:cxnChg>
        <pc:cxnChg chg="mod">
          <ac:chgData name="郭晏誠" userId="e3219672-2777-4d19-8d82-f0c196fe9886" providerId="ADAL" clId="{622D6526-C997-4B6E-8166-66D7A23FB44B}" dt="2023-06-01T07:57:47.468" v="11375"/>
          <ac:cxnSpMkLst>
            <pc:docMk/>
            <pc:sldMk cId="1169803087" sldId="1663"/>
            <ac:cxnSpMk id="1245" creationId="{CE2C76CA-D102-2CCC-6006-1F3C254D405A}"/>
          </ac:cxnSpMkLst>
        </pc:cxnChg>
      </pc:sldChg>
      <pc:sldChg chg="addSp delSp modSp add del mod modAnim">
        <pc:chgData name="郭晏誠" userId="e3219672-2777-4d19-8d82-f0c196fe9886" providerId="ADAL" clId="{622D6526-C997-4B6E-8166-66D7A23FB44B}" dt="2023-06-01T07:56:26.130" v="11361" actId="2696"/>
        <pc:sldMkLst>
          <pc:docMk/>
          <pc:sldMk cId="2087843655" sldId="1663"/>
        </pc:sldMkLst>
        <pc:spChg chg="mod">
          <ac:chgData name="郭晏誠" userId="e3219672-2777-4d19-8d82-f0c196fe9886" providerId="ADAL" clId="{622D6526-C997-4B6E-8166-66D7A23FB44B}" dt="2023-05-29T10:28:39.342" v="5551" actId="1076"/>
          <ac:spMkLst>
            <pc:docMk/>
            <pc:sldMk cId="2087843655" sldId="1663"/>
            <ac:spMk id="3" creationId="{A1A63981-AC74-6259-9076-85D0EAC61BDE}"/>
          </ac:spMkLst>
        </pc:spChg>
        <pc:spChg chg="del">
          <ac:chgData name="郭晏誠" userId="e3219672-2777-4d19-8d82-f0c196fe9886" providerId="ADAL" clId="{622D6526-C997-4B6E-8166-66D7A23FB44B}" dt="2023-05-29T10:27:13.436" v="5529" actId="478"/>
          <ac:spMkLst>
            <pc:docMk/>
            <pc:sldMk cId="2087843655" sldId="1663"/>
            <ac:spMk id="5" creationId="{B733F6B6-230D-E135-BE75-4A3153405F01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7" creationId="{A5D0A99C-00F2-2991-A8C7-E0DCEF56EFD8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8" creationId="{AF6116DB-39FF-AADC-AEC5-4750BDD6FB3F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9" creationId="{933673D7-3452-E906-D236-196D0BFC9D1B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10" creationId="{0EAD033E-F2B7-E761-3CC8-A5C5B9000CA4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11" creationId="{7683F0E2-80A8-0D7F-9DAB-56055B14BA67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12" creationId="{1E99BF53-5CD3-8C52-5DB5-8B86ECAE5B66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13" creationId="{7B5600FD-0F72-9490-FC6A-59B91CE9280F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14" creationId="{0C141004-CE3F-0332-1252-6B42C8AC7F19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15" creationId="{890B91C2-E68C-8203-13C2-4192FB6972BA}"/>
          </ac:spMkLst>
        </pc:spChg>
        <pc:spChg chg="del">
          <ac:chgData name="郭晏誠" userId="e3219672-2777-4d19-8d82-f0c196fe9886" providerId="ADAL" clId="{622D6526-C997-4B6E-8166-66D7A23FB44B}" dt="2023-05-29T10:27:17.170" v="5530" actId="478"/>
          <ac:spMkLst>
            <pc:docMk/>
            <pc:sldMk cId="2087843655" sldId="1663"/>
            <ac:spMk id="16" creationId="{40909B3B-B07C-69D7-E8D5-3B33ECCAF90E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17" creationId="{43213567-54B0-F5BD-287E-6F9B1EFDB798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19" creationId="{EC8C14B8-D2E5-D497-9507-0B0892DE9DD4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20" creationId="{826F939C-FF77-30B6-92DE-A78E9769D124}"/>
          </ac:spMkLst>
        </pc:spChg>
        <pc:spChg chg="del">
          <ac:chgData name="郭晏誠" userId="e3219672-2777-4d19-8d82-f0c196fe9886" providerId="ADAL" clId="{622D6526-C997-4B6E-8166-66D7A23FB44B}" dt="2023-05-29T10:27:17.170" v="5530" actId="478"/>
          <ac:spMkLst>
            <pc:docMk/>
            <pc:sldMk cId="2087843655" sldId="1663"/>
            <ac:spMk id="25" creationId="{DBF7788B-A380-6A60-511D-C2677DE1C195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26" creationId="{56E98E75-1396-5FF8-E114-FC6BD5CCA571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27" creationId="{57FBD7BD-0E04-21D9-0360-789B69B218CD}"/>
          </ac:spMkLst>
        </pc:spChg>
        <pc:spChg chg="del">
          <ac:chgData name="郭晏誠" userId="e3219672-2777-4d19-8d82-f0c196fe9886" providerId="ADAL" clId="{622D6526-C997-4B6E-8166-66D7A23FB44B}" dt="2023-05-29T10:27:17.170" v="5530" actId="478"/>
          <ac:spMkLst>
            <pc:docMk/>
            <pc:sldMk cId="2087843655" sldId="1663"/>
            <ac:spMk id="28" creationId="{946CCE68-46A7-F7FE-A31B-3EA7980C5909}"/>
          </ac:spMkLst>
        </pc:spChg>
        <pc:spChg chg="del">
          <ac:chgData name="郭晏誠" userId="e3219672-2777-4d19-8d82-f0c196fe9886" providerId="ADAL" clId="{622D6526-C997-4B6E-8166-66D7A23FB44B}" dt="2023-05-29T10:27:17.170" v="5530" actId="478"/>
          <ac:spMkLst>
            <pc:docMk/>
            <pc:sldMk cId="2087843655" sldId="1663"/>
            <ac:spMk id="30" creationId="{243DFC12-7700-3E62-BA28-DB470FB1DFF9}"/>
          </ac:spMkLst>
        </pc:spChg>
        <pc:spChg chg="del">
          <ac:chgData name="郭晏誠" userId="e3219672-2777-4d19-8d82-f0c196fe9886" providerId="ADAL" clId="{622D6526-C997-4B6E-8166-66D7A23FB44B}" dt="2023-05-29T10:27:17.170" v="5530" actId="478"/>
          <ac:spMkLst>
            <pc:docMk/>
            <pc:sldMk cId="2087843655" sldId="1663"/>
            <ac:spMk id="31" creationId="{B04B48A0-9DFC-FD41-8F02-2B7FF6A79357}"/>
          </ac:spMkLst>
        </pc:spChg>
        <pc:spChg chg="del">
          <ac:chgData name="郭晏誠" userId="e3219672-2777-4d19-8d82-f0c196fe9886" providerId="ADAL" clId="{622D6526-C997-4B6E-8166-66D7A23FB44B}" dt="2023-05-29T10:27:17.170" v="5530" actId="478"/>
          <ac:spMkLst>
            <pc:docMk/>
            <pc:sldMk cId="2087843655" sldId="1663"/>
            <ac:spMk id="32" creationId="{E28FBB0B-8828-FA51-FD26-A9697BE36E71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33" creationId="{856FA449-FAC8-8F8F-BDF0-517E5709731F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34" creationId="{654DDDDA-5BAD-A22B-6F64-55BCA8FE723E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35" creationId="{24CF4675-C485-CC32-F797-8BDC1AF2689E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36" creationId="{D9AAF168-530E-6AC1-271B-DE83A3090748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37" creationId="{22A18C0B-DD1C-7099-DAC9-51D9134B1040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38" creationId="{F8D7807A-5697-A48F-10CD-0DC894EFBCD6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39" creationId="{D3A1A3EF-CFFA-7164-E053-5AD5612ECEA3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41" creationId="{CB7D4001-E077-B402-BCFA-74807F065F6F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42" creationId="{477028E7-2FCC-DC0C-08E2-E32E93877982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43" creationId="{0E2BA2C1-E0DA-08A8-B2A7-93A5AE242481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44" creationId="{2514641C-464E-CF23-D987-2C28EC31D68A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45" creationId="{EA5524AE-6ABF-C149-DB6E-70050161CC4A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46" creationId="{FAFB3CFE-BD6C-9867-9699-C13FD5780D3B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47" creationId="{FCFC04DE-6508-4E6C-615E-97A156CAB354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50" creationId="{38BD0812-DEAE-9DC0-E2AC-B3B849823B4C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51" creationId="{B5A5E6BF-293C-A774-7533-82D0655F718D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52" creationId="{55CACC13-1E9B-6EDD-3F37-34C1DF5EACC8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53" creationId="{FE2917B6-61B5-8022-F661-DB8B0940DA2D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55" creationId="{D88F7877-8BE5-2C2B-95D2-BA649EA4A921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56" creationId="{57430DDE-DCDA-635A-22CC-A4DDB5807740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57" creationId="{2C85D02A-6CE8-75C1-869B-A1C9E7FA4F26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58" creationId="{779DBBF8-9720-01F3-546F-02A84BA974E6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59" creationId="{8394F72C-A29E-D87F-6275-D345DF2802AA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60" creationId="{8A5EB8A1-DD5A-87EC-AE8C-6E430C48F8E9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61" creationId="{48F22DD5-2D3D-43B2-867F-92FD31F40331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62" creationId="{352272CA-C9CF-136C-6017-946818A7CB91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63" creationId="{E2FF9DEF-D038-BAD6-5984-37310E075A95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1024" creationId="{C6F11818-6AAE-F4C7-A73E-4429271EE8DC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1025" creationId="{93BB8F93-C7F3-439E-63B2-9D8728D381CC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1028" creationId="{CF3A1D9C-21B5-ADC4-C933-A06B83A2C677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1029" creationId="{D9D397B3-BE00-3F43-6E24-5055FBFC24C3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1030" creationId="{A3F73EEE-4C84-846D-A22E-FA72C7899BAA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1031" creationId="{799F2AAC-E805-E3B5-FBEF-58CCFAAA773D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1032" creationId="{4BECB27E-1CA1-DCB6-750E-01DDF0D445F3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1035" creationId="{CFF4C644-F2CF-F4E9-25DB-767038F66D77}"/>
          </ac:spMkLst>
        </pc:spChg>
        <pc:spChg chg="mod">
          <ac:chgData name="郭晏誠" userId="e3219672-2777-4d19-8d82-f0c196fe9886" providerId="ADAL" clId="{622D6526-C997-4B6E-8166-66D7A23FB44B}" dt="2023-05-29T10:27:18.131" v="5531"/>
          <ac:spMkLst>
            <pc:docMk/>
            <pc:sldMk cId="2087843655" sldId="1663"/>
            <ac:spMk id="1038" creationId="{2BF6DFD1-CC13-B67D-57E9-F8D61372DEE6}"/>
          </ac:spMkLst>
        </pc:spChg>
        <pc:grpChg chg="add del mod">
          <ac:chgData name="郭晏誠" userId="e3219672-2777-4d19-8d82-f0c196fe9886" providerId="ADAL" clId="{622D6526-C997-4B6E-8166-66D7A23FB44B}" dt="2023-05-29T10:27:20.386" v="5532"/>
          <ac:grpSpMkLst>
            <pc:docMk/>
            <pc:sldMk cId="2087843655" sldId="1663"/>
            <ac:grpSpMk id="6" creationId="{FBB49BCB-F5E0-C576-0CD7-624CE5D2F1BB}"/>
          </ac:grpSpMkLst>
        </pc:grpChg>
        <pc:picChg chg="mod">
          <ac:chgData name="郭晏誠" userId="e3219672-2777-4d19-8d82-f0c196fe9886" providerId="ADAL" clId="{622D6526-C997-4B6E-8166-66D7A23FB44B}" dt="2023-05-29T10:27:18.131" v="5531"/>
          <ac:picMkLst>
            <pc:docMk/>
            <pc:sldMk cId="2087843655" sldId="1663"/>
            <ac:picMk id="18" creationId="{BD672ED9-30DD-960C-3077-C7A8B16E1744}"/>
          </ac:picMkLst>
        </pc:picChg>
        <pc:picChg chg="mod">
          <ac:chgData name="郭晏誠" userId="e3219672-2777-4d19-8d82-f0c196fe9886" providerId="ADAL" clId="{622D6526-C997-4B6E-8166-66D7A23FB44B}" dt="2023-05-29T10:27:18.131" v="5531"/>
          <ac:picMkLst>
            <pc:docMk/>
            <pc:sldMk cId="2087843655" sldId="1663"/>
            <ac:picMk id="21" creationId="{87EDA1D4-1C70-DE4B-7E1B-246005911BD8}"/>
          </ac:picMkLst>
        </pc:picChg>
        <pc:picChg chg="del">
          <ac:chgData name="郭晏誠" userId="e3219672-2777-4d19-8d82-f0c196fe9886" providerId="ADAL" clId="{622D6526-C997-4B6E-8166-66D7A23FB44B}" dt="2023-05-29T10:27:17.170" v="5530" actId="478"/>
          <ac:picMkLst>
            <pc:docMk/>
            <pc:sldMk cId="2087843655" sldId="1663"/>
            <ac:picMk id="29" creationId="{BA482C11-2304-5324-3301-E547B8A1D0FB}"/>
          </ac:picMkLst>
        </pc:picChg>
        <pc:picChg chg="del">
          <ac:chgData name="郭晏誠" userId="e3219672-2777-4d19-8d82-f0c196fe9886" providerId="ADAL" clId="{622D6526-C997-4B6E-8166-66D7A23FB44B}" dt="2023-05-29T10:27:17.170" v="5530" actId="478"/>
          <ac:picMkLst>
            <pc:docMk/>
            <pc:sldMk cId="2087843655" sldId="1663"/>
            <ac:picMk id="1026" creationId="{F2047864-FF5B-280D-3C6D-E55DA9CE6D36}"/>
          </ac:picMkLst>
        </pc:picChg>
        <pc:picChg chg="add del mod">
          <ac:chgData name="郭晏誠" userId="e3219672-2777-4d19-8d82-f0c196fe9886" providerId="ADAL" clId="{622D6526-C997-4B6E-8166-66D7A23FB44B}" dt="2023-05-29T10:29:58.959" v="5557" actId="478"/>
          <ac:picMkLst>
            <pc:docMk/>
            <pc:sldMk cId="2087843655" sldId="1663"/>
            <ac:picMk id="1041" creationId="{10C34C75-4C2C-6388-5E2B-A232FE33DF6C}"/>
          </ac:picMkLst>
        </pc:picChg>
        <pc:picChg chg="add del mod">
          <ac:chgData name="郭晏誠" userId="e3219672-2777-4d19-8d82-f0c196fe9886" providerId="ADAL" clId="{622D6526-C997-4B6E-8166-66D7A23FB44B}" dt="2023-05-29T10:30:34.889" v="5564" actId="478"/>
          <ac:picMkLst>
            <pc:docMk/>
            <pc:sldMk cId="2087843655" sldId="1663"/>
            <ac:picMk id="1042" creationId="{C3CFE4EB-D4BC-AE19-7F4D-8B0BE21B0129}"/>
          </ac:picMkLst>
        </pc:picChg>
        <pc:picChg chg="add mod">
          <ac:chgData name="郭晏誠" userId="e3219672-2777-4d19-8d82-f0c196fe9886" providerId="ADAL" clId="{622D6526-C997-4B6E-8166-66D7A23FB44B}" dt="2023-05-29T10:30:50.221" v="5571" actId="208"/>
          <ac:picMkLst>
            <pc:docMk/>
            <pc:sldMk cId="2087843655" sldId="1663"/>
            <ac:picMk id="1043" creationId="{EC8B5F78-C70E-B7D2-80D7-5101C630645C}"/>
          </ac:picMkLst>
        </pc:picChg>
        <pc:cxnChg chg="del">
          <ac:chgData name="郭晏誠" userId="e3219672-2777-4d19-8d82-f0c196fe9886" providerId="ADAL" clId="{622D6526-C997-4B6E-8166-66D7A23FB44B}" dt="2023-05-29T10:27:17.170" v="5530" actId="478"/>
          <ac:cxnSpMkLst>
            <pc:docMk/>
            <pc:sldMk cId="2087843655" sldId="1663"/>
            <ac:cxnSpMk id="22" creationId="{9B47E306-AEEE-1B03-6BFE-3ECB45E3A7E5}"/>
          </ac:cxnSpMkLst>
        </pc:cxnChg>
        <pc:cxnChg chg="mod">
          <ac:chgData name="郭晏誠" userId="e3219672-2777-4d19-8d82-f0c196fe9886" providerId="ADAL" clId="{622D6526-C997-4B6E-8166-66D7A23FB44B}" dt="2023-05-29T10:27:18.131" v="5531"/>
          <ac:cxnSpMkLst>
            <pc:docMk/>
            <pc:sldMk cId="2087843655" sldId="1663"/>
            <ac:cxnSpMk id="23" creationId="{B9F4A5A1-8F9E-2BC6-A570-A321EBAF068A}"/>
          </ac:cxnSpMkLst>
        </pc:cxnChg>
        <pc:cxnChg chg="mod">
          <ac:chgData name="郭晏誠" userId="e3219672-2777-4d19-8d82-f0c196fe9886" providerId="ADAL" clId="{622D6526-C997-4B6E-8166-66D7A23FB44B}" dt="2023-05-29T10:27:18.131" v="5531"/>
          <ac:cxnSpMkLst>
            <pc:docMk/>
            <pc:sldMk cId="2087843655" sldId="1663"/>
            <ac:cxnSpMk id="24" creationId="{61883ADB-3980-7E2E-02BC-5D7A7C41202A}"/>
          </ac:cxnSpMkLst>
        </pc:cxnChg>
        <pc:cxnChg chg="mod">
          <ac:chgData name="郭晏誠" userId="e3219672-2777-4d19-8d82-f0c196fe9886" providerId="ADAL" clId="{622D6526-C997-4B6E-8166-66D7A23FB44B}" dt="2023-05-29T10:27:18.131" v="5531"/>
          <ac:cxnSpMkLst>
            <pc:docMk/>
            <pc:sldMk cId="2087843655" sldId="1663"/>
            <ac:cxnSpMk id="40" creationId="{C6733732-E917-1ABC-E31E-413BD830D28B}"/>
          </ac:cxnSpMkLst>
        </pc:cxnChg>
        <pc:cxnChg chg="mod">
          <ac:chgData name="郭晏誠" userId="e3219672-2777-4d19-8d82-f0c196fe9886" providerId="ADAL" clId="{622D6526-C997-4B6E-8166-66D7A23FB44B}" dt="2023-05-29T10:27:18.131" v="5531"/>
          <ac:cxnSpMkLst>
            <pc:docMk/>
            <pc:sldMk cId="2087843655" sldId="1663"/>
            <ac:cxnSpMk id="48" creationId="{D485DA7C-244D-7785-6BD4-65F21BBA5958}"/>
          </ac:cxnSpMkLst>
        </pc:cxnChg>
        <pc:cxnChg chg="mod">
          <ac:chgData name="郭晏誠" userId="e3219672-2777-4d19-8d82-f0c196fe9886" providerId="ADAL" clId="{622D6526-C997-4B6E-8166-66D7A23FB44B}" dt="2023-05-29T10:27:18.131" v="5531"/>
          <ac:cxnSpMkLst>
            <pc:docMk/>
            <pc:sldMk cId="2087843655" sldId="1663"/>
            <ac:cxnSpMk id="49" creationId="{C5EDEECB-C519-9FB9-CF6E-F967A5F2D290}"/>
          </ac:cxnSpMkLst>
        </pc:cxnChg>
        <pc:cxnChg chg="mod">
          <ac:chgData name="郭晏誠" userId="e3219672-2777-4d19-8d82-f0c196fe9886" providerId="ADAL" clId="{622D6526-C997-4B6E-8166-66D7A23FB44B}" dt="2023-05-29T10:27:18.131" v="5531"/>
          <ac:cxnSpMkLst>
            <pc:docMk/>
            <pc:sldMk cId="2087843655" sldId="1663"/>
            <ac:cxnSpMk id="54" creationId="{B810432E-92EE-4E0E-8582-14B02B81BF6D}"/>
          </ac:cxnSpMkLst>
        </pc:cxnChg>
        <pc:cxnChg chg="mod">
          <ac:chgData name="郭晏誠" userId="e3219672-2777-4d19-8d82-f0c196fe9886" providerId="ADAL" clId="{622D6526-C997-4B6E-8166-66D7A23FB44B}" dt="2023-05-29T10:27:18.131" v="5531"/>
          <ac:cxnSpMkLst>
            <pc:docMk/>
            <pc:sldMk cId="2087843655" sldId="1663"/>
            <ac:cxnSpMk id="1027" creationId="{EF2F7D37-4462-E2CA-72EC-658BC4832CB7}"/>
          </ac:cxnSpMkLst>
        </pc:cxnChg>
        <pc:cxnChg chg="mod">
          <ac:chgData name="郭晏誠" userId="e3219672-2777-4d19-8d82-f0c196fe9886" providerId="ADAL" clId="{622D6526-C997-4B6E-8166-66D7A23FB44B}" dt="2023-05-29T10:27:18.131" v="5531"/>
          <ac:cxnSpMkLst>
            <pc:docMk/>
            <pc:sldMk cId="2087843655" sldId="1663"/>
            <ac:cxnSpMk id="1033" creationId="{CF0D926C-1DF9-99D3-744C-1E1687CCC79A}"/>
          </ac:cxnSpMkLst>
        </pc:cxnChg>
        <pc:cxnChg chg="mod">
          <ac:chgData name="郭晏誠" userId="e3219672-2777-4d19-8d82-f0c196fe9886" providerId="ADAL" clId="{622D6526-C997-4B6E-8166-66D7A23FB44B}" dt="2023-05-29T10:27:18.131" v="5531"/>
          <ac:cxnSpMkLst>
            <pc:docMk/>
            <pc:sldMk cId="2087843655" sldId="1663"/>
            <ac:cxnSpMk id="1034" creationId="{E00D443C-6521-9141-5B94-4A965F0AC048}"/>
          </ac:cxnSpMkLst>
        </pc:cxnChg>
        <pc:cxnChg chg="mod">
          <ac:chgData name="郭晏誠" userId="e3219672-2777-4d19-8d82-f0c196fe9886" providerId="ADAL" clId="{622D6526-C997-4B6E-8166-66D7A23FB44B}" dt="2023-05-29T10:27:18.131" v="5531"/>
          <ac:cxnSpMkLst>
            <pc:docMk/>
            <pc:sldMk cId="2087843655" sldId="1663"/>
            <ac:cxnSpMk id="1036" creationId="{AC674A43-18A7-D4A8-5FD6-2D8EA4CB0AF5}"/>
          </ac:cxnSpMkLst>
        </pc:cxnChg>
        <pc:cxnChg chg="mod">
          <ac:chgData name="郭晏誠" userId="e3219672-2777-4d19-8d82-f0c196fe9886" providerId="ADAL" clId="{622D6526-C997-4B6E-8166-66D7A23FB44B}" dt="2023-05-29T10:27:18.131" v="5531"/>
          <ac:cxnSpMkLst>
            <pc:docMk/>
            <pc:sldMk cId="2087843655" sldId="1663"/>
            <ac:cxnSpMk id="1037" creationId="{702C6A22-A853-88F6-555B-9C5676060F6B}"/>
          </ac:cxnSpMkLst>
        </pc:cxnChg>
        <pc:cxnChg chg="mod">
          <ac:chgData name="郭晏誠" userId="e3219672-2777-4d19-8d82-f0c196fe9886" providerId="ADAL" clId="{622D6526-C997-4B6E-8166-66D7A23FB44B}" dt="2023-05-29T10:27:18.131" v="5531"/>
          <ac:cxnSpMkLst>
            <pc:docMk/>
            <pc:sldMk cId="2087843655" sldId="1663"/>
            <ac:cxnSpMk id="1039" creationId="{ACCE63A9-D44F-FC59-0C29-0E89A62B6DBE}"/>
          </ac:cxnSpMkLst>
        </pc:cxnChg>
        <pc:cxnChg chg="mod">
          <ac:chgData name="郭晏誠" userId="e3219672-2777-4d19-8d82-f0c196fe9886" providerId="ADAL" clId="{622D6526-C997-4B6E-8166-66D7A23FB44B}" dt="2023-05-29T10:27:18.131" v="5531"/>
          <ac:cxnSpMkLst>
            <pc:docMk/>
            <pc:sldMk cId="2087843655" sldId="1663"/>
            <ac:cxnSpMk id="1040" creationId="{FC65B044-C36F-3065-5C63-24CE9A1A7E52}"/>
          </ac:cxnSpMkLst>
        </pc:cxnChg>
      </pc:sldChg>
      <pc:sldChg chg="addSp delSp modSp add mod ord modAnim modShow modNotesTx">
        <pc:chgData name="郭晏誠" userId="e3219672-2777-4d19-8d82-f0c196fe9886" providerId="ADAL" clId="{622D6526-C997-4B6E-8166-66D7A23FB44B}" dt="2023-06-01T08:21:40.137" v="11510"/>
        <pc:sldMkLst>
          <pc:docMk/>
          <pc:sldMk cId="2940273440" sldId="1664"/>
        </pc:sldMkLst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" creationId="{80CB79CD-12BA-3589-D21D-ADC445B13EAA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3" creationId="{38CF3B3A-D5D4-43F6-FE73-DC5E9E0A23D6}"/>
          </ac:spMkLst>
        </pc:spChg>
        <pc:spChg chg="add mod">
          <ac:chgData name="郭晏誠" userId="e3219672-2777-4d19-8d82-f0c196fe9886" providerId="ADAL" clId="{622D6526-C997-4B6E-8166-66D7A23FB44B}" dt="2023-06-01T08:20:24.343" v="11498"/>
          <ac:spMkLst>
            <pc:docMk/>
            <pc:sldMk cId="2940273440" sldId="1664"/>
            <ac:spMk id="4" creationId="{5BE0BAE8-B6EE-4A87-F4F7-F965F931853E}"/>
          </ac:spMkLst>
        </pc:spChg>
        <pc:spChg chg="del mod">
          <ac:chgData name="郭晏誠" userId="e3219672-2777-4d19-8d82-f0c196fe9886" providerId="ADAL" clId="{622D6526-C997-4B6E-8166-66D7A23FB44B}" dt="2023-05-29T15:31:06.703" v="6429" actId="478"/>
          <ac:spMkLst>
            <pc:docMk/>
            <pc:sldMk cId="2940273440" sldId="1664"/>
            <ac:spMk id="4" creationId="{EBA9C746-3C0D-91D6-1CE7-5EE6757542BB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5" creationId="{EBB08F18-2876-D9DE-8CAD-5C26377AB69D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6" creationId="{20B97299-4129-7DFE-99AF-DAA1C54CFFF7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7" creationId="{7DDF31C6-3DCE-5B5D-DA28-EBBBBC1FACCD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8" creationId="{93764652-2EB4-4CF0-FB6B-FA54453F66D7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9" creationId="{CD3E2BFD-CB9B-E793-2DF3-7CDE8F064E84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0" creationId="{3E676A7E-C0AD-E644-D7F4-26703DB31129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1" creationId="{63CB5B2E-086B-73CE-7FA9-BC5B40B4300B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2" creationId="{141B74B3-AE2B-D076-5AB5-F5786D683D3D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3" creationId="{718AA077-434D-F069-9F74-D0C43F71B794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4" creationId="{8D243A9A-B2C6-6A95-41B0-56434713CECD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5" creationId="{5C133740-32B2-9658-FE46-CFD6279B7AD8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6" creationId="{17926567-0A5A-1704-883F-BA183E376A43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7" creationId="{6BA1A2AE-AFF5-0EFC-FC74-64BE3FB23352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8" creationId="{E8B1D7FB-FF62-2226-27DB-820DB48C1043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9" creationId="{B16FA8BF-30B1-C45B-3056-882937001577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0" creationId="{E8830862-E4B6-7312-6658-C8000A8B2F3F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1" creationId="{6E6E8E57-2521-0EE5-3E2D-F2BC8032CFE5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2" creationId="{A2052D34-7248-16B9-2362-E2E16E43C9B7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3" creationId="{A022CE47-0C1E-C5C2-D169-091D0FD5344B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4" creationId="{E1B33F1E-B596-E71E-FDC4-009BF327986E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5" creationId="{9130B39C-EE5E-AD50-050B-63B8D8A816C7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6" creationId="{13E38898-7AD9-43BF-A3C0-C25F00952331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7" creationId="{14ED4D32-ED5D-0CEE-2935-8612AC01DA74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8" creationId="{A7271B6A-3BE5-0C6E-FB62-F82959DCBBCF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9" creationId="{BECEF5BC-1083-98D4-ECBA-5E8F6570A481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30" creationId="{3FEF7B94-171F-98E5-9443-417EDC605E22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31" creationId="{2FFEF37D-427C-4628-EBB1-1C599A89B735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32" creationId="{F9409974-9F4A-6BDE-040F-FB12CB99A0C1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33" creationId="{866DB342-FD4A-5C9B-3401-9AC2541EDC30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34" creationId="{0875B04A-2608-A9DE-996E-0339F92BE49A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35" creationId="{94DF3A02-BFE2-3E17-826F-A751F3760788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36" creationId="{C92A983E-C617-2D46-AC3C-7B97F9846848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37" creationId="{EA8CDB61-4A98-5127-1D52-41762B979B9E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38" creationId="{536434B9-912B-4575-40D5-55C378A0FF5D}"/>
          </ac:spMkLst>
        </pc:spChg>
        <pc:spChg chg="del mod topLvl">
          <ac:chgData name="郭晏誠" userId="e3219672-2777-4d19-8d82-f0c196fe9886" providerId="ADAL" clId="{622D6526-C997-4B6E-8166-66D7A23FB44B}" dt="2023-05-29T14:41:47.770" v="5580" actId="478"/>
          <ac:spMkLst>
            <pc:docMk/>
            <pc:sldMk cId="2940273440" sldId="1664"/>
            <ac:spMk id="39" creationId="{9C2865F7-74A9-8834-FDB9-D79A593CF4DE}"/>
          </ac:spMkLst>
        </pc:spChg>
        <pc:spChg chg="del mod topLvl">
          <ac:chgData name="郭晏誠" userId="e3219672-2777-4d19-8d82-f0c196fe9886" providerId="ADAL" clId="{622D6526-C997-4B6E-8166-66D7A23FB44B}" dt="2023-05-29T14:41:30.494" v="5576" actId="478"/>
          <ac:spMkLst>
            <pc:docMk/>
            <pc:sldMk cId="2940273440" sldId="1664"/>
            <ac:spMk id="40" creationId="{6D7300C8-4E13-32BE-65B0-5BFBDBDC8FD6}"/>
          </ac:spMkLst>
        </pc:spChg>
        <pc:spChg chg="del mod topLvl">
          <ac:chgData name="郭晏誠" userId="e3219672-2777-4d19-8d82-f0c196fe9886" providerId="ADAL" clId="{622D6526-C997-4B6E-8166-66D7A23FB44B}" dt="2023-05-29T14:41:30.494" v="5576" actId="478"/>
          <ac:spMkLst>
            <pc:docMk/>
            <pc:sldMk cId="2940273440" sldId="1664"/>
            <ac:spMk id="41" creationId="{6C8FDA74-0F6E-E143-19F3-8586DD7D8D01}"/>
          </ac:spMkLst>
        </pc:spChg>
        <pc:spChg chg="del mod topLvl">
          <ac:chgData name="郭晏誠" userId="e3219672-2777-4d19-8d82-f0c196fe9886" providerId="ADAL" clId="{622D6526-C997-4B6E-8166-66D7A23FB44B}" dt="2023-05-29T14:41:30.494" v="5576" actId="478"/>
          <ac:spMkLst>
            <pc:docMk/>
            <pc:sldMk cId="2940273440" sldId="1664"/>
            <ac:spMk id="42" creationId="{30749E9C-1EEA-D650-4DC1-007BF00E5AF9}"/>
          </ac:spMkLst>
        </pc:spChg>
        <pc:spChg chg="del mod topLvl">
          <ac:chgData name="郭晏誠" userId="e3219672-2777-4d19-8d82-f0c196fe9886" providerId="ADAL" clId="{622D6526-C997-4B6E-8166-66D7A23FB44B}" dt="2023-05-29T14:41:30.494" v="5576" actId="478"/>
          <ac:spMkLst>
            <pc:docMk/>
            <pc:sldMk cId="2940273440" sldId="1664"/>
            <ac:spMk id="43" creationId="{A7E1B56A-C9E2-A5A7-5EFB-62F53370E542}"/>
          </ac:spMkLst>
        </pc:spChg>
        <pc:spChg chg="del mod topLvl">
          <ac:chgData name="郭晏誠" userId="e3219672-2777-4d19-8d82-f0c196fe9886" providerId="ADAL" clId="{622D6526-C997-4B6E-8166-66D7A23FB44B}" dt="2023-05-29T14:41:30.494" v="5576" actId="478"/>
          <ac:spMkLst>
            <pc:docMk/>
            <pc:sldMk cId="2940273440" sldId="1664"/>
            <ac:spMk id="44" creationId="{B9B4E570-D957-D677-F2F5-58A3DD249CAC}"/>
          </ac:spMkLst>
        </pc:spChg>
        <pc:spChg chg="del mod topLvl">
          <ac:chgData name="郭晏誠" userId="e3219672-2777-4d19-8d82-f0c196fe9886" providerId="ADAL" clId="{622D6526-C997-4B6E-8166-66D7A23FB44B}" dt="2023-05-29T14:41:30.494" v="5576" actId="478"/>
          <ac:spMkLst>
            <pc:docMk/>
            <pc:sldMk cId="2940273440" sldId="1664"/>
            <ac:spMk id="45" creationId="{B6299C5C-8282-76D0-EFF1-7D1402F847AB}"/>
          </ac:spMkLst>
        </pc:spChg>
        <pc:spChg chg="del mod topLvl">
          <ac:chgData name="郭晏誠" userId="e3219672-2777-4d19-8d82-f0c196fe9886" providerId="ADAL" clId="{622D6526-C997-4B6E-8166-66D7A23FB44B}" dt="2023-05-29T14:41:30.494" v="5576" actId="478"/>
          <ac:spMkLst>
            <pc:docMk/>
            <pc:sldMk cId="2940273440" sldId="1664"/>
            <ac:spMk id="46" creationId="{44C334A9-E702-7318-1CC7-B3E7711D4710}"/>
          </ac:spMkLst>
        </pc:spChg>
        <pc:spChg chg="del mod topLvl">
          <ac:chgData name="郭晏誠" userId="e3219672-2777-4d19-8d82-f0c196fe9886" providerId="ADAL" clId="{622D6526-C997-4B6E-8166-66D7A23FB44B}" dt="2023-05-29T14:41:30.494" v="5576" actId="478"/>
          <ac:spMkLst>
            <pc:docMk/>
            <pc:sldMk cId="2940273440" sldId="1664"/>
            <ac:spMk id="47" creationId="{4F957F97-DB69-CA1A-B320-15BD7C4F375C}"/>
          </ac:spMkLst>
        </pc:spChg>
        <pc:spChg chg="del mod topLvl">
          <ac:chgData name="郭晏誠" userId="e3219672-2777-4d19-8d82-f0c196fe9886" providerId="ADAL" clId="{622D6526-C997-4B6E-8166-66D7A23FB44B}" dt="2023-05-29T14:41:30.494" v="5576" actId="478"/>
          <ac:spMkLst>
            <pc:docMk/>
            <pc:sldMk cId="2940273440" sldId="1664"/>
            <ac:spMk id="48" creationId="{3B42E836-AEA1-8D58-3E71-067FADE75C63}"/>
          </ac:spMkLst>
        </pc:spChg>
        <pc:spChg chg="del mod topLvl">
          <ac:chgData name="郭晏誠" userId="e3219672-2777-4d19-8d82-f0c196fe9886" providerId="ADAL" clId="{622D6526-C997-4B6E-8166-66D7A23FB44B}" dt="2023-05-29T14:41:30.494" v="5576" actId="478"/>
          <ac:spMkLst>
            <pc:docMk/>
            <pc:sldMk cId="2940273440" sldId="1664"/>
            <ac:spMk id="49" creationId="{58B4C9A8-6D64-F1D5-E45E-D98615C1E7B9}"/>
          </ac:spMkLst>
        </pc:spChg>
        <pc:spChg chg="del mod topLvl">
          <ac:chgData name="郭晏誠" userId="e3219672-2777-4d19-8d82-f0c196fe9886" providerId="ADAL" clId="{622D6526-C997-4B6E-8166-66D7A23FB44B}" dt="2023-05-29T14:41:30.494" v="5576" actId="478"/>
          <ac:spMkLst>
            <pc:docMk/>
            <pc:sldMk cId="2940273440" sldId="1664"/>
            <ac:spMk id="50" creationId="{FBE3431F-5BB4-EB05-EBB6-09CDD7EA7D5C}"/>
          </ac:spMkLst>
        </pc:spChg>
        <pc:spChg chg="del mod topLvl">
          <ac:chgData name="郭晏誠" userId="e3219672-2777-4d19-8d82-f0c196fe9886" providerId="ADAL" clId="{622D6526-C997-4B6E-8166-66D7A23FB44B}" dt="2023-05-29T14:41:30.494" v="5576" actId="478"/>
          <ac:spMkLst>
            <pc:docMk/>
            <pc:sldMk cId="2940273440" sldId="1664"/>
            <ac:spMk id="51" creationId="{A60A9A1F-2819-8AEE-2E1D-27D3B1D03F39}"/>
          </ac:spMkLst>
        </pc:spChg>
        <pc:spChg chg="del mod topLvl">
          <ac:chgData name="郭晏誠" userId="e3219672-2777-4d19-8d82-f0c196fe9886" providerId="ADAL" clId="{622D6526-C997-4B6E-8166-66D7A23FB44B}" dt="2023-05-29T14:41:30.494" v="5576" actId="478"/>
          <ac:spMkLst>
            <pc:docMk/>
            <pc:sldMk cId="2940273440" sldId="1664"/>
            <ac:spMk id="52" creationId="{F878B483-1F70-33A8-4608-8083CD6EB08C}"/>
          </ac:spMkLst>
        </pc:spChg>
        <pc:spChg chg="del mod topLvl">
          <ac:chgData name="郭晏誠" userId="e3219672-2777-4d19-8d82-f0c196fe9886" providerId="ADAL" clId="{622D6526-C997-4B6E-8166-66D7A23FB44B}" dt="2023-05-29T14:41:30.494" v="5576" actId="478"/>
          <ac:spMkLst>
            <pc:docMk/>
            <pc:sldMk cId="2940273440" sldId="1664"/>
            <ac:spMk id="53" creationId="{946B5F86-3D6E-699E-C611-12DFF7BEE00E}"/>
          </ac:spMkLst>
        </pc:spChg>
        <pc:spChg chg="del mod topLvl">
          <ac:chgData name="郭晏誠" userId="e3219672-2777-4d19-8d82-f0c196fe9886" providerId="ADAL" clId="{622D6526-C997-4B6E-8166-66D7A23FB44B}" dt="2023-05-29T14:41:30.494" v="5576" actId="478"/>
          <ac:spMkLst>
            <pc:docMk/>
            <pc:sldMk cId="2940273440" sldId="1664"/>
            <ac:spMk id="54" creationId="{C6295327-EC69-0A7E-FD1E-FD3990D98EEF}"/>
          </ac:spMkLst>
        </pc:spChg>
        <pc:spChg chg="del mod topLvl">
          <ac:chgData name="郭晏誠" userId="e3219672-2777-4d19-8d82-f0c196fe9886" providerId="ADAL" clId="{622D6526-C997-4B6E-8166-66D7A23FB44B}" dt="2023-05-29T14:41:30.494" v="5576" actId="478"/>
          <ac:spMkLst>
            <pc:docMk/>
            <pc:sldMk cId="2940273440" sldId="1664"/>
            <ac:spMk id="55" creationId="{2E10CC0A-7590-4A7A-9096-80B8B2652966}"/>
          </ac:spMkLst>
        </pc:spChg>
        <pc:spChg chg="del mod topLvl">
          <ac:chgData name="郭晏誠" userId="e3219672-2777-4d19-8d82-f0c196fe9886" providerId="ADAL" clId="{622D6526-C997-4B6E-8166-66D7A23FB44B}" dt="2023-05-29T14:41:30.494" v="5576" actId="478"/>
          <ac:spMkLst>
            <pc:docMk/>
            <pc:sldMk cId="2940273440" sldId="1664"/>
            <ac:spMk id="56" creationId="{7EAF2415-40BE-D564-1FEE-BDA1CF50BAF5}"/>
          </ac:spMkLst>
        </pc:spChg>
        <pc:spChg chg="del mod topLvl">
          <ac:chgData name="郭晏誠" userId="e3219672-2777-4d19-8d82-f0c196fe9886" providerId="ADAL" clId="{622D6526-C997-4B6E-8166-66D7A23FB44B}" dt="2023-05-29T14:41:30.494" v="5576" actId="478"/>
          <ac:spMkLst>
            <pc:docMk/>
            <pc:sldMk cId="2940273440" sldId="1664"/>
            <ac:spMk id="57" creationId="{6C9F3667-299D-3AEC-5908-4EEBCB08EFB6}"/>
          </ac:spMkLst>
        </pc:spChg>
        <pc:spChg chg="del mod topLvl">
          <ac:chgData name="郭晏誠" userId="e3219672-2777-4d19-8d82-f0c196fe9886" providerId="ADAL" clId="{622D6526-C997-4B6E-8166-66D7A23FB44B}" dt="2023-05-29T14:41:30.494" v="5576" actId="478"/>
          <ac:spMkLst>
            <pc:docMk/>
            <pc:sldMk cId="2940273440" sldId="1664"/>
            <ac:spMk id="58" creationId="{0870AAEA-0CE4-37AA-F640-F5189C418A86}"/>
          </ac:spMkLst>
        </pc:spChg>
        <pc:spChg chg="del mod topLvl">
          <ac:chgData name="郭晏誠" userId="e3219672-2777-4d19-8d82-f0c196fe9886" providerId="ADAL" clId="{622D6526-C997-4B6E-8166-66D7A23FB44B}" dt="2023-05-29T14:41:30.494" v="5576" actId="478"/>
          <ac:spMkLst>
            <pc:docMk/>
            <pc:sldMk cId="2940273440" sldId="1664"/>
            <ac:spMk id="59" creationId="{595E695A-0391-81BF-CE6D-171A1ADCB071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60" creationId="{DB9BD255-6C9E-994D-7928-65E8329F3820}"/>
          </ac:spMkLst>
        </pc:spChg>
        <pc:spChg chg="del mod topLvl">
          <ac:chgData name="郭晏誠" userId="e3219672-2777-4d19-8d82-f0c196fe9886" providerId="ADAL" clId="{622D6526-C997-4B6E-8166-66D7A23FB44B}" dt="2023-05-29T14:41:30.494" v="5576" actId="478"/>
          <ac:spMkLst>
            <pc:docMk/>
            <pc:sldMk cId="2940273440" sldId="1664"/>
            <ac:spMk id="61" creationId="{4D65235D-0EA1-F3A1-52B8-6283300343FB}"/>
          </ac:spMkLst>
        </pc:spChg>
        <pc:spChg chg="del mod topLvl">
          <ac:chgData name="郭晏誠" userId="e3219672-2777-4d19-8d82-f0c196fe9886" providerId="ADAL" clId="{622D6526-C997-4B6E-8166-66D7A23FB44B}" dt="2023-05-29T14:41:30.494" v="5576" actId="478"/>
          <ac:spMkLst>
            <pc:docMk/>
            <pc:sldMk cId="2940273440" sldId="1664"/>
            <ac:spMk id="62" creationId="{DC740EDF-3C8D-200D-4E8C-2CF88A810D33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63" creationId="{B52FF451-C060-71AE-5ECF-F9B471B026B9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64" creationId="{F993BB89-D556-58A4-EDEB-C1EE277DED6E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65" creationId="{06327E92-6E4A-1B78-2428-BB9C73A7227B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66" creationId="{1F1466AC-DC42-5989-F9A1-5BA40E876485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67" creationId="{E173311C-0A81-4C6B-8176-784A462E3EC6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68" creationId="{13438D16-8186-CF54-B146-57B0D7452E15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69" creationId="{8A81D6F1-1870-0175-9121-90237EF10F13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70" creationId="{D772EF69-24DD-3EF3-88A2-6C7E795272F2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71" creationId="{842D7506-105A-5203-C74A-A2CD6FED2DED}"/>
          </ac:spMkLst>
        </pc:spChg>
        <pc:spChg chg="add del mod">
          <ac:chgData name="郭晏誠" userId="e3219672-2777-4d19-8d82-f0c196fe9886" providerId="ADAL" clId="{622D6526-C997-4B6E-8166-66D7A23FB44B}" dt="2023-05-29T15:27:17.216" v="6308" actId="478"/>
          <ac:spMkLst>
            <pc:docMk/>
            <pc:sldMk cId="2940273440" sldId="1664"/>
            <ac:spMk id="72" creationId="{E553350E-F76B-3F1A-BEA4-8779697D60A4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73" creationId="{9C000664-F112-8B0C-D320-4FE07EAC4732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74" creationId="{7F620832-A742-25FB-6AB0-48C2CA2D6F92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75" creationId="{83F4FB91-960F-5E28-4F18-1A40CFAB5BD4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82" creationId="{1E4E5AC0-6CA2-55D3-037C-EC035FEA5EA6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84" creationId="{88958982-E6B7-FDC6-4E6F-0829F18F944C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85" creationId="{0A55F7F5-7978-33F1-2B89-239B0B93FCCF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86" creationId="{93D9F1E2-AACC-659D-DDDA-422D5A6DAB18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87" creationId="{6DC8FB11-E811-2510-8E5E-B0A447011E0D}"/>
          </ac:spMkLst>
        </pc:spChg>
        <pc:spChg chg="add mod">
          <ac:chgData name="郭晏誠" userId="e3219672-2777-4d19-8d82-f0c196fe9886" providerId="ADAL" clId="{622D6526-C997-4B6E-8166-66D7A23FB44B}" dt="2023-05-29T15:06:40.272" v="6010" actId="571"/>
          <ac:spMkLst>
            <pc:docMk/>
            <pc:sldMk cId="2940273440" sldId="1664"/>
            <ac:spMk id="90" creationId="{81825424-5C8F-91A3-5764-62BADFE81885}"/>
          </ac:spMkLst>
        </pc:spChg>
        <pc:spChg chg="add mod">
          <ac:chgData name="郭晏誠" userId="e3219672-2777-4d19-8d82-f0c196fe9886" providerId="ADAL" clId="{622D6526-C997-4B6E-8166-66D7A23FB44B}" dt="2023-05-29T15:06:40.272" v="6010" actId="571"/>
          <ac:spMkLst>
            <pc:docMk/>
            <pc:sldMk cId="2940273440" sldId="1664"/>
            <ac:spMk id="91" creationId="{49D633CD-BC29-676B-4107-E9E3FAA19B1C}"/>
          </ac:spMkLst>
        </pc:spChg>
        <pc:spChg chg="add mod">
          <ac:chgData name="郭晏誠" userId="e3219672-2777-4d19-8d82-f0c196fe9886" providerId="ADAL" clId="{622D6526-C997-4B6E-8166-66D7A23FB44B}" dt="2023-05-29T15:06:40.272" v="6010" actId="571"/>
          <ac:spMkLst>
            <pc:docMk/>
            <pc:sldMk cId="2940273440" sldId="1664"/>
            <ac:spMk id="92" creationId="{6739754D-A174-DD0D-00A8-AB42FF08C602}"/>
          </ac:spMkLst>
        </pc:spChg>
        <pc:spChg chg="add mod">
          <ac:chgData name="郭晏誠" userId="e3219672-2777-4d19-8d82-f0c196fe9886" providerId="ADAL" clId="{622D6526-C997-4B6E-8166-66D7A23FB44B}" dt="2023-05-29T15:06:40.272" v="6010" actId="571"/>
          <ac:spMkLst>
            <pc:docMk/>
            <pc:sldMk cId="2940273440" sldId="1664"/>
            <ac:spMk id="93" creationId="{81163DC3-79A3-5E5D-6328-4E3EAD38E81B}"/>
          </ac:spMkLst>
        </pc:spChg>
        <pc:spChg chg="add mod">
          <ac:chgData name="郭晏誠" userId="e3219672-2777-4d19-8d82-f0c196fe9886" providerId="ADAL" clId="{622D6526-C997-4B6E-8166-66D7A23FB44B}" dt="2023-05-29T15:06:40.272" v="6010" actId="571"/>
          <ac:spMkLst>
            <pc:docMk/>
            <pc:sldMk cId="2940273440" sldId="1664"/>
            <ac:spMk id="94" creationId="{2E749A47-DA10-A438-F68A-D9268027F241}"/>
          </ac:spMkLst>
        </pc:spChg>
        <pc:spChg chg="add mod">
          <ac:chgData name="郭晏誠" userId="e3219672-2777-4d19-8d82-f0c196fe9886" providerId="ADAL" clId="{622D6526-C997-4B6E-8166-66D7A23FB44B}" dt="2023-05-29T15:06:40.272" v="6010" actId="571"/>
          <ac:spMkLst>
            <pc:docMk/>
            <pc:sldMk cId="2940273440" sldId="1664"/>
            <ac:spMk id="95" creationId="{E2079819-EA2C-DD02-8482-1BBB480CCA2C}"/>
          </ac:spMkLst>
        </pc:spChg>
        <pc:spChg chg="add mod">
          <ac:chgData name="郭晏誠" userId="e3219672-2777-4d19-8d82-f0c196fe9886" providerId="ADAL" clId="{622D6526-C997-4B6E-8166-66D7A23FB44B}" dt="2023-05-29T15:06:40.272" v="6010" actId="571"/>
          <ac:spMkLst>
            <pc:docMk/>
            <pc:sldMk cId="2940273440" sldId="1664"/>
            <ac:spMk id="96" creationId="{AF124A42-A037-1353-EF1C-1287F614DC27}"/>
          </ac:spMkLst>
        </pc:spChg>
        <pc:spChg chg="add mod">
          <ac:chgData name="郭晏誠" userId="e3219672-2777-4d19-8d82-f0c196fe9886" providerId="ADAL" clId="{622D6526-C997-4B6E-8166-66D7A23FB44B}" dt="2023-05-29T15:06:40.272" v="6010" actId="571"/>
          <ac:spMkLst>
            <pc:docMk/>
            <pc:sldMk cId="2940273440" sldId="1664"/>
            <ac:spMk id="97" creationId="{2590E54F-DC3C-5C60-FC38-9FF5AE4A06E3}"/>
          </ac:spMkLst>
        </pc:spChg>
        <pc:spChg chg="add mod">
          <ac:chgData name="郭晏誠" userId="e3219672-2777-4d19-8d82-f0c196fe9886" providerId="ADAL" clId="{622D6526-C997-4B6E-8166-66D7A23FB44B}" dt="2023-05-29T15:06:40.272" v="6010" actId="571"/>
          <ac:spMkLst>
            <pc:docMk/>
            <pc:sldMk cId="2940273440" sldId="1664"/>
            <ac:spMk id="98" creationId="{687554D0-D035-21B5-4DB7-AC53452A6FC2}"/>
          </ac:spMkLst>
        </pc:spChg>
        <pc:spChg chg="add mod">
          <ac:chgData name="郭晏誠" userId="e3219672-2777-4d19-8d82-f0c196fe9886" providerId="ADAL" clId="{622D6526-C997-4B6E-8166-66D7A23FB44B}" dt="2023-05-29T15:06:40.272" v="6010" actId="571"/>
          <ac:spMkLst>
            <pc:docMk/>
            <pc:sldMk cId="2940273440" sldId="1664"/>
            <ac:spMk id="99" creationId="{B27B004F-3C30-B972-573E-EE64AC1AFA69}"/>
          </ac:spMkLst>
        </pc:spChg>
        <pc:spChg chg="add mod">
          <ac:chgData name="郭晏誠" userId="e3219672-2777-4d19-8d82-f0c196fe9886" providerId="ADAL" clId="{622D6526-C997-4B6E-8166-66D7A23FB44B}" dt="2023-05-29T15:06:40.272" v="6010" actId="571"/>
          <ac:spMkLst>
            <pc:docMk/>
            <pc:sldMk cId="2940273440" sldId="1664"/>
            <ac:spMk id="100" creationId="{E427B3D5-0068-10F7-3139-25394482D9A6}"/>
          </ac:spMkLst>
        </pc:spChg>
        <pc:spChg chg="add mod">
          <ac:chgData name="郭晏誠" userId="e3219672-2777-4d19-8d82-f0c196fe9886" providerId="ADAL" clId="{622D6526-C997-4B6E-8166-66D7A23FB44B}" dt="2023-05-29T15:06:40.272" v="6010" actId="571"/>
          <ac:spMkLst>
            <pc:docMk/>
            <pc:sldMk cId="2940273440" sldId="1664"/>
            <ac:spMk id="101" creationId="{98316534-9891-5D85-849C-25178A07CBD4}"/>
          </ac:spMkLst>
        </pc:spChg>
        <pc:spChg chg="add mod">
          <ac:chgData name="郭晏誠" userId="e3219672-2777-4d19-8d82-f0c196fe9886" providerId="ADAL" clId="{622D6526-C997-4B6E-8166-66D7A23FB44B}" dt="2023-05-29T15:06:40.272" v="6010" actId="571"/>
          <ac:spMkLst>
            <pc:docMk/>
            <pc:sldMk cId="2940273440" sldId="1664"/>
            <ac:spMk id="102" creationId="{3265ACD0-D1B0-EB14-A36F-DBC3645E1B52}"/>
          </ac:spMkLst>
        </pc:spChg>
        <pc:spChg chg="add mod">
          <ac:chgData name="郭晏誠" userId="e3219672-2777-4d19-8d82-f0c196fe9886" providerId="ADAL" clId="{622D6526-C997-4B6E-8166-66D7A23FB44B}" dt="2023-05-29T15:06:40.272" v="6010" actId="571"/>
          <ac:spMkLst>
            <pc:docMk/>
            <pc:sldMk cId="2940273440" sldId="1664"/>
            <ac:spMk id="103" creationId="{2B1DF471-CF89-FD27-D5D0-33BED57D3D5E}"/>
          </ac:spMkLst>
        </pc:spChg>
        <pc:spChg chg="add mod">
          <ac:chgData name="郭晏誠" userId="e3219672-2777-4d19-8d82-f0c196fe9886" providerId="ADAL" clId="{622D6526-C997-4B6E-8166-66D7A23FB44B}" dt="2023-05-29T15:06:40.272" v="6010" actId="571"/>
          <ac:spMkLst>
            <pc:docMk/>
            <pc:sldMk cId="2940273440" sldId="1664"/>
            <ac:spMk id="104" creationId="{AFD90813-9590-184A-E5C1-C7BA7A2D0238}"/>
          </ac:spMkLst>
        </pc:spChg>
        <pc:spChg chg="add mod">
          <ac:chgData name="郭晏誠" userId="e3219672-2777-4d19-8d82-f0c196fe9886" providerId="ADAL" clId="{622D6526-C997-4B6E-8166-66D7A23FB44B}" dt="2023-05-29T15:06:40.272" v="6010" actId="571"/>
          <ac:spMkLst>
            <pc:docMk/>
            <pc:sldMk cId="2940273440" sldId="1664"/>
            <ac:spMk id="105" creationId="{21B20394-8A5E-ADC3-D679-64AE9B60CA26}"/>
          </ac:spMkLst>
        </pc:spChg>
        <pc:spChg chg="add mod">
          <ac:chgData name="郭晏誠" userId="e3219672-2777-4d19-8d82-f0c196fe9886" providerId="ADAL" clId="{622D6526-C997-4B6E-8166-66D7A23FB44B}" dt="2023-05-29T15:06:40.272" v="6010" actId="571"/>
          <ac:spMkLst>
            <pc:docMk/>
            <pc:sldMk cId="2940273440" sldId="1664"/>
            <ac:spMk id="106" creationId="{A5CFD5AE-3B49-155D-2D60-512AC3A1C5FF}"/>
          </ac:spMkLst>
        </pc:spChg>
        <pc:spChg chg="add mod">
          <ac:chgData name="郭晏誠" userId="e3219672-2777-4d19-8d82-f0c196fe9886" providerId="ADAL" clId="{622D6526-C997-4B6E-8166-66D7A23FB44B}" dt="2023-05-29T15:06:40.272" v="6010" actId="571"/>
          <ac:spMkLst>
            <pc:docMk/>
            <pc:sldMk cId="2940273440" sldId="1664"/>
            <ac:spMk id="107" creationId="{8793DA71-FB6F-682B-55FC-0B29F1262267}"/>
          </ac:spMkLst>
        </pc:spChg>
        <pc:spChg chg="add mod">
          <ac:chgData name="郭晏誠" userId="e3219672-2777-4d19-8d82-f0c196fe9886" providerId="ADAL" clId="{622D6526-C997-4B6E-8166-66D7A23FB44B}" dt="2023-05-29T15:06:40.272" v="6010" actId="571"/>
          <ac:spMkLst>
            <pc:docMk/>
            <pc:sldMk cId="2940273440" sldId="1664"/>
            <ac:spMk id="108" creationId="{447AD447-144B-159B-09BC-CF58CA3D7F44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11" creationId="{8047C0B1-C977-5C26-6370-3066CAC3EFFB}"/>
          </ac:spMkLst>
        </pc:spChg>
        <pc:spChg chg="del mod topLvl">
          <ac:chgData name="郭晏誠" userId="e3219672-2777-4d19-8d82-f0c196fe9886" providerId="ADAL" clId="{622D6526-C997-4B6E-8166-66D7A23FB44B}" dt="2023-05-29T14:41:30.494" v="5576" actId="478"/>
          <ac:spMkLst>
            <pc:docMk/>
            <pc:sldMk cId="2940273440" sldId="1664"/>
            <ac:spMk id="113" creationId="{25BFC21B-70A3-C566-E101-CFCA96F64028}"/>
          </ac:spMkLst>
        </pc:spChg>
        <pc:spChg chg="add del mod">
          <ac:chgData name="郭晏誠" userId="e3219672-2777-4d19-8d82-f0c196fe9886" providerId="ADAL" clId="{622D6526-C997-4B6E-8166-66D7A23FB44B}" dt="2023-05-29T15:25:02.326" v="6258" actId="478"/>
          <ac:spMkLst>
            <pc:docMk/>
            <pc:sldMk cId="2940273440" sldId="1664"/>
            <ac:spMk id="135" creationId="{13700BAF-44F8-AC1A-C266-62D54D4C4136}"/>
          </ac:spMkLst>
        </pc:spChg>
        <pc:spChg chg="add del mod">
          <ac:chgData name="郭晏誠" userId="e3219672-2777-4d19-8d82-f0c196fe9886" providerId="ADAL" clId="{622D6526-C997-4B6E-8166-66D7A23FB44B}" dt="2023-05-29T15:25:02.326" v="6258" actId="478"/>
          <ac:spMkLst>
            <pc:docMk/>
            <pc:sldMk cId="2940273440" sldId="1664"/>
            <ac:spMk id="136" creationId="{E26A30AF-BE0D-0E59-0612-1B95578B73A2}"/>
          </ac:spMkLst>
        </pc:spChg>
        <pc:spChg chg="add del mod">
          <ac:chgData name="郭晏誠" userId="e3219672-2777-4d19-8d82-f0c196fe9886" providerId="ADAL" clId="{622D6526-C997-4B6E-8166-66D7A23FB44B}" dt="2023-05-29T15:25:02.326" v="6258" actId="478"/>
          <ac:spMkLst>
            <pc:docMk/>
            <pc:sldMk cId="2940273440" sldId="1664"/>
            <ac:spMk id="137" creationId="{16C592A4-7839-F433-C475-2DB299465F83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38" creationId="{24234CC7-2CB6-E60C-CE63-E0F14E210A7C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39" creationId="{F25A5BA7-E9A4-8E9B-8A10-2BF0BAD59398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40" creationId="{46A9009A-5868-3171-AAA6-28B34A4E903F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41" creationId="{CA20F807-B963-4E52-B168-453775FF68E3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42" creationId="{0F6C6F89-8093-2600-E59F-3FF67C7439CA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43" creationId="{8A599670-554F-B53E-063D-D2E993287C0A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44" creationId="{C62117C2-1E47-E3FB-3195-F7C760A1C307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45" creationId="{6928E82F-CF99-75E2-4933-8DB96E9F47B4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46" creationId="{AD3C6C47-A2F7-1A89-E72D-DB2399AB2769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47" creationId="{5A2F5AD7-F74A-7265-F636-2F660D79F497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48" creationId="{9AD53335-D665-DF94-5C8A-B1FE4FEEC94A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49" creationId="{B18F239E-09A2-5D14-3328-7E7B2EB21E14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50" creationId="{035A12C4-6370-5C9A-0CBC-E94C841E206E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51" creationId="{9F98FAC8-36E0-84B9-4655-E9B292DEC470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52" creationId="{221D3291-7D66-0B06-1E54-456BB821D64D}"/>
          </ac:spMkLst>
        </pc:spChg>
        <pc:spChg chg="del mod topLvl">
          <ac:chgData name="郭晏誠" userId="e3219672-2777-4d19-8d82-f0c196fe9886" providerId="ADAL" clId="{622D6526-C997-4B6E-8166-66D7A23FB44B}" dt="2023-05-29T15:02:39.829" v="5912" actId="478"/>
          <ac:spMkLst>
            <pc:docMk/>
            <pc:sldMk cId="2940273440" sldId="1664"/>
            <ac:spMk id="153" creationId="{A52E3966-6FBF-DA76-26EF-0569327D7801}"/>
          </ac:spMkLst>
        </pc:spChg>
        <pc:spChg chg="del mod topLvl">
          <ac:chgData name="郭晏誠" userId="e3219672-2777-4d19-8d82-f0c196fe9886" providerId="ADAL" clId="{622D6526-C997-4B6E-8166-66D7A23FB44B}" dt="2023-05-29T15:02:39.829" v="5912" actId="478"/>
          <ac:spMkLst>
            <pc:docMk/>
            <pc:sldMk cId="2940273440" sldId="1664"/>
            <ac:spMk id="154" creationId="{54655B4D-E3BD-0B36-CE23-6E507D38D1B2}"/>
          </ac:spMkLst>
        </pc:spChg>
        <pc:spChg chg="del mod topLvl">
          <ac:chgData name="郭晏誠" userId="e3219672-2777-4d19-8d82-f0c196fe9886" providerId="ADAL" clId="{622D6526-C997-4B6E-8166-66D7A23FB44B}" dt="2023-05-29T15:02:39.829" v="5912" actId="478"/>
          <ac:spMkLst>
            <pc:docMk/>
            <pc:sldMk cId="2940273440" sldId="1664"/>
            <ac:spMk id="155" creationId="{E7B4239A-462C-5E96-F41E-A1DFBD421F88}"/>
          </ac:spMkLst>
        </pc:spChg>
        <pc:spChg chg="del mod topLvl">
          <ac:chgData name="郭晏誠" userId="e3219672-2777-4d19-8d82-f0c196fe9886" providerId="ADAL" clId="{622D6526-C997-4B6E-8166-66D7A23FB44B}" dt="2023-05-29T15:02:39.829" v="5912" actId="478"/>
          <ac:spMkLst>
            <pc:docMk/>
            <pc:sldMk cId="2940273440" sldId="1664"/>
            <ac:spMk id="156" creationId="{C6E9EC11-B653-8AB6-77D6-2F36381DBFAE}"/>
          </ac:spMkLst>
        </pc:spChg>
        <pc:spChg chg="del mod topLvl">
          <ac:chgData name="郭晏誠" userId="e3219672-2777-4d19-8d82-f0c196fe9886" providerId="ADAL" clId="{622D6526-C997-4B6E-8166-66D7A23FB44B}" dt="2023-05-29T15:02:39.829" v="5912" actId="478"/>
          <ac:spMkLst>
            <pc:docMk/>
            <pc:sldMk cId="2940273440" sldId="1664"/>
            <ac:spMk id="157" creationId="{7AEE1AB9-B204-8A64-8EAE-8D5274133E0B}"/>
          </ac:spMkLst>
        </pc:spChg>
        <pc:spChg chg="del mod topLvl">
          <ac:chgData name="郭晏誠" userId="e3219672-2777-4d19-8d82-f0c196fe9886" providerId="ADAL" clId="{622D6526-C997-4B6E-8166-66D7A23FB44B}" dt="2023-05-29T15:02:39.829" v="5912" actId="478"/>
          <ac:spMkLst>
            <pc:docMk/>
            <pc:sldMk cId="2940273440" sldId="1664"/>
            <ac:spMk id="158" creationId="{0FA40BAA-DEC2-9409-6A25-F06212163EB2}"/>
          </ac:spMkLst>
        </pc:spChg>
        <pc:spChg chg="del mod topLvl">
          <ac:chgData name="郭晏誠" userId="e3219672-2777-4d19-8d82-f0c196fe9886" providerId="ADAL" clId="{622D6526-C997-4B6E-8166-66D7A23FB44B}" dt="2023-05-29T15:02:39.829" v="5912" actId="478"/>
          <ac:spMkLst>
            <pc:docMk/>
            <pc:sldMk cId="2940273440" sldId="1664"/>
            <ac:spMk id="159" creationId="{60EF197C-7450-06E4-00B4-848ED11F767F}"/>
          </ac:spMkLst>
        </pc:spChg>
        <pc:spChg chg="del mod topLvl">
          <ac:chgData name="郭晏誠" userId="e3219672-2777-4d19-8d82-f0c196fe9886" providerId="ADAL" clId="{622D6526-C997-4B6E-8166-66D7A23FB44B}" dt="2023-05-29T15:02:39.829" v="5912" actId="478"/>
          <ac:spMkLst>
            <pc:docMk/>
            <pc:sldMk cId="2940273440" sldId="1664"/>
            <ac:spMk id="160" creationId="{31B5EB11-2D69-AE08-89F4-BA25AB116178}"/>
          </ac:spMkLst>
        </pc:spChg>
        <pc:spChg chg="del mod topLvl">
          <ac:chgData name="郭晏誠" userId="e3219672-2777-4d19-8d82-f0c196fe9886" providerId="ADAL" clId="{622D6526-C997-4B6E-8166-66D7A23FB44B}" dt="2023-05-29T15:02:39.829" v="5912" actId="478"/>
          <ac:spMkLst>
            <pc:docMk/>
            <pc:sldMk cId="2940273440" sldId="1664"/>
            <ac:spMk id="161" creationId="{00448C2D-429F-738F-7CBB-8F3EE3323EFF}"/>
          </ac:spMkLst>
        </pc:spChg>
        <pc:spChg chg="del mod topLvl">
          <ac:chgData name="郭晏誠" userId="e3219672-2777-4d19-8d82-f0c196fe9886" providerId="ADAL" clId="{622D6526-C997-4B6E-8166-66D7A23FB44B}" dt="2023-05-29T15:02:39.829" v="5912" actId="478"/>
          <ac:spMkLst>
            <pc:docMk/>
            <pc:sldMk cId="2940273440" sldId="1664"/>
            <ac:spMk id="162" creationId="{1EBC14FF-6765-DF09-C052-F0B8864882F6}"/>
          </ac:spMkLst>
        </pc:spChg>
        <pc:spChg chg="del mod topLvl">
          <ac:chgData name="郭晏誠" userId="e3219672-2777-4d19-8d82-f0c196fe9886" providerId="ADAL" clId="{622D6526-C997-4B6E-8166-66D7A23FB44B}" dt="2023-05-29T15:02:39.829" v="5912" actId="478"/>
          <ac:spMkLst>
            <pc:docMk/>
            <pc:sldMk cId="2940273440" sldId="1664"/>
            <ac:spMk id="163" creationId="{E4227DB6-D39C-6A25-C12C-49D68C976384}"/>
          </ac:spMkLst>
        </pc:spChg>
        <pc:spChg chg="del mod topLvl">
          <ac:chgData name="郭晏誠" userId="e3219672-2777-4d19-8d82-f0c196fe9886" providerId="ADAL" clId="{622D6526-C997-4B6E-8166-66D7A23FB44B}" dt="2023-05-29T15:02:39.829" v="5912" actId="478"/>
          <ac:spMkLst>
            <pc:docMk/>
            <pc:sldMk cId="2940273440" sldId="1664"/>
            <ac:spMk id="164" creationId="{8BDBEAFC-39BA-AF64-9008-EE6AA4010E6D}"/>
          </ac:spMkLst>
        </pc:spChg>
        <pc:spChg chg="del mod topLvl">
          <ac:chgData name="郭晏誠" userId="e3219672-2777-4d19-8d82-f0c196fe9886" providerId="ADAL" clId="{622D6526-C997-4B6E-8166-66D7A23FB44B}" dt="2023-05-29T15:02:39.829" v="5912" actId="478"/>
          <ac:spMkLst>
            <pc:docMk/>
            <pc:sldMk cId="2940273440" sldId="1664"/>
            <ac:spMk id="165" creationId="{41240DE2-013C-C5E2-B0D5-BC3A113FFE13}"/>
          </ac:spMkLst>
        </pc:spChg>
        <pc:spChg chg="del mod topLvl">
          <ac:chgData name="郭晏誠" userId="e3219672-2777-4d19-8d82-f0c196fe9886" providerId="ADAL" clId="{622D6526-C997-4B6E-8166-66D7A23FB44B}" dt="2023-05-29T15:02:39.829" v="5912" actId="478"/>
          <ac:spMkLst>
            <pc:docMk/>
            <pc:sldMk cId="2940273440" sldId="1664"/>
            <ac:spMk id="166" creationId="{2FC6DB6F-835B-A82E-3747-D6287974EA17}"/>
          </ac:spMkLst>
        </pc:spChg>
        <pc:spChg chg="del mod topLvl">
          <ac:chgData name="郭晏誠" userId="e3219672-2777-4d19-8d82-f0c196fe9886" providerId="ADAL" clId="{622D6526-C997-4B6E-8166-66D7A23FB44B}" dt="2023-05-29T15:02:39.829" v="5912" actId="478"/>
          <ac:spMkLst>
            <pc:docMk/>
            <pc:sldMk cId="2940273440" sldId="1664"/>
            <ac:spMk id="167" creationId="{FA207A2D-3355-0DF3-82D7-828D84622F10}"/>
          </ac:spMkLst>
        </pc:spChg>
        <pc:spChg chg="del mod topLvl">
          <ac:chgData name="郭晏誠" userId="e3219672-2777-4d19-8d82-f0c196fe9886" providerId="ADAL" clId="{622D6526-C997-4B6E-8166-66D7A23FB44B}" dt="2023-05-29T15:02:39.829" v="5912" actId="478"/>
          <ac:spMkLst>
            <pc:docMk/>
            <pc:sldMk cId="2940273440" sldId="1664"/>
            <ac:spMk id="168" creationId="{84C55456-D897-3491-DD07-A4ED6C5DC1C9}"/>
          </ac:spMkLst>
        </pc:spChg>
        <pc:spChg chg="del mod topLvl">
          <ac:chgData name="郭晏誠" userId="e3219672-2777-4d19-8d82-f0c196fe9886" providerId="ADAL" clId="{622D6526-C997-4B6E-8166-66D7A23FB44B}" dt="2023-05-29T15:02:39.829" v="5912" actId="478"/>
          <ac:spMkLst>
            <pc:docMk/>
            <pc:sldMk cId="2940273440" sldId="1664"/>
            <ac:spMk id="169" creationId="{ED73046E-C6CF-F12E-2025-55ED266D9B93}"/>
          </ac:spMkLst>
        </pc:spChg>
        <pc:spChg chg="del mod topLvl">
          <ac:chgData name="郭晏誠" userId="e3219672-2777-4d19-8d82-f0c196fe9886" providerId="ADAL" clId="{622D6526-C997-4B6E-8166-66D7A23FB44B}" dt="2023-05-29T15:02:39.829" v="5912" actId="478"/>
          <ac:spMkLst>
            <pc:docMk/>
            <pc:sldMk cId="2940273440" sldId="1664"/>
            <ac:spMk id="170" creationId="{D150C8AD-4E36-D5B5-CBDA-8DC59C5422F7}"/>
          </ac:spMkLst>
        </pc:spChg>
        <pc:spChg chg="del mod topLvl">
          <ac:chgData name="郭晏誠" userId="e3219672-2777-4d19-8d82-f0c196fe9886" providerId="ADAL" clId="{622D6526-C997-4B6E-8166-66D7A23FB44B}" dt="2023-05-29T15:02:39.829" v="5912" actId="478"/>
          <ac:spMkLst>
            <pc:docMk/>
            <pc:sldMk cId="2940273440" sldId="1664"/>
            <ac:spMk id="171" creationId="{20053FD4-F4C0-4DF4-9D00-AD86092648DE}"/>
          </ac:spMkLst>
        </pc:spChg>
        <pc:spChg chg="del mod topLvl">
          <ac:chgData name="郭晏誠" userId="e3219672-2777-4d19-8d82-f0c196fe9886" providerId="ADAL" clId="{622D6526-C997-4B6E-8166-66D7A23FB44B}" dt="2023-05-29T15:00:39.470" v="5881" actId="478"/>
          <ac:spMkLst>
            <pc:docMk/>
            <pc:sldMk cId="2940273440" sldId="1664"/>
            <ac:spMk id="172" creationId="{743D8A62-852B-76D0-6192-9C4B435E05E3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73" creationId="{AC91BC8C-C91F-C9EE-AAE2-BA54EAC6D5AD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74" creationId="{2816AF25-4292-2996-F5B9-5659A6333174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75" creationId="{5DA3E397-2CEE-E3EF-69A2-F5351451C509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76" creationId="{FD082939-43A8-E55D-BFB9-E6D82F8E46E8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77" creationId="{6033D463-FD88-220F-E514-2B4ECAE420F7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78" creationId="{66AA227D-6630-B2CA-F524-A8D6A6F5EB22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80" creationId="{5A89BEAA-7AA2-F376-3957-48433638E51F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83" creationId="{563D5F13-256C-D592-DEF1-D23CF920F228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84" creationId="{0754D722-69E8-0338-B6A9-A219DDA74535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85" creationId="{261D1CE5-A4CC-7259-3473-3BEB75B86B8E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86" creationId="{9812C203-7CDD-B5A7-3D2B-9C36159B2B26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88" creationId="{9A359DFB-4145-D53B-EA2B-82564AEDC3F0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90" creationId="{A37ADF2A-A5F8-C63B-7506-FC6E08F56612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191" creationId="{F1198E49-FF57-9CA3-2A7C-F11E640A696F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048" creationId="{9B1B57E7-8AD9-3581-142B-115D7C9BCD1D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049" creationId="{9978CBA7-AA2C-FE47-6868-AD6088DD2019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050" creationId="{2F9E1AC9-4B68-705C-D0A7-220F843FC29C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051" creationId="{436A218A-53FD-6CBE-B310-1AA9F05968E2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052" creationId="{9B281CD0-7C5A-2416-1BC2-EA30B146B4B6}"/>
          </ac:spMkLst>
        </pc:spChg>
        <pc:spChg chg="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054" creationId="{564645A5-322E-7F68-C265-BA51E46F9B55}"/>
          </ac:spMkLst>
        </pc:spChg>
        <pc:spChg chg="del mod topLvl">
          <ac:chgData name="郭晏誠" userId="e3219672-2777-4d19-8d82-f0c196fe9886" providerId="ADAL" clId="{622D6526-C997-4B6E-8166-66D7A23FB44B}" dt="2023-05-29T15:02:32.938" v="5910" actId="478"/>
          <ac:spMkLst>
            <pc:docMk/>
            <pc:sldMk cId="2940273440" sldId="1664"/>
            <ac:spMk id="2055" creationId="{F1DFEAFF-E482-D036-1C06-D3716CD38DC2}"/>
          </ac:spMkLst>
        </pc:spChg>
        <pc:spChg chg="del mod topLvl">
          <ac:chgData name="郭晏誠" userId="e3219672-2777-4d19-8d82-f0c196fe9886" providerId="ADAL" clId="{622D6526-C997-4B6E-8166-66D7A23FB44B}" dt="2023-05-29T15:02:39.829" v="5912" actId="478"/>
          <ac:spMkLst>
            <pc:docMk/>
            <pc:sldMk cId="2940273440" sldId="1664"/>
            <ac:spMk id="2056" creationId="{BAAD747B-2ADF-C65B-CBB3-877BC2AF8EE4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057" creationId="{B2A7FA7F-7C39-9939-08AE-B1BDEB804DBD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059" creationId="{E3F60D27-15B7-4FB5-60DD-618AA945C21D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060" creationId="{CD7D41F6-AD9E-5056-F934-7F83F20776BC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061" creationId="{408C9B60-CA0F-9C32-8FF1-77D265BEDA73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063" creationId="{FAEF9131-8152-65C1-EE4A-0DBD65A2EE88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064" creationId="{22DEF49E-DA0B-C9C9-5F7F-3D9B524FBCB3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065" creationId="{5698DAD2-84BC-7083-B85F-08F74163D757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066" creationId="{753CE9AC-E4B1-120A-6EEA-AB8CBD3F2005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067" creationId="{CC98AD7F-16F8-41D8-D057-96472B3FDB3B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068" creationId="{48A85101-8069-70DB-24C8-43DC31795BFB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069" creationId="{98A59D88-F3C5-5589-E7ED-1275AEF4D1AA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070" creationId="{0AF723D0-0068-395B-F48D-61328C662E6A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071" creationId="{D0AA723D-F081-96FC-61EC-3FAC1D1EE7C1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072" creationId="{9466FF74-DAE0-6537-D74F-AFD19D8465A5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073" creationId="{5C534FC8-29F9-13AD-1C76-82406EF952BF}"/>
          </ac:spMkLst>
        </pc:spChg>
        <pc:spChg chg="add del mod">
          <ac:chgData name="郭晏誠" userId="e3219672-2777-4d19-8d82-f0c196fe9886" providerId="ADAL" clId="{622D6526-C997-4B6E-8166-66D7A23FB44B}" dt="2023-05-29T15:25:02.326" v="6258" actId="478"/>
          <ac:spMkLst>
            <pc:docMk/>
            <pc:sldMk cId="2940273440" sldId="1664"/>
            <ac:spMk id="2074" creationId="{75D900A4-43A6-B9E9-2FF6-ADC18D7895C8}"/>
          </ac:spMkLst>
        </pc:spChg>
        <pc:spChg chg="add del mod">
          <ac:chgData name="郭晏誠" userId="e3219672-2777-4d19-8d82-f0c196fe9886" providerId="ADAL" clId="{622D6526-C997-4B6E-8166-66D7A23FB44B}" dt="2023-05-29T15:25:02.326" v="6258" actId="478"/>
          <ac:spMkLst>
            <pc:docMk/>
            <pc:sldMk cId="2940273440" sldId="1664"/>
            <ac:spMk id="2075" creationId="{77757AAC-7D6C-D5EA-F48F-E298DFDAAB9C}"/>
          </ac:spMkLst>
        </pc:spChg>
        <pc:spChg chg="add del mod">
          <ac:chgData name="郭晏誠" userId="e3219672-2777-4d19-8d82-f0c196fe9886" providerId="ADAL" clId="{622D6526-C997-4B6E-8166-66D7A23FB44B}" dt="2023-05-29T15:25:02.326" v="6258" actId="478"/>
          <ac:spMkLst>
            <pc:docMk/>
            <pc:sldMk cId="2940273440" sldId="1664"/>
            <ac:spMk id="2076" creationId="{6C407A64-2BB2-ED43-91F7-8386E9CCEB1A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078" creationId="{FAEC40E0-1AC8-BC28-5C21-7DFEBBE6C417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079" creationId="{FECA716B-2989-E9D2-6661-8C78B535DBB9}"/>
          </ac:spMkLst>
        </pc:spChg>
        <pc:spChg chg="add mod topLvl">
          <ac:chgData name="郭晏誠" userId="e3219672-2777-4d19-8d82-f0c196fe9886" providerId="ADAL" clId="{622D6526-C997-4B6E-8166-66D7A23FB44B}" dt="2023-06-01T08:21:03.452" v="11505" actId="165"/>
          <ac:spMkLst>
            <pc:docMk/>
            <pc:sldMk cId="2940273440" sldId="1664"/>
            <ac:spMk id="2084" creationId="{33ADCA53-8499-0A16-285A-247E91EC48C5}"/>
          </ac:spMkLst>
        </pc:spChg>
        <pc:grpChg chg="del">
          <ac:chgData name="郭晏誠" userId="e3219672-2777-4d19-8d82-f0c196fe9886" providerId="ADAL" clId="{622D6526-C997-4B6E-8166-66D7A23FB44B}" dt="2023-05-29T14:41:25.957" v="5575" actId="165"/>
          <ac:grpSpMkLst>
            <pc:docMk/>
            <pc:sldMk cId="2940273440" sldId="1664"/>
            <ac:grpSpMk id="2062" creationId="{5FE729C7-2426-CA3B-3D46-796F2A570BF3}"/>
          </ac:grpSpMkLst>
        </pc:grpChg>
        <pc:grpChg chg="add del mod topLvl">
          <ac:chgData name="郭晏誠" userId="e3219672-2777-4d19-8d82-f0c196fe9886" providerId="ADAL" clId="{622D6526-C997-4B6E-8166-66D7A23FB44B}" dt="2023-06-01T08:21:03.452" v="11505" actId="165"/>
          <ac:grpSpMkLst>
            <pc:docMk/>
            <pc:sldMk cId="2940273440" sldId="1664"/>
            <ac:grpSpMk id="2085" creationId="{6CF41A6D-A716-395D-2E78-5A2EBD405916}"/>
          </ac:grpSpMkLst>
        </pc:grpChg>
        <pc:grpChg chg="add del mod">
          <ac:chgData name="郭晏誠" userId="e3219672-2777-4d19-8d82-f0c196fe9886" providerId="ADAL" clId="{622D6526-C997-4B6E-8166-66D7A23FB44B}" dt="2023-06-01T08:20:55.698" v="11504" actId="165"/>
          <ac:grpSpMkLst>
            <pc:docMk/>
            <pc:sldMk cId="2940273440" sldId="1664"/>
            <ac:grpSpMk id="2086" creationId="{5EA4B5D3-F8CA-2301-745B-B37EA4CFA95D}"/>
          </ac:grpSpMkLst>
        </pc:grpChg>
        <pc:picChg chg="add mod topLvl">
          <ac:chgData name="郭晏誠" userId="e3219672-2777-4d19-8d82-f0c196fe9886" providerId="ADAL" clId="{622D6526-C997-4B6E-8166-66D7A23FB44B}" dt="2023-06-01T08:21:03.452" v="11505" actId="165"/>
          <ac:picMkLst>
            <pc:docMk/>
            <pc:sldMk cId="2940273440" sldId="1664"/>
            <ac:picMk id="81" creationId="{308082EB-08AF-29F2-9EDA-FBECF9B3C73B}"/>
          </ac:picMkLst>
        </pc:picChg>
        <pc:picChg chg="mod topLvl">
          <ac:chgData name="郭晏誠" userId="e3219672-2777-4d19-8d82-f0c196fe9886" providerId="ADAL" clId="{622D6526-C997-4B6E-8166-66D7A23FB44B}" dt="2023-06-01T08:20:55.698" v="11504" actId="165"/>
          <ac:picMkLst>
            <pc:docMk/>
            <pc:sldMk cId="2940273440" sldId="1664"/>
            <ac:picMk id="179" creationId="{B4408475-AE59-D278-15A2-E66CC987B1F5}"/>
          </ac:picMkLst>
        </pc:picChg>
        <pc:picChg chg="mod topLvl">
          <ac:chgData name="郭晏誠" userId="e3219672-2777-4d19-8d82-f0c196fe9886" providerId="ADAL" clId="{622D6526-C997-4B6E-8166-66D7A23FB44B}" dt="2023-06-01T08:21:03.452" v="11505" actId="165"/>
          <ac:picMkLst>
            <pc:docMk/>
            <pc:sldMk cId="2940273440" sldId="1664"/>
            <ac:picMk id="187" creationId="{8858D534-E0E2-BC69-2374-1C47929E90C3}"/>
          </ac:picMkLst>
        </pc:picChg>
        <pc:picChg chg="add mod topLvl">
          <ac:chgData name="郭晏誠" userId="e3219672-2777-4d19-8d82-f0c196fe9886" providerId="ADAL" clId="{622D6526-C997-4B6E-8166-66D7A23FB44B}" dt="2023-06-01T08:21:03.452" v="11505" actId="165"/>
          <ac:picMkLst>
            <pc:docMk/>
            <pc:sldMk cId="2940273440" sldId="1664"/>
            <ac:picMk id="2077" creationId="{36EB9AFA-2B1B-702E-31A0-509A40F8956B}"/>
          </ac:picMkLst>
        </pc:picChg>
        <pc:cxnChg chg="add del mod">
          <ac:chgData name="郭晏誠" userId="e3219672-2777-4d19-8d82-f0c196fe9886" providerId="ADAL" clId="{622D6526-C997-4B6E-8166-66D7A23FB44B}" dt="2023-05-29T15:06:22.214" v="6007" actId="478"/>
          <ac:cxnSpMkLst>
            <pc:docMk/>
            <pc:sldMk cId="2940273440" sldId="1664"/>
            <ac:cxnSpMk id="83" creationId="{FE3F14A3-2D94-FDA6-5949-59CCB9D1B26A}"/>
          </ac:cxnSpMkLst>
        </pc:cxnChg>
        <pc:cxnChg chg="del mod topLvl">
          <ac:chgData name="郭晏誠" userId="e3219672-2777-4d19-8d82-f0c196fe9886" providerId="ADAL" clId="{622D6526-C997-4B6E-8166-66D7A23FB44B}" dt="2023-05-29T14:41:45.304" v="5578" actId="478"/>
          <ac:cxnSpMkLst>
            <pc:docMk/>
            <pc:sldMk cId="2940273440" sldId="1664"/>
            <ac:cxnSpMk id="89" creationId="{C0225C99-A866-EE8D-81AE-629B810E2559}"/>
          </ac:cxnSpMkLst>
        </pc:cxnChg>
        <pc:cxnChg chg="add del">
          <ac:chgData name="郭晏誠" userId="e3219672-2777-4d19-8d82-f0c196fe9886" providerId="ADAL" clId="{622D6526-C997-4B6E-8166-66D7A23FB44B}" dt="2023-05-29T15:07:09.906" v="6015" actId="478"/>
          <ac:cxnSpMkLst>
            <pc:docMk/>
            <pc:sldMk cId="2940273440" sldId="1664"/>
            <ac:cxnSpMk id="110" creationId="{B0D875EF-1B6B-2778-95CA-02F1C5969457}"/>
          </ac:cxnSpMkLst>
        </pc:cxnChg>
        <pc:cxnChg chg="add del mod topLvl">
          <ac:chgData name="郭晏誠" userId="e3219672-2777-4d19-8d82-f0c196fe9886" providerId="ADAL" clId="{622D6526-C997-4B6E-8166-66D7A23FB44B}" dt="2023-06-01T08:21:03.452" v="11505" actId="165"/>
          <ac:cxnSpMkLst>
            <pc:docMk/>
            <pc:sldMk cId="2940273440" sldId="1664"/>
            <ac:cxnSpMk id="112" creationId="{B18B52D5-1B62-A0D0-B9D8-C5674D8D906B}"/>
          </ac:cxnSpMkLst>
        </pc:cxnChg>
        <pc:cxnChg chg="del mod topLvl">
          <ac:chgData name="郭晏誠" userId="e3219672-2777-4d19-8d82-f0c196fe9886" providerId="ADAL" clId="{622D6526-C997-4B6E-8166-66D7A23FB44B}" dt="2023-05-29T14:41:44.149" v="5577" actId="478"/>
          <ac:cxnSpMkLst>
            <pc:docMk/>
            <pc:sldMk cId="2940273440" sldId="1664"/>
            <ac:cxnSpMk id="114" creationId="{29093D42-86C1-7772-9451-7E3CC7502BD3}"/>
          </ac:cxnSpMkLst>
        </pc:cxnChg>
        <pc:cxnChg chg="del mod topLvl">
          <ac:chgData name="郭晏誠" userId="e3219672-2777-4d19-8d82-f0c196fe9886" providerId="ADAL" clId="{622D6526-C997-4B6E-8166-66D7A23FB44B}" dt="2023-05-29T14:41:46.133" v="5579" actId="478"/>
          <ac:cxnSpMkLst>
            <pc:docMk/>
            <pc:sldMk cId="2940273440" sldId="1664"/>
            <ac:cxnSpMk id="118" creationId="{B8E9D62F-5C43-7EF0-6A0E-27D21894C552}"/>
          </ac:cxnSpMkLst>
        </pc:cxnChg>
        <pc:cxnChg chg="add mod topLvl">
          <ac:chgData name="郭晏誠" userId="e3219672-2777-4d19-8d82-f0c196fe9886" providerId="ADAL" clId="{622D6526-C997-4B6E-8166-66D7A23FB44B}" dt="2023-06-01T08:21:03.452" v="11505" actId="165"/>
          <ac:cxnSpMkLst>
            <pc:docMk/>
            <pc:sldMk cId="2940273440" sldId="1664"/>
            <ac:cxnSpMk id="124" creationId="{C887F0BC-1D85-46C0-978E-3F8DEA9FC486}"/>
          </ac:cxnSpMkLst>
        </pc:cxnChg>
        <pc:cxnChg chg="add mod topLvl">
          <ac:chgData name="郭晏誠" userId="e3219672-2777-4d19-8d82-f0c196fe9886" providerId="ADAL" clId="{622D6526-C997-4B6E-8166-66D7A23FB44B}" dt="2023-06-01T08:21:03.452" v="11505" actId="165"/>
          <ac:cxnSpMkLst>
            <pc:docMk/>
            <pc:sldMk cId="2940273440" sldId="1664"/>
            <ac:cxnSpMk id="129" creationId="{0419803A-5889-AC83-FCC9-D4FB2AA3D67D}"/>
          </ac:cxnSpMkLst>
        </pc:cxnChg>
        <pc:cxnChg chg="add mod topLvl">
          <ac:chgData name="郭晏誠" userId="e3219672-2777-4d19-8d82-f0c196fe9886" providerId="ADAL" clId="{622D6526-C997-4B6E-8166-66D7A23FB44B}" dt="2023-06-01T08:21:03.452" v="11505" actId="165"/>
          <ac:cxnSpMkLst>
            <pc:docMk/>
            <pc:sldMk cId="2940273440" sldId="1664"/>
            <ac:cxnSpMk id="181" creationId="{5F0F60CB-2908-5DF3-4C82-1F2D9F173361}"/>
          </ac:cxnSpMkLst>
        </pc:cxnChg>
        <pc:cxnChg chg="add mod topLvl">
          <ac:chgData name="郭晏誠" userId="e3219672-2777-4d19-8d82-f0c196fe9886" providerId="ADAL" clId="{622D6526-C997-4B6E-8166-66D7A23FB44B}" dt="2023-06-01T08:21:03.452" v="11505" actId="165"/>
          <ac:cxnSpMkLst>
            <pc:docMk/>
            <pc:sldMk cId="2940273440" sldId="1664"/>
            <ac:cxnSpMk id="182" creationId="{0EA4B5EB-68AE-612C-FB0A-9F63B8341A76}"/>
          </ac:cxnSpMkLst>
        </pc:cxnChg>
        <pc:cxnChg chg="mod topLvl">
          <ac:chgData name="郭晏誠" userId="e3219672-2777-4d19-8d82-f0c196fe9886" providerId="ADAL" clId="{622D6526-C997-4B6E-8166-66D7A23FB44B}" dt="2023-06-01T08:21:03.452" v="11505" actId="165"/>
          <ac:cxnSpMkLst>
            <pc:docMk/>
            <pc:sldMk cId="2940273440" sldId="1664"/>
            <ac:cxnSpMk id="189" creationId="{7A35E819-1600-6D75-069A-E06C62B6EE6E}"/>
          </ac:cxnSpMkLst>
        </pc:cxnChg>
        <pc:cxnChg chg="mod topLvl">
          <ac:chgData name="郭晏誠" userId="e3219672-2777-4d19-8d82-f0c196fe9886" providerId="ADAL" clId="{622D6526-C997-4B6E-8166-66D7A23FB44B}" dt="2023-06-01T08:21:03.452" v="11505" actId="165"/>
          <ac:cxnSpMkLst>
            <pc:docMk/>
            <pc:sldMk cId="2940273440" sldId="1664"/>
            <ac:cxnSpMk id="2053" creationId="{D42B7916-014E-1388-4F8D-48949AE43C14}"/>
          </ac:cxnSpMkLst>
        </pc:cxnChg>
        <pc:cxnChg chg="del mod topLvl">
          <ac:chgData name="郭晏誠" userId="e3219672-2777-4d19-8d82-f0c196fe9886" providerId="ADAL" clId="{622D6526-C997-4B6E-8166-66D7A23FB44B}" dt="2023-05-29T15:02:37.468" v="5911" actId="478"/>
          <ac:cxnSpMkLst>
            <pc:docMk/>
            <pc:sldMk cId="2940273440" sldId="1664"/>
            <ac:cxnSpMk id="2058" creationId="{B16AB4D1-B3E3-D116-D264-7BE76E0B71D5}"/>
          </ac:cxnSpMkLst>
        </pc:cxnChg>
        <pc:cxnChg chg="add mod topLvl">
          <ac:chgData name="郭晏誠" userId="e3219672-2777-4d19-8d82-f0c196fe9886" providerId="ADAL" clId="{622D6526-C997-4B6E-8166-66D7A23FB44B}" dt="2023-06-01T08:21:03.452" v="11505" actId="165"/>
          <ac:cxnSpMkLst>
            <pc:docMk/>
            <pc:sldMk cId="2940273440" sldId="1664"/>
            <ac:cxnSpMk id="2080" creationId="{020B6EFD-2F26-5FEB-8B2C-0B9545520E09}"/>
          </ac:cxnSpMkLst>
        </pc:cxnChg>
      </pc:sldChg>
      <pc:sldChg chg="addSp delSp modSp add mod ord modShow modNotesTx">
        <pc:chgData name="郭晏誠" userId="e3219672-2777-4d19-8d82-f0c196fe9886" providerId="ADAL" clId="{622D6526-C997-4B6E-8166-66D7A23FB44B}" dt="2023-06-05T09:18:43.137" v="12579" actId="1076"/>
        <pc:sldMkLst>
          <pc:docMk/>
          <pc:sldMk cId="653745196" sldId="1665"/>
        </pc:sldMkLst>
        <pc:spChg chg="mod">
          <ac:chgData name="郭晏誠" userId="e3219672-2777-4d19-8d82-f0c196fe9886" providerId="ADAL" clId="{622D6526-C997-4B6E-8166-66D7A23FB44B}" dt="2023-06-05T09:12:27.066" v="12471"/>
          <ac:spMkLst>
            <pc:docMk/>
            <pc:sldMk cId="653745196" sldId="1665"/>
            <ac:spMk id="5" creationId="{D969A326-73EA-0B97-6C80-D9FA0ED47486}"/>
          </ac:spMkLst>
        </pc:spChg>
        <pc:spChg chg="add mod">
          <ac:chgData name="郭晏誠" userId="e3219672-2777-4d19-8d82-f0c196fe9886" providerId="ADAL" clId="{622D6526-C997-4B6E-8166-66D7A23FB44B}" dt="2023-06-05T09:18:43.137" v="12579" actId="1076"/>
          <ac:spMkLst>
            <pc:docMk/>
            <pc:sldMk cId="653745196" sldId="1665"/>
            <ac:spMk id="7" creationId="{C0931E49-1B3C-28D6-4C1A-6651900133A5}"/>
          </ac:spMkLst>
        </pc:spChg>
        <pc:spChg chg="mod">
          <ac:chgData name="郭晏誠" userId="e3219672-2777-4d19-8d82-f0c196fe9886" providerId="ADAL" clId="{622D6526-C997-4B6E-8166-66D7A23FB44B}" dt="2023-05-29T15:39:21.463" v="6635" actId="208"/>
          <ac:spMkLst>
            <pc:docMk/>
            <pc:sldMk cId="653745196" sldId="1665"/>
            <ac:spMk id="12" creationId="{C2D310EF-A4CA-A530-A634-BFEAF6AFD8AB}"/>
          </ac:spMkLst>
        </pc:spChg>
        <pc:spChg chg="mod">
          <ac:chgData name="郭晏誠" userId="e3219672-2777-4d19-8d82-f0c196fe9886" providerId="ADAL" clId="{622D6526-C997-4B6E-8166-66D7A23FB44B}" dt="2023-05-29T15:39:30.212" v="6636" actId="108"/>
          <ac:spMkLst>
            <pc:docMk/>
            <pc:sldMk cId="653745196" sldId="1665"/>
            <ac:spMk id="13" creationId="{9C68D34A-F055-63BF-2832-501F7FBA2571}"/>
          </ac:spMkLst>
        </pc:spChg>
        <pc:spChg chg="add del mod">
          <ac:chgData name="郭晏誠" userId="e3219672-2777-4d19-8d82-f0c196fe9886" providerId="ADAL" clId="{622D6526-C997-4B6E-8166-66D7A23FB44B}" dt="2023-06-05T09:05:09.233" v="12293" actId="478"/>
          <ac:spMkLst>
            <pc:docMk/>
            <pc:sldMk cId="653745196" sldId="1665"/>
            <ac:spMk id="14" creationId="{0D5D82CB-F743-4598-A7BD-F3E1A4979AA6}"/>
          </ac:spMkLst>
        </pc:spChg>
        <pc:spChg chg="del mod">
          <ac:chgData name="郭晏誠" userId="e3219672-2777-4d19-8d82-f0c196fe9886" providerId="ADAL" clId="{622D6526-C997-4B6E-8166-66D7A23FB44B}" dt="2023-05-29T15:41:11.247" v="6707" actId="478"/>
          <ac:spMkLst>
            <pc:docMk/>
            <pc:sldMk cId="653745196" sldId="1665"/>
            <ac:spMk id="14" creationId="{BDA7C214-5E07-6104-A300-75FFC94A9254}"/>
          </ac:spMkLst>
        </pc:spChg>
        <pc:spChg chg="mod">
          <ac:chgData name="郭晏誠" userId="e3219672-2777-4d19-8d82-f0c196fe9886" providerId="ADAL" clId="{622D6526-C997-4B6E-8166-66D7A23FB44B}" dt="2023-06-05T09:12:55.868" v="12492" actId="20577"/>
          <ac:spMkLst>
            <pc:docMk/>
            <pc:sldMk cId="653745196" sldId="1665"/>
            <ac:spMk id="16" creationId="{C0ED462B-7535-D199-4670-1E54A5677A3E}"/>
          </ac:spMkLst>
        </pc:spChg>
        <pc:spChg chg="mod">
          <ac:chgData name="郭晏誠" userId="e3219672-2777-4d19-8d82-f0c196fe9886" providerId="ADAL" clId="{622D6526-C997-4B6E-8166-66D7A23FB44B}" dt="2023-06-05T09:12:36.319" v="12474" actId="14100"/>
          <ac:spMkLst>
            <pc:docMk/>
            <pc:sldMk cId="653745196" sldId="1665"/>
            <ac:spMk id="17" creationId="{B4E793FA-0A25-4D00-01EB-8FEF36981B8C}"/>
          </ac:spMkLst>
        </pc:spChg>
        <pc:spChg chg="del">
          <ac:chgData name="郭晏誠" userId="e3219672-2777-4d19-8d82-f0c196fe9886" providerId="ADAL" clId="{622D6526-C997-4B6E-8166-66D7A23FB44B}" dt="2023-05-29T15:41:09.407" v="6706" actId="478"/>
          <ac:spMkLst>
            <pc:docMk/>
            <pc:sldMk cId="653745196" sldId="1665"/>
            <ac:spMk id="21" creationId="{6BE65396-A5AB-02E7-555F-68CD03D52572}"/>
          </ac:spMkLst>
        </pc:spChg>
        <pc:spChg chg="del">
          <ac:chgData name="郭晏誠" userId="e3219672-2777-4d19-8d82-f0c196fe9886" providerId="ADAL" clId="{622D6526-C997-4B6E-8166-66D7A23FB44B}" dt="2023-05-29T15:41:30.886" v="6708" actId="478"/>
          <ac:spMkLst>
            <pc:docMk/>
            <pc:sldMk cId="653745196" sldId="1665"/>
            <ac:spMk id="22" creationId="{BC78C5BD-D9C0-D54E-DC2F-4387D2BD5D03}"/>
          </ac:spMkLst>
        </pc:spChg>
        <pc:cxnChg chg="mod">
          <ac:chgData name="郭晏誠" userId="e3219672-2777-4d19-8d82-f0c196fe9886" providerId="ADAL" clId="{622D6526-C997-4B6E-8166-66D7A23FB44B}" dt="2023-06-05T09:13:00.530" v="12493" actId="14100"/>
          <ac:cxnSpMkLst>
            <pc:docMk/>
            <pc:sldMk cId="653745196" sldId="1665"/>
            <ac:cxnSpMk id="19" creationId="{7C4D383D-ED05-0161-C739-3858A5DFA831}"/>
          </ac:cxnSpMkLst>
        </pc:cxnChg>
        <pc:cxnChg chg="del">
          <ac:chgData name="郭晏誠" userId="e3219672-2777-4d19-8d82-f0c196fe9886" providerId="ADAL" clId="{622D6526-C997-4B6E-8166-66D7A23FB44B}" dt="2023-05-29T15:41:30.886" v="6708" actId="478"/>
          <ac:cxnSpMkLst>
            <pc:docMk/>
            <pc:sldMk cId="653745196" sldId="1665"/>
            <ac:cxnSpMk id="23" creationId="{499BE20B-25D3-38A0-2416-CAFCF5D00AF2}"/>
          </ac:cxnSpMkLst>
        </pc:cxnChg>
      </pc:sldChg>
      <pc:sldChg chg="modSp add mod">
        <pc:chgData name="郭晏誠" userId="e3219672-2777-4d19-8d82-f0c196fe9886" providerId="ADAL" clId="{622D6526-C997-4B6E-8166-66D7A23FB44B}" dt="2023-05-29T15:59:59.609" v="6914" actId="20577"/>
        <pc:sldMkLst>
          <pc:docMk/>
          <pc:sldMk cId="1556369060" sldId="1666"/>
        </pc:sldMkLst>
        <pc:spChg chg="mod">
          <ac:chgData name="郭晏誠" userId="e3219672-2777-4d19-8d82-f0c196fe9886" providerId="ADAL" clId="{622D6526-C997-4B6E-8166-66D7A23FB44B}" dt="2023-05-29T15:59:59.609" v="6914" actId="20577"/>
          <ac:spMkLst>
            <pc:docMk/>
            <pc:sldMk cId="1556369060" sldId="1666"/>
            <ac:spMk id="2" creationId="{4FEF638B-F92B-637D-6AD0-F1C42BE01662}"/>
          </ac:spMkLst>
        </pc:spChg>
      </pc:sldChg>
      <pc:sldChg chg="addSp delSp modSp new mod modNotesTx">
        <pc:chgData name="郭晏誠" userId="e3219672-2777-4d19-8d82-f0c196fe9886" providerId="ADAL" clId="{622D6526-C997-4B6E-8166-66D7A23FB44B}" dt="2023-05-29T17:00:38.153" v="7356" actId="478"/>
        <pc:sldMkLst>
          <pc:docMk/>
          <pc:sldMk cId="994548134" sldId="1667"/>
        </pc:sldMkLst>
        <pc:spChg chg="mod">
          <ac:chgData name="郭晏誠" userId="e3219672-2777-4d19-8d82-f0c196fe9886" providerId="ADAL" clId="{622D6526-C997-4B6E-8166-66D7A23FB44B}" dt="2023-05-29T15:55:05.114" v="6846" actId="20577"/>
          <ac:spMkLst>
            <pc:docMk/>
            <pc:sldMk cId="994548134" sldId="1667"/>
            <ac:spMk id="2" creationId="{284C0EFB-9CFC-FE9C-438B-6A097C02D435}"/>
          </ac:spMkLst>
        </pc:spChg>
        <pc:spChg chg="mod">
          <ac:chgData name="郭晏誠" userId="e3219672-2777-4d19-8d82-f0c196fe9886" providerId="ADAL" clId="{622D6526-C997-4B6E-8166-66D7A23FB44B}" dt="2023-05-29T16:07:23.980" v="6967" actId="20577"/>
          <ac:spMkLst>
            <pc:docMk/>
            <pc:sldMk cId="994548134" sldId="1667"/>
            <ac:spMk id="3" creationId="{7887AA8E-7F3A-D489-B153-E14B0713EE86}"/>
          </ac:spMkLst>
        </pc:spChg>
        <pc:spChg chg="add mod ord">
          <ac:chgData name="郭晏誠" userId="e3219672-2777-4d19-8d82-f0c196fe9886" providerId="ADAL" clId="{622D6526-C997-4B6E-8166-66D7A23FB44B}" dt="2023-05-29T17:00:22.031" v="7353" actId="207"/>
          <ac:spMkLst>
            <pc:docMk/>
            <pc:sldMk cId="994548134" sldId="1667"/>
            <ac:spMk id="7" creationId="{EC73B037-09BF-9A74-1DCB-442EF90B53E5}"/>
          </ac:spMkLst>
        </pc:spChg>
        <pc:spChg chg="add mod">
          <ac:chgData name="郭晏誠" userId="e3219672-2777-4d19-8d82-f0c196fe9886" providerId="ADAL" clId="{622D6526-C997-4B6E-8166-66D7A23FB44B}" dt="2023-05-29T17:00:31.377" v="7355" actId="207"/>
          <ac:spMkLst>
            <pc:docMk/>
            <pc:sldMk cId="994548134" sldId="1667"/>
            <ac:spMk id="8" creationId="{78EB04B6-FEFE-F309-8047-40325102D29B}"/>
          </ac:spMkLst>
        </pc:spChg>
        <pc:spChg chg="add mod">
          <ac:chgData name="郭晏誠" userId="e3219672-2777-4d19-8d82-f0c196fe9886" providerId="ADAL" clId="{622D6526-C997-4B6E-8166-66D7A23FB44B}" dt="2023-05-29T17:00:16.288" v="7351" actId="1076"/>
          <ac:spMkLst>
            <pc:docMk/>
            <pc:sldMk cId="994548134" sldId="1667"/>
            <ac:spMk id="9" creationId="{CBAAD268-D7F2-1ADB-8FE8-8E2E4F7007B7}"/>
          </ac:spMkLst>
        </pc:spChg>
        <pc:spChg chg="add mod">
          <ac:chgData name="郭晏誠" userId="e3219672-2777-4d19-8d82-f0c196fe9886" providerId="ADAL" clId="{622D6526-C997-4B6E-8166-66D7A23FB44B}" dt="2023-05-29T17:00:12.494" v="7350" actId="207"/>
          <ac:spMkLst>
            <pc:docMk/>
            <pc:sldMk cId="994548134" sldId="1667"/>
            <ac:spMk id="10" creationId="{00DFB1EA-CE37-733B-D885-353E4CF9B784}"/>
          </ac:spMkLst>
        </pc:spChg>
        <pc:picChg chg="add del mod">
          <ac:chgData name="郭晏誠" userId="e3219672-2777-4d19-8d82-f0c196fe9886" providerId="ADAL" clId="{622D6526-C997-4B6E-8166-66D7A23FB44B}" dt="2023-05-29T17:00:38.153" v="7356" actId="478"/>
          <ac:picMkLst>
            <pc:docMk/>
            <pc:sldMk cId="994548134" sldId="1667"/>
            <ac:picMk id="6" creationId="{649E9DA4-FC82-E6AA-55A2-311C4986CE3D}"/>
          </ac:picMkLst>
        </pc:picChg>
        <pc:picChg chg="add mod">
          <ac:chgData name="郭晏誠" userId="e3219672-2777-4d19-8d82-f0c196fe9886" providerId="ADAL" clId="{622D6526-C997-4B6E-8166-66D7A23FB44B}" dt="2023-05-29T16:55:47.720" v="7204" actId="1076"/>
          <ac:picMkLst>
            <pc:docMk/>
            <pc:sldMk cId="994548134" sldId="1667"/>
            <ac:picMk id="8194" creationId="{20AAE078-8F27-1BD7-8FE9-FEF57689D2C8}"/>
          </ac:picMkLst>
        </pc:picChg>
      </pc:sldChg>
      <pc:sldChg chg="addSp delSp modSp add mod">
        <pc:chgData name="郭晏誠" userId="e3219672-2777-4d19-8d82-f0c196fe9886" providerId="ADAL" clId="{622D6526-C997-4B6E-8166-66D7A23FB44B}" dt="2023-05-29T16:07:04.270" v="6964" actId="20577"/>
        <pc:sldMkLst>
          <pc:docMk/>
          <pc:sldMk cId="1610085862" sldId="1668"/>
        </pc:sldMkLst>
        <pc:spChg chg="mod">
          <ac:chgData name="郭晏誠" userId="e3219672-2777-4d19-8d82-f0c196fe9886" providerId="ADAL" clId="{622D6526-C997-4B6E-8166-66D7A23FB44B}" dt="2023-05-29T16:07:04.270" v="6964" actId="20577"/>
          <ac:spMkLst>
            <pc:docMk/>
            <pc:sldMk cId="1610085862" sldId="1668"/>
            <ac:spMk id="2" creationId="{4FEF638B-F92B-637D-6AD0-F1C42BE01662}"/>
          </ac:spMkLst>
        </pc:spChg>
        <pc:spChg chg="mod">
          <ac:chgData name="郭晏誠" userId="e3219672-2777-4d19-8d82-f0c196fe9886" providerId="ADAL" clId="{622D6526-C997-4B6E-8166-66D7A23FB44B}" dt="2023-05-29T16:06:42.809" v="6958" actId="404"/>
          <ac:spMkLst>
            <pc:docMk/>
            <pc:sldMk cId="1610085862" sldId="1668"/>
            <ac:spMk id="3" creationId="{A03C2531-AFD3-D351-2C9E-65366171B775}"/>
          </ac:spMkLst>
        </pc:spChg>
        <pc:spChg chg="del">
          <ac:chgData name="郭晏誠" userId="e3219672-2777-4d19-8d82-f0c196fe9886" providerId="ADAL" clId="{622D6526-C997-4B6E-8166-66D7A23FB44B}" dt="2023-05-29T16:01:23.109" v="6917" actId="478"/>
          <ac:spMkLst>
            <pc:docMk/>
            <pc:sldMk cId="1610085862" sldId="1668"/>
            <ac:spMk id="5" creationId="{646FB222-C7D0-4439-6CC4-F16B56BCB2D9}"/>
          </ac:spMkLst>
        </pc:spChg>
        <pc:spChg chg="del">
          <ac:chgData name="郭晏誠" userId="e3219672-2777-4d19-8d82-f0c196fe9886" providerId="ADAL" clId="{622D6526-C997-4B6E-8166-66D7A23FB44B}" dt="2023-05-29T16:01:23.109" v="6917" actId="478"/>
          <ac:spMkLst>
            <pc:docMk/>
            <pc:sldMk cId="1610085862" sldId="1668"/>
            <ac:spMk id="6" creationId="{782D57C4-9CCC-B8D7-81FB-99BFD641AE4A}"/>
          </ac:spMkLst>
        </pc:spChg>
        <pc:spChg chg="del">
          <ac:chgData name="郭晏誠" userId="e3219672-2777-4d19-8d82-f0c196fe9886" providerId="ADAL" clId="{622D6526-C997-4B6E-8166-66D7A23FB44B}" dt="2023-05-29T16:01:23.109" v="6917" actId="478"/>
          <ac:spMkLst>
            <pc:docMk/>
            <pc:sldMk cId="1610085862" sldId="1668"/>
            <ac:spMk id="11" creationId="{FC27052E-DDF4-0BB2-A2B6-7410859B9314}"/>
          </ac:spMkLst>
        </pc:spChg>
        <pc:spChg chg="del">
          <ac:chgData name="郭晏誠" userId="e3219672-2777-4d19-8d82-f0c196fe9886" providerId="ADAL" clId="{622D6526-C997-4B6E-8166-66D7A23FB44B}" dt="2023-05-29T16:01:23.109" v="6917" actId="478"/>
          <ac:spMkLst>
            <pc:docMk/>
            <pc:sldMk cId="1610085862" sldId="1668"/>
            <ac:spMk id="13" creationId="{EFB78E6E-80D9-43DB-8A3D-79BD95573B5A}"/>
          </ac:spMkLst>
        </pc:spChg>
        <pc:spChg chg="del">
          <ac:chgData name="郭晏誠" userId="e3219672-2777-4d19-8d82-f0c196fe9886" providerId="ADAL" clId="{622D6526-C997-4B6E-8166-66D7A23FB44B}" dt="2023-05-29T16:01:23.109" v="6917" actId="478"/>
          <ac:spMkLst>
            <pc:docMk/>
            <pc:sldMk cId="1610085862" sldId="1668"/>
            <ac:spMk id="14" creationId="{C603AAE9-884E-AB3C-AF24-72A22EB54F55}"/>
          </ac:spMkLst>
        </pc:spChg>
        <pc:spChg chg="del">
          <ac:chgData name="郭晏誠" userId="e3219672-2777-4d19-8d82-f0c196fe9886" providerId="ADAL" clId="{622D6526-C997-4B6E-8166-66D7A23FB44B}" dt="2023-05-29T16:01:23.109" v="6917" actId="478"/>
          <ac:spMkLst>
            <pc:docMk/>
            <pc:sldMk cId="1610085862" sldId="1668"/>
            <ac:spMk id="15" creationId="{0EBA31C6-EEFD-CE6E-387D-3DEF9DFADB25}"/>
          </ac:spMkLst>
        </pc:spChg>
        <pc:grpChg chg="add mod">
          <ac:chgData name="郭晏誠" userId="e3219672-2777-4d19-8d82-f0c196fe9886" providerId="ADAL" clId="{622D6526-C997-4B6E-8166-66D7A23FB44B}" dt="2023-05-29T16:06:52.349" v="6961" actId="14100"/>
          <ac:grpSpMkLst>
            <pc:docMk/>
            <pc:sldMk cId="1610085862" sldId="1668"/>
            <ac:grpSpMk id="19" creationId="{846D669B-D720-2460-052F-F102824D564F}"/>
          </ac:grpSpMkLst>
        </pc:grpChg>
        <pc:grpChg chg="del">
          <ac:chgData name="郭晏誠" userId="e3219672-2777-4d19-8d82-f0c196fe9886" providerId="ADAL" clId="{622D6526-C997-4B6E-8166-66D7A23FB44B}" dt="2023-05-29T16:01:21.159" v="6916" actId="478"/>
          <ac:grpSpMkLst>
            <pc:docMk/>
            <pc:sldMk cId="1610085862" sldId="1668"/>
            <ac:grpSpMk id="170" creationId="{D280A40D-3AD0-001B-DE3A-C6D3430F8B06}"/>
          </ac:grpSpMkLst>
        </pc:grpChg>
        <pc:picChg chg="add mod">
          <ac:chgData name="郭晏誠" userId="e3219672-2777-4d19-8d82-f0c196fe9886" providerId="ADAL" clId="{622D6526-C997-4B6E-8166-66D7A23FB44B}" dt="2023-05-29T16:06:52.349" v="6961" actId="14100"/>
          <ac:picMkLst>
            <pc:docMk/>
            <pc:sldMk cId="1610085862" sldId="1668"/>
            <ac:picMk id="17" creationId="{80CEF1B2-8A97-6EB3-167D-4959607A0234}"/>
          </ac:picMkLst>
        </pc:picChg>
        <pc:picChg chg="add mod">
          <ac:chgData name="郭晏誠" userId="e3219672-2777-4d19-8d82-f0c196fe9886" providerId="ADAL" clId="{622D6526-C997-4B6E-8166-66D7A23FB44B}" dt="2023-05-29T16:06:52.349" v="6961" actId="14100"/>
          <ac:picMkLst>
            <pc:docMk/>
            <pc:sldMk cId="1610085862" sldId="1668"/>
            <ac:picMk id="3074" creationId="{9ED6C094-1521-0DC8-FE97-1852E8A6699C}"/>
          </ac:picMkLst>
        </pc:picChg>
        <pc:picChg chg="add del mod">
          <ac:chgData name="郭晏誠" userId="e3219672-2777-4d19-8d82-f0c196fe9886" providerId="ADAL" clId="{622D6526-C997-4B6E-8166-66D7A23FB44B}" dt="2023-05-29T16:05:09.305" v="6923" actId="478"/>
          <ac:picMkLst>
            <pc:docMk/>
            <pc:sldMk cId="1610085862" sldId="1668"/>
            <ac:picMk id="3076" creationId="{987F3B80-FABD-E2AC-5A82-7AD80A398D67}"/>
          </ac:picMkLst>
        </pc:picChg>
        <pc:cxnChg chg="mod">
          <ac:chgData name="郭晏誠" userId="e3219672-2777-4d19-8d82-f0c196fe9886" providerId="ADAL" clId="{622D6526-C997-4B6E-8166-66D7A23FB44B}" dt="2023-05-29T16:01:21.159" v="6916" actId="478"/>
          <ac:cxnSpMkLst>
            <pc:docMk/>
            <pc:sldMk cId="1610085862" sldId="1668"/>
            <ac:cxnSpMk id="62" creationId="{DF1A70B7-AC7C-5105-96AC-173CF1765A75}"/>
          </ac:cxnSpMkLst>
        </pc:cxnChg>
        <pc:cxnChg chg="mod">
          <ac:chgData name="郭晏誠" userId="e3219672-2777-4d19-8d82-f0c196fe9886" providerId="ADAL" clId="{622D6526-C997-4B6E-8166-66D7A23FB44B}" dt="2023-05-29T16:01:21.159" v="6916" actId="478"/>
          <ac:cxnSpMkLst>
            <pc:docMk/>
            <pc:sldMk cId="1610085862" sldId="1668"/>
            <ac:cxnSpMk id="67" creationId="{43049FAE-BF32-650B-A3B6-C5279E3FCD1B}"/>
          </ac:cxnSpMkLst>
        </pc:cxnChg>
        <pc:cxnChg chg="mod">
          <ac:chgData name="郭晏誠" userId="e3219672-2777-4d19-8d82-f0c196fe9886" providerId="ADAL" clId="{622D6526-C997-4B6E-8166-66D7A23FB44B}" dt="2023-05-29T16:01:21.159" v="6916" actId="478"/>
          <ac:cxnSpMkLst>
            <pc:docMk/>
            <pc:sldMk cId="1610085862" sldId="1668"/>
            <ac:cxnSpMk id="71" creationId="{960F3659-2861-6970-57A4-602AD66FDAFB}"/>
          </ac:cxnSpMkLst>
        </pc:cxnChg>
      </pc:sldChg>
      <pc:sldChg chg="add del">
        <pc:chgData name="郭晏誠" userId="e3219672-2777-4d19-8d82-f0c196fe9886" providerId="ADAL" clId="{622D6526-C997-4B6E-8166-66D7A23FB44B}" dt="2023-05-29T15:59:50.583" v="6909"/>
        <pc:sldMkLst>
          <pc:docMk/>
          <pc:sldMk cId="2145069807" sldId="1668"/>
        </pc:sldMkLst>
      </pc:sldChg>
      <pc:sldChg chg="addSp modSp add mod">
        <pc:chgData name="郭晏誠" userId="e3219672-2777-4d19-8d82-f0c196fe9886" providerId="ADAL" clId="{622D6526-C997-4B6E-8166-66D7A23FB44B}" dt="2023-06-06T05:49:25.634" v="15770" actId="20577"/>
        <pc:sldMkLst>
          <pc:docMk/>
          <pc:sldMk cId="1649819825" sldId="1669"/>
        </pc:sldMkLst>
        <pc:spChg chg="mod">
          <ac:chgData name="郭晏誠" userId="e3219672-2777-4d19-8d82-f0c196fe9886" providerId="ADAL" clId="{622D6526-C997-4B6E-8166-66D7A23FB44B}" dt="2023-06-06T05:49:25.634" v="15770" actId="20577"/>
          <ac:spMkLst>
            <pc:docMk/>
            <pc:sldMk cId="1649819825" sldId="1669"/>
            <ac:spMk id="2" creationId="{4D58B7BA-8A3E-4DB4-9CE6-86E3C57D77C3}"/>
          </ac:spMkLst>
        </pc:spChg>
        <pc:spChg chg="mod">
          <ac:chgData name="郭晏誠" userId="e3219672-2777-4d19-8d82-f0c196fe9886" providerId="ADAL" clId="{622D6526-C997-4B6E-8166-66D7A23FB44B}" dt="2023-06-06T05:49:21.361" v="15763" actId="20577"/>
          <ac:spMkLst>
            <pc:docMk/>
            <pc:sldMk cId="1649819825" sldId="1669"/>
            <ac:spMk id="19" creationId="{9A7EB9BE-D77B-46F7-89E3-4DF4D731C5DD}"/>
          </ac:spMkLst>
        </pc:spChg>
        <pc:spChg chg="add mod">
          <ac:chgData name="郭晏誠" userId="e3219672-2777-4d19-8d82-f0c196fe9886" providerId="ADAL" clId="{622D6526-C997-4B6E-8166-66D7A23FB44B}" dt="2023-06-06T05:47:17.341" v="15743"/>
          <ac:spMkLst>
            <pc:docMk/>
            <pc:sldMk cId="1649819825" sldId="1669"/>
            <ac:spMk id="69" creationId="{AE2C3459-9A9B-6C65-26A9-5CB6F55C6117}"/>
          </ac:spMkLst>
        </pc:spChg>
      </pc:sldChg>
      <pc:sldChg chg="addSp delSp modSp new add del mod modNotesTx">
        <pc:chgData name="郭晏誠" userId="e3219672-2777-4d19-8d82-f0c196fe9886" providerId="ADAL" clId="{622D6526-C997-4B6E-8166-66D7A23FB44B}" dt="2023-06-06T05:41:39.320" v="15681" actId="20577"/>
        <pc:sldMkLst>
          <pc:docMk/>
          <pc:sldMk cId="777063249" sldId="1670"/>
        </pc:sldMkLst>
        <pc:spChg chg="mod">
          <ac:chgData name="郭晏誠" userId="e3219672-2777-4d19-8d82-f0c196fe9886" providerId="ADAL" clId="{622D6526-C997-4B6E-8166-66D7A23FB44B}" dt="2023-06-05T06:37:00.067" v="11883" actId="20577"/>
          <ac:spMkLst>
            <pc:docMk/>
            <pc:sldMk cId="777063249" sldId="1670"/>
            <ac:spMk id="2" creationId="{EE9A4CDE-8262-D1DE-84F5-BE1CDD56E6A7}"/>
          </ac:spMkLst>
        </pc:spChg>
        <pc:spChg chg="add mod">
          <ac:chgData name="郭晏誠" userId="e3219672-2777-4d19-8d82-f0c196fe9886" providerId="ADAL" clId="{622D6526-C997-4B6E-8166-66D7A23FB44B}" dt="2023-06-06T05:41:05.488" v="15666" actId="20577"/>
          <ac:spMkLst>
            <pc:docMk/>
            <pc:sldMk cId="777063249" sldId="1670"/>
            <ac:spMk id="6" creationId="{D18F34EA-0626-639B-0757-5ECBDD433C60}"/>
          </ac:spMkLst>
        </pc:spChg>
        <pc:graphicFrameChg chg="modGraphic">
          <ac:chgData name="郭晏誠" userId="e3219672-2777-4d19-8d82-f0c196fe9886" providerId="ADAL" clId="{622D6526-C997-4B6E-8166-66D7A23FB44B}" dt="2023-06-06T05:41:39.320" v="15681" actId="20577"/>
          <ac:graphicFrameMkLst>
            <pc:docMk/>
            <pc:sldMk cId="777063249" sldId="1670"/>
            <ac:graphicFrameMk id="5" creationId="{0E91A356-921D-003C-E705-B865D1CE021A}"/>
          </ac:graphicFrameMkLst>
        </pc:graphicFrameChg>
        <pc:picChg chg="add mod">
          <ac:chgData name="郭晏誠" userId="e3219672-2777-4d19-8d82-f0c196fe9886" providerId="ADAL" clId="{622D6526-C997-4B6E-8166-66D7A23FB44B}" dt="2023-06-06T05:40:37.144" v="15652" actId="1076"/>
          <ac:picMkLst>
            <pc:docMk/>
            <pc:sldMk cId="777063249" sldId="1670"/>
            <ac:picMk id="1026" creationId="{D01A6523-A84B-E9FA-8054-32B52DB2A30E}"/>
          </ac:picMkLst>
        </pc:picChg>
        <pc:picChg chg="del">
          <ac:chgData name="郭晏誠" userId="e3219672-2777-4d19-8d82-f0c196fe9886" providerId="ADAL" clId="{622D6526-C997-4B6E-8166-66D7A23FB44B}" dt="2023-06-06T05:40:32.588" v="15648" actId="478"/>
          <ac:picMkLst>
            <pc:docMk/>
            <pc:sldMk cId="777063249" sldId="1670"/>
            <ac:picMk id="10244" creationId="{1B8DCC88-56FD-9A9D-7E12-D79C7B1E1CF0}"/>
          </ac:picMkLst>
        </pc:picChg>
      </pc:sldChg>
      <pc:sldChg chg="addSp delSp modSp new del mod">
        <pc:chgData name="郭晏誠" userId="e3219672-2777-4d19-8d82-f0c196fe9886" providerId="ADAL" clId="{622D6526-C997-4B6E-8166-66D7A23FB44B}" dt="2023-05-30T12:05:35.272" v="7725" actId="47"/>
        <pc:sldMkLst>
          <pc:docMk/>
          <pc:sldMk cId="3204974222" sldId="1671"/>
        </pc:sldMkLst>
        <pc:spChg chg="mod">
          <ac:chgData name="郭晏誠" userId="e3219672-2777-4d19-8d82-f0c196fe9886" providerId="ADAL" clId="{622D6526-C997-4B6E-8166-66D7A23FB44B}" dt="2023-05-30T06:44:09.584" v="7398" actId="20577"/>
          <ac:spMkLst>
            <pc:docMk/>
            <pc:sldMk cId="3204974222" sldId="1671"/>
            <ac:spMk id="2" creationId="{9CADF017-682E-C296-9329-454FA9B693BD}"/>
          </ac:spMkLst>
        </pc:spChg>
        <pc:spChg chg="mod">
          <ac:chgData name="郭晏誠" userId="e3219672-2777-4d19-8d82-f0c196fe9886" providerId="ADAL" clId="{622D6526-C997-4B6E-8166-66D7A23FB44B}" dt="2023-05-30T06:44:43.320" v="7443" actId="20577"/>
          <ac:spMkLst>
            <pc:docMk/>
            <pc:sldMk cId="3204974222" sldId="1671"/>
            <ac:spMk id="3" creationId="{331F282D-54FC-003D-5118-5B73763E2C94}"/>
          </ac:spMkLst>
        </pc:spChg>
        <pc:picChg chg="add del mod">
          <ac:chgData name="郭晏誠" userId="e3219672-2777-4d19-8d82-f0c196fe9886" providerId="ADAL" clId="{622D6526-C997-4B6E-8166-66D7A23FB44B}" dt="2023-05-30T06:43:52.066" v="7383" actId="478"/>
          <ac:picMkLst>
            <pc:docMk/>
            <pc:sldMk cId="3204974222" sldId="1671"/>
            <ac:picMk id="9218" creationId="{7067A86F-F75C-6626-1964-EB802C3FE072}"/>
          </ac:picMkLst>
        </pc:picChg>
        <pc:picChg chg="add mod">
          <ac:chgData name="郭晏誠" userId="e3219672-2777-4d19-8d82-f0c196fe9886" providerId="ADAL" clId="{622D6526-C997-4B6E-8166-66D7A23FB44B}" dt="2023-05-30T06:43:55.436" v="7386" actId="1076"/>
          <ac:picMkLst>
            <pc:docMk/>
            <pc:sldMk cId="3204974222" sldId="1671"/>
            <ac:picMk id="9220" creationId="{47FD2248-7F9A-545A-5541-036C7A734241}"/>
          </ac:picMkLst>
        </pc:picChg>
      </pc:sldChg>
      <pc:sldChg chg="new del">
        <pc:chgData name="郭晏誠" userId="e3219672-2777-4d19-8d82-f0c196fe9886" providerId="ADAL" clId="{622D6526-C997-4B6E-8166-66D7A23FB44B}" dt="2023-06-01T08:27:01.077" v="11532" actId="47"/>
        <pc:sldMkLst>
          <pc:docMk/>
          <pc:sldMk cId="2890959853" sldId="1672"/>
        </pc:sldMkLst>
      </pc:sldChg>
      <pc:sldChg chg="addSp delSp modSp mod modAnim modNotesTx">
        <pc:chgData name="郭晏誠" userId="e3219672-2777-4d19-8d82-f0c196fe9886" providerId="ADAL" clId="{622D6526-C997-4B6E-8166-66D7A23FB44B}" dt="2023-06-01T11:56:21.895" v="11557" actId="1036"/>
        <pc:sldMkLst>
          <pc:docMk/>
          <pc:sldMk cId="3808839276" sldId="1673"/>
        </pc:sldMkLst>
        <pc:spChg chg="del mod">
          <ac:chgData name="郭晏誠" userId="e3219672-2777-4d19-8d82-f0c196fe9886" providerId="ADAL" clId="{622D6526-C997-4B6E-8166-66D7A23FB44B}" dt="2023-06-01T07:49:09.853" v="11269" actId="478"/>
          <ac:spMkLst>
            <pc:docMk/>
            <pc:sldMk cId="3808839276" sldId="1673"/>
            <ac:spMk id="3" creationId="{D9315E12-FB6B-91A4-CE6F-6E2748409EA7}"/>
          </ac:spMkLst>
        </pc:spChg>
        <pc:spChg chg="add mod">
          <ac:chgData name="郭晏誠" userId="e3219672-2777-4d19-8d82-f0c196fe9886" providerId="ADAL" clId="{622D6526-C997-4B6E-8166-66D7A23FB44B}" dt="2023-06-01T11:56:06.484" v="11553" actId="1036"/>
          <ac:spMkLst>
            <pc:docMk/>
            <pc:sldMk cId="3808839276" sldId="1673"/>
            <ac:spMk id="5" creationId="{DED6A0A1-070D-0E1F-F78F-EB551949D2B0}"/>
          </ac:spMkLst>
        </pc:spChg>
        <pc:spChg chg="add mod">
          <ac:chgData name="郭晏誠" userId="e3219672-2777-4d19-8d82-f0c196fe9886" providerId="ADAL" clId="{622D6526-C997-4B6E-8166-66D7A23FB44B}" dt="2023-06-01T11:56:06.484" v="11553" actId="1036"/>
          <ac:spMkLst>
            <pc:docMk/>
            <pc:sldMk cId="3808839276" sldId="1673"/>
            <ac:spMk id="6" creationId="{40D8390F-DF8E-A8C1-BF86-75CEF6159DC9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8" creationId="{22976034-205A-0FA4-4F9F-E20075ADA233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10" creationId="{8CFECB85-05C7-2FCC-9850-CA6670201C8B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15" creationId="{61F3909D-0506-F4CF-A626-7CB4F22B0728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16" creationId="{C28D3F0A-E14A-3B7F-F2D7-DFF5EA851F6F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17" creationId="{C8942163-3D43-3207-0C6A-1213209EE1C1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20" creationId="{66505444-A84C-6CE3-4961-DEBD3315DA62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21" creationId="{E73ED888-B721-1804-AB83-913F2981416A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22" creationId="{3518A094-6624-5A72-9D46-AC3EFD94AA58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23" creationId="{0986934C-DA12-B6F7-2B1D-D5CE5D6780FE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24" creationId="{20052AB9-2124-CBD4-5D54-8FB87FB8B749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25" creationId="{D7A911E1-557B-66E2-8DFE-B2B61C71AA9F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26" creationId="{DD0D0805-6DA6-0463-E514-09C4C1C400C4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27" creationId="{58CF91E5-A078-89D8-B8D9-7804AAE29093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28" creationId="{964EE1AE-C7BC-A93C-01FC-2AC5864FF14E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29" creationId="{5931B232-4E51-D0E6-8DD7-2FBE1CCA0D94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30" creationId="{8A7C05BC-5607-409D-3524-BB7F28A263FD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31" creationId="{3E7023F3-2907-EE1D-22D9-765555CA2931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32" creationId="{A2E161CF-3C34-2E90-B69F-618AE099A27F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33" creationId="{60FC514B-46E0-DF12-2D96-3EB36EF1BD63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34" creationId="{75E0DD00-2F3D-006F-0BE1-374D12356D17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35" creationId="{F1C92F32-3E54-CD0D-F75E-5C15A11EBECA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36" creationId="{A4AF0727-53D2-23FB-4B69-49B16EA8FC4B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37" creationId="{24E34B11-D117-1293-CB37-57C62AFB46E9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38" creationId="{4A834B97-25BB-F145-6D70-6DF8C45B2C22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39" creationId="{B34A96CF-D91D-ADA1-4C2D-D6C5F0CD85E5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40" creationId="{677EC4DD-B14D-025C-ED24-725D55DC7B21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41" creationId="{55BDB30E-569F-82E2-5D8E-5A1952A2CABE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42" creationId="{04166363-B177-71E7-7662-CF617CE90C0F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43" creationId="{3DAE1870-16DD-2415-D55F-FE168380BCA7}"/>
          </ac:spMkLst>
        </pc:spChg>
        <pc:spChg chg="add mod">
          <ac:chgData name="郭晏誠" userId="e3219672-2777-4d19-8d82-f0c196fe9886" providerId="ADAL" clId="{622D6526-C997-4B6E-8166-66D7A23FB44B}" dt="2023-06-01T11:56:06.484" v="11553" actId="1036"/>
          <ac:spMkLst>
            <pc:docMk/>
            <pc:sldMk cId="3808839276" sldId="1673"/>
            <ac:spMk id="44" creationId="{31D0AB78-0847-337C-AD1C-A4893E0DF2FC}"/>
          </ac:spMkLst>
        </pc:spChg>
        <pc:spChg chg="add mod">
          <ac:chgData name="郭晏誠" userId="e3219672-2777-4d19-8d82-f0c196fe9886" providerId="ADAL" clId="{622D6526-C997-4B6E-8166-66D7A23FB44B}" dt="2023-06-01T11:56:06.484" v="11553" actId="1036"/>
          <ac:spMkLst>
            <pc:docMk/>
            <pc:sldMk cId="3808839276" sldId="1673"/>
            <ac:spMk id="46" creationId="{A0CF4055-300F-A752-F527-60A6FA5E1FF9}"/>
          </ac:spMkLst>
        </pc:spChg>
        <pc:spChg chg="add mod">
          <ac:chgData name="郭晏誠" userId="e3219672-2777-4d19-8d82-f0c196fe9886" providerId="ADAL" clId="{622D6526-C997-4B6E-8166-66D7A23FB44B}" dt="2023-06-01T11:56:06.484" v="11553" actId="1036"/>
          <ac:spMkLst>
            <pc:docMk/>
            <pc:sldMk cId="3808839276" sldId="1673"/>
            <ac:spMk id="47" creationId="{8CC1A98C-F08C-66CB-9959-DEBFA2BBF1F0}"/>
          </ac:spMkLst>
        </pc:spChg>
        <pc:spChg chg="add mod">
          <ac:chgData name="郭晏誠" userId="e3219672-2777-4d19-8d82-f0c196fe9886" providerId="ADAL" clId="{622D6526-C997-4B6E-8166-66D7A23FB44B}" dt="2023-06-01T11:56:06.484" v="11553" actId="1036"/>
          <ac:spMkLst>
            <pc:docMk/>
            <pc:sldMk cId="3808839276" sldId="1673"/>
            <ac:spMk id="48" creationId="{6986D27C-3BA1-125A-D2A1-38B20C9CF438}"/>
          </ac:spMkLst>
        </pc:spChg>
        <pc:spChg chg="add mod">
          <ac:chgData name="郭晏誠" userId="e3219672-2777-4d19-8d82-f0c196fe9886" providerId="ADAL" clId="{622D6526-C997-4B6E-8166-66D7A23FB44B}" dt="2023-06-01T11:56:06.484" v="11553" actId="1036"/>
          <ac:spMkLst>
            <pc:docMk/>
            <pc:sldMk cId="3808839276" sldId="1673"/>
            <ac:spMk id="49" creationId="{0FE2B2EF-1735-11DD-26DE-DEAE4D46C277}"/>
          </ac:spMkLst>
        </pc:spChg>
        <pc:spChg chg="add mod">
          <ac:chgData name="郭晏誠" userId="e3219672-2777-4d19-8d82-f0c196fe9886" providerId="ADAL" clId="{622D6526-C997-4B6E-8166-66D7A23FB44B}" dt="2023-06-01T11:56:06.484" v="11553" actId="1036"/>
          <ac:spMkLst>
            <pc:docMk/>
            <pc:sldMk cId="3808839276" sldId="1673"/>
            <ac:spMk id="52" creationId="{AF13DC53-2E10-42E7-DAEB-69351C417455}"/>
          </ac:spMkLst>
        </pc:spChg>
        <pc:spChg chg="add mod">
          <ac:chgData name="郭晏誠" userId="e3219672-2777-4d19-8d82-f0c196fe9886" providerId="ADAL" clId="{622D6526-C997-4B6E-8166-66D7A23FB44B}" dt="2023-06-01T11:56:06.484" v="11553" actId="1036"/>
          <ac:spMkLst>
            <pc:docMk/>
            <pc:sldMk cId="3808839276" sldId="1673"/>
            <ac:spMk id="54" creationId="{F4ED5435-0D81-E3E9-58A4-4B07BF8B2A91}"/>
          </ac:spMkLst>
        </pc:spChg>
        <pc:spChg chg="add mod">
          <ac:chgData name="郭晏誠" userId="e3219672-2777-4d19-8d82-f0c196fe9886" providerId="ADAL" clId="{622D6526-C997-4B6E-8166-66D7A23FB44B}" dt="2023-06-01T11:56:06.484" v="11553" actId="1036"/>
          <ac:spMkLst>
            <pc:docMk/>
            <pc:sldMk cId="3808839276" sldId="1673"/>
            <ac:spMk id="55" creationId="{C1CF6ED5-22FD-8A4F-665E-CF9B6FFA62FC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57" creationId="{0F334665-7067-B801-02D5-070328005833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58" creationId="{B876EB4D-13FB-EBD0-B7BE-34077B8AFC75}"/>
          </ac:spMkLst>
        </pc:spChg>
        <pc:spChg chg="add mod">
          <ac:chgData name="郭晏誠" userId="e3219672-2777-4d19-8d82-f0c196fe9886" providerId="ADAL" clId="{622D6526-C997-4B6E-8166-66D7A23FB44B}" dt="2023-06-01T11:56:21.895" v="11557" actId="1036"/>
          <ac:spMkLst>
            <pc:docMk/>
            <pc:sldMk cId="3808839276" sldId="1673"/>
            <ac:spMk id="59" creationId="{9B512549-8562-7FFC-1A87-3715082D6785}"/>
          </ac:spMkLst>
        </pc:spChg>
        <pc:spChg chg="add mod">
          <ac:chgData name="郭晏誠" userId="e3219672-2777-4d19-8d82-f0c196fe9886" providerId="ADAL" clId="{622D6526-C997-4B6E-8166-66D7A23FB44B}" dt="2023-06-01T11:56:06.484" v="11553" actId="1036"/>
          <ac:spMkLst>
            <pc:docMk/>
            <pc:sldMk cId="3808839276" sldId="1673"/>
            <ac:spMk id="60" creationId="{296C5828-50FA-110F-84D5-16A055FE9965}"/>
          </ac:spMkLst>
        </pc:spChg>
        <pc:spChg chg="add mod">
          <ac:chgData name="郭晏誠" userId="e3219672-2777-4d19-8d82-f0c196fe9886" providerId="ADAL" clId="{622D6526-C997-4B6E-8166-66D7A23FB44B}" dt="2023-06-01T11:56:06.484" v="11553" actId="1036"/>
          <ac:spMkLst>
            <pc:docMk/>
            <pc:sldMk cId="3808839276" sldId="1673"/>
            <ac:spMk id="61" creationId="{304BF42B-6930-3082-E612-824B7A88F954}"/>
          </ac:spMkLst>
        </pc:spChg>
        <pc:spChg chg="add mod">
          <ac:chgData name="郭晏誠" userId="e3219672-2777-4d19-8d82-f0c196fe9886" providerId="ADAL" clId="{622D6526-C997-4B6E-8166-66D7A23FB44B}" dt="2023-06-01T11:56:06.484" v="11553" actId="1036"/>
          <ac:spMkLst>
            <pc:docMk/>
            <pc:sldMk cId="3808839276" sldId="1673"/>
            <ac:spMk id="62" creationId="{03AD49CA-85F0-E09C-3571-FC21D5FB1CE9}"/>
          </ac:spMkLst>
        </pc:spChg>
        <pc:spChg chg="add mod">
          <ac:chgData name="郭晏誠" userId="e3219672-2777-4d19-8d82-f0c196fe9886" providerId="ADAL" clId="{622D6526-C997-4B6E-8166-66D7A23FB44B}" dt="2023-06-01T11:56:06.484" v="11553" actId="1036"/>
          <ac:spMkLst>
            <pc:docMk/>
            <pc:sldMk cId="3808839276" sldId="1673"/>
            <ac:spMk id="63" creationId="{E80F1644-0A7C-BCB0-01F4-845A63A3111D}"/>
          </ac:spMkLst>
        </pc:spChg>
        <pc:spChg chg="add mod">
          <ac:chgData name="郭晏誠" userId="e3219672-2777-4d19-8d82-f0c196fe9886" providerId="ADAL" clId="{622D6526-C997-4B6E-8166-66D7A23FB44B}" dt="2023-06-01T11:56:06.484" v="11553" actId="1036"/>
          <ac:spMkLst>
            <pc:docMk/>
            <pc:sldMk cId="3808839276" sldId="1673"/>
            <ac:spMk id="64" creationId="{F056B58F-97BF-92A9-44BD-39E178C568D7}"/>
          </ac:spMkLst>
        </pc:spChg>
        <pc:spChg chg="add mod">
          <ac:chgData name="郭晏誠" userId="e3219672-2777-4d19-8d82-f0c196fe9886" providerId="ADAL" clId="{622D6526-C997-4B6E-8166-66D7A23FB44B}" dt="2023-06-01T11:56:06.484" v="11553" actId="1036"/>
          <ac:spMkLst>
            <pc:docMk/>
            <pc:sldMk cId="3808839276" sldId="1673"/>
            <ac:spMk id="66" creationId="{10E192B9-A121-4768-3367-6FF156C64F51}"/>
          </ac:spMkLst>
        </pc:spChg>
        <pc:spChg chg="add mod">
          <ac:chgData name="郭晏誠" userId="e3219672-2777-4d19-8d82-f0c196fe9886" providerId="ADAL" clId="{622D6526-C997-4B6E-8166-66D7A23FB44B}" dt="2023-06-01T11:56:06.484" v="11553" actId="1036"/>
          <ac:spMkLst>
            <pc:docMk/>
            <pc:sldMk cId="3808839276" sldId="1673"/>
            <ac:spMk id="67" creationId="{9EEC35C8-88CB-5F10-7F95-11A68D79F208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69" creationId="{7F751776-B110-4147-F37F-51AF8AECF906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70" creationId="{C8EDA9B0-BCB8-ADEF-A216-9646282CAD99}"/>
          </ac:spMkLst>
        </pc:spChg>
        <pc:spChg chg="add mod">
          <ac:chgData name="郭晏誠" userId="e3219672-2777-4d19-8d82-f0c196fe9886" providerId="ADAL" clId="{622D6526-C997-4B6E-8166-66D7A23FB44B}" dt="2023-06-01T11:56:06.484" v="11553" actId="1036"/>
          <ac:spMkLst>
            <pc:docMk/>
            <pc:sldMk cId="3808839276" sldId="1673"/>
            <ac:spMk id="71" creationId="{A318B0C0-99C8-8815-25C4-CA157503C553}"/>
          </ac:spMkLst>
        </pc:spChg>
        <pc:spChg chg="add mod">
          <ac:chgData name="郭晏誠" userId="e3219672-2777-4d19-8d82-f0c196fe9886" providerId="ADAL" clId="{622D6526-C997-4B6E-8166-66D7A23FB44B}" dt="2023-06-01T11:56:06.484" v="11553" actId="1036"/>
          <ac:spMkLst>
            <pc:docMk/>
            <pc:sldMk cId="3808839276" sldId="1673"/>
            <ac:spMk id="72" creationId="{2687B70C-8FAB-23BA-EB75-020FDF475AE2}"/>
          </ac:spMkLst>
        </pc:spChg>
        <pc:spChg chg="add mod">
          <ac:chgData name="郭晏誠" userId="e3219672-2777-4d19-8d82-f0c196fe9886" providerId="ADAL" clId="{622D6526-C997-4B6E-8166-66D7A23FB44B}" dt="2023-06-01T11:56:06.484" v="11553" actId="1036"/>
          <ac:spMkLst>
            <pc:docMk/>
            <pc:sldMk cId="3808839276" sldId="1673"/>
            <ac:spMk id="73" creationId="{A963BD74-9093-C285-7057-B8F3BE3059B1}"/>
          </ac:spMkLst>
        </pc:spChg>
        <pc:spChg chg="add mod">
          <ac:chgData name="郭晏誠" userId="e3219672-2777-4d19-8d82-f0c196fe9886" providerId="ADAL" clId="{622D6526-C997-4B6E-8166-66D7A23FB44B}" dt="2023-06-01T11:56:06.484" v="11553" actId="1036"/>
          <ac:spMkLst>
            <pc:docMk/>
            <pc:sldMk cId="3808839276" sldId="1673"/>
            <ac:spMk id="74" creationId="{ECE4A409-54D0-9441-9037-716AB70A3648}"/>
          </ac:spMkLst>
        </pc:spChg>
        <pc:spChg chg="add mod">
          <ac:chgData name="郭晏誠" userId="e3219672-2777-4d19-8d82-f0c196fe9886" providerId="ADAL" clId="{622D6526-C997-4B6E-8166-66D7A23FB44B}" dt="2023-06-01T11:56:06.484" v="11553" actId="1036"/>
          <ac:spMkLst>
            <pc:docMk/>
            <pc:sldMk cId="3808839276" sldId="1673"/>
            <ac:spMk id="76" creationId="{C70ECA38-FC1B-D631-0E0E-8F3008613EC5}"/>
          </ac:spMkLst>
        </pc:spChg>
        <pc:spChg chg="add mod">
          <ac:chgData name="郭晏誠" userId="e3219672-2777-4d19-8d82-f0c196fe9886" providerId="ADAL" clId="{622D6526-C997-4B6E-8166-66D7A23FB44B}" dt="2023-06-01T11:56:06.484" v="11553" actId="1036"/>
          <ac:spMkLst>
            <pc:docMk/>
            <pc:sldMk cId="3808839276" sldId="1673"/>
            <ac:spMk id="77" creationId="{3509217E-47EF-59F3-D953-DC30C9FEDB67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79" creationId="{D074A99E-12DC-1F11-EEBA-C3BABD57A8D9}"/>
          </ac:spMkLst>
        </pc:spChg>
        <pc:spChg chg="mod">
          <ac:chgData name="郭晏誠" userId="e3219672-2777-4d19-8d82-f0c196fe9886" providerId="ADAL" clId="{622D6526-C997-4B6E-8166-66D7A23FB44B}" dt="2023-06-01T07:49:10.130" v="11270"/>
          <ac:spMkLst>
            <pc:docMk/>
            <pc:sldMk cId="3808839276" sldId="1673"/>
            <ac:spMk id="80" creationId="{7D944433-F314-35AA-F20E-87691EBDC06F}"/>
          </ac:spMkLst>
        </pc:spChg>
        <pc:spChg chg="mod">
          <ac:chgData name="郭晏誠" userId="e3219672-2777-4d19-8d82-f0c196fe9886" providerId="ADAL" clId="{622D6526-C997-4B6E-8166-66D7A23FB44B}" dt="2023-06-01T07:50:06.240" v="11278"/>
          <ac:spMkLst>
            <pc:docMk/>
            <pc:sldMk cId="3808839276" sldId="1673"/>
            <ac:spMk id="86" creationId="{C36AB4CF-587B-C988-2E4D-CC162EE4B6F1}"/>
          </ac:spMkLst>
        </pc:spChg>
        <pc:spChg chg="mod">
          <ac:chgData name="郭晏誠" userId="e3219672-2777-4d19-8d82-f0c196fe9886" providerId="ADAL" clId="{622D6526-C997-4B6E-8166-66D7A23FB44B}" dt="2023-06-01T07:50:06.240" v="11278"/>
          <ac:spMkLst>
            <pc:docMk/>
            <pc:sldMk cId="3808839276" sldId="1673"/>
            <ac:spMk id="87" creationId="{1AC1D04C-CD64-F984-7F2D-1D888288F62B}"/>
          </ac:spMkLst>
        </pc:spChg>
        <pc:spChg chg="mod">
          <ac:chgData name="郭晏誠" userId="e3219672-2777-4d19-8d82-f0c196fe9886" providerId="ADAL" clId="{622D6526-C997-4B6E-8166-66D7A23FB44B}" dt="2023-06-01T07:50:06.240" v="11278"/>
          <ac:spMkLst>
            <pc:docMk/>
            <pc:sldMk cId="3808839276" sldId="1673"/>
            <ac:spMk id="88" creationId="{A987D8E0-CF75-E8BE-569C-C3CFB541BC32}"/>
          </ac:spMkLst>
        </pc:spChg>
        <pc:spChg chg="mod">
          <ac:chgData name="郭晏誠" userId="e3219672-2777-4d19-8d82-f0c196fe9886" providerId="ADAL" clId="{622D6526-C997-4B6E-8166-66D7A23FB44B}" dt="2023-06-01T07:50:06.240" v="11278"/>
          <ac:spMkLst>
            <pc:docMk/>
            <pc:sldMk cId="3808839276" sldId="1673"/>
            <ac:spMk id="89" creationId="{BC4150C4-6FFB-B91E-EB06-F680747A9A7B}"/>
          </ac:spMkLst>
        </pc:spChg>
        <pc:spChg chg="mod">
          <ac:chgData name="郭晏誠" userId="e3219672-2777-4d19-8d82-f0c196fe9886" providerId="ADAL" clId="{622D6526-C997-4B6E-8166-66D7A23FB44B}" dt="2023-06-01T07:50:06.240" v="11278"/>
          <ac:spMkLst>
            <pc:docMk/>
            <pc:sldMk cId="3808839276" sldId="1673"/>
            <ac:spMk id="90" creationId="{45BDBA91-BB85-0AEF-0A8D-18DC346684F2}"/>
          </ac:spMkLst>
        </pc:spChg>
        <pc:spChg chg="mod">
          <ac:chgData name="郭晏誠" userId="e3219672-2777-4d19-8d82-f0c196fe9886" providerId="ADAL" clId="{622D6526-C997-4B6E-8166-66D7A23FB44B}" dt="2023-06-01T07:50:06.240" v="11278"/>
          <ac:spMkLst>
            <pc:docMk/>
            <pc:sldMk cId="3808839276" sldId="1673"/>
            <ac:spMk id="91" creationId="{ABC093F3-5BD5-013C-4C6D-CDA194583289}"/>
          </ac:spMkLst>
        </pc:spChg>
        <pc:spChg chg="mod">
          <ac:chgData name="郭晏誠" userId="e3219672-2777-4d19-8d82-f0c196fe9886" providerId="ADAL" clId="{622D6526-C997-4B6E-8166-66D7A23FB44B}" dt="2023-06-01T07:50:06.240" v="11278"/>
          <ac:spMkLst>
            <pc:docMk/>
            <pc:sldMk cId="3808839276" sldId="1673"/>
            <ac:spMk id="92" creationId="{839232AE-77F0-21B7-E1CF-C47674259B28}"/>
          </ac:spMkLst>
        </pc:spChg>
        <pc:spChg chg="mod">
          <ac:chgData name="郭晏誠" userId="e3219672-2777-4d19-8d82-f0c196fe9886" providerId="ADAL" clId="{622D6526-C997-4B6E-8166-66D7A23FB44B}" dt="2023-06-01T07:50:06.240" v="11278"/>
          <ac:spMkLst>
            <pc:docMk/>
            <pc:sldMk cId="3808839276" sldId="1673"/>
            <ac:spMk id="93" creationId="{8D9997CB-FB36-EA77-BBF2-8E3F30397B93}"/>
          </ac:spMkLst>
        </pc:spChg>
        <pc:spChg chg="mod">
          <ac:chgData name="郭晏誠" userId="e3219672-2777-4d19-8d82-f0c196fe9886" providerId="ADAL" clId="{622D6526-C997-4B6E-8166-66D7A23FB44B}" dt="2023-06-01T07:50:06.240" v="11278"/>
          <ac:spMkLst>
            <pc:docMk/>
            <pc:sldMk cId="3808839276" sldId="1673"/>
            <ac:spMk id="94" creationId="{0E7226DD-E78C-8D4A-5CD7-E1072812C7CC}"/>
          </ac:spMkLst>
        </pc:spChg>
        <pc:grpChg chg="add mod">
          <ac:chgData name="郭晏誠" userId="e3219672-2777-4d19-8d82-f0c196fe9886" providerId="ADAL" clId="{622D6526-C997-4B6E-8166-66D7A23FB44B}" dt="2023-06-01T11:56:06.484" v="11553" actId="1036"/>
          <ac:grpSpMkLst>
            <pc:docMk/>
            <pc:sldMk cId="3808839276" sldId="1673"/>
            <ac:grpSpMk id="7" creationId="{6DDB470B-0713-F30A-1577-22132B0C34D9}"/>
          </ac:grpSpMkLst>
        </pc:grpChg>
        <pc:grpChg chg="mod">
          <ac:chgData name="郭晏誠" userId="e3219672-2777-4d19-8d82-f0c196fe9886" providerId="ADAL" clId="{622D6526-C997-4B6E-8166-66D7A23FB44B}" dt="2023-06-01T07:49:10.130" v="11270"/>
          <ac:grpSpMkLst>
            <pc:docMk/>
            <pc:sldMk cId="3808839276" sldId="1673"/>
            <ac:grpSpMk id="9" creationId="{2670E0B3-6FCA-7A7C-1E50-F09FE179B5EA}"/>
          </ac:grpSpMkLst>
        </pc:grpChg>
        <pc:grpChg chg="mod">
          <ac:chgData name="郭晏誠" userId="e3219672-2777-4d19-8d82-f0c196fe9886" providerId="ADAL" clId="{622D6526-C997-4B6E-8166-66D7A23FB44B}" dt="2023-06-01T07:49:10.130" v="11270"/>
          <ac:grpSpMkLst>
            <pc:docMk/>
            <pc:sldMk cId="3808839276" sldId="1673"/>
            <ac:grpSpMk id="11" creationId="{5CCD893F-9333-0CC8-456A-E98C63DC7DA3}"/>
          </ac:grpSpMkLst>
        </pc:grpChg>
        <pc:grpChg chg="mod">
          <ac:chgData name="郭晏誠" userId="e3219672-2777-4d19-8d82-f0c196fe9886" providerId="ADAL" clId="{622D6526-C997-4B6E-8166-66D7A23FB44B}" dt="2023-06-01T07:49:10.130" v="11270"/>
          <ac:grpSpMkLst>
            <pc:docMk/>
            <pc:sldMk cId="3808839276" sldId="1673"/>
            <ac:grpSpMk id="12" creationId="{57ED7544-5FD3-C05C-0D8A-B7AA94703999}"/>
          </ac:grpSpMkLst>
        </pc:grpChg>
        <pc:grpChg chg="mod">
          <ac:chgData name="郭晏誠" userId="e3219672-2777-4d19-8d82-f0c196fe9886" providerId="ADAL" clId="{622D6526-C997-4B6E-8166-66D7A23FB44B}" dt="2023-06-01T07:49:10.130" v="11270"/>
          <ac:grpSpMkLst>
            <pc:docMk/>
            <pc:sldMk cId="3808839276" sldId="1673"/>
            <ac:grpSpMk id="13" creationId="{236E7E59-2EB3-EBB5-7340-F9C17DE9D59D}"/>
          </ac:grpSpMkLst>
        </pc:grpChg>
        <pc:grpChg chg="mod">
          <ac:chgData name="郭晏誠" userId="e3219672-2777-4d19-8d82-f0c196fe9886" providerId="ADAL" clId="{622D6526-C997-4B6E-8166-66D7A23FB44B}" dt="2023-06-01T07:49:10.130" v="11270"/>
          <ac:grpSpMkLst>
            <pc:docMk/>
            <pc:sldMk cId="3808839276" sldId="1673"/>
            <ac:grpSpMk id="14" creationId="{856169CB-2096-B701-143D-0D6F055220B0}"/>
          </ac:grpSpMkLst>
        </pc:grpChg>
        <pc:grpChg chg="mod">
          <ac:chgData name="郭晏誠" userId="e3219672-2777-4d19-8d82-f0c196fe9886" providerId="ADAL" clId="{622D6526-C997-4B6E-8166-66D7A23FB44B}" dt="2023-06-01T07:49:10.130" v="11270"/>
          <ac:grpSpMkLst>
            <pc:docMk/>
            <pc:sldMk cId="3808839276" sldId="1673"/>
            <ac:grpSpMk id="18" creationId="{FF0C8662-6B5D-1A0B-9D2A-0836DAADDD5C}"/>
          </ac:grpSpMkLst>
        </pc:grpChg>
        <pc:grpChg chg="mod">
          <ac:chgData name="郭晏誠" userId="e3219672-2777-4d19-8d82-f0c196fe9886" providerId="ADAL" clId="{622D6526-C997-4B6E-8166-66D7A23FB44B}" dt="2023-06-01T07:49:10.130" v="11270"/>
          <ac:grpSpMkLst>
            <pc:docMk/>
            <pc:sldMk cId="3808839276" sldId="1673"/>
            <ac:grpSpMk id="19" creationId="{92F39B86-21C9-CBC1-30F7-E7147EBD10D4}"/>
          </ac:grpSpMkLst>
        </pc:grpChg>
        <pc:grpChg chg="add mod">
          <ac:chgData name="郭晏誠" userId="e3219672-2777-4d19-8d82-f0c196fe9886" providerId="ADAL" clId="{622D6526-C997-4B6E-8166-66D7A23FB44B}" dt="2023-06-01T11:56:06.484" v="11553" actId="1036"/>
          <ac:grpSpMkLst>
            <pc:docMk/>
            <pc:sldMk cId="3808839276" sldId="1673"/>
            <ac:grpSpMk id="56" creationId="{9EBABEEB-C376-2A32-AA7E-4E4B6091639B}"/>
          </ac:grpSpMkLst>
        </pc:grpChg>
        <pc:grpChg chg="add mod">
          <ac:chgData name="郭晏誠" userId="e3219672-2777-4d19-8d82-f0c196fe9886" providerId="ADAL" clId="{622D6526-C997-4B6E-8166-66D7A23FB44B}" dt="2023-06-01T11:56:06.484" v="11553" actId="1036"/>
          <ac:grpSpMkLst>
            <pc:docMk/>
            <pc:sldMk cId="3808839276" sldId="1673"/>
            <ac:grpSpMk id="68" creationId="{FC372B69-791B-94E3-F033-524EA522D6FE}"/>
          </ac:grpSpMkLst>
        </pc:grpChg>
        <pc:grpChg chg="add mod">
          <ac:chgData name="郭晏誠" userId="e3219672-2777-4d19-8d82-f0c196fe9886" providerId="ADAL" clId="{622D6526-C997-4B6E-8166-66D7A23FB44B}" dt="2023-06-01T11:56:06.484" v="11553" actId="1036"/>
          <ac:grpSpMkLst>
            <pc:docMk/>
            <pc:sldMk cId="3808839276" sldId="1673"/>
            <ac:grpSpMk id="78" creationId="{1965E1FF-BEF8-5DE3-14C2-FA516C88ED15}"/>
          </ac:grpSpMkLst>
        </pc:grpChg>
        <pc:grpChg chg="add mod">
          <ac:chgData name="郭晏誠" userId="e3219672-2777-4d19-8d82-f0c196fe9886" providerId="ADAL" clId="{622D6526-C997-4B6E-8166-66D7A23FB44B}" dt="2023-06-01T07:50:11.484" v="11279" actId="1076"/>
          <ac:grpSpMkLst>
            <pc:docMk/>
            <pc:sldMk cId="3808839276" sldId="1673"/>
            <ac:grpSpMk id="82" creationId="{E42128BE-65B7-5E30-B61A-809E5112F3C2}"/>
          </ac:grpSpMkLst>
        </pc:grpChg>
        <pc:grpChg chg="mod">
          <ac:chgData name="郭晏誠" userId="e3219672-2777-4d19-8d82-f0c196fe9886" providerId="ADAL" clId="{622D6526-C997-4B6E-8166-66D7A23FB44B}" dt="2023-06-01T07:50:06.240" v="11278"/>
          <ac:grpSpMkLst>
            <pc:docMk/>
            <pc:sldMk cId="3808839276" sldId="1673"/>
            <ac:grpSpMk id="85" creationId="{BA89E7F9-17DB-F404-63E1-AF3D1A9CEB33}"/>
          </ac:grpSpMkLst>
        </pc:grpChg>
        <pc:picChg chg="add mod">
          <ac:chgData name="郭晏誠" userId="e3219672-2777-4d19-8d82-f0c196fe9886" providerId="ADAL" clId="{622D6526-C997-4B6E-8166-66D7A23FB44B}" dt="2023-06-01T11:56:06.484" v="11553" actId="1036"/>
          <ac:picMkLst>
            <pc:docMk/>
            <pc:sldMk cId="3808839276" sldId="1673"/>
            <ac:picMk id="50" creationId="{CBAA7D9A-4B94-AE24-B979-B65DD5C800CD}"/>
          </ac:picMkLst>
        </pc:picChg>
        <pc:picChg chg="add mod">
          <ac:chgData name="郭晏誠" userId="e3219672-2777-4d19-8d82-f0c196fe9886" providerId="ADAL" clId="{622D6526-C997-4B6E-8166-66D7A23FB44B}" dt="2023-06-01T11:56:06.484" v="11553" actId="1036"/>
          <ac:picMkLst>
            <pc:docMk/>
            <pc:sldMk cId="3808839276" sldId="1673"/>
            <ac:picMk id="51" creationId="{10B99CEA-FCF3-EE83-3DF4-D7C3F2148D5F}"/>
          </ac:picMkLst>
        </pc:picChg>
        <pc:picChg chg="mod">
          <ac:chgData name="郭晏誠" userId="e3219672-2777-4d19-8d82-f0c196fe9886" providerId="ADAL" clId="{622D6526-C997-4B6E-8166-66D7A23FB44B}" dt="2023-06-01T07:50:06.240" v="11278"/>
          <ac:picMkLst>
            <pc:docMk/>
            <pc:sldMk cId="3808839276" sldId="1673"/>
            <ac:picMk id="83" creationId="{83287BE6-7DBF-4A98-A9EB-529A66366452}"/>
          </ac:picMkLst>
        </pc:picChg>
        <pc:picChg chg="mod">
          <ac:chgData name="郭晏誠" userId="e3219672-2777-4d19-8d82-f0c196fe9886" providerId="ADAL" clId="{622D6526-C997-4B6E-8166-66D7A23FB44B}" dt="2023-06-01T07:50:06.240" v="11278"/>
          <ac:picMkLst>
            <pc:docMk/>
            <pc:sldMk cId="3808839276" sldId="1673"/>
            <ac:picMk id="84" creationId="{76A95037-240E-E303-3505-DA10147CDD71}"/>
          </ac:picMkLst>
        </pc:picChg>
        <pc:cxnChg chg="add mod">
          <ac:chgData name="郭晏誠" userId="e3219672-2777-4d19-8d82-f0c196fe9886" providerId="ADAL" clId="{622D6526-C997-4B6E-8166-66D7A23FB44B}" dt="2023-06-01T11:56:06.484" v="11553" actId="1036"/>
          <ac:cxnSpMkLst>
            <pc:docMk/>
            <pc:sldMk cId="3808839276" sldId="1673"/>
            <ac:cxnSpMk id="45" creationId="{7C0D5BFD-56F4-5617-298A-9AE85EDE2FFB}"/>
          </ac:cxnSpMkLst>
        </pc:cxnChg>
        <pc:cxnChg chg="add mod">
          <ac:chgData name="郭晏誠" userId="e3219672-2777-4d19-8d82-f0c196fe9886" providerId="ADAL" clId="{622D6526-C997-4B6E-8166-66D7A23FB44B}" dt="2023-06-01T11:56:06.484" v="11553" actId="1036"/>
          <ac:cxnSpMkLst>
            <pc:docMk/>
            <pc:sldMk cId="3808839276" sldId="1673"/>
            <ac:cxnSpMk id="53" creationId="{71EA5EEC-24A1-CC9F-B975-0391A92DD54F}"/>
          </ac:cxnSpMkLst>
        </pc:cxnChg>
        <pc:cxnChg chg="add mod">
          <ac:chgData name="郭晏誠" userId="e3219672-2777-4d19-8d82-f0c196fe9886" providerId="ADAL" clId="{622D6526-C997-4B6E-8166-66D7A23FB44B}" dt="2023-06-01T11:56:06.484" v="11553" actId="1036"/>
          <ac:cxnSpMkLst>
            <pc:docMk/>
            <pc:sldMk cId="3808839276" sldId="1673"/>
            <ac:cxnSpMk id="65" creationId="{F7C63A40-6F32-5616-B499-7A68C2DFAFD8}"/>
          </ac:cxnSpMkLst>
        </pc:cxnChg>
        <pc:cxnChg chg="add mod">
          <ac:chgData name="郭晏誠" userId="e3219672-2777-4d19-8d82-f0c196fe9886" providerId="ADAL" clId="{622D6526-C997-4B6E-8166-66D7A23FB44B}" dt="2023-06-01T11:56:06.484" v="11553" actId="1036"/>
          <ac:cxnSpMkLst>
            <pc:docMk/>
            <pc:sldMk cId="3808839276" sldId="1673"/>
            <ac:cxnSpMk id="75" creationId="{9FD52489-AD7A-AEC9-1CDD-4F8A41EA159A}"/>
          </ac:cxnSpMkLst>
        </pc:cxnChg>
        <pc:cxnChg chg="add mod">
          <ac:chgData name="郭晏誠" userId="e3219672-2777-4d19-8d82-f0c196fe9886" providerId="ADAL" clId="{622D6526-C997-4B6E-8166-66D7A23FB44B}" dt="2023-06-01T11:56:06.484" v="11553" actId="1036"/>
          <ac:cxnSpMkLst>
            <pc:docMk/>
            <pc:sldMk cId="3808839276" sldId="1673"/>
            <ac:cxnSpMk id="81" creationId="{E9E75B9A-8055-DA21-3475-3E2665D78418}"/>
          </ac:cxnSpMkLst>
        </pc:cxnChg>
        <pc:cxnChg chg="mod">
          <ac:chgData name="郭晏誠" userId="e3219672-2777-4d19-8d82-f0c196fe9886" providerId="ADAL" clId="{622D6526-C997-4B6E-8166-66D7A23FB44B}" dt="2023-06-01T07:50:06.240" v="11278"/>
          <ac:cxnSpMkLst>
            <pc:docMk/>
            <pc:sldMk cId="3808839276" sldId="1673"/>
            <ac:cxnSpMk id="95" creationId="{B37660E7-DA3E-2A40-7D8B-6E9ABB1CA04C}"/>
          </ac:cxnSpMkLst>
        </pc:cxnChg>
        <pc:cxnChg chg="mod">
          <ac:chgData name="郭晏誠" userId="e3219672-2777-4d19-8d82-f0c196fe9886" providerId="ADAL" clId="{622D6526-C997-4B6E-8166-66D7A23FB44B}" dt="2023-06-01T07:50:06.240" v="11278"/>
          <ac:cxnSpMkLst>
            <pc:docMk/>
            <pc:sldMk cId="3808839276" sldId="1673"/>
            <ac:cxnSpMk id="96" creationId="{BA7FA1BA-6012-559C-C1F1-0DDDE69BBFEA}"/>
          </ac:cxnSpMkLst>
        </pc:cxnChg>
        <pc:cxnChg chg="mod">
          <ac:chgData name="郭晏誠" userId="e3219672-2777-4d19-8d82-f0c196fe9886" providerId="ADAL" clId="{622D6526-C997-4B6E-8166-66D7A23FB44B}" dt="2023-06-01T07:50:06.240" v="11278"/>
          <ac:cxnSpMkLst>
            <pc:docMk/>
            <pc:sldMk cId="3808839276" sldId="1673"/>
            <ac:cxnSpMk id="97" creationId="{EEE0D037-5201-E9EF-FBAE-1B800BB7CE5D}"/>
          </ac:cxnSpMkLst>
        </pc:cxnChg>
        <pc:cxnChg chg="mod">
          <ac:chgData name="郭晏誠" userId="e3219672-2777-4d19-8d82-f0c196fe9886" providerId="ADAL" clId="{622D6526-C997-4B6E-8166-66D7A23FB44B}" dt="2023-06-01T07:50:06.240" v="11278"/>
          <ac:cxnSpMkLst>
            <pc:docMk/>
            <pc:sldMk cId="3808839276" sldId="1673"/>
            <ac:cxnSpMk id="98" creationId="{A398B43C-AF5C-15A9-54BD-260F023551FC}"/>
          </ac:cxnSpMkLst>
        </pc:cxnChg>
        <pc:cxnChg chg="mod">
          <ac:chgData name="郭晏誠" userId="e3219672-2777-4d19-8d82-f0c196fe9886" providerId="ADAL" clId="{622D6526-C997-4B6E-8166-66D7A23FB44B}" dt="2023-06-01T07:50:06.240" v="11278"/>
          <ac:cxnSpMkLst>
            <pc:docMk/>
            <pc:sldMk cId="3808839276" sldId="1673"/>
            <ac:cxnSpMk id="99" creationId="{043E23D5-3B00-11F9-4431-CE9D3B3DFA93}"/>
          </ac:cxnSpMkLst>
        </pc:cxnChg>
        <pc:cxnChg chg="mod">
          <ac:chgData name="郭晏誠" userId="e3219672-2777-4d19-8d82-f0c196fe9886" providerId="ADAL" clId="{622D6526-C997-4B6E-8166-66D7A23FB44B}" dt="2023-06-01T07:50:06.240" v="11278"/>
          <ac:cxnSpMkLst>
            <pc:docMk/>
            <pc:sldMk cId="3808839276" sldId="1673"/>
            <ac:cxnSpMk id="100" creationId="{900BEA2C-57D2-FCE2-A5EA-84B13F51EDAF}"/>
          </ac:cxnSpMkLst>
        </pc:cxnChg>
        <pc:cxnChg chg="mod">
          <ac:chgData name="郭晏誠" userId="e3219672-2777-4d19-8d82-f0c196fe9886" providerId="ADAL" clId="{622D6526-C997-4B6E-8166-66D7A23FB44B}" dt="2023-06-01T07:50:06.240" v="11278"/>
          <ac:cxnSpMkLst>
            <pc:docMk/>
            <pc:sldMk cId="3808839276" sldId="1673"/>
            <ac:cxnSpMk id="101" creationId="{013CBC2F-8688-FD64-0FE2-8C21925FD1B9}"/>
          </ac:cxnSpMkLst>
        </pc:cxnChg>
        <pc:cxnChg chg="mod">
          <ac:chgData name="郭晏誠" userId="e3219672-2777-4d19-8d82-f0c196fe9886" providerId="ADAL" clId="{622D6526-C997-4B6E-8166-66D7A23FB44B}" dt="2023-06-01T07:50:06.240" v="11278"/>
          <ac:cxnSpMkLst>
            <pc:docMk/>
            <pc:sldMk cId="3808839276" sldId="1673"/>
            <ac:cxnSpMk id="102" creationId="{F8E4C0E8-56F7-B796-0B69-6C219C7ECDEC}"/>
          </ac:cxnSpMkLst>
        </pc:cxnChg>
        <pc:cxnChg chg="mod">
          <ac:chgData name="郭晏誠" userId="e3219672-2777-4d19-8d82-f0c196fe9886" providerId="ADAL" clId="{622D6526-C997-4B6E-8166-66D7A23FB44B}" dt="2023-06-01T07:50:06.240" v="11278"/>
          <ac:cxnSpMkLst>
            <pc:docMk/>
            <pc:sldMk cId="3808839276" sldId="1673"/>
            <ac:cxnSpMk id="103" creationId="{11634306-B3DC-47AD-EF34-23D4A281B125}"/>
          </ac:cxnSpMkLst>
        </pc:cxnChg>
        <pc:cxnChg chg="mod">
          <ac:chgData name="郭晏誠" userId="e3219672-2777-4d19-8d82-f0c196fe9886" providerId="ADAL" clId="{622D6526-C997-4B6E-8166-66D7A23FB44B}" dt="2023-06-01T07:50:06.240" v="11278"/>
          <ac:cxnSpMkLst>
            <pc:docMk/>
            <pc:sldMk cId="3808839276" sldId="1673"/>
            <ac:cxnSpMk id="104" creationId="{EF3EE02E-5CFA-08B4-72B9-FE34EC6E4B77}"/>
          </ac:cxnSpMkLst>
        </pc:cxnChg>
        <pc:cxnChg chg="mod">
          <ac:chgData name="郭晏誠" userId="e3219672-2777-4d19-8d82-f0c196fe9886" providerId="ADAL" clId="{622D6526-C997-4B6E-8166-66D7A23FB44B}" dt="2023-06-01T07:50:06.240" v="11278"/>
          <ac:cxnSpMkLst>
            <pc:docMk/>
            <pc:sldMk cId="3808839276" sldId="1673"/>
            <ac:cxnSpMk id="105" creationId="{F72B2869-7492-1193-2365-08D04F6D028F}"/>
          </ac:cxnSpMkLst>
        </pc:cxnChg>
        <pc:cxnChg chg="mod">
          <ac:chgData name="郭晏誠" userId="e3219672-2777-4d19-8d82-f0c196fe9886" providerId="ADAL" clId="{622D6526-C997-4B6E-8166-66D7A23FB44B}" dt="2023-06-01T07:50:06.240" v="11278"/>
          <ac:cxnSpMkLst>
            <pc:docMk/>
            <pc:sldMk cId="3808839276" sldId="1673"/>
            <ac:cxnSpMk id="106" creationId="{B32480E6-6C57-42EF-FA28-17C53B5426E6}"/>
          </ac:cxnSpMkLst>
        </pc:cxnChg>
        <pc:cxnChg chg="mod">
          <ac:chgData name="郭晏誠" userId="e3219672-2777-4d19-8d82-f0c196fe9886" providerId="ADAL" clId="{622D6526-C997-4B6E-8166-66D7A23FB44B}" dt="2023-06-01T07:50:06.240" v="11278"/>
          <ac:cxnSpMkLst>
            <pc:docMk/>
            <pc:sldMk cId="3808839276" sldId="1673"/>
            <ac:cxnSpMk id="107" creationId="{F97B5F09-1B3A-B3CF-A785-8B27D45BDBC0}"/>
          </ac:cxnSpMkLst>
        </pc:cxnChg>
        <pc:cxnChg chg="mod">
          <ac:chgData name="郭晏誠" userId="e3219672-2777-4d19-8d82-f0c196fe9886" providerId="ADAL" clId="{622D6526-C997-4B6E-8166-66D7A23FB44B}" dt="2023-06-01T07:50:06.240" v="11278"/>
          <ac:cxnSpMkLst>
            <pc:docMk/>
            <pc:sldMk cId="3808839276" sldId="1673"/>
            <ac:cxnSpMk id="108" creationId="{ED7445BE-58C6-DF5F-F426-AC987FFC7D04}"/>
          </ac:cxnSpMkLst>
        </pc:cxnChg>
        <pc:cxnChg chg="mod">
          <ac:chgData name="郭晏誠" userId="e3219672-2777-4d19-8d82-f0c196fe9886" providerId="ADAL" clId="{622D6526-C997-4B6E-8166-66D7A23FB44B}" dt="2023-06-01T07:50:06.240" v="11278"/>
          <ac:cxnSpMkLst>
            <pc:docMk/>
            <pc:sldMk cId="3808839276" sldId="1673"/>
            <ac:cxnSpMk id="109" creationId="{04E5C8B2-627E-7DF8-5775-DA172682E517}"/>
          </ac:cxnSpMkLst>
        </pc:cxnChg>
        <pc:cxnChg chg="mod">
          <ac:chgData name="郭晏誠" userId="e3219672-2777-4d19-8d82-f0c196fe9886" providerId="ADAL" clId="{622D6526-C997-4B6E-8166-66D7A23FB44B}" dt="2023-06-01T07:50:06.240" v="11278"/>
          <ac:cxnSpMkLst>
            <pc:docMk/>
            <pc:sldMk cId="3808839276" sldId="1673"/>
            <ac:cxnSpMk id="110" creationId="{638BEB9C-39DC-D57A-D468-4613EEB86F57}"/>
          </ac:cxnSpMkLst>
        </pc:cxnChg>
        <pc:cxnChg chg="mod">
          <ac:chgData name="郭晏誠" userId="e3219672-2777-4d19-8d82-f0c196fe9886" providerId="ADAL" clId="{622D6526-C997-4B6E-8166-66D7A23FB44B}" dt="2023-06-01T07:50:06.240" v="11278"/>
          <ac:cxnSpMkLst>
            <pc:docMk/>
            <pc:sldMk cId="3808839276" sldId="1673"/>
            <ac:cxnSpMk id="111" creationId="{1ACDC716-00A6-A860-FC5F-238138D5BEF5}"/>
          </ac:cxnSpMkLst>
        </pc:cxnChg>
        <pc:cxnChg chg="mod">
          <ac:chgData name="郭晏誠" userId="e3219672-2777-4d19-8d82-f0c196fe9886" providerId="ADAL" clId="{622D6526-C997-4B6E-8166-66D7A23FB44B}" dt="2023-06-01T07:50:06.240" v="11278"/>
          <ac:cxnSpMkLst>
            <pc:docMk/>
            <pc:sldMk cId="3808839276" sldId="1673"/>
            <ac:cxnSpMk id="112" creationId="{6A2E4FD8-0FB7-D505-583C-BC3FA902180A}"/>
          </ac:cxnSpMkLst>
        </pc:cxnChg>
      </pc:sldChg>
      <pc:sldChg chg="add">
        <pc:chgData name="郭晏誠" userId="e3219672-2777-4d19-8d82-f0c196fe9886" providerId="ADAL" clId="{622D6526-C997-4B6E-8166-66D7A23FB44B}" dt="2023-05-30T12:05:33.068" v="7724"/>
        <pc:sldMkLst>
          <pc:docMk/>
          <pc:sldMk cId="3032237058" sldId="1674"/>
        </pc:sldMkLst>
      </pc:sldChg>
      <pc:sldChg chg="addSp delSp modSp add del mod">
        <pc:chgData name="郭晏誠" userId="e3219672-2777-4d19-8d82-f0c196fe9886" providerId="ADAL" clId="{622D6526-C997-4B6E-8166-66D7A23FB44B}" dt="2023-06-01T07:50:13.479" v="11280" actId="47"/>
        <pc:sldMkLst>
          <pc:docMk/>
          <pc:sldMk cId="2238552632" sldId="1675"/>
        </pc:sldMkLst>
        <pc:spChg chg="del mod topLvl">
          <ac:chgData name="郭晏誠" userId="e3219672-2777-4d19-8d82-f0c196fe9886" providerId="ADAL" clId="{622D6526-C997-4B6E-8166-66D7A23FB44B}" dt="2023-06-01T06:03:07.489" v="10161" actId="478"/>
          <ac:spMkLst>
            <pc:docMk/>
            <pc:sldMk cId="2238552632" sldId="1675"/>
            <ac:spMk id="3" creationId="{77C14643-94A9-4D89-00CC-9982E062BF55}"/>
          </ac:spMkLst>
        </pc:spChg>
        <pc:spChg chg="del mod topLvl">
          <ac:chgData name="郭晏誠" userId="e3219672-2777-4d19-8d82-f0c196fe9886" providerId="ADAL" clId="{622D6526-C997-4B6E-8166-66D7A23FB44B}" dt="2023-06-01T07:11:09.716" v="10591" actId="478"/>
          <ac:spMkLst>
            <pc:docMk/>
            <pc:sldMk cId="2238552632" sldId="1675"/>
            <ac:spMk id="4" creationId="{299279EE-05E4-6A78-D6FC-69B168E1FF38}"/>
          </ac:spMkLst>
        </pc:spChg>
        <pc:spChg chg="del mod topLvl">
          <ac:chgData name="郭晏誠" userId="e3219672-2777-4d19-8d82-f0c196fe9886" providerId="ADAL" clId="{622D6526-C997-4B6E-8166-66D7A23FB44B}" dt="2023-06-01T06:03:07.489" v="10161" actId="478"/>
          <ac:spMkLst>
            <pc:docMk/>
            <pc:sldMk cId="2238552632" sldId="1675"/>
            <ac:spMk id="5" creationId="{EBB08F18-2876-D9DE-8CAD-5C26377AB69D}"/>
          </ac:spMkLst>
        </pc:spChg>
        <pc:spChg chg="del mod topLvl">
          <ac:chgData name="郭晏誠" userId="e3219672-2777-4d19-8d82-f0c196fe9886" providerId="ADAL" clId="{622D6526-C997-4B6E-8166-66D7A23FB44B}" dt="2023-06-01T06:03:07.489" v="10161" actId="478"/>
          <ac:spMkLst>
            <pc:docMk/>
            <pc:sldMk cId="2238552632" sldId="1675"/>
            <ac:spMk id="6" creationId="{1DB1149B-F803-CDFD-5488-CECEA66ABEA8}"/>
          </ac:spMkLst>
        </pc:spChg>
        <pc:spChg chg="del mod topLvl">
          <ac:chgData name="郭晏誠" userId="e3219672-2777-4d19-8d82-f0c196fe9886" providerId="ADAL" clId="{622D6526-C997-4B6E-8166-66D7A23FB44B}" dt="2023-06-01T07:11:09.716" v="10591" actId="478"/>
          <ac:spMkLst>
            <pc:docMk/>
            <pc:sldMk cId="2238552632" sldId="1675"/>
            <ac:spMk id="7" creationId="{5B44043C-EFA5-8EE0-CC75-0CA40A41575A}"/>
          </ac:spMkLst>
        </pc:spChg>
        <pc:spChg chg="del mod topLvl">
          <ac:chgData name="郭晏誠" userId="e3219672-2777-4d19-8d82-f0c196fe9886" providerId="ADAL" clId="{622D6526-C997-4B6E-8166-66D7A23FB44B}" dt="2023-06-01T06:03:07.489" v="10161" actId="478"/>
          <ac:spMkLst>
            <pc:docMk/>
            <pc:sldMk cId="2238552632" sldId="1675"/>
            <ac:spMk id="8" creationId="{BB2E9A70-18A2-B43F-9732-62FD9664CC87}"/>
          </ac:spMkLst>
        </pc:spChg>
        <pc:spChg chg="del mod topLvl">
          <ac:chgData name="郭晏誠" userId="e3219672-2777-4d19-8d82-f0c196fe9886" providerId="ADAL" clId="{622D6526-C997-4B6E-8166-66D7A23FB44B}" dt="2023-06-01T06:03:07.489" v="10161" actId="478"/>
          <ac:spMkLst>
            <pc:docMk/>
            <pc:sldMk cId="2238552632" sldId="1675"/>
            <ac:spMk id="9" creationId="{2B3A27D8-2DAF-D64A-D38E-5F515E3E71F0}"/>
          </ac:spMkLst>
        </pc:spChg>
        <pc:spChg chg="del mod topLvl">
          <ac:chgData name="郭晏誠" userId="e3219672-2777-4d19-8d82-f0c196fe9886" providerId="ADAL" clId="{622D6526-C997-4B6E-8166-66D7A23FB44B}" dt="2023-06-01T07:11:09.716" v="10591" actId="478"/>
          <ac:spMkLst>
            <pc:docMk/>
            <pc:sldMk cId="2238552632" sldId="1675"/>
            <ac:spMk id="10" creationId="{4C3C1C16-513D-677D-D417-0786289E1170}"/>
          </ac:spMkLst>
        </pc:spChg>
        <pc:spChg chg="del mod topLvl">
          <ac:chgData name="郭晏誠" userId="e3219672-2777-4d19-8d82-f0c196fe9886" providerId="ADAL" clId="{622D6526-C997-4B6E-8166-66D7A23FB44B}" dt="2023-06-01T06:03:07.489" v="10161" actId="478"/>
          <ac:spMkLst>
            <pc:docMk/>
            <pc:sldMk cId="2238552632" sldId="1675"/>
            <ac:spMk id="11" creationId="{AE0B3B30-EB0C-3E71-AB3E-CBC8708D3524}"/>
          </ac:spMkLst>
        </pc:spChg>
        <pc:spChg chg="del mod topLvl">
          <ac:chgData name="郭晏誠" userId="e3219672-2777-4d19-8d82-f0c196fe9886" providerId="ADAL" clId="{622D6526-C997-4B6E-8166-66D7A23FB44B}" dt="2023-06-01T06:03:07.489" v="10161" actId="478"/>
          <ac:spMkLst>
            <pc:docMk/>
            <pc:sldMk cId="2238552632" sldId="1675"/>
            <ac:spMk id="12" creationId="{2DBAE3AA-5F25-19DA-2959-C3F149BD1313}"/>
          </ac:spMkLst>
        </pc:spChg>
        <pc:spChg chg="del mod topLvl">
          <ac:chgData name="郭晏誠" userId="e3219672-2777-4d19-8d82-f0c196fe9886" providerId="ADAL" clId="{622D6526-C997-4B6E-8166-66D7A23FB44B}" dt="2023-06-01T06:03:07.489" v="10161" actId="478"/>
          <ac:spMkLst>
            <pc:docMk/>
            <pc:sldMk cId="2238552632" sldId="1675"/>
            <ac:spMk id="13" creationId="{9CCAE682-1E56-DCC0-3A3F-CE8D1D2EA13B}"/>
          </ac:spMkLst>
        </pc:spChg>
        <pc:spChg chg="del mod topLvl">
          <ac:chgData name="郭晏誠" userId="e3219672-2777-4d19-8d82-f0c196fe9886" providerId="ADAL" clId="{622D6526-C997-4B6E-8166-66D7A23FB44B}" dt="2023-06-01T06:03:07.489" v="10161" actId="478"/>
          <ac:spMkLst>
            <pc:docMk/>
            <pc:sldMk cId="2238552632" sldId="1675"/>
            <ac:spMk id="14" creationId="{BF231F43-6140-01E5-9F41-61B926F0C7C0}"/>
          </ac:spMkLst>
        </pc:spChg>
        <pc:spChg chg="del mod topLvl">
          <ac:chgData name="郭晏誠" userId="e3219672-2777-4d19-8d82-f0c196fe9886" providerId="ADAL" clId="{622D6526-C997-4B6E-8166-66D7A23FB44B}" dt="2023-06-01T07:20:51.786" v="10683" actId="478"/>
          <ac:spMkLst>
            <pc:docMk/>
            <pc:sldMk cId="2238552632" sldId="1675"/>
            <ac:spMk id="15" creationId="{81FA5C0A-0760-6F18-C548-6346294EDE04}"/>
          </ac:spMkLst>
        </pc:spChg>
        <pc:spChg chg="del mod topLvl">
          <ac:chgData name="郭晏誠" userId="e3219672-2777-4d19-8d82-f0c196fe9886" providerId="ADAL" clId="{622D6526-C997-4B6E-8166-66D7A23FB44B}" dt="2023-06-01T06:03:07.489" v="10161" actId="478"/>
          <ac:spMkLst>
            <pc:docMk/>
            <pc:sldMk cId="2238552632" sldId="1675"/>
            <ac:spMk id="16" creationId="{17926567-0A5A-1704-883F-BA183E376A43}"/>
          </ac:spMkLst>
        </pc:spChg>
        <pc:spChg chg="del mod topLvl">
          <ac:chgData name="郭晏誠" userId="e3219672-2777-4d19-8d82-f0c196fe9886" providerId="ADAL" clId="{622D6526-C997-4B6E-8166-66D7A23FB44B}" dt="2023-06-01T06:03:07.489" v="10161" actId="478"/>
          <ac:spMkLst>
            <pc:docMk/>
            <pc:sldMk cId="2238552632" sldId="1675"/>
            <ac:spMk id="17" creationId="{6BA1A2AE-AFF5-0EFC-FC74-64BE3FB23352}"/>
          </ac:spMkLst>
        </pc:spChg>
        <pc:spChg chg="del mod topLvl">
          <ac:chgData name="郭晏誠" userId="e3219672-2777-4d19-8d82-f0c196fe9886" providerId="ADAL" clId="{622D6526-C997-4B6E-8166-66D7A23FB44B}" dt="2023-06-01T05:59:16.290" v="10160" actId="478"/>
          <ac:spMkLst>
            <pc:docMk/>
            <pc:sldMk cId="2238552632" sldId="1675"/>
            <ac:spMk id="18" creationId="{E8B1D7FB-FF62-2226-27DB-820DB48C1043}"/>
          </ac:spMkLst>
        </pc:spChg>
        <pc:spChg chg="mod topLvl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19" creationId="{CAFF9F9B-D893-D002-C8F8-E42A5F589604}"/>
          </ac:spMkLst>
        </pc:spChg>
        <pc:spChg chg="mod topLvl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20" creationId="{AADF8D87-E763-EBE2-AF73-C56F5DCBA074}"/>
          </ac:spMkLst>
        </pc:spChg>
        <pc:spChg chg="del mod topLvl">
          <ac:chgData name="郭晏誠" userId="e3219672-2777-4d19-8d82-f0c196fe9886" providerId="ADAL" clId="{622D6526-C997-4B6E-8166-66D7A23FB44B}" dt="2023-06-01T06:03:46.624" v="10198" actId="478"/>
          <ac:spMkLst>
            <pc:docMk/>
            <pc:sldMk cId="2238552632" sldId="1675"/>
            <ac:spMk id="21" creationId="{477C23D9-5274-890C-4016-B67347BF683E}"/>
          </ac:spMkLst>
        </pc:spChg>
        <pc:spChg chg="del mod topLvl">
          <ac:chgData name="郭晏誠" userId="e3219672-2777-4d19-8d82-f0c196fe9886" providerId="ADAL" clId="{622D6526-C997-4B6E-8166-66D7A23FB44B}" dt="2023-06-01T06:03:07.489" v="10161" actId="478"/>
          <ac:spMkLst>
            <pc:docMk/>
            <pc:sldMk cId="2238552632" sldId="1675"/>
            <ac:spMk id="23" creationId="{A022CE47-0C1E-C5C2-D169-091D0FD5344B}"/>
          </ac:spMkLst>
        </pc:spChg>
        <pc:spChg chg="del mod topLvl">
          <ac:chgData name="郭晏誠" userId="e3219672-2777-4d19-8d82-f0c196fe9886" providerId="ADAL" clId="{622D6526-C997-4B6E-8166-66D7A23FB44B}" dt="2023-06-01T06:03:47.023" v="10199" actId="478"/>
          <ac:spMkLst>
            <pc:docMk/>
            <pc:sldMk cId="2238552632" sldId="1675"/>
            <ac:spMk id="24" creationId="{F8E7B463-5922-AD48-1777-AAD61739E1B2}"/>
          </ac:spMkLst>
        </pc:spChg>
        <pc:spChg chg="mod topLvl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25" creationId="{87FE447B-90CF-CA63-BB1D-32AA5DAAAF9D}"/>
          </ac:spMkLst>
        </pc:spChg>
        <pc:spChg chg="mod topLvl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26" creationId="{CBEF5752-3B0D-3DA0-443D-2FF353103393}"/>
          </ac:spMkLst>
        </pc:spChg>
        <pc:spChg chg="mod topLvl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27" creationId="{8A00AE5E-E913-52E6-CB14-147BE13AC89A}"/>
          </ac:spMkLst>
        </pc:spChg>
        <pc:spChg chg="mod topLvl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28" creationId="{BEA8F451-F147-BA9E-98FF-95C846B3C745}"/>
          </ac:spMkLst>
        </pc:spChg>
        <pc:spChg chg="mod topLvl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29" creationId="{A9A799DF-EE2D-B19D-6C47-1BE5862FBF0C}"/>
          </ac:spMkLst>
        </pc:spChg>
        <pc:spChg chg="mod topLvl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30" creationId="{6426F5AD-B4B7-73C4-68CA-790C1E1D94B6}"/>
          </ac:spMkLst>
        </pc:spChg>
        <pc:spChg chg="mod topLvl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31" creationId="{391485DF-E2DD-107D-892E-9ADD0C265127}"/>
          </ac:spMkLst>
        </pc:spChg>
        <pc:spChg chg="mod topLvl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32" creationId="{D3C1CB96-236F-ACB9-C517-A9EB99BA4D0D}"/>
          </ac:spMkLst>
        </pc:spChg>
        <pc:spChg chg="mod topLvl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33" creationId="{AE84F218-D8E4-B0DE-70F0-735E21659C83}"/>
          </ac:spMkLst>
        </pc:spChg>
        <pc:spChg chg="mod topLvl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34" creationId="{749DA61E-B32F-ECBA-F836-59FEC474178C}"/>
          </ac:spMkLst>
        </pc:spChg>
        <pc:spChg chg="mod topLvl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35" creationId="{76E6B77A-190C-B7E2-D8F8-510BF04514C1}"/>
          </ac:spMkLst>
        </pc:spChg>
        <pc:spChg chg="mod topLvl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36" creationId="{172BCC61-AE64-0C85-22FF-66350B160FF3}"/>
          </ac:spMkLst>
        </pc:spChg>
        <pc:spChg chg="mod topLvl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37" creationId="{E8C3726E-3A1E-B5FC-2285-984F4FB67FFF}"/>
          </ac:spMkLst>
        </pc:spChg>
        <pc:spChg chg="mod topLvl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38" creationId="{DDB52667-4359-04F4-6BED-16F043E6EA21}"/>
          </ac:spMkLst>
        </pc:spChg>
        <pc:spChg chg="mod topLvl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39" creationId="{9944D320-4436-9833-531B-3E8320A7D685}"/>
          </ac:spMkLst>
        </pc:spChg>
        <pc:spChg chg="mod topLvl">
          <ac:chgData name="郭晏誠" userId="e3219672-2777-4d19-8d82-f0c196fe9886" providerId="ADAL" clId="{622D6526-C997-4B6E-8166-66D7A23FB44B}" dt="2023-06-01T07:48:54.320" v="11266" actId="1076"/>
          <ac:spMkLst>
            <pc:docMk/>
            <pc:sldMk cId="2238552632" sldId="1675"/>
            <ac:spMk id="40" creationId="{490EAB9F-221D-71CD-16FA-344D3ECEB10D}"/>
          </ac:spMkLst>
        </pc:spChg>
        <pc:spChg chg="del mod topLvl">
          <ac:chgData name="郭晏誠" userId="e3219672-2777-4d19-8d82-f0c196fe9886" providerId="ADAL" clId="{622D6526-C997-4B6E-8166-66D7A23FB44B}" dt="2023-06-01T06:03:19.599" v="10165" actId="478"/>
          <ac:spMkLst>
            <pc:docMk/>
            <pc:sldMk cId="2238552632" sldId="1675"/>
            <ac:spMk id="41" creationId="{BD262CF7-10B3-E0F4-BAC4-D852713D95AE}"/>
          </ac:spMkLst>
        </pc:spChg>
        <pc:spChg chg="del mod topLvl">
          <ac:chgData name="郭晏誠" userId="e3219672-2777-4d19-8d82-f0c196fe9886" providerId="ADAL" clId="{622D6526-C997-4B6E-8166-66D7A23FB44B}" dt="2023-06-01T06:03:19.599" v="10165" actId="478"/>
          <ac:spMkLst>
            <pc:docMk/>
            <pc:sldMk cId="2238552632" sldId="1675"/>
            <ac:spMk id="42" creationId="{7A11D046-3E73-702B-F346-20AD4235C825}"/>
          </ac:spMkLst>
        </pc:spChg>
        <pc:spChg chg="del mod topLvl">
          <ac:chgData name="郭晏誠" userId="e3219672-2777-4d19-8d82-f0c196fe9886" providerId="ADAL" clId="{622D6526-C997-4B6E-8166-66D7A23FB44B}" dt="2023-06-01T06:03:19.599" v="10165" actId="478"/>
          <ac:spMkLst>
            <pc:docMk/>
            <pc:sldMk cId="2238552632" sldId="1675"/>
            <ac:spMk id="43" creationId="{ABB7CE11-09B4-ADDE-6F3C-B249E1EA5B71}"/>
          </ac:spMkLst>
        </pc:spChg>
        <pc:spChg chg="del mod topLvl">
          <ac:chgData name="郭晏誠" userId="e3219672-2777-4d19-8d82-f0c196fe9886" providerId="ADAL" clId="{622D6526-C997-4B6E-8166-66D7A23FB44B}" dt="2023-06-01T06:03:19.599" v="10165" actId="478"/>
          <ac:spMkLst>
            <pc:docMk/>
            <pc:sldMk cId="2238552632" sldId="1675"/>
            <ac:spMk id="44" creationId="{4FD4B279-5DFD-8032-00A3-7D3BF17D89AE}"/>
          </ac:spMkLst>
        </pc:spChg>
        <pc:spChg chg="del mod topLvl">
          <ac:chgData name="郭晏誠" userId="e3219672-2777-4d19-8d82-f0c196fe9886" providerId="ADAL" clId="{622D6526-C997-4B6E-8166-66D7A23FB44B}" dt="2023-06-01T06:03:19.599" v="10165" actId="478"/>
          <ac:spMkLst>
            <pc:docMk/>
            <pc:sldMk cId="2238552632" sldId="1675"/>
            <ac:spMk id="45" creationId="{1B93790B-D985-8AE4-C0F3-864253030745}"/>
          </ac:spMkLst>
        </pc:spChg>
        <pc:spChg chg="del mod topLvl">
          <ac:chgData name="郭晏誠" userId="e3219672-2777-4d19-8d82-f0c196fe9886" providerId="ADAL" clId="{622D6526-C997-4B6E-8166-66D7A23FB44B}" dt="2023-06-01T06:03:19.599" v="10165" actId="478"/>
          <ac:spMkLst>
            <pc:docMk/>
            <pc:sldMk cId="2238552632" sldId="1675"/>
            <ac:spMk id="46" creationId="{6D18E4AF-0697-E6D1-E1CE-8F590781A4A5}"/>
          </ac:spMkLst>
        </pc:spChg>
        <pc:spChg chg="del mod topLvl">
          <ac:chgData name="郭晏誠" userId="e3219672-2777-4d19-8d82-f0c196fe9886" providerId="ADAL" clId="{622D6526-C997-4B6E-8166-66D7A23FB44B}" dt="2023-06-01T06:03:19.599" v="10165" actId="478"/>
          <ac:spMkLst>
            <pc:docMk/>
            <pc:sldMk cId="2238552632" sldId="1675"/>
            <ac:spMk id="47" creationId="{66ACD89D-4E5B-0739-CFB5-05BE253605C6}"/>
          </ac:spMkLst>
        </pc:spChg>
        <pc:spChg chg="del mod topLvl">
          <ac:chgData name="郭晏誠" userId="e3219672-2777-4d19-8d82-f0c196fe9886" providerId="ADAL" clId="{622D6526-C997-4B6E-8166-66D7A23FB44B}" dt="2023-06-01T06:03:19.599" v="10165" actId="478"/>
          <ac:spMkLst>
            <pc:docMk/>
            <pc:sldMk cId="2238552632" sldId="1675"/>
            <ac:spMk id="48" creationId="{59A7BF15-750E-FE18-1C51-B5D9DD38B1FD}"/>
          </ac:spMkLst>
        </pc:spChg>
        <pc:spChg chg="del mod topLvl">
          <ac:chgData name="郭晏誠" userId="e3219672-2777-4d19-8d82-f0c196fe9886" providerId="ADAL" clId="{622D6526-C997-4B6E-8166-66D7A23FB44B}" dt="2023-06-01T06:03:19.599" v="10165" actId="478"/>
          <ac:spMkLst>
            <pc:docMk/>
            <pc:sldMk cId="2238552632" sldId="1675"/>
            <ac:spMk id="49" creationId="{3DC8B6F0-DDAD-E9B6-E7F5-3EDB5CB62165}"/>
          </ac:spMkLst>
        </pc:spChg>
        <pc:spChg chg="del mod topLvl">
          <ac:chgData name="郭晏誠" userId="e3219672-2777-4d19-8d82-f0c196fe9886" providerId="ADAL" clId="{622D6526-C997-4B6E-8166-66D7A23FB44B}" dt="2023-06-01T06:03:19.599" v="10165" actId="478"/>
          <ac:spMkLst>
            <pc:docMk/>
            <pc:sldMk cId="2238552632" sldId="1675"/>
            <ac:spMk id="50" creationId="{A668F96A-90B9-660A-B436-E4DAD27CFFCC}"/>
          </ac:spMkLst>
        </pc:spChg>
        <pc:spChg chg="del mod topLvl">
          <ac:chgData name="郭晏誠" userId="e3219672-2777-4d19-8d82-f0c196fe9886" providerId="ADAL" clId="{622D6526-C997-4B6E-8166-66D7A23FB44B}" dt="2023-06-01T06:03:19.599" v="10165" actId="478"/>
          <ac:spMkLst>
            <pc:docMk/>
            <pc:sldMk cId="2238552632" sldId="1675"/>
            <ac:spMk id="51" creationId="{A72BC179-20F9-ABAB-164D-09DDD87C5470}"/>
          </ac:spMkLst>
        </pc:spChg>
        <pc:spChg chg="del mod topLvl">
          <ac:chgData name="郭晏誠" userId="e3219672-2777-4d19-8d82-f0c196fe9886" providerId="ADAL" clId="{622D6526-C997-4B6E-8166-66D7A23FB44B}" dt="2023-06-01T06:03:19.599" v="10165" actId="478"/>
          <ac:spMkLst>
            <pc:docMk/>
            <pc:sldMk cId="2238552632" sldId="1675"/>
            <ac:spMk id="52" creationId="{FB290A78-81CE-81B1-C61E-9282A87E9FAA}"/>
          </ac:spMkLst>
        </pc:spChg>
        <pc:spChg chg="del mod topLvl">
          <ac:chgData name="郭晏誠" userId="e3219672-2777-4d19-8d82-f0c196fe9886" providerId="ADAL" clId="{622D6526-C997-4B6E-8166-66D7A23FB44B}" dt="2023-06-01T06:03:19.599" v="10165" actId="478"/>
          <ac:spMkLst>
            <pc:docMk/>
            <pc:sldMk cId="2238552632" sldId="1675"/>
            <ac:spMk id="53" creationId="{6C2BE2EA-7AF8-BE56-0207-D65AAB5E0258}"/>
          </ac:spMkLst>
        </pc:spChg>
        <pc:spChg chg="del mod topLvl">
          <ac:chgData name="郭晏誠" userId="e3219672-2777-4d19-8d82-f0c196fe9886" providerId="ADAL" clId="{622D6526-C997-4B6E-8166-66D7A23FB44B}" dt="2023-06-01T06:03:19.599" v="10165" actId="478"/>
          <ac:spMkLst>
            <pc:docMk/>
            <pc:sldMk cId="2238552632" sldId="1675"/>
            <ac:spMk id="54" creationId="{11B2E2D3-6D42-7DB8-07D1-5B3EB29421C5}"/>
          </ac:spMkLst>
        </pc:spChg>
        <pc:spChg chg="del mod topLvl">
          <ac:chgData name="郭晏誠" userId="e3219672-2777-4d19-8d82-f0c196fe9886" providerId="ADAL" clId="{622D6526-C997-4B6E-8166-66D7A23FB44B}" dt="2023-06-01T06:03:19.599" v="10165" actId="478"/>
          <ac:spMkLst>
            <pc:docMk/>
            <pc:sldMk cId="2238552632" sldId="1675"/>
            <ac:spMk id="55" creationId="{F22583F5-43B1-8F5B-2C23-357A99455A8E}"/>
          </ac:spMkLst>
        </pc:spChg>
        <pc:spChg chg="del mod topLvl">
          <ac:chgData name="郭晏誠" userId="e3219672-2777-4d19-8d82-f0c196fe9886" providerId="ADAL" clId="{622D6526-C997-4B6E-8166-66D7A23FB44B}" dt="2023-06-01T06:03:19.599" v="10165" actId="478"/>
          <ac:spMkLst>
            <pc:docMk/>
            <pc:sldMk cId="2238552632" sldId="1675"/>
            <ac:spMk id="56" creationId="{3D059822-7F7E-27F9-2124-68A9F4430EC7}"/>
          </ac:spMkLst>
        </pc:spChg>
        <pc:spChg chg="del mod topLvl">
          <ac:chgData name="郭晏誠" userId="e3219672-2777-4d19-8d82-f0c196fe9886" providerId="ADAL" clId="{622D6526-C997-4B6E-8166-66D7A23FB44B}" dt="2023-06-01T06:03:19.599" v="10165" actId="478"/>
          <ac:spMkLst>
            <pc:docMk/>
            <pc:sldMk cId="2238552632" sldId="1675"/>
            <ac:spMk id="57" creationId="{BA3D6A38-D1EC-1DE9-2431-DC97BAB2A70F}"/>
          </ac:spMkLst>
        </pc:spChg>
        <pc:spChg chg="del mod topLvl">
          <ac:chgData name="郭晏誠" userId="e3219672-2777-4d19-8d82-f0c196fe9886" providerId="ADAL" clId="{622D6526-C997-4B6E-8166-66D7A23FB44B}" dt="2023-06-01T06:03:19.599" v="10165" actId="478"/>
          <ac:spMkLst>
            <pc:docMk/>
            <pc:sldMk cId="2238552632" sldId="1675"/>
            <ac:spMk id="58" creationId="{464B33AA-CE0E-16BE-D36F-369E20FE9F4B}"/>
          </ac:spMkLst>
        </pc:spChg>
        <pc:spChg chg="del mod topLvl">
          <ac:chgData name="郭晏誠" userId="e3219672-2777-4d19-8d82-f0c196fe9886" providerId="ADAL" clId="{622D6526-C997-4B6E-8166-66D7A23FB44B}" dt="2023-06-01T06:03:19.599" v="10165" actId="478"/>
          <ac:spMkLst>
            <pc:docMk/>
            <pc:sldMk cId="2238552632" sldId="1675"/>
            <ac:spMk id="59" creationId="{7B3E9322-B64B-41EE-5F0D-45A67078EF66}"/>
          </ac:spMkLst>
        </pc:spChg>
        <pc:spChg chg="del mod topLvl">
          <ac:chgData name="郭晏誠" userId="e3219672-2777-4d19-8d82-f0c196fe9886" providerId="ADAL" clId="{622D6526-C997-4B6E-8166-66D7A23FB44B}" dt="2023-06-01T06:03:17.841" v="10164" actId="478"/>
          <ac:spMkLst>
            <pc:docMk/>
            <pc:sldMk cId="2238552632" sldId="1675"/>
            <ac:spMk id="60" creationId="{9CDAA944-5D31-30B8-550C-8C87EFF2906F}"/>
          </ac:spMkLst>
        </pc:spChg>
        <pc:spChg chg="del mod topLvl">
          <ac:chgData name="郭晏誠" userId="e3219672-2777-4d19-8d82-f0c196fe9886" providerId="ADAL" clId="{622D6526-C997-4B6E-8166-66D7A23FB44B}" dt="2023-06-01T06:03:19.599" v="10165" actId="478"/>
          <ac:spMkLst>
            <pc:docMk/>
            <pc:sldMk cId="2238552632" sldId="1675"/>
            <ac:spMk id="61" creationId="{EC92BC3D-0A5F-6F68-2AB1-9A0F14B7FF96}"/>
          </ac:spMkLst>
        </pc:spChg>
        <pc:spChg chg="del mod topLvl">
          <ac:chgData name="郭晏誠" userId="e3219672-2777-4d19-8d82-f0c196fe9886" providerId="ADAL" clId="{622D6526-C997-4B6E-8166-66D7A23FB44B}" dt="2023-06-01T06:03:19.599" v="10165" actId="478"/>
          <ac:spMkLst>
            <pc:docMk/>
            <pc:sldMk cId="2238552632" sldId="1675"/>
            <ac:spMk id="62" creationId="{EA81B064-FEEF-8C23-F08B-9AEA3A0E07A3}"/>
          </ac:spMkLst>
        </pc:spChg>
        <pc:spChg chg="del mod topLvl">
          <ac:chgData name="郭晏誠" userId="e3219672-2777-4d19-8d82-f0c196fe9886" providerId="ADAL" clId="{622D6526-C997-4B6E-8166-66D7A23FB44B}" dt="2023-06-01T05:59:08.703" v="10159" actId="478"/>
          <ac:spMkLst>
            <pc:docMk/>
            <pc:sldMk cId="2238552632" sldId="1675"/>
            <ac:spMk id="63" creationId="{B52FF451-C060-71AE-5ECF-F9B471B026B9}"/>
          </ac:spMkLst>
        </pc:spChg>
        <pc:spChg chg="del mod topLvl">
          <ac:chgData name="郭晏誠" userId="e3219672-2777-4d19-8d82-f0c196fe9886" providerId="ADAL" clId="{622D6526-C997-4B6E-8166-66D7A23FB44B}" dt="2023-06-01T06:03:17.841" v="10164" actId="478"/>
          <ac:spMkLst>
            <pc:docMk/>
            <pc:sldMk cId="2238552632" sldId="1675"/>
            <ac:spMk id="64" creationId="{185BF86A-8500-66B6-8963-CD8335A6B505}"/>
          </ac:spMkLst>
        </pc:spChg>
        <pc:spChg chg="del mod topLvl">
          <ac:chgData name="郭晏誠" userId="e3219672-2777-4d19-8d82-f0c196fe9886" providerId="ADAL" clId="{622D6526-C997-4B6E-8166-66D7A23FB44B}" dt="2023-06-01T06:04:15.722" v="10203" actId="478"/>
          <ac:spMkLst>
            <pc:docMk/>
            <pc:sldMk cId="2238552632" sldId="1675"/>
            <ac:spMk id="65" creationId="{15AF4399-78B7-34B2-66E8-FE2DC82A513A}"/>
          </ac:spMkLst>
        </pc:spChg>
        <pc:spChg chg="del mod topLvl">
          <ac:chgData name="郭晏誠" userId="e3219672-2777-4d19-8d82-f0c196fe9886" providerId="ADAL" clId="{622D6526-C997-4B6E-8166-66D7A23FB44B}" dt="2023-06-01T06:03:07.489" v="10161" actId="478"/>
          <ac:spMkLst>
            <pc:docMk/>
            <pc:sldMk cId="2238552632" sldId="1675"/>
            <ac:spMk id="66" creationId="{A187631C-BA44-C7DC-4538-2218666717A0}"/>
          </ac:spMkLst>
        </pc:spChg>
        <pc:spChg chg="del mod topLvl">
          <ac:chgData name="郭晏誠" userId="e3219672-2777-4d19-8d82-f0c196fe9886" providerId="ADAL" clId="{622D6526-C997-4B6E-8166-66D7A23FB44B}" dt="2023-06-01T06:03:07.489" v="10161" actId="478"/>
          <ac:spMkLst>
            <pc:docMk/>
            <pc:sldMk cId="2238552632" sldId="1675"/>
            <ac:spMk id="67" creationId="{7446D418-00E2-2A33-4420-72EBBAC046D9}"/>
          </ac:spMkLst>
        </pc:spChg>
        <pc:spChg chg="del mod topLvl">
          <ac:chgData name="郭晏誠" userId="e3219672-2777-4d19-8d82-f0c196fe9886" providerId="ADAL" clId="{622D6526-C997-4B6E-8166-66D7A23FB44B}" dt="2023-06-01T06:03:07.489" v="10161" actId="478"/>
          <ac:spMkLst>
            <pc:docMk/>
            <pc:sldMk cId="2238552632" sldId="1675"/>
            <ac:spMk id="68" creationId="{7B585094-3E5D-8F9C-500D-3ED5F0F0117C}"/>
          </ac:spMkLst>
        </pc:spChg>
        <pc:spChg chg="del mod topLvl">
          <ac:chgData name="郭晏誠" userId="e3219672-2777-4d19-8d82-f0c196fe9886" providerId="ADAL" clId="{622D6526-C997-4B6E-8166-66D7A23FB44B}" dt="2023-06-01T06:03:07.489" v="10161" actId="478"/>
          <ac:spMkLst>
            <pc:docMk/>
            <pc:sldMk cId="2238552632" sldId="1675"/>
            <ac:spMk id="69" creationId="{7163EEC9-492A-1237-73AF-34D4E1C6AF86}"/>
          </ac:spMkLst>
        </pc:spChg>
        <pc:spChg chg="del mod topLvl">
          <ac:chgData name="郭晏誠" userId="e3219672-2777-4d19-8d82-f0c196fe9886" providerId="ADAL" clId="{622D6526-C997-4B6E-8166-66D7A23FB44B}" dt="2023-06-01T06:04:15.722" v="10203" actId="478"/>
          <ac:spMkLst>
            <pc:docMk/>
            <pc:sldMk cId="2238552632" sldId="1675"/>
            <ac:spMk id="70" creationId="{373F10BD-0C63-D32A-7194-F869E7464156}"/>
          </ac:spMkLst>
        </pc:spChg>
        <pc:spChg chg="del mod topLvl">
          <ac:chgData name="郭晏誠" userId="e3219672-2777-4d19-8d82-f0c196fe9886" providerId="ADAL" clId="{622D6526-C997-4B6E-8166-66D7A23FB44B}" dt="2023-06-01T06:03:22.685" v="10167" actId="478"/>
          <ac:spMkLst>
            <pc:docMk/>
            <pc:sldMk cId="2238552632" sldId="1675"/>
            <ac:spMk id="71" creationId="{19CD7322-7672-ED2C-30B3-96A3497DD4F0}"/>
          </ac:spMkLst>
        </pc:spChg>
        <pc:spChg chg="del mod topLvl">
          <ac:chgData name="郭晏誠" userId="e3219672-2777-4d19-8d82-f0c196fe9886" providerId="ADAL" clId="{622D6526-C997-4B6E-8166-66D7A23FB44B}" dt="2023-06-01T06:03:21.810" v="10166" actId="478"/>
          <ac:spMkLst>
            <pc:docMk/>
            <pc:sldMk cId="2238552632" sldId="1675"/>
            <ac:spMk id="72" creationId="{8CC64126-F40F-386D-8F9E-262600751AC1}"/>
          </ac:spMkLst>
        </pc:spChg>
        <pc:spChg chg="del mod topLvl">
          <ac:chgData name="郭晏誠" userId="e3219672-2777-4d19-8d82-f0c196fe9886" providerId="ADAL" clId="{622D6526-C997-4B6E-8166-66D7A23FB44B}" dt="2023-06-01T06:03:07.489" v="10161" actId="478"/>
          <ac:spMkLst>
            <pc:docMk/>
            <pc:sldMk cId="2238552632" sldId="1675"/>
            <ac:spMk id="74" creationId="{D8A8B194-10AC-907C-7354-6DFD09CF405C}"/>
          </ac:spMkLst>
        </pc:spChg>
        <pc:spChg chg="del mod topLvl">
          <ac:chgData name="郭晏誠" userId="e3219672-2777-4d19-8d82-f0c196fe9886" providerId="ADAL" clId="{622D6526-C997-4B6E-8166-66D7A23FB44B}" dt="2023-06-01T06:03:19.599" v="10165" actId="478"/>
          <ac:spMkLst>
            <pc:docMk/>
            <pc:sldMk cId="2238552632" sldId="1675"/>
            <ac:spMk id="75" creationId="{C94A8EE7-FC2A-3009-1F44-93289AD7DAA0}"/>
          </ac:spMkLst>
        </pc:spChg>
        <pc:spChg chg="del mod topLvl">
          <ac:chgData name="郭晏誠" userId="e3219672-2777-4d19-8d82-f0c196fe9886" providerId="ADAL" clId="{622D6526-C997-4B6E-8166-66D7A23FB44B}" dt="2023-06-01T06:03:17.841" v="10164" actId="478"/>
          <ac:spMkLst>
            <pc:docMk/>
            <pc:sldMk cId="2238552632" sldId="1675"/>
            <ac:spMk id="78" creationId="{1F88E9DB-04E1-C15A-1429-8E7E6BA1F205}"/>
          </ac:spMkLst>
        </pc:spChg>
        <pc:spChg chg="del mod topLvl">
          <ac:chgData name="郭晏誠" userId="e3219672-2777-4d19-8d82-f0c196fe9886" providerId="ADAL" clId="{622D6526-C997-4B6E-8166-66D7A23FB44B}" dt="2023-06-01T06:03:17.841" v="10164" actId="478"/>
          <ac:spMkLst>
            <pc:docMk/>
            <pc:sldMk cId="2238552632" sldId="1675"/>
            <ac:spMk id="79" creationId="{93D57CE2-7FE7-B966-6D00-F2152B69F8E6}"/>
          </ac:spMkLst>
        </pc:spChg>
        <pc:spChg chg="del mod topLvl">
          <ac:chgData name="郭晏誠" userId="e3219672-2777-4d19-8d82-f0c196fe9886" providerId="ADAL" clId="{622D6526-C997-4B6E-8166-66D7A23FB44B}" dt="2023-06-01T06:03:17.841" v="10164" actId="478"/>
          <ac:spMkLst>
            <pc:docMk/>
            <pc:sldMk cId="2238552632" sldId="1675"/>
            <ac:spMk id="80" creationId="{7B2CC562-03C3-25C5-62DA-DAFF439B4E18}"/>
          </ac:spMkLst>
        </pc:spChg>
        <pc:spChg chg="del mod topLvl">
          <ac:chgData name="郭晏誠" userId="e3219672-2777-4d19-8d82-f0c196fe9886" providerId="ADAL" clId="{622D6526-C997-4B6E-8166-66D7A23FB44B}" dt="2023-06-01T06:03:17.841" v="10164" actId="478"/>
          <ac:spMkLst>
            <pc:docMk/>
            <pc:sldMk cId="2238552632" sldId="1675"/>
            <ac:spMk id="81" creationId="{F9CB73FB-0CE6-A469-17AE-E94E4EB3ADBE}"/>
          </ac:spMkLst>
        </pc:spChg>
        <pc:spChg chg="del mod topLvl">
          <ac:chgData name="郭晏誠" userId="e3219672-2777-4d19-8d82-f0c196fe9886" providerId="ADAL" clId="{622D6526-C997-4B6E-8166-66D7A23FB44B}" dt="2023-06-01T05:59:05.045" v="10156" actId="478"/>
          <ac:spMkLst>
            <pc:docMk/>
            <pc:sldMk cId="2238552632" sldId="1675"/>
            <ac:spMk id="82" creationId="{DF0BA03B-50B9-5FD2-4B4C-FA7869B9CD14}"/>
          </ac:spMkLst>
        </pc:spChg>
        <pc:spChg chg="del mod topLvl">
          <ac:chgData name="郭晏誠" userId="e3219672-2777-4d19-8d82-f0c196fe9886" providerId="ADAL" clId="{622D6526-C997-4B6E-8166-66D7A23FB44B}" dt="2023-06-01T06:03:17.841" v="10164" actId="478"/>
          <ac:spMkLst>
            <pc:docMk/>
            <pc:sldMk cId="2238552632" sldId="1675"/>
            <ac:spMk id="83" creationId="{23547760-80A9-CE22-280B-44B67BE16855}"/>
          </ac:spMkLst>
        </pc:spChg>
        <pc:spChg chg="del mod topLvl">
          <ac:chgData name="郭晏誠" userId="e3219672-2777-4d19-8d82-f0c196fe9886" providerId="ADAL" clId="{622D6526-C997-4B6E-8166-66D7A23FB44B}" dt="2023-06-01T06:03:17.841" v="10164" actId="478"/>
          <ac:spMkLst>
            <pc:docMk/>
            <pc:sldMk cId="2238552632" sldId="1675"/>
            <ac:spMk id="84" creationId="{ED2558DC-4A1E-9655-E334-7F46D12A8E91}"/>
          </ac:spMkLst>
        </pc:spChg>
        <pc:spChg chg="del mod topLvl">
          <ac:chgData name="郭晏誠" userId="e3219672-2777-4d19-8d82-f0c196fe9886" providerId="ADAL" clId="{622D6526-C997-4B6E-8166-66D7A23FB44B}" dt="2023-06-01T06:03:17.841" v="10164" actId="478"/>
          <ac:spMkLst>
            <pc:docMk/>
            <pc:sldMk cId="2238552632" sldId="1675"/>
            <ac:spMk id="85" creationId="{95F2C6A0-EB45-F6FE-5DC4-3A2BC9D9A51D}"/>
          </ac:spMkLst>
        </pc:spChg>
        <pc:spChg chg="del mod topLvl">
          <ac:chgData name="郭晏誠" userId="e3219672-2777-4d19-8d82-f0c196fe9886" providerId="ADAL" clId="{622D6526-C997-4B6E-8166-66D7A23FB44B}" dt="2023-06-01T06:03:17.841" v="10164" actId="478"/>
          <ac:spMkLst>
            <pc:docMk/>
            <pc:sldMk cId="2238552632" sldId="1675"/>
            <ac:spMk id="86" creationId="{506C069D-2F40-C061-78AD-59F0D40BB762}"/>
          </ac:spMkLst>
        </pc:spChg>
        <pc:spChg chg="del mod topLvl">
          <ac:chgData name="郭晏誠" userId="e3219672-2777-4d19-8d82-f0c196fe9886" providerId="ADAL" clId="{622D6526-C997-4B6E-8166-66D7A23FB44B}" dt="2023-06-01T06:03:17.841" v="10164" actId="478"/>
          <ac:spMkLst>
            <pc:docMk/>
            <pc:sldMk cId="2238552632" sldId="1675"/>
            <ac:spMk id="87" creationId="{8CCDCF52-C980-B51F-835C-05E90E2782C9}"/>
          </ac:spMkLst>
        </pc:spChg>
        <pc:spChg chg="del mod topLvl">
          <ac:chgData name="郭晏誠" userId="e3219672-2777-4d19-8d82-f0c196fe9886" providerId="ADAL" clId="{622D6526-C997-4B6E-8166-66D7A23FB44B}" dt="2023-06-01T06:03:17.841" v="10164" actId="478"/>
          <ac:spMkLst>
            <pc:docMk/>
            <pc:sldMk cId="2238552632" sldId="1675"/>
            <ac:spMk id="88" creationId="{C636468A-26A7-9EFA-806E-3E554B155C98}"/>
          </ac:spMkLst>
        </pc:spChg>
        <pc:spChg chg="del mod topLvl">
          <ac:chgData name="郭晏誠" userId="e3219672-2777-4d19-8d82-f0c196fe9886" providerId="ADAL" clId="{622D6526-C997-4B6E-8166-66D7A23FB44B}" dt="2023-06-01T06:03:17.841" v="10164" actId="478"/>
          <ac:spMkLst>
            <pc:docMk/>
            <pc:sldMk cId="2238552632" sldId="1675"/>
            <ac:spMk id="89" creationId="{F948A6B4-CD2E-732D-8B3B-2A69442090E3}"/>
          </ac:spMkLst>
        </pc:spChg>
        <pc:spChg chg="del mod topLvl">
          <ac:chgData name="郭晏誠" userId="e3219672-2777-4d19-8d82-f0c196fe9886" providerId="ADAL" clId="{622D6526-C997-4B6E-8166-66D7A23FB44B}" dt="2023-06-01T06:03:17.841" v="10164" actId="478"/>
          <ac:spMkLst>
            <pc:docMk/>
            <pc:sldMk cId="2238552632" sldId="1675"/>
            <ac:spMk id="90" creationId="{D8205AE8-7817-CC8D-8974-C32CCCC534DF}"/>
          </ac:spMkLst>
        </pc:spChg>
        <pc:spChg chg="del mod topLvl">
          <ac:chgData name="郭晏誠" userId="e3219672-2777-4d19-8d82-f0c196fe9886" providerId="ADAL" clId="{622D6526-C997-4B6E-8166-66D7A23FB44B}" dt="2023-06-01T06:03:17.841" v="10164" actId="478"/>
          <ac:spMkLst>
            <pc:docMk/>
            <pc:sldMk cId="2238552632" sldId="1675"/>
            <ac:spMk id="91" creationId="{A109D864-18BE-4400-0637-24F8697B1EA0}"/>
          </ac:spMkLst>
        </pc:spChg>
        <pc:spChg chg="del mod topLvl">
          <ac:chgData name="郭晏誠" userId="e3219672-2777-4d19-8d82-f0c196fe9886" providerId="ADAL" clId="{622D6526-C997-4B6E-8166-66D7A23FB44B}" dt="2023-06-01T06:03:17.841" v="10164" actId="478"/>
          <ac:spMkLst>
            <pc:docMk/>
            <pc:sldMk cId="2238552632" sldId="1675"/>
            <ac:spMk id="92" creationId="{FCD4F568-3818-7184-42E0-352486F6D71A}"/>
          </ac:spMkLst>
        </pc:spChg>
        <pc:spChg chg="del mod topLvl">
          <ac:chgData name="郭晏誠" userId="e3219672-2777-4d19-8d82-f0c196fe9886" providerId="ADAL" clId="{622D6526-C997-4B6E-8166-66D7A23FB44B}" dt="2023-06-01T06:03:17.841" v="10164" actId="478"/>
          <ac:spMkLst>
            <pc:docMk/>
            <pc:sldMk cId="2238552632" sldId="1675"/>
            <ac:spMk id="93" creationId="{7258CEBA-7A5E-58F1-2AAC-65335928D2D9}"/>
          </ac:spMkLst>
        </pc:spChg>
        <pc:spChg chg="del mod topLvl">
          <ac:chgData name="郭晏誠" userId="e3219672-2777-4d19-8d82-f0c196fe9886" providerId="ADAL" clId="{622D6526-C997-4B6E-8166-66D7A23FB44B}" dt="2023-06-01T06:03:17.841" v="10164" actId="478"/>
          <ac:spMkLst>
            <pc:docMk/>
            <pc:sldMk cId="2238552632" sldId="1675"/>
            <ac:spMk id="94" creationId="{DA91F030-278D-08EF-EA62-BC0B8F62A0B2}"/>
          </ac:spMkLst>
        </pc:spChg>
        <pc:spChg chg="del mod topLvl">
          <ac:chgData name="郭晏誠" userId="e3219672-2777-4d19-8d82-f0c196fe9886" providerId="ADAL" clId="{622D6526-C997-4B6E-8166-66D7A23FB44B}" dt="2023-06-01T06:03:17.841" v="10164" actId="478"/>
          <ac:spMkLst>
            <pc:docMk/>
            <pc:sldMk cId="2238552632" sldId="1675"/>
            <ac:spMk id="95" creationId="{AB02565B-58F2-67E9-D95F-03BCA05BF618}"/>
          </ac:spMkLst>
        </pc:spChg>
        <pc:spChg chg="del mod topLvl">
          <ac:chgData name="郭晏誠" userId="e3219672-2777-4d19-8d82-f0c196fe9886" providerId="ADAL" clId="{622D6526-C997-4B6E-8166-66D7A23FB44B}" dt="2023-06-01T06:03:17.841" v="10164" actId="478"/>
          <ac:spMkLst>
            <pc:docMk/>
            <pc:sldMk cId="2238552632" sldId="1675"/>
            <ac:spMk id="96" creationId="{B3CED0CB-6FA8-4F8E-2880-CA928A6A6B6E}"/>
          </ac:spMkLst>
        </pc:spChg>
        <pc:spChg chg="del mod topLvl">
          <ac:chgData name="郭晏誠" userId="e3219672-2777-4d19-8d82-f0c196fe9886" providerId="ADAL" clId="{622D6526-C997-4B6E-8166-66D7A23FB44B}" dt="2023-06-01T06:03:17.841" v="10164" actId="478"/>
          <ac:spMkLst>
            <pc:docMk/>
            <pc:sldMk cId="2238552632" sldId="1675"/>
            <ac:spMk id="97" creationId="{656DE6D1-CF37-1647-A7D1-41A0964459EF}"/>
          </ac:spMkLst>
        </pc:spChg>
        <pc:spChg chg="del mod topLvl">
          <ac:chgData name="郭晏誠" userId="e3219672-2777-4d19-8d82-f0c196fe9886" providerId="ADAL" clId="{622D6526-C997-4B6E-8166-66D7A23FB44B}" dt="2023-06-01T06:03:17.841" v="10164" actId="478"/>
          <ac:spMkLst>
            <pc:docMk/>
            <pc:sldMk cId="2238552632" sldId="1675"/>
            <ac:spMk id="98" creationId="{1371FCE4-A2C2-63CE-0C7F-2FDF8CC6165C}"/>
          </ac:spMkLst>
        </pc:spChg>
        <pc:spChg chg="del mod topLvl">
          <ac:chgData name="郭晏誠" userId="e3219672-2777-4d19-8d82-f0c196fe9886" providerId="ADAL" clId="{622D6526-C997-4B6E-8166-66D7A23FB44B}" dt="2023-06-01T06:03:17.841" v="10164" actId="478"/>
          <ac:spMkLst>
            <pc:docMk/>
            <pc:sldMk cId="2238552632" sldId="1675"/>
            <ac:spMk id="99" creationId="{1B1723C9-24D5-1A9E-BE69-9AD876A0D35F}"/>
          </ac:spMkLst>
        </pc:spChg>
        <pc:spChg chg="del mod topLvl">
          <ac:chgData name="郭晏誠" userId="e3219672-2777-4d19-8d82-f0c196fe9886" providerId="ADAL" clId="{622D6526-C997-4B6E-8166-66D7A23FB44B}" dt="2023-06-01T05:59:05.045" v="10156" actId="478"/>
          <ac:spMkLst>
            <pc:docMk/>
            <pc:sldMk cId="2238552632" sldId="1675"/>
            <ac:spMk id="100" creationId="{F35A0DD9-B3AF-523F-2AB8-D1E59C3017AD}"/>
          </ac:spMkLst>
        </pc:spChg>
        <pc:spChg chg="del mod topLvl">
          <ac:chgData name="郭晏誠" userId="e3219672-2777-4d19-8d82-f0c196fe9886" providerId="ADAL" clId="{622D6526-C997-4B6E-8166-66D7A23FB44B}" dt="2023-06-01T06:03:17.841" v="10164" actId="478"/>
          <ac:spMkLst>
            <pc:docMk/>
            <pc:sldMk cId="2238552632" sldId="1675"/>
            <ac:spMk id="102" creationId="{E5DDD116-ED7A-5720-3874-600F013ABCC6}"/>
          </ac:spMkLst>
        </pc:spChg>
        <pc:spChg chg="del mod topLvl">
          <ac:chgData name="郭晏誠" userId="e3219672-2777-4d19-8d82-f0c196fe9886" providerId="ADAL" clId="{622D6526-C997-4B6E-8166-66D7A23FB44B}" dt="2023-06-01T06:03:17.841" v="10164" actId="478"/>
          <ac:spMkLst>
            <pc:docMk/>
            <pc:sldMk cId="2238552632" sldId="1675"/>
            <ac:spMk id="103" creationId="{C94D185B-1F22-7AAB-1A07-1282D19AC99C}"/>
          </ac:spMkLst>
        </pc:spChg>
        <pc:spChg chg="del mod topLvl">
          <ac:chgData name="郭晏誠" userId="e3219672-2777-4d19-8d82-f0c196fe9886" providerId="ADAL" clId="{622D6526-C997-4B6E-8166-66D7A23FB44B}" dt="2023-06-01T06:03:17.841" v="10164" actId="478"/>
          <ac:spMkLst>
            <pc:docMk/>
            <pc:sldMk cId="2238552632" sldId="1675"/>
            <ac:spMk id="104" creationId="{01870036-1A75-0157-8306-76C845AB3657}"/>
          </ac:spMkLst>
        </pc:spChg>
        <pc:spChg chg="del mod topLvl">
          <ac:chgData name="郭晏誠" userId="e3219672-2777-4d19-8d82-f0c196fe9886" providerId="ADAL" clId="{622D6526-C997-4B6E-8166-66D7A23FB44B}" dt="2023-06-01T06:03:17.841" v="10164" actId="478"/>
          <ac:spMkLst>
            <pc:docMk/>
            <pc:sldMk cId="2238552632" sldId="1675"/>
            <ac:spMk id="108" creationId="{F466233C-AB8D-11A7-7DE8-F3B6575E727C}"/>
          </ac:spMkLst>
        </pc:spChg>
        <pc:spChg chg="del mod topLvl">
          <ac:chgData name="郭晏誠" userId="e3219672-2777-4d19-8d82-f0c196fe9886" providerId="ADAL" clId="{622D6526-C997-4B6E-8166-66D7A23FB44B}" dt="2023-06-01T06:03:17.841" v="10164" actId="478"/>
          <ac:spMkLst>
            <pc:docMk/>
            <pc:sldMk cId="2238552632" sldId="1675"/>
            <ac:spMk id="109" creationId="{1C860E53-63C8-A237-43BD-F334108B2EFA}"/>
          </ac:spMkLst>
        </pc:spChg>
        <pc:spChg chg="del mod topLvl">
          <ac:chgData name="郭晏誠" userId="e3219672-2777-4d19-8d82-f0c196fe9886" providerId="ADAL" clId="{622D6526-C997-4B6E-8166-66D7A23FB44B}" dt="2023-06-01T06:03:17.841" v="10164" actId="478"/>
          <ac:spMkLst>
            <pc:docMk/>
            <pc:sldMk cId="2238552632" sldId="1675"/>
            <ac:spMk id="110" creationId="{14F6EECD-023A-3FBB-26B8-89BE69BA676E}"/>
          </ac:spMkLst>
        </pc:spChg>
        <pc:spChg chg="add del mod">
          <ac:chgData name="郭晏誠" userId="e3219672-2777-4d19-8d82-f0c196fe9886" providerId="ADAL" clId="{622D6526-C997-4B6E-8166-66D7A23FB44B}" dt="2023-06-01T07:00:55.792" v="10426" actId="478"/>
          <ac:spMkLst>
            <pc:docMk/>
            <pc:sldMk cId="2238552632" sldId="1675"/>
            <ac:spMk id="112" creationId="{DA1B7917-4AE8-4D6F-18B9-74C88A9F69E1}"/>
          </ac:spMkLst>
        </pc:spChg>
        <pc:spChg chg="del mod topLvl">
          <ac:chgData name="郭晏誠" userId="e3219672-2777-4d19-8d82-f0c196fe9886" providerId="ADAL" clId="{622D6526-C997-4B6E-8166-66D7A23FB44B}" dt="2023-06-01T06:03:07.489" v="10161" actId="478"/>
          <ac:spMkLst>
            <pc:docMk/>
            <pc:sldMk cId="2238552632" sldId="1675"/>
            <ac:spMk id="113" creationId="{25BFC21B-70A3-C566-E101-CFCA96F64028}"/>
          </ac:spMkLst>
        </pc:spChg>
        <pc:spChg chg="add mod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114" creationId="{5652FDB6-902C-7C82-C675-E80228E368E2}"/>
          </ac:spMkLst>
        </pc:spChg>
        <pc:spChg chg="add mod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115" creationId="{F55E6E15-F318-634F-50B1-33BA901A1E27}"/>
          </ac:spMkLst>
        </pc:spChg>
        <pc:spChg chg="add del">
          <ac:chgData name="郭晏誠" userId="e3219672-2777-4d19-8d82-f0c196fe9886" providerId="ADAL" clId="{622D6526-C997-4B6E-8166-66D7A23FB44B}" dt="2023-06-01T06:06:43.080" v="10252" actId="478"/>
          <ac:spMkLst>
            <pc:docMk/>
            <pc:sldMk cId="2238552632" sldId="1675"/>
            <ac:spMk id="116" creationId="{05D1C5C6-C687-391D-FB78-FBD80CEF6D2A}"/>
          </ac:spMkLst>
        </pc:spChg>
        <pc:spChg chg="add del mod">
          <ac:chgData name="郭晏誠" userId="e3219672-2777-4d19-8d82-f0c196fe9886" providerId="ADAL" clId="{622D6526-C997-4B6E-8166-66D7A23FB44B}" dt="2023-06-01T07:11:11.318" v="10592" actId="478"/>
          <ac:spMkLst>
            <pc:docMk/>
            <pc:sldMk cId="2238552632" sldId="1675"/>
            <ac:spMk id="117" creationId="{4349A5EA-1D30-A3CD-5AA6-5E1FC633F746}"/>
          </ac:spMkLst>
        </pc:spChg>
        <pc:spChg chg="add del mod">
          <ac:chgData name="郭晏誠" userId="e3219672-2777-4d19-8d82-f0c196fe9886" providerId="ADAL" clId="{622D6526-C997-4B6E-8166-66D7A23FB44B}" dt="2023-06-01T06:28:44.850" v="10357" actId="478"/>
          <ac:spMkLst>
            <pc:docMk/>
            <pc:sldMk cId="2238552632" sldId="1675"/>
            <ac:spMk id="122" creationId="{D9653FFF-B47A-CF4F-59AA-899F4D173DF0}"/>
          </ac:spMkLst>
        </pc:spChg>
        <pc:spChg chg="add del mod">
          <ac:chgData name="郭晏誠" userId="e3219672-2777-4d19-8d82-f0c196fe9886" providerId="ADAL" clId="{622D6526-C997-4B6E-8166-66D7A23FB44B}" dt="2023-06-01T06:28:44.850" v="10357" actId="478"/>
          <ac:spMkLst>
            <pc:docMk/>
            <pc:sldMk cId="2238552632" sldId="1675"/>
            <ac:spMk id="124" creationId="{72731AA4-7FD8-43F4-DAF7-4B3C87100674}"/>
          </ac:spMkLst>
        </pc:spChg>
        <pc:spChg chg="add del mod">
          <ac:chgData name="郭晏誠" userId="e3219672-2777-4d19-8d82-f0c196fe9886" providerId="ADAL" clId="{622D6526-C997-4B6E-8166-66D7A23FB44B}" dt="2023-06-01T06:28:44.850" v="10357" actId="478"/>
          <ac:spMkLst>
            <pc:docMk/>
            <pc:sldMk cId="2238552632" sldId="1675"/>
            <ac:spMk id="126" creationId="{C8F026EF-4896-8C32-A0C0-B1E786CF4AC2}"/>
          </ac:spMkLst>
        </pc:spChg>
        <pc:spChg chg="add del mod">
          <ac:chgData name="郭晏誠" userId="e3219672-2777-4d19-8d82-f0c196fe9886" providerId="ADAL" clId="{622D6526-C997-4B6E-8166-66D7A23FB44B}" dt="2023-06-01T06:20:24.903" v="10326"/>
          <ac:spMkLst>
            <pc:docMk/>
            <pc:sldMk cId="2238552632" sldId="1675"/>
            <ac:spMk id="128" creationId="{64505F57-FE1A-7C5F-956D-0689D00EC4E2}"/>
          </ac:spMkLst>
        </pc:spChg>
        <pc:spChg chg="add del mod">
          <ac:chgData name="郭晏誠" userId="e3219672-2777-4d19-8d82-f0c196fe9886" providerId="ADAL" clId="{622D6526-C997-4B6E-8166-66D7A23FB44B}" dt="2023-06-01T06:20:46.023" v="10334" actId="478"/>
          <ac:spMkLst>
            <pc:docMk/>
            <pc:sldMk cId="2238552632" sldId="1675"/>
            <ac:spMk id="129" creationId="{D3FF08D2-C74F-617B-906F-7D954909AA00}"/>
          </ac:spMkLst>
        </pc:spChg>
        <pc:spChg chg="add del mod">
          <ac:chgData name="郭晏誠" userId="e3219672-2777-4d19-8d82-f0c196fe9886" providerId="ADAL" clId="{622D6526-C997-4B6E-8166-66D7A23FB44B}" dt="2023-06-01T06:28:44.850" v="10357" actId="478"/>
          <ac:spMkLst>
            <pc:docMk/>
            <pc:sldMk cId="2238552632" sldId="1675"/>
            <ac:spMk id="130" creationId="{791622D9-79FC-0A9C-E2F5-FE8DF836FA7B}"/>
          </ac:spMkLst>
        </pc:spChg>
        <pc:spChg chg="add del mod">
          <ac:chgData name="郭晏誠" userId="e3219672-2777-4d19-8d82-f0c196fe9886" providerId="ADAL" clId="{622D6526-C997-4B6E-8166-66D7A23FB44B}" dt="2023-06-01T06:28:44.850" v="10357" actId="478"/>
          <ac:spMkLst>
            <pc:docMk/>
            <pc:sldMk cId="2238552632" sldId="1675"/>
            <ac:spMk id="131" creationId="{29A67243-3C91-9F8E-5982-0A18DC3A24D4}"/>
          </ac:spMkLst>
        </pc:spChg>
        <pc:spChg chg="add mod">
          <ac:chgData name="郭晏誠" userId="e3219672-2777-4d19-8d82-f0c196fe9886" providerId="ADAL" clId="{622D6526-C997-4B6E-8166-66D7A23FB44B}" dt="2023-06-01T07:48:54.850" v="11268" actId="14100"/>
          <ac:spMkLst>
            <pc:docMk/>
            <pc:sldMk cId="2238552632" sldId="1675"/>
            <ac:spMk id="142" creationId="{B1000E94-A4A3-C4FA-CC11-ACE4D100A19B}"/>
          </ac:spMkLst>
        </pc:spChg>
        <pc:spChg chg="add del mod">
          <ac:chgData name="郭晏誠" userId="e3219672-2777-4d19-8d82-f0c196fe9886" providerId="ADAL" clId="{622D6526-C997-4B6E-8166-66D7A23FB44B}" dt="2023-06-01T06:59:41.060" v="10411"/>
          <ac:spMkLst>
            <pc:docMk/>
            <pc:sldMk cId="2238552632" sldId="1675"/>
            <ac:spMk id="143" creationId="{EB421BF9-B1CF-39A0-A904-6B24466CD59C}"/>
          </ac:spMkLst>
        </pc:spChg>
        <pc:spChg chg="add del mod">
          <ac:chgData name="郭晏誠" userId="e3219672-2777-4d19-8d82-f0c196fe9886" providerId="ADAL" clId="{622D6526-C997-4B6E-8166-66D7A23FB44B}" dt="2023-06-01T06:59:41.060" v="10411"/>
          <ac:spMkLst>
            <pc:docMk/>
            <pc:sldMk cId="2238552632" sldId="1675"/>
            <ac:spMk id="144" creationId="{2D32545F-C7AE-3D34-70E4-FC983775F07E}"/>
          </ac:spMkLst>
        </pc:spChg>
        <pc:spChg chg="add del mod">
          <ac:chgData name="郭晏誠" userId="e3219672-2777-4d19-8d82-f0c196fe9886" providerId="ADAL" clId="{622D6526-C997-4B6E-8166-66D7A23FB44B}" dt="2023-06-01T06:59:41.060" v="10411"/>
          <ac:spMkLst>
            <pc:docMk/>
            <pc:sldMk cId="2238552632" sldId="1675"/>
            <ac:spMk id="145" creationId="{1025CA7F-101A-89AD-33A4-F540660F6F8E}"/>
          </ac:spMkLst>
        </pc:spChg>
        <pc:spChg chg="add del mod">
          <ac:chgData name="郭晏誠" userId="e3219672-2777-4d19-8d82-f0c196fe9886" providerId="ADAL" clId="{622D6526-C997-4B6E-8166-66D7A23FB44B}" dt="2023-06-01T06:59:41.060" v="10411"/>
          <ac:spMkLst>
            <pc:docMk/>
            <pc:sldMk cId="2238552632" sldId="1675"/>
            <ac:spMk id="146" creationId="{1F34933F-C590-B115-7EF8-D623ABD51CA9}"/>
          </ac:spMkLst>
        </pc:spChg>
        <pc:spChg chg="add del mod">
          <ac:chgData name="郭晏誠" userId="e3219672-2777-4d19-8d82-f0c196fe9886" providerId="ADAL" clId="{622D6526-C997-4B6E-8166-66D7A23FB44B}" dt="2023-06-01T06:59:41.060" v="10411"/>
          <ac:spMkLst>
            <pc:docMk/>
            <pc:sldMk cId="2238552632" sldId="1675"/>
            <ac:spMk id="147" creationId="{11A42774-DCB3-4767-B1B8-ECE0E31CED49}"/>
          </ac:spMkLst>
        </pc:spChg>
        <pc:spChg chg="add del mod">
          <ac:chgData name="郭晏誠" userId="e3219672-2777-4d19-8d82-f0c196fe9886" providerId="ADAL" clId="{622D6526-C997-4B6E-8166-66D7A23FB44B}" dt="2023-06-01T06:59:41.060" v="10411"/>
          <ac:spMkLst>
            <pc:docMk/>
            <pc:sldMk cId="2238552632" sldId="1675"/>
            <ac:spMk id="148" creationId="{72A4E081-BF22-D35A-2227-EE7055AE3CD7}"/>
          </ac:spMkLst>
        </pc:spChg>
        <pc:spChg chg="add del mod">
          <ac:chgData name="郭晏誠" userId="e3219672-2777-4d19-8d82-f0c196fe9886" providerId="ADAL" clId="{622D6526-C997-4B6E-8166-66D7A23FB44B}" dt="2023-06-01T06:59:41.060" v="10411"/>
          <ac:spMkLst>
            <pc:docMk/>
            <pc:sldMk cId="2238552632" sldId="1675"/>
            <ac:spMk id="149" creationId="{207E180F-0441-3F5F-CA63-A4DA4D9E561C}"/>
          </ac:spMkLst>
        </pc:spChg>
        <pc:spChg chg="add del mod">
          <ac:chgData name="郭晏誠" userId="e3219672-2777-4d19-8d82-f0c196fe9886" providerId="ADAL" clId="{622D6526-C997-4B6E-8166-66D7A23FB44B}" dt="2023-06-01T06:59:41.060" v="10411"/>
          <ac:spMkLst>
            <pc:docMk/>
            <pc:sldMk cId="2238552632" sldId="1675"/>
            <ac:spMk id="150" creationId="{D2438D1F-94CF-972B-40BF-0D882C646836}"/>
          </ac:spMkLst>
        </pc:spChg>
        <pc:spChg chg="mod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156" creationId="{B93669FD-34A3-7D04-4C63-38C7D56E5BAA}"/>
          </ac:spMkLst>
        </pc:spChg>
        <pc:spChg chg="mod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157" creationId="{BF684676-818B-3F9A-2C19-14863CD71E69}"/>
          </ac:spMkLst>
        </pc:spChg>
        <pc:spChg chg="mod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158" creationId="{61273218-9447-B720-E288-104EBBDFCA96}"/>
          </ac:spMkLst>
        </pc:spChg>
        <pc:spChg chg="mod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159" creationId="{CAF4751F-1C52-97EF-5141-1F6362AED8A9}"/>
          </ac:spMkLst>
        </pc:spChg>
        <pc:spChg chg="mod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161" creationId="{F380CF34-50FA-0B58-5200-8FA30F141C58}"/>
          </ac:spMkLst>
        </pc:spChg>
        <pc:spChg chg="mod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162" creationId="{8ED5FD88-417E-DA74-9386-8E03A728C22C}"/>
          </ac:spMkLst>
        </pc:spChg>
        <pc:spChg chg="mod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163" creationId="{75D2A3EA-A824-8FB4-5157-0EB65577A4AB}"/>
          </ac:spMkLst>
        </pc:spChg>
        <pc:spChg chg="mod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164" creationId="{AA5192A6-45C6-CF89-D461-89CA9866B946}"/>
          </ac:spMkLst>
        </pc:spChg>
        <pc:spChg chg="add mod topLvl">
          <ac:chgData name="郭晏誠" userId="e3219672-2777-4d19-8d82-f0c196fe9886" providerId="ADAL" clId="{622D6526-C997-4B6E-8166-66D7A23FB44B}" dt="2023-06-01T07:47:57.722" v="11249" actId="1076"/>
          <ac:spMkLst>
            <pc:docMk/>
            <pc:sldMk cId="2238552632" sldId="1675"/>
            <ac:spMk id="166" creationId="{B9F4A242-ECDC-AEC6-17BA-4F65CD0E0BF8}"/>
          </ac:spMkLst>
        </pc:spChg>
        <pc:spChg chg="add mod topLvl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169" creationId="{5E69346E-EFD7-BD02-736D-1C710A3C1116}"/>
          </ac:spMkLst>
        </pc:spChg>
        <pc:spChg chg="add mod topLvl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170" creationId="{ED328DE6-5EF4-73E5-F5BA-E528EA911F5F}"/>
          </ac:spMkLst>
        </pc:spChg>
        <pc:spChg chg="add mod topLvl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171" creationId="{1D31F4C3-71D7-3A92-4A21-5CE60D64D803}"/>
          </ac:spMkLst>
        </pc:spChg>
        <pc:spChg chg="del mod topLvl">
          <ac:chgData name="郭晏誠" userId="e3219672-2777-4d19-8d82-f0c196fe9886" providerId="ADAL" clId="{622D6526-C997-4B6E-8166-66D7A23FB44B}" dt="2023-06-01T05:59:05.045" v="10156" actId="478"/>
          <ac:spMkLst>
            <pc:docMk/>
            <pc:sldMk cId="2238552632" sldId="1675"/>
            <ac:spMk id="173" creationId="{AC91BC8C-C91F-C9EE-AAE2-BA54EAC6D5AD}"/>
          </ac:spMkLst>
        </pc:spChg>
        <pc:spChg chg="add del mod">
          <ac:chgData name="郭晏誠" userId="e3219672-2777-4d19-8d82-f0c196fe9886" providerId="ADAL" clId="{622D6526-C997-4B6E-8166-66D7A23FB44B}" dt="2023-06-01T07:03:01.966" v="10494" actId="478"/>
          <ac:spMkLst>
            <pc:docMk/>
            <pc:sldMk cId="2238552632" sldId="1675"/>
            <ac:spMk id="174" creationId="{0114EB7C-6D1E-082D-C152-D8F205C0ABA8}"/>
          </ac:spMkLst>
        </pc:spChg>
        <pc:spChg chg="add del mod">
          <ac:chgData name="郭晏誠" userId="e3219672-2777-4d19-8d82-f0c196fe9886" providerId="ADAL" clId="{622D6526-C997-4B6E-8166-66D7A23FB44B}" dt="2023-06-01T07:04:49.579" v="10522" actId="478"/>
          <ac:spMkLst>
            <pc:docMk/>
            <pc:sldMk cId="2238552632" sldId="1675"/>
            <ac:spMk id="175" creationId="{FF3E76B5-6B3F-527A-E9E6-1A3701C90FA3}"/>
          </ac:spMkLst>
        </pc:spChg>
        <pc:spChg chg="del mod topLvl">
          <ac:chgData name="郭晏誠" userId="e3219672-2777-4d19-8d82-f0c196fe9886" providerId="ADAL" clId="{622D6526-C997-4B6E-8166-66D7A23FB44B}" dt="2023-06-01T06:03:07.489" v="10161" actId="478"/>
          <ac:spMkLst>
            <pc:docMk/>
            <pc:sldMk cId="2238552632" sldId="1675"/>
            <ac:spMk id="177" creationId="{FDDBAC97-201D-A939-7BE6-36E21F60E739}"/>
          </ac:spMkLst>
        </pc:spChg>
        <pc:spChg chg="del mod topLvl">
          <ac:chgData name="郭晏誠" userId="e3219672-2777-4d19-8d82-f0c196fe9886" providerId="ADAL" clId="{622D6526-C997-4B6E-8166-66D7A23FB44B}" dt="2023-06-01T06:03:07.489" v="10161" actId="478"/>
          <ac:spMkLst>
            <pc:docMk/>
            <pc:sldMk cId="2238552632" sldId="1675"/>
            <ac:spMk id="178" creationId="{B8151610-D45C-3C2A-7999-E63FCA4EC392}"/>
          </ac:spMkLst>
        </pc:spChg>
        <pc:spChg chg="del mod topLvl">
          <ac:chgData name="郭晏誠" userId="e3219672-2777-4d19-8d82-f0c196fe9886" providerId="ADAL" clId="{622D6526-C997-4B6E-8166-66D7A23FB44B}" dt="2023-06-01T05:59:05.045" v="10156" actId="478"/>
          <ac:spMkLst>
            <pc:docMk/>
            <pc:sldMk cId="2238552632" sldId="1675"/>
            <ac:spMk id="184" creationId="{0754D722-69E8-0338-B6A9-A219DDA74535}"/>
          </ac:spMkLst>
        </pc:spChg>
        <pc:spChg chg="del mod topLvl">
          <ac:chgData name="郭晏誠" userId="e3219672-2777-4d19-8d82-f0c196fe9886" providerId="ADAL" clId="{622D6526-C997-4B6E-8166-66D7A23FB44B}" dt="2023-06-01T05:59:05.045" v="10156" actId="478"/>
          <ac:spMkLst>
            <pc:docMk/>
            <pc:sldMk cId="2238552632" sldId="1675"/>
            <ac:spMk id="185" creationId="{261D1CE5-A4CC-7259-3473-3BEB75B86B8E}"/>
          </ac:spMkLst>
        </pc:spChg>
        <pc:spChg chg="del mod topLvl">
          <ac:chgData name="郭晏誠" userId="e3219672-2777-4d19-8d82-f0c196fe9886" providerId="ADAL" clId="{622D6526-C997-4B6E-8166-66D7A23FB44B}" dt="2023-06-01T05:59:05.045" v="10156" actId="478"/>
          <ac:spMkLst>
            <pc:docMk/>
            <pc:sldMk cId="2238552632" sldId="1675"/>
            <ac:spMk id="186" creationId="{9812C203-7CDD-B5A7-3D2B-9C36159B2B26}"/>
          </ac:spMkLst>
        </pc:spChg>
        <pc:spChg chg="del mod topLvl">
          <ac:chgData name="郭晏誠" userId="e3219672-2777-4d19-8d82-f0c196fe9886" providerId="ADAL" clId="{622D6526-C997-4B6E-8166-66D7A23FB44B}" dt="2023-06-01T06:03:07.489" v="10161" actId="478"/>
          <ac:spMkLst>
            <pc:docMk/>
            <pc:sldMk cId="2238552632" sldId="1675"/>
            <ac:spMk id="188" creationId="{FFDAB85F-DCD1-7D17-61CA-EF3DCEE5349A}"/>
          </ac:spMkLst>
        </pc:spChg>
        <pc:spChg chg="del mod topLvl">
          <ac:chgData name="郭晏誠" userId="e3219672-2777-4d19-8d82-f0c196fe9886" providerId="ADAL" clId="{622D6526-C997-4B6E-8166-66D7A23FB44B}" dt="2023-06-01T06:03:07.489" v="10161" actId="478"/>
          <ac:spMkLst>
            <pc:docMk/>
            <pc:sldMk cId="2238552632" sldId="1675"/>
            <ac:spMk id="190" creationId="{4EE7C89F-8B8E-0642-4FF8-6B910E448B4D}"/>
          </ac:spMkLst>
        </pc:spChg>
        <pc:spChg chg="del mod topLvl">
          <ac:chgData name="郭晏誠" userId="e3219672-2777-4d19-8d82-f0c196fe9886" providerId="ADAL" clId="{622D6526-C997-4B6E-8166-66D7A23FB44B}" dt="2023-06-01T06:03:07.489" v="10161" actId="478"/>
          <ac:spMkLst>
            <pc:docMk/>
            <pc:sldMk cId="2238552632" sldId="1675"/>
            <ac:spMk id="191" creationId="{EA231A9C-1384-B236-DEC0-3B1B65A9F454}"/>
          </ac:spMkLst>
        </pc:spChg>
        <pc:spChg chg="add mod topLvl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1025" creationId="{5C080DFA-7319-09AF-9CA0-171582B06FAD}"/>
          </ac:spMkLst>
        </pc:spChg>
        <pc:spChg chg="add mod">
          <ac:chgData name="郭晏誠" userId="e3219672-2777-4d19-8d82-f0c196fe9886" providerId="ADAL" clId="{622D6526-C997-4B6E-8166-66D7A23FB44B}" dt="2023-06-01T07:24:25.941" v="10721" actId="1076"/>
          <ac:spMkLst>
            <pc:docMk/>
            <pc:sldMk cId="2238552632" sldId="1675"/>
            <ac:spMk id="1033" creationId="{F94A64E6-A432-263A-68F7-353E15B3F6BB}"/>
          </ac:spMkLst>
        </pc:spChg>
        <pc:spChg chg="add mod">
          <ac:chgData name="郭晏誠" userId="e3219672-2777-4d19-8d82-f0c196fe9886" providerId="ADAL" clId="{622D6526-C997-4B6E-8166-66D7A23FB44B}" dt="2023-06-01T07:24:33.910" v="10723" actId="1076"/>
          <ac:spMkLst>
            <pc:docMk/>
            <pc:sldMk cId="2238552632" sldId="1675"/>
            <ac:spMk id="1034" creationId="{F5E96998-6B4D-E9D7-E47E-BA39348269E6}"/>
          </ac:spMkLst>
        </pc:spChg>
        <pc:spChg chg="add del mod">
          <ac:chgData name="郭晏誠" userId="e3219672-2777-4d19-8d82-f0c196fe9886" providerId="ADAL" clId="{622D6526-C997-4B6E-8166-66D7A23FB44B}" dt="2023-06-01T07:15:55.889" v="10633" actId="478"/>
          <ac:spMkLst>
            <pc:docMk/>
            <pc:sldMk cId="2238552632" sldId="1675"/>
            <ac:spMk id="1044" creationId="{74D38DDF-DAB3-3023-0DCD-80D104A94BBF}"/>
          </ac:spMkLst>
        </pc:spChg>
        <pc:spChg chg="add mod topLvl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1045" creationId="{FF7DAE24-3C2B-9CD6-A319-268B3B201530}"/>
          </ac:spMkLst>
        </pc:spChg>
        <pc:spChg chg="add mod">
          <ac:chgData name="郭晏誠" userId="e3219672-2777-4d19-8d82-f0c196fe9886" providerId="ADAL" clId="{622D6526-C997-4B6E-8166-66D7A23FB44B}" dt="2023-06-01T07:14:25.909" v="10619" actId="571"/>
          <ac:spMkLst>
            <pc:docMk/>
            <pc:sldMk cId="2238552632" sldId="1675"/>
            <ac:spMk id="1056" creationId="{FCB7C20F-6D02-575E-2BA0-3060E21EC00C}"/>
          </ac:spMkLst>
        </pc:spChg>
        <pc:spChg chg="add mod">
          <ac:chgData name="郭晏誠" userId="e3219672-2777-4d19-8d82-f0c196fe9886" providerId="ADAL" clId="{622D6526-C997-4B6E-8166-66D7A23FB44B}" dt="2023-06-01T07:14:25.909" v="10619" actId="571"/>
          <ac:spMkLst>
            <pc:docMk/>
            <pc:sldMk cId="2238552632" sldId="1675"/>
            <ac:spMk id="1057" creationId="{67151F0C-3D97-4A61-252E-390773F8EA55}"/>
          </ac:spMkLst>
        </pc:spChg>
        <pc:spChg chg="add mod topLvl">
          <ac:chgData name="郭晏誠" userId="e3219672-2777-4d19-8d82-f0c196fe9886" providerId="ADAL" clId="{622D6526-C997-4B6E-8166-66D7A23FB44B}" dt="2023-06-01T07:38:23.804" v="11020" actId="1076"/>
          <ac:spMkLst>
            <pc:docMk/>
            <pc:sldMk cId="2238552632" sldId="1675"/>
            <ac:spMk id="1058" creationId="{56043F8E-5337-CAF1-06E1-5468C44F7195}"/>
          </ac:spMkLst>
        </pc:spChg>
        <pc:spChg chg="add mod topLvl">
          <ac:chgData name="郭晏誠" userId="e3219672-2777-4d19-8d82-f0c196fe9886" providerId="ADAL" clId="{622D6526-C997-4B6E-8166-66D7A23FB44B}" dt="2023-06-01T07:38:20.817" v="11019" actId="1076"/>
          <ac:spMkLst>
            <pc:docMk/>
            <pc:sldMk cId="2238552632" sldId="1675"/>
            <ac:spMk id="1059" creationId="{B2DFD461-CCA3-8A68-D0B4-F520FDE99DFD}"/>
          </ac:spMkLst>
        </pc:spChg>
        <pc:spChg chg="add mod ord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1061" creationId="{E7106385-1798-FF02-E1B5-238AAE41D6C3}"/>
          </ac:spMkLst>
        </pc:spChg>
        <pc:spChg chg="add mod">
          <ac:chgData name="郭晏誠" userId="e3219672-2777-4d19-8d82-f0c196fe9886" providerId="ADAL" clId="{622D6526-C997-4B6E-8166-66D7A23FB44B}" dt="2023-06-01T07:34:06.729" v="10905" actId="165"/>
          <ac:spMkLst>
            <pc:docMk/>
            <pc:sldMk cId="2238552632" sldId="1675"/>
            <ac:spMk id="1064" creationId="{B5020A79-515E-18B8-E11D-787D0241AB25}"/>
          </ac:spMkLst>
        </pc:spChg>
        <pc:spChg chg="add mod topLvl">
          <ac:chgData name="郭晏誠" userId="e3219672-2777-4d19-8d82-f0c196fe9886" providerId="ADAL" clId="{622D6526-C997-4B6E-8166-66D7A23FB44B}" dt="2023-06-01T07:40:13.760" v="11061" actId="14100"/>
          <ac:spMkLst>
            <pc:docMk/>
            <pc:sldMk cId="2238552632" sldId="1675"/>
            <ac:spMk id="1067" creationId="{B44FE2AD-DBBE-B33B-B4B2-12176D89FD45}"/>
          </ac:spMkLst>
        </pc:spChg>
        <pc:spChg chg="add mod topLvl">
          <ac:chgData name="郭晏誠" userId="e3219672-2777-4d19-8d82-f0c196fe9886" providerId="ADAL" clId="{622D6526-C997-4B6E-8166-66D7A23FB44B}" dt="2023-06-01T07:46:27.044" v="11220" actId="14100"/>
          <ac:spMkLst>
            <pc:docMk/>
            <pc:sldMk cId="2238552632" sldId="1675"/>
            <ac:spMk id="1068" creationId="{6F8CA16A-88E6-3F95-E590-7498D8ED9E04}"/>
          </ac:spMkLst>
        </pc:spChg>
        <pc:spChg chg="add mod">
          <ac:chgData name="郭晏誠" userId="e3219672-2777-4d19-8d82-f0c196fe9886" providerId="ADAL" clId="{622D6526-C997-4B6E-8166-66D7A23FB44B}" dt="2023-06-01T07:40:17.064" v="11063" actId="14100"/>
          <ac:spMkLst>
            <pc:docMk/>
            <pc:sldMk cId="2238552632" sldId="1675"/>
            <ac:spMk id="1069" creationId="{2D369D08-2DF7-F58E-66B9-F282331C487A}"/>
          </ac:spMkLst>
        </pc:spChg>
        <pc:spChg chg="add mod">
          <ac:chgData name="郭晏誠" userId="e3219672-2777-4d19-8d82-f0c196fe9886" providerId="ADAL" clId="{622D6526-C997-4B6E-8166-66D7A23FB44B}" dt="2023-06-01T07:46:18.799" v="11215" actId="404"/>
          <ac:spMkLst>
            <pc:docMk/>
            <pc:sldMk cId="2238552632" sldId="1675"/>
            <ac:spMk id="1071" creationId="{A285E0E1-98C5-21DF-DA38-EB527EB49D7C}"/>
          </ac:spMkLst>
        </pc:spChg>
        <pc:spChg chg="add mod">
          <ac:chgData name="郭晏誠" userId="e3219672-2777-4d19-8d82-f0c196fe9886" providerId="ADAL" clId="{622D6526-C997-4B6E-8166-66D7A23FB44B}" dt="2023-06-01T07:32:02.445" v="10885" actId="1582"/>
          <ac:spMkLst>
            <pc:docMk/>
            <pc:sldMk cId="2238552632" sldId="1675"/>
            <ac:spMk id="1076" creationId="{2BD98E66-1FF5-AD66-E796-6B03EC204680}"/>
          </ac:spMkLst>
        </pc:spChg>
        <pc:spChg chg="add mod">
          <ac:chgData name="郭晏誠" userId="e3219672-2777-4d19-8d82-f0c196fe9886" providerId="ADAL" clId="{622D6526-C997-4B6E-8166-66D7A23FB44B}" dt="2023-06-01T07:32:02.445" v="10885" actId="1582"/>
          <ac:spMkLst>
            <pc:docMk/>
            <pc:sldMk cId="2238552632" sldId="1675"/>
            <ac:spMk id="1077" creationId="{54DB45F3-B46F-C812-7154-F3668EA5040B}"/>
          </ac:spMkLst>
        </pc:spChg>
        <pc:spChg chg="add mod">
          <ac:chgData name="郭晏誠" userId="e3219672-2777-4d19-8d82-f0c196fe9886" providerId="ADAL" clId="{622D6526-C997-4B6E-8166-66D7A23FB44B}" dt="2023-06-01T07:32:02.445" v="10885" actId="1582"/>
          <ac:spMkLst>
            <pc:docMk/>
            <pc:sldMk cId="2238552632" sldId="1675"/>
            <ac:spMk id="1078" creationId="{49B76744-93F6-3FBE-6E35-4D07202F43B3}"/>
          </ac:spMkLst>
        </pc:spChg>
        <pc:spChg chg="add mod">
          <ac:chgData name="郭晏誠" userId="e3219672-2777-4d19-8d82-f0c196fe9886" providerId="ADAL" clId="{622D6526-C997-4B6E-8166-66D7A23FB44B}" dt="2023-06-01T07:32:02.445" v="10885" actId="1582"/>
          <ac:spMkLst>
            <pc:docMk/>
            <pc:sldMk cId="2238552632" sldId="1675"/>
            <ac:spMk id="1079" creationId="{4E1A11C8-7E40-648D-BEFC-89B68E61C4BA}"/>
          </ac:spMkLst>
        </pc:spChg>
        <pc:spChg chg="add mod">
          <ac:chgData name="郭晏誠" userId="e3219672-2777-4d19-8d82-f0c196fe9886" providerId="ADAL" clId="{622D6526-C997-4B6E-8166-66D7A23FB44B}" dt="2023-06-01T07:32:02.445" v="10885" actId="1582"/>
          <ac:spMkLst>
            <pc:docMk/>
            <pc:sldMk cId="2238552632" sldId="1675"/>
            <ac:spMk id="1080" creationId="{D88E5552-F8A7-7AE0-1DA9-05FAE787339D}"/>
          </ac:spMkLst>
        </pc:spChg>
        <pc:spChg chg="add mod">
          <ac:chgData name="郭晏誠" userId="e3219672-2777-4d19-8d82-f0c196fe9886" providerId="ADAL" clId="{622D6526-C997-4B6E-8166-66D7A23FB44B}" dt="2023-06-01T07:32:02.445" v="10885" actId="1582"/>
          <ac:spMkLst>
            <pc:docMk/>
            <pc:sldMk cId="2238552632" sldId="1675"/>
            <ac:spMk id="1081" creationId="{70176093-0136-A79E-2A19-2CBF38B325C5}"/>
          </ac:spMkLst>
        </pc:spChg>
        <pc:spChg chg="add mod">
          <ac:chgData name="郭晏誠" userId="e3219672-2777-4d19-8d82-f0c196fe9886" providerId="ADAL" clId="{622D6526-C997-4B6E-8166-66D7A23FB44B}" dt="2023-06-01T07:32:02.445" v="10885" actId="1582"/>
          <ac:spMkLst>
            <pc:docMk/>
            <pc:sldMk cId="2238552632" sldId="1675"/>
            <ac:spMk id="1082" creationId="{8FE6714C-A591-37BA-2D4C-1C9C591C55B0}"/>
          </ac:spMkLst>
        </pc:spChg>
        <pc:spChg chg="add mod">
          <ac:chgData name="郭晏誠" userId="e3219672-2777-4d19-8d82-f0c196fe9886" providerId="ADAL" clId="{622D6526-C997-4B6E-8166-66D7A23FB44B}" dt="2023-06-01T07:32:02.445" v="10885" actId="1582"/>
          <ac:spMkLst>
            <pc:docMk/>
            <pc:sldMk cId="2238552632" sldId="1675"/>
            <ac:spMk id="1083" creationId="{ADFDBCC8-22DF-A921-4AA8-6B9221279952}"/>
          </ac:spMkLst>
        </pc:spChg>
        <pc:spChg chg="add mod">
          <ac:chgData name="郭晏誠" userId="e3219672-2777-4d19-8d82-f0c196fe9886" providerId="ADAL" clId="{622D6526-C997-4B6E-8166-66D7A23FB44B}" dt="2023-06-01T07:32:02.445" v="10885" actId="1582"/>
          <ac:spMkLst>
            <pc:docMk/>
            <pc:sldMk cId="2238552632" sldId="1675"/>
            <ac:spMk id="1084" creationId="{C0EBADF0-CDC3-EA07-4382-EC2D06AA1CDD}"/>
          </ac:spMkLst>
        </pc:spChg>
        <pc:spChg chg="del mod topLvl">
          <ac:chgData name="郭晏誠" userId="e3219672-2777-4d19-8d82-f0c196fe9886" providerId="ADAL" clId="{622D6526-C997-4B6E-8166-66D7A23FB44B}" dt="2023-06-01T06:03:07.489" v="10161" actId="478"/>
          <ac:spMkLst>
            <pc:docMk/>
            <pc:sldMk cId="2238552632" sldId="1675"/>
            <ac:spMk id="2048" creationId="{F30E55AF-7F73-973A-E678-8038D0767D4C}"/>
          </ac:spMkLst>
        </pc:spChg>
        <pc:spChg chg="del mod topLvl">
          <ac:chgData name="郭晏誠" userId="e3219672-2777-4d19-8d82-f0c196fe9886" providerId="ADAL" clId="{622D6526-C997-4B6E-8166-66D7A23FB44B}" dt="2023-06-01T05:59:05.045" v="10156" actId="478"/>
          <ac:spMkLst>
            <pc:docMk/>
            <pc:sldMk cId="2238552632" sldId="1675"/>
            <ac:spMk id="2054" creationId="{564645A5-322E-7F68-C265-BA51E46F9B55}"/>
          </ac:spMkLst>
        </pc:spChg>
        <pc:spChg chg="del mod topLvl">
          <ac:chgData name="郭晏誠" userId="e3219672-2777-4d19-8d82-f0c196fe9886" providerId="ADAL" clId="{622D6526-C997-4B6E-8166-66D7A23FB44B}" dt="2023-06-01T05:59:05.045" v="10156" actId="478"/>
          <ac:spMkLst>
            <pc:docMk/>
            <pc:sldMk cId="2238552632" sldId="1675"/>
            <ac:spMk id="2059" creationId="{143AE68A-E127-87FA-2E74-A41D8725B935}"/>
          </ac:spMkLst>
        </pc:spChg>
        <pc:spChg chg="del mod topLvl">
          <ac:chgData name="郭晏誠" userId="e3219672-2777-4d19-8d82-f0c196fe9886" providerId="ADAL" clId="{622D6526-C997-4B6E-8166-66D7A23FB44B}" dt="2023-06-01T05:59:05.045" v="10156" actId="478"/>
          <ac:spMkLst>
            <pc:docMk/>
            <pc:sldMk cId="2238552632" sldId="1675"/>
            <ac:spMk id="2060" creationId="{604A5B2A-AA53-6F02-B40C-E096AD94B015}"/>
          </ac:spMkLst>
        </pc:spChg>
        <pc:spChg chg="del mod topLvl">
          <ac:chgData name="郭晏誠" userId="e3219672-2777-4d19-8d82-f0c196fe9886" providerId="ADAL" clId="{622D6526-C997-4B6E-8166-66D7A23FB44B}" dt="2023-06-01T05:59:05.045" v="10156" actId="478"/>
          <ac:spMkLst>
            <pc:docMk/>
            <pc:sldMk cId="2238552632" sldId="1675"/>
            <ac:spMk id="2061" creationId="{CFC9CA40-2EA3-32B9-934D-8BA395CBB749}"/>
          </ac:spMkLst>
        </pc:spChg>
        <pc:spChg chg="del mod topLvl">
          <ac:chgData name="郭晏誠" userId="e3219672-2777-4d19-8d82-f0c196fe9886" providerId="ADAL" clId="{622D6526-C997-4B6E-8166-66D7A23FB44B}" dt="2023-06-01T05:59:05.045" v="10156" actId="478"/>
          <ac:spMkLst>
            <pc:docMk/>
            <pc:sldMk cId="2238552632" sldId="1675"/>
            <ac:spMk id="2063" creationId="{0A948F89-72DA-98F3-859A-CFBEF56B89F8}"/>
          </ac:spMkLst>
        </pc:spChg>
        <pc:spChg chg="del mod topLvl">
          <ac:chgData name="郭晏誠" userId="e3219672-2777-4d19-8d82-f0c196fe9886" providerId="ADAL" clId="{622D6526-C997-4B6E-8166-66D7A23FB44B}" dt="2023-06-01T05:59:05.045" v="10156" actId="478"/>
          <ac:spMkLst>
            <pc:docMk/>
            <pc:sldMk cId="2238552632" sldId="1675"/>
            <ac:spMk id="2064" creationId="{40E3E83D-7AE6-67F2-10F6-A72EA85B05DB}"/>
          </ac:spMkLst>
        </pc:spChg>
        <pc:spChg chg="del mod topLvl">
          <ac:chgData name="郭晏誠" userId="e3219672-2777-4d19-8d82-f0c196fe9886" providerId="ADAL" clId="{622D6526-C997-4B6E-8166-66D7A23FB44B}" dt="2023-06-01T05:59:05.045" v="10156" actId="478"/>
          <ac:spMkLst>
            <pc:docMk/>
            <pc:sldMk cId="2238552632" sldId="1675"/>
            <ac:spMk id="2065" creationId="{47283D67-F311-CE56-418B-9A1BDF2E7A4B}"/>
          </ac:spMkLst>
        </pc:spChg>
        <pc:spChg chg="del mod topLvl">
          <ac:chgData name="郭晏誠" userId="e3219672-2777-4d19-8d82-f0c196fe9886" providerId="ADAL" clId="{622D6526-C997-4B6E-8166-66D7A23FB44B}" dt="2023-06-01T05:59:05.045" v="10156" actId="478"/>
          <ac:spMkLst>
            <pc:docMk/>
            <pc:sldMk cId="2238552632" sldId="1675"/>
            <ac:spMk id="2066" creationId="{D252E6CC-F1FF-72D4-697F-EEE688033912}"/>
          </ac:spMkLst>
        </pc:spChg>
        <pc:spChg chg="del mod topLvl">
          <ac:chgData name="郭晏誠" userId="e3219672-2777-4d19-8d82-f0c196fe9886" providerId="ADAL" clId="{622D6526-C997-4B6E-8166-66D7A23FB44B}" dt="2023-06-01T05:59:05.045" v="10156" actId="478"/>
          <ac:spMkLst>
            <pc:docMk/>
            <pc:sldMk cId="2238552632" sldId="1675"/>
            <ac:spMk id="2067" creationId="{715885CE-E21F-E231-3656-7576BA0EC287}"/>
          </ac:spMkLst>
        </pc:spChg>
        <pc:spChg chg="del mod topLvl">
          <ac:chgData name="郭晏誠" userId="e3219672-2777-4d19-8d82-f0c196fe9886" providerId="ADAL" clId="{622D6526-C997-4B6E-8166-66D7A23FB44B}" dt="2023-06-01T05:59:05.045" v="10156" actId="478"/>
          <ac:spMkLst>
            <pc:docMk/>
            <pc:sldMk cId="2238552632" sldId="1675"/>
            <ac:spMk id="2068" creationId="{8AE25DA4-E43B-2BD7-BC19-7E6699437E27}"/>
          </ac:spMkLst>
        </pc:spChg>
        <pc:spChg chg="del mod topLvl">
          <ac:chgData name="郭晏誠" userId="e3219672-2777-4d19-8d82-f0c196fe9886" providerId="ADAL" clId="{622D6526-C997-4B6E-8166-66D7A23FB44B}" dt="2023-06-01T05:59:05.045" v="10156" actId="478"/>
          <ac:spMkLst>
            <pc:docMk/>
            <pc:sldMk cId="2238552632" sldId="1675"/>
            <ac:spMk id="2069" creationId="{678E4B0D-C179-0AF3-46B6-533340F0AA2A}"/>
          </ac:spMkLst>
        </pc:spChg>
        <pc:spChg chg="del mod topLvl">
          <ac:chgData name="郭晏誠" userId="e3219672-2777-4d19-8d82-f0c196fe9886" providerId="ADAL" clId="{622D6526-C997-4B6E-8166-66D7A23FB44B}" dt="2023-06-01T05:59:05.045" v="10156" actId="478"/>
          <ac:spMkLst>
            <pc:docMk/>
            <pc:sldMk cId="2238552632" sldId="1675"/>
            <ac:spMk id="2070" creationId="{63B27EB6-2A8D-1FA4-6A31-86C444CA0557}"/>
          </ac:spMkLst>
        </pc:spChg>
        <pc:spChg chg="del mod topLvl">
          <ac:chgData name="郭晏誠" userId="e3219672-2777-4d19-8d82-f0c196fe9886" providerId="ADAL" clId="{622D6526-C997-4B6E-8166-66D7A23FB44B}" dt="2023-06-01T05:59:05.045" v="10156" actId="478"/>
          <ac:spMkLst>
            <pc:docMk/>
            <pc:sldMk cId="2238552632" sldId="1675"/>
            <ac:spMk id="2072" creationId="{48284703-2CFE-D69C-32C3-F1948CC79B6F}"/>
          </ac:spMkLst>
        </pc:spChg>
        <pc:spChg chg="del mod topLvl">
          <ac:chgData name="郭晏誠" userId="e3219672-2777-4d19-8d82-f0c196fe9886" providerId="ADAL" clId="{622D6526-C997-4B6E-8166-66D7A23FB44B}" dt="2023-06-01T05:59:05.045" v="10156" actId="478"/>
          <ac:spMkLst>
            <pc:docMk/>
            <pc:sldMk cId="2238552632" sldId="1675"/>
            <ac:spMk id="2073" creationId="{D88B9E47-8408-BEC3-7727-AA59609E0ECD}"/>
          </ac:spMkLst>
        </pc:spChg>
        <pc:spChg chg="del mod topLvl">
          <ac:chgData name="郭晏誠" userId="e3219672-2777-4d19-8d82-f0c196fe9886" providerId="ADAL" clId="{622D6526-C997-4B6E-8166-66D7A23FB44B}" dt="2023-06-01T05:59:05.045" v="10156" actId="478"/>
          <ac:spMkLst>
            <pc:docMk/>
            <pc:sldMk cId="2238552632" sldId="1675"/>
            <ac:spMk id="2074" creationId="{A6A486C9-4A06-3D53-F6CF-D1A0B43EDE0F}"/>
          </ac:spMkLst>
        </pc:spChg>
        <pc:spChg chg="del mod topLvl">
          <ac:chgData name="郭晏誠" userId="e3219672-2777-4d19-8d82-f0c196fe9886" providerId="ADAL" clId="{622D6526-C997-4B6E-8166-66D7A23FB44B}" dt="2023-06-01T05:59:05.045" v="10156" actId="478"/>
          <ac:spMkLst>
            <pc:docMk/>
            <pc:sldMk cId="2238552632" sldId="1675"/>
            <ac:spMk id="2075" creationId="{17F5D52F-0C90-EC52-4BBE-EFAC5D19A54C}"/>
          </ac:spMkLst>
        </pc:spChg>
        <pc:spChg chg="del mod topLvl">
          <ac:chgData name="郭晏誠" userId="e3219672-2777-4d19-8d82-f0c196fe9886" providerId="ADAL" clId="{622D6526-C997-4B6E-8166-66D7A23FB44B}" dt="2023-06-01T05:59:05.045" v="10156" actId="478"/>
          <ac:spMkLst>
            <pc:docMk/>
            <pc:sldMk cId="2238552632" sldId="1675"/>
            <ac:spMk id="2076" creationId="{4A9C238B-4EAB-77A7-E418-E21B1665BCF7}"/>
          </ac:spMkLst>
        </pc:spChg>
        <pc:spChg chg="del mod topLvl">
          <ac:chgData name="郭晏誠" userId="e3219672-2777-4d19-8d82-f0c196fe9886" providerId="ADAL" clId="{622D6526-C997-4B6E-8166-66D7A23FB44B}" dt="2023-06-01T05:59:05.045" v="10156" actId="478"/>
          <ac:spMkLst>
            <pc:docMk/>
            <pc:sldMk cId="2238552632" sldId="1675"/>
            <ac:spMk id="2079" creationId="{DC0A8AFA-9A15-0161-8CE2-E835479720FD}"/>
          </ac:spMkLst>
        </pc:spChg>
        <pc:spChg chg="del mod topLvl">
          <ac:chgData name="郭晏誠" userId="e3219672-2777-4d19-8d82-f0c196fe9886" providerId="ADAL" clId="{622D6526-C997-4B6E-8166-66D7A23FB44B}" dt="2023-06-01T05:59:05.045" v="10156" actId="478"/>
          <ac:spMkLst>
            <pc:docMk/>
            <pc:sldMk cId="2238552632" sldId="1675"/>
            <ac:spMk id="2084" creationId="{31333ECF-B2B2-063C-3A1F-6F457A7A5583}"/>
          </ac:spMkLst>
        </pc:spChg>
        <pc:spChg chg="add del mod">
          <ac:chgData name="郭晏誠" userId="e3219672-2777-4d19-8d82-f0c196fe9886" providerId="ADAL" clId="{622D6526-C997-4B6E-8166-66D7A23FB44B}" dt="2023-06-01T07:32:49.967" v="10896" actId="478"/>
          <ac:spMkLst>
            <pc:docMk/>
            <pc:sldMk cId="2238552632" sldId="1675"/>
            <ac:spMk id="2149" creationId="{5F9ACFB5-88EB-79C1-AC85-EB91D80B72D9}"/>
          </ac:spMkLst>
        </pc:spChg>
        <pc:spChg chg="add mod">
          <ac:chgData name="郭晏誠" userId="e3219672-2777-4d19-8d82-f0c196fe9886" providerId="ADAL" clId="{622D6526-C997-4B6E-8166-66D7A23FB44B}" dt="2023-06-01T07:37:32.487" v="11011" actId="14100"/>
          <ac:spMkLst>
            <pc:docMk/>
            <pc:sldMk cId="2238552632" sldId="1675"/>
            <ac:spMk id="2150" creationId="{59C35E91-2D1B-C8CC-B5E8-6BF0C64227C9}"/>
          </ac:spMkLst>
        </pc:spChg>
        <pc:spChg chg="add mod">
          <ac:chgData name="郭晏誠" userId="e3219672-2777-4d19-8d82-f0c196fe9886" providerId="ADAL" clId="{622D6526-C997-4B6E-8166-66D7A23FB44B}" dt="2023-06-01T07:46:46.181" v="11225" actId="1076"/>
          <ac:spMkLst>
            <pc:docMk/>
            <pc:sldMk cId="2238552632" sldId="1675"/>
            <ac:spMk id="2151" creationId="{40963FDC-F8A2-4884-5AD4-C422B76A1581}"/>
          </ac:spMkLst>
        </pc:spChg>
        <pc:spChg chg="add mod">
          <ac:chgData name="郭晏誠" userId="e3219672-2777-4d19-8d82-f0c196fe9886" providerId="ADAL" clId="{622D6526-C997-4B6E-8166-66D7A23FB44B}" dt="2023-06-01T07:46:46.181" v="11225" actId="1076"/>
          <ac:spMkLst>
            <pc:docMk/>
            <pc:sldMk cId="2238552632" sldId="1675"/>
            <ac:spMk id="2153" creationId="{452B4C5C-714B-1A31-A607-DC75966C2344}"/>
          </ac:spMkLst>
        </pc:spChg>
        <pc:spChg chg="add mod">
          <ac:chgData name="郭晏誠" userId="e3219672-2777-4d19-8d82-f0c196fe9886" providerId="ADAL" clId="{622D6526-C997-4B6E-8166-66D7A23FB44B}" dt="2023-06-01T07:46:46.181" v="11225" actId="1076"/>
          <ac:spMkLst>
            <pc:docMk/>
            <pc:sldMk cId="2238552632" sldId="1675"/>
            <ac:spMk id="2154" creationId="{CFC5BD41-17DD-4827-F185-79AD79272469}"/>
          </ac:spMkLst>
        </pc:spChg>
        <pc:spChg chg="mod">
          <ac:chgData name="郭晏誠" userId="e3219672-2777-4d19-8d82-f0c196fe9886" providerId="ADAL" clId="{622D6526-C997-4B6E-8166-66D7A23FB44B}" dt="2023-06-01T07:36:41.167" v="10985" actId="1037"/>
          <ac:spMkLst>
            <pc:docMk/>
            <pc:sldMk cId="2238552632" sldId="1675"/>
            <ac:spMk id="2156" creationId="{0491F00E-9957-9EA7-D06F-A44BDF5E8D55}"/>
          </ac:spMkLst>
        </pc:spChg>
        <pc:spChg chg="mod">
          <ac:chgData name="郭晏誠" userId="e3219672-2777-4d19-8d82-f0c196fe9886" providerId="ADAL" clId="{622D6526-C997-4B6E-8166-66D7A23FB44B}" dt="2023-06-01T07:36:30.794" v="10979" actId="1076"/>
          <ac:spMkLst>
            <pc:docMk/>
            <pc:sldMk cId="2238552632" sldId="1675"/>
            <ac:spMk id="2157" creationId="{69D5B6AC-79C1-AD25-1F08-5D0751F2E8BA}"/>
          </ac:spMkLst>
        </pc:spChg>
        <pc:spChg chg="add del mod">
          <ac:chgData name="郭晏誠" userId="e3219672-2777-4d19-8d82-f0c196fe9886" providerId="ADAL" clId="{622D6526-C997-4B6E-8166-66D7A23FB44B}" dt="2023-06-01T07:35:17.415" v="10944"/>
          <ac:spMkLst>
            <pc:docMk/>
            <pc:sldMk cId="2238552632" sldId="1675"/>
            <ac:spMk id="2159" creationId="{DA341F97-EE4D-94D6-0603-988E8314ADD7}"/>
          </ac:spMkLst>
        </pc:spChg>
        <pc:spChg chg="add mod">
          <ac:chgData name="郭晏誠" userId="e3219672-2777-4d19-8d82-f0c196fe9886" providerId="ADAL" clId="{622D6526-C997-4B6E-8166-66D7A23FB44B}" dt="2023-06-01T07:37:50.379" v="11014" actId="1076"/>
          <ac:spMkLst>
            <pc:docMk/>
            <pc:sldMk cId="2238552632" sldId="1675"/>
            <ac:spMk id="2163" creationId="{C0A83F04-6716-1CB8-E121-1797110F8D80}"/>
          </ac:spMkLst>
        </pc:spChg>
        <pc:spChg chg="add mod">
          <ac:chgData name="郭晏誠" userId="e3219672-2777-4d19-8d82-f0c196fe9886" providerId="ADAL" clId="{622D6526-C997-4B6E-8166-66D7A23FB44B}" dt="2023-06-01T07:46:33.591" v="11223" actId="113"/>
          <ac:spMkLst>
            <pc:docMk/>
            <pc:sldMk cId="2238552632" sldId="1675"/>
            <ac:spMk id="2166" creationId="{64F3134A-ED05-04F1-BB03-9EDCD8E0C67A}"/>
          </ac:spMkLst>
        </pc:spChg>
        <pc:spChg chg="add mod">
          <ac:chgData name="郭晏誠" userId="e3219672-2777-4d19-8d82-f0c196fe9886" providerId="ADAL" clId="{622D6526-C997-4B6E-8166-66D7A23FB44B}" dt="2023-06-01T07:46:35.352" v="11224" actId="113"/>
          <ac:spMkLst>
            <pc:docMk/>
            <pc:sldMk cId="2238552632" sldId="1675"/>
            <ac:spMk id="2167" creationId="{5012993E-85D6-ECF2-6CF4-5546EF897369}"/>
          </ac:spMkLst>
        </pc:spChg>
        <pc:spChg chg="add del mod">
          <ac:chgData name="郭晏誠" userId="e3219672-2777-4d19-8d82-f0c196fe9886" providerId="ADAL" clId="{622D6526-C997-4B6E-8166-66D7A23FB44B}" dt="2023-06-01T07:41:05.239" v="11081"/>
          <ac:spMkLst>
            <pc:docMk/>
            <pc:sldMk cId="2238552632" sldId="1675"/>
            <ac:spMk id="2169" creationId="{AE7B78D3-D975-F44F-BB97-AB4B095C3D18}"/>
          </ac:spMkLst>
        </pc:spChg>
        <pc:spChg chg="add del mod">
          <ac:chgData name="郭晏誠" userId="e3219672-2777-4d19-8d82-f0c196fe9886" providerId="ADAL" clId="{622D6526-C997-4B6E-8166-66D7A23FB44B}" dt="2023-06-01T07:41:05.239" v="11081"/>
          <ac:spMkLst>
            <pc:docMk/>
            <pc:sldMk cId="2238552632" sldId="1675"/>
            <ac:spMk id="2170" creationId="{2A9C56D0-C5CA-FD71-42DB-6D71279023F6}"/>
          </ac:spMkLst>
        </pc:spChg>
        <pc:spChg chg="mod">
          <ac:chgData name="郭晏誠" userId="e3219672-2777-4d19-8d82-f0c196fe9886" providerId="ADAL" clId="{622D6526-C997-4B6E-8166-66D7A23FB44B}" dt="2023-06-01T07:41:01.103" v="11078"/>
          <ac:spMkLst>
            <pc:docMk/>
            <pc:sldMk cId="2238552632" sldId="1675"/>
            <ac:spMk id="2172" creationId="{B1552405-11A1-8E48-6B53-980A8EB12A51}"/>
          </ac:spMkLst>
        </pc:spChg>
        <pc:spChg chg="mod">
          <ac:chgData name="郭晏誠" userId="e3219672-2777-4d19-8d82-f0c196fe9886" providerId="ADAL" clId="{622D6526-C997-4B6E-8166-66D7A23FB44B}" dt="2023-06-01T07:41:01.103" v="11078"/>
          <ac:spMkLst>
            <pc:docMk/>
            <pc:sldMk cId="2238552632" sldId="1675"/>
            <ac:spMk id="2173" creationId="{870DE3AB-5CFD-140F-6214-AFB680DA5F55}"/>
          </ac:spMkLst>
        </pc:spChg>
        <pc:spChg chg="add mod">
          <ac:chgData name="郭晏誠" userId="e3219672-2777-4d19-8d82-f0c196fe9886" providerId="ADAL" clId="{622D6526-C997-4B6E-8166-66D7A23FB44B}" dt="2023-06-01T07:41:04.695" v="11080" actId="571"/>
          <ac:spMkLst>
            <pc:docMk/>
            <pc:sldMk cId="2238552632" sldId="1675"/>
            <ac:spMk id="2175" creationId="{320813FE-00DB-ADE3-8942-F41F7EACDC40}"/>
          </ac:spMkLst>
        </pc:spChg>
        <pc:spChg chg="add mod">
          <ac:chgData name="郭晏誠" userId="e3219672-2777-4d19-8d82-f0c196fe9886" providerId="ADAL" clId="{622D6526-C997-4B6E-8166-66D7A23FB44B}" dt="2023-06-01T07:41:04.695" v="11080" actId="571"/>
          <ac:spMkLst>
            <pc:docMk/>
            <pc:sldMk cId="2238552632" sldId="1675"/>
            <ac:spMk id="2176" creationId="{85A12436-36C3-0AC4-CE81-D605A6CF9D1D}"/>
          </ac:spMkLst>
        </pc:spChg>
        <pc:spChg chg="mod">
          <ac:chgData name="郭晏誠" userId="e3219672-2777-4d19-8d82-f0c196fe9886" providerId="ADAL" clId="{622D6526-C997-4B6E-8166-66D7A23FB44B}" dt="2023-06-01T07:41:04.695" v="11080" actId="571"/>
          <ac:spMkLst>
            <pc:docMk/>
            <pc:sldMk cId="2238552632" sldId="1675"/>
            <ac:spMk id="2178" creationId="{406E47DB-2777-4030-6C01-05A46D85A23F}"/>
          </ac:spMkLst>
        </pc:spChg>
        <pc:spChg chg="mod">
          <ac:chgData name="郭晏誠" userId="e3219672-2777-4d19-8d82-f0c196fe9886" providerId="ADAL" clId="{622D6526-C997-4B6E-8166-66D7A23FB44B}" dt="2023-06-01T07:41:04.695" v="11080" actId="571"/>
          <ac:spMkLst>
            <pc:docMk/>
            <pc:sldMk cId="2238552632" sldId="1675"/>
            <ac:spMk id="2179" creationId="{EE20FB6E-2B33-64A4-636D-1F8D890FA5B3}"/>
          </ac:spMkLst>
        </pc:spChg>
        <pc:spChg chg="add mod">
          <ac:chgData name="郭晏誠" userId="e3219672-2777-4d19-8d82-f0c196fe9886" providerId="ADAL" clId="{622D6526-C997-4B6E-8166-66D7A23FB44B}" dt="2023-06-01T07:45:56.215" v="11207" actId="1076"/>
          <ac:spMkLst>
            <pc:docMk/>
            <pc:sldMk cId="2238552632" sldId="1675"/>
            <ac:spMk id="2180" creationId="{21A9C811-8B29-D20B-5624-CE244F159965}"/>
          </ac:spMkLst>
        </pc:spChg>
        <pc:spChg chg="add mod">
          <ac:chgData name="郭晏誠" userId="e3219672-2777-4d19-8d82-f0c196fe9886" providerId="ADAL" clId="{622D6526-C997-4B6E-8166-66D7A23FB44B}" dt="2023-06-01T07:46:07.532" v="11211" actId="1076"/>
          <ac:spMkLst>
            <pc:docMk/>
            <pc:sldMk cId="2238552632" sldId="1675"/>
            <ac:spMk id="2182" creationId="{B0FBA157-01CE-586B-A74D-834E2B5D7E17}"/>
          </ac:spMkLst>
        </pc:spChg>
        <pc:spChg chg="add mod">
          <ac:chgData name="郭晏誠" userId="e3219672-2777-4d19-8d82-f0c196fe9886" providerId="ADAL" clId="{622D6526-C997-4B6E-8166-66D7A23FB44B}" dt="2023-06-01T07:46:07.532" v="11211" actId="1076"/>
          <ac:spMkLst>
            <pc:docMk/>
            <pc:sldMk cId="2238552632" sldId="1675"/>
            <ac:spMk id="2183" creationId="{ABD4AD20-2BE4-AA6D-CD53-7EEFAF0AF0C4}"/>
          </ac:spMkLst>
        </pc:spChg>
        <pc:spChg chg="mod">
          <ac:chgData name="郭晏誠" userId="e3219672-2777-4d19-8d82-f0c196fe9886" providerId="ADAL" clId="{622D6526-C997-4B6E-8166-66D7A23FB44B}" dt="2023-06-01T07:41:11.233" v="11082"/>
          <ac:spMkLst>
            <pc:docMk/>
            <pc:sldMk cId="2238552632" sldId="1675"/>
            <ac:spMk id="2185" creationId="{38711E2E-2C31-ED29-01A7-D93B42301862}"/>
          </ac:spMkLst>
        </pc:spChg>
        <pc:spChg chg="mod">
          <ac:chgData name="郭晏誠" userId="e3219672-2777-4d19-8d82-f0c196fe9886" providerId="ADAL" clId="{622D6526-C997-4B6E-8166-66D7A23FB44B}" dt="2023-06-01T07:43:55.342" v="11131" actId="20577"/>
          <ac:spMkLst>
            <pc:docMk/>
            <pc:sldMk cId="2238552632" sldId="1675"/>
            <ac:spMk id="2186" creationId="{A69E9D4E-4F9F-C9F4-6CE7-96A6F20BC1BF}"/>
          </ac:spMkLst>
        </pc:spChg>
        <pc:grpChg chg="add del mod">
          <ac:chgData name="郭晏誠" userId="e3219672-2777-4d19-8d82-f0c196fe9886" providerId="ADAL" clId="{622D6526-C997-4B6E-8166-66D7A23FB44B}" dt="2023-06-01T06:03:11.344" v="10163" actId="165"/>
          <ac:grpSpMkLst>
            <pc:docMk/>
            <pc:sldMk cId="2238552632" sldId="1675"/>
            <ac:grpSpMk id="2" creationId="{0A8CC0E1-0A13-4E4B-A23C-8B2D2D8403EC}"/>
          </ac:grpSpMkLst>
        </pc:grpChg>
        <pc:grpChg chg="add mod">
          <ac:chgData name="郭晏誠" userId="e3219672-2777-4d19-8d82-f0c196fe9886" providerId="ADAL" clId="{622D6526-C997-4B6E-8166-66D7A23FB44B}" dt="2023-06-01T07:34:06.729" v="10905" actId="165"/>
          <ac:grpSpMkLst>
            <pc:docMk/>
            <pc:sldMk cId="2238552632" sldId="1675"/>
            <ac:grpSpMk id="151" creationId="{34AEE01D-4B2B-3196-23D9-E3FEF542B164}"/>
          </ac:grpSpMkLst>
        </pc:grpChg>
        <pc:grpChg chg="add mod">
          <ac:chgData name="郭晏誠" userId="e3219672-2777-4d19-8d82-f0c196fe9886" providerId="ADAL" clId="{622D6526-C997-4B6E-8166-66D7A23FB44B}" dt="2023-06-01T07:34:06.729" v="10905" actId="165"/>
          <ac:grpSpMkLst>
            <pc:docMk/>
            <pc:sldMk cId="2238552632" sldId="1675"/>
            <ac:grpSpMk id="152" creationId="{F0F96E9A-C284-FCCF-CBDE-3BF6DF01C87F}"/>
          </ac:grpSpMkLst>
        </pc:grpChg>
        <pc:grpChg chg="add mod">
          <ac:chgData name="郭晏誠" userId="e3219672-2777-4d19-8d82-f0c196fe9886" providerId="ADAL" clId="{622D6526-C997-4B6E-8166-66D7A23FB44B}" dt="2023-06-01T07:34:06.729" v="10905" actId="165"/>
          <ac:grpSpMkLst>
            <pc:docMk/>
            <pc:sldMk cId="2238552632" sldId="1675"/>
            <ac:grpSpMk id="153" creationId="{53156FFA-C4D7-FE1D-48E2-FB2392ED66DB}"/>
          </ac:grpSpMkLst>
        </pc:grpChg>
        <pc:grpChg chg="add mod">
          <ac:chgData name="郭晏誠" userId="e3219672-2777-4d19-8d82-f0c196fe9886" providerId="ADAL" clId="{622D6526-C997-4B6E-8166-66D7A23FB44B}" dt="2023-06-01T07:34:06.729" v="10905" actId="165"/>
          <ac:grpSpMkLst>
            <pc:docMk/>
            <pc:sldMk cId="2238552632" sldId="1675"/>
            <ac:grpSpMk id="154" creationId="{0A2FD0BF-305C-9A4C-A8FF-E81F78B7030D}"/>
          </ac:grpSpMkLst>
        </pc:grpChg>
        <pc:grpChg chg="add mod">
          <ac:chgData name="郭晏誠" userId="e3219672-2777-4d19-8d82-f0c196fe9886" providerId="ADAL" clId="{622D6526-C997-4B6E-8166-66D7A23FB44B}" dt="2023-06-01T07:34:06.729" v="10905" actId="165"/>
          <ac:grpSpMkLst>
            <pc:docMk/>
            <pc:sldMk cId="2238552632" sldId="1675"/>
            <ac:grpSpMk id="155" creationId="{1EA8996B-B8C8-B021-D691-73CD46925367}"/>
          </ac:grpSpMkLst>
        </pc:grpChg>
        <pc:grpChg chg="add mod">
          <ac:chgData name="郭晏誠" userId="e3219672-2777-4d19-8d82-f0c196fe9886" providerId="ADAL" clId="{622D6526-C997-4B6E-8166-66D7A23FB44B}" dt="2023-06-01T07:34:06.729" v="10905" actId="165"/>
          <ac:grpSpMkLst>
            <pc:docMk/>
            <pc:sldMk cId="2238552632" sldId="1675"/>
            <ac:grpSpMk id="160" creationId="{D89BA504-6E9D-4015-1188-DC262311165C}"/>
          </ac:grpSpMkLst>
        </pc:grpChg>
        <pc:grpChg chg="add mod">
          <ac:chgData name="郭晏誠" userId="e3219672-2777-4d19-8d82-f0c196fe9886" providerId="ADAL" clId="{622D6526-C997-4B6E-8166-66D7A23FB44B}" dt="2023-06-01T07:34:06.729" v="10905" actId="165"/>
          <ac:grpSpMkLst>
            <pc:docMk/>
            <pc:sldMk cId="2238552632" sldId="1675"/>
            <ac:grpSpMk id="165" creationId="{B1BE9AC3-F2C1-288B-ECF4-0D39E106EC1F}"/>
          </ac:grpSpMkLst>
        </pc:grpChg>
        <pc:grpChg chg="add mod topLvl">
          <ac:chgData name="郭晏誠" userId="e3219672-2777-4d19-8d82-f0c196fe9886" providerId="ADAL" clId="{622D6526-C997-4B6E-8166-66D7A23FB44B}" dt="2023-06-01T07:48:34.677" v="11260" actId="14100"/>
          <ac:grpSpMkLst>
            <pc:docMk/>
            <pc:sldMk cId="2238552632" sldId="1675"/>
            <ac:grpSpMk id="176" creationId="{DACC99EC-8C88-3031-1E21-032EAB0E3803}"/>
          </ac:grpSpMkLst>
        </pc:grpChg>
        <pc:grpChg chg="add mod topLvl">
          <ac:chgData name="郭晏誠" userId="e3219672-2777-4d19-8d82-f0c196fe9886" providerId="ADAL" clId="{622D6526-C997-4B6E-8166-66D7A23FB44B}" dt="2023-06-01T07:34:06.729" v="10905" actId="165"/>
          <ac:grpSpMkLst>
            <pc:docMk/>
            <pc:sldMk cId="2238552632" sldId="1675"/>
            <ac:grpSpMk id="1065" creationId="{BCE323A6-D66E-7CDD-242A-381660482E15}"/>
          </ac:grpSpMkLst>
        </pc:grpChg>
        <pc:grpChg chg="add del mod">
          <ac:chgData name="郭晏誠" userId="e3219672-2777-4d19-8d82-f0c196fe9886" providerId="ADAL" clId="{622D6526-C997-4B6E-8166-66D7A23FB44B}" dt="2023-06-01T07:34:06.729" v="10905" actId="165"/>
          <ac:grpSpMkLst>
            <pc:docMk/>
            <pc:sldMk cId="2238552632" sldId="1675"/>
            <ac:grpSpMk id="1070" creationId="{048F8ABA-6F64-9697-BF86-3180891228B3}"/>
          </ac:grpSpMkLst>
        </pc:grpChg>
        <pc:grpChg chg="del mod topLvl">
          <ac:chgData name="郭晏誠" userId="e3219672-2777-4d19-8d82-f0c196fe9886" providerId="ADAL" clId="{622D6526-C997-4B6E-8166-66D7A23FB44B}" dt="2023-06-01T05:59:02.530" v="10155" actId="165"/>
          <ac:grpSpMkLst>
            <pc:docMk/>
            <pc:sldMk cId="2238552632" sldId="1675"/>
            <ac:grpSpMk id="2089" creationId="{71D26EDF-90A4-BD99-6EE4-9A0D943B78F3}"/>
          </ac:grpSpMkLst>
        </pc:grpChg>
        <pc:grpChg chg="del">
          <ac:chgData name="郭晏誠" userId="e3219672-2777-4d19-8d82-f0c196fe9886" providerId="ADAL" clId="{622D6526-C997-4B6E-8166-66D7A23FB44B}" dt="2023-06-01T05:58:57.766" v="10154" actId="165"/>
          <ac:grpSpMkLst>
            <pc:docMk/>
            <pc:sldMk cId="2238552632" sldId="1675"/>
            <ac:grpSpMk id="2090" creationId="{0DD1FEF7-3583-5A11-7D1A-E02AD9C7CCC0}"/>
          </ac:grpSpMkLst>
        </pc:grpChg>
        <pc:grpChg chg="add mod">
          <ac:chgData name="郭晏誠" userId="e3219672-2777-4d19-8d82-f0c196fe9886" providerId="ADAL" clId="{622D6526-C997-4B6E-8166-66D7A23FB44B}" dt="2023-06-01T07:32:20.493" v="10892" actId="164"/>
          <ac:grpSpMkLst>
            <pc:docMk/>
            <pc:sldMk cId="2238552632" sldId="1675"/>
            <ac:grpSpMk id="2147" creationId="{2AC7578C-E57D-EDA0-5CD2-1BF9CE72C297}"/>
          </ac:grpSpMkLst>
        </pc:grpChg>
        <pc:grpChg chg="add mod ord">
          <ac:chgData name="郭晏誠" userId="e3219672-2777-4d19-8d82-f0c196fe9886" providerId="ADAL" clId="{622D6526-C997-4B6E-8166-66D7A23FB44B}" dt="2023-06-01T07:48:48.773" v="11264" actId="1076"/>
          <ac:grpSpMkLst>
            <pc:docMk/>
            <pc:sldMk cId="2238552632" sldId="1675"/>
            <ac:grpSpMk id="2148" creationId="{D68EF72C-86A9-6BCC-C070-C5A2F4CFDA89}"/>
          </ac:grpSpMkLst>
        </pc:grpChg>
        <pc:grpChg chg="add mod">
          <ac:chgData name="郭晏誠" userId="e3219672-2777-4d19-8d82-f0c196fe9886" providerId="ADAL" clId="{622D6526-C997-4B6E-8166-66D7A23FB44B}" dt="2023-06-01T07:46:46.181" v="11225" actId="1076"/>
          <ac:grpSpMkLst>
            <pc:docMk/>
            <pc:sldMk cId="2238552632" sldId="1675"/>
            <ac:grpSpMk id="2155" creationId="{F49B9F56-EA96-B7F7-4CCA-3F45D4B2A4CC}"/>
          </ac:grpSpMkLst>
        </pc:grpChg>
        <pc:grpChg chg="add del mod">
          <ac:chgData name="郭晏誠" userId="e3219672-2777-4d19-8d82-f0c196fe9886" providerId="ADAL" clId="{622D6526-C997-4B6E-8166-66D7A23FB44B}" dt="2023-06-01T07:41:05.239" v="11081"/>
          <ac:grpSpMkLst>
            <pc:docMk/>
            <pc:sldMk cId="2238552632" sldId="1675"/>
            <ac:grpSpMk id="2171" creationId="{D10CFD2F-0CB0-A1AB-E669-E84E58564002}"/>
          </ac:grpSpMkLst>
        </pc:grpChg>
        <pc:grpChg chg="add mod">
          <ac:chgData name="郭晏誠" userId="e3219672-2777-4d19-8d82-f0c196fe9886" providerId="ADAL" clId="{622D6526-C997-4B6E-8166-66D7A23FB44B}" dt="2023-06-01T07:41:04.695" v="11080" actId="571"/>
          <ac:grpSpMkLst>
            <pc:docMk/>
            <pc:sldMk cId="2238552632" sldId="1675"/>
            <ac:grpSpMk id="2177" creationId="{6A677F1E-63E3-B5A1-8D98-B859D716E53A}"/>
          </ac:grpSpMkLst>
        </pc:grpChg>
        <pc:grpChg chg="add mod">
          <ac:chgData name="郭晏誠" userId="e3219672-2777-4d19-8d82-f0c196fe9886" providerId="ADAL" clId="{622D6526-C997-4B6E-8166-66D7A23FB44B}" dt="2023-06-01T07:45:54.010" v="11206" actId="1076"/>
          <ac:grpSpMkLst>
            <pc:docMk/>
            <pc:sldMk cId="2238552632" sldId="1675"/>
            <ac:grpSpMk id="2184" creationId="{7308EA86-7334-79C1-8572-95E47DE720E5}"/>
          </ac:grpSpMkLst>
        </pc:grpChg>
        <pc:picChg chg="del mod topLvl">
          <ac:chgData name="郭晏誠" userId="e3219672-2777-4d19-8d82-f0c196fe9886" providerId="ADAL" clId="{622D6526-C997-4B6E-8166-66D7A23FB44B}" dt="2023-06-01T06:03:17.841" v="10164" actId="478"/>
          <ac:picMkLst>
            <pc:docMk/>
            <pc:sldMk cId="2238552632" sldId="1675"/>
            <ac:picMk id="101" creationId="{A7298542-7C4D-4490-7386-74E0D19CFBB6}"/>
          </ac:picMkLst>
        </pc:picChg>
        <pc:picChg chg="del mod topLvl">
          <ac:chgData name="郭晏誠" userId="e3219672-2777-4d19-8d82-f0c196fe9886" providerId="ADAL" clId="{622D6526-C997-4B6E-8166-66D7A23FB44B}" dt="2023-06-01T06:03:17.841" v="10164" actId="478"/>
          <ac:picMkLst>
            <pc:docMk/>
            <pc:sldMk cId="2238552632" sldId="1675"/>
            <ac:picMk id="105" creationId="{3056E7DD-BD86-4854-2735-417FD45359A0}"/>
          </ac:picMkLst>
        </pc:picChg>
        <pc:picChg chg="add del mod">
          <ac:chgData name="郭晏誠" userId="e3219672-2777-4d19-8d82-f0c196fe9886" providerId="ADAL" clId="{622D6526-C997-4B6E-8166-66D7A23FB44B}" dt="2023-06-01T07:39:57.380" v="11055" actId="478"/>
          <ac:picMkLst>
            <pc:docMk/>
            <pc:sldMk cId="2238552632" sldId="1675"/>
            <ac:picMk id="118" creationId="{CE7CE86F-CA9D-461C-7E9A-8BDBBB9767A3}"/>
          </ac:picMkLst>
        </pc:picChg>
        <pc:picChg chg="add del mod">
          <ac:chgData name="郭晏誠" userId="e3219672-2777-4d19-8d82-f0c196fe9886" providerId="ADAL" clId="{622D6526-C997-4B6E-8166-66D7A23FB44B}" dt="2023-06-01T06:18:17.662" v="10283" actId="478"/>
          <ac:picMkLst>
            <pc:docMk/>
            <pc:sldMk cId="2238552632" sldId="1675"/>
            <ac:picMk id="120" creationId="{2A6A2DAD-ED34-5344-2DED-A2E1884710AB}"/>
          </ac:picMkLst>
        </pc:picChg>
        <pc:picChg chg="add del mod ord">
          <ac:chgData name="郭晏誠" userId="e3219672-2777-4d19-8d82-f0c196fe9886" providerId="ADAL" clId="{622D6526-C997-4B6E-8166-66D7A23FB44B}" dt="2023-06-01T06:18:17.252" v="10282" actId="478"/>
          <ac:picMkLst>
            <pc:docMk/>
            <pc:sldMk cId="2238552632" sldId="1675"/>
            <ac:picMk id="121" creationId="{76E5FD60-53EA-0645-D9E7-DA8B97A1FBBA}"/>
          </ac:picMkLst>
        </pc:picChg>
        <pc:picChg chg="add del mod">
          <ac:chgData name="郭晏誠" userId="e3219672-2777-4d19-8d82-f0c196fe9886" providerId="ADAL" clId="{622D6526-C997-4B6E-8166-66D7A23FB44B}" dt="2023-06-01T06:20:06.059" v="10315"/>
          <ac:picMkLst>
            <pc:docMk/>
            <pc:sldMk cId="2238552632" sldId="1675"/>
            <ac:picMk id="125" creationId="{916C4C0E-C047-4C45-822F-41DDA91AD1D8}"/>
          </ac:picMkLst>
        </pc:picChg>
        <pc:picChg chg="add mod">
          <ac:chgData name="郭晏誠" userId="e3219672-2777-4d19-8d82-f0c196fe9886" providerId="ADAL" clId="{622D6526-C997-4B6E-8166-66D7A23FB44B}" dt="2023-06-01T07:32:20.493" v="10892" actId="164"/>
          <ac:picMkLst>
            <pc:docMk/>
            <pc:sldMk cId="2238552632" sldId="1675"/>
            <ac:picMk id="133" creationId="{298A19B9-2E93-A333-3ADF-56E240E5D2F1}"/>
          </ac:picMkLst>
        </pc:picChg>
        <pc:picChg chg="add del mod">
          <ac:chgData name="郭晏誠" userId="e3219672-2777-4d19-8d82-f0c196fe9886" providerId="ADAL" clId="{622D6526-C997-4B6E-8166-66D7A23FB44B}" dt="2023-06-01T06:29:59.892" v="10374"/>
          <ac:picMkLst>
            <pc:docMk/>
            <pc:sldMk cId="2238552632" sldId="1675"/>
            <ac:picMk id="134" creationId="{2B98D0C0-80AD-DAAB-9C27-F74EEDDDB958}"/>
          </ac:picMkLst>
        </pc:picChg>
        <pc:picChg chg="add del mod">
          <ac:chgData name="郭晏誠" userId="e3219672-2777-4d19-8d82-f0c196fe9886" providerId="ADAL" clId="{622D6526-C997-4B6E-8166-66D7A23FB44B}" dt="2023-06-01T07:25:56.761" v="10781" actId="478"/>
          <ac:picMkLst>
            <pc:docMk/>
            <pc:sldMk cId="2238552632" sldId="1675"/>
            <ac:picMk id="136" creationId="{58E9846C-981B-DAA3-F14F-21E939310844}"/>
          </ac:picMkLst>
        </pc:picChg>
        <pc:picChg chg="add del mod">
          <ac:chgData name="郭晏誠" userId="e3219672-2777-4d19-8d82-f0c196fe9886" providerId="ADAL" clId="{622D6526-C997-4B6E-8166-66D7A23FB44B}" dt="2023-06-01T07:25:57.404" v="10782" actId="478"/>
          <ac:picMkLst>
            <pc:docMk/>
            <pc:sldMk cId="2238552632" sldId="1675"/>
            <ac:picMk id="139" creationId="{07E4ED1E-9264-F452-DFAD-234B96F8C965}"/>
          </ac:picMkLst>
        </pc:picChg>
        <pc:picChg chg="add del mod ord">
          <ac:chgData name="郭晏誠" userId="e3219672-2777-4d19-8d82-f0c196fe9886" providerId="ADAL" clId="{622D6526-C997-4B6E-8166-66D7A23FB44B}" dt="2023-06-01T07:26:20.896" v="10785" actId="478"/>
          <ac:picMkLst>
            <pc:docMk/>
            <pc:sldMk cId="2238552632" sldId="1675"/>
            <ac:picMk id="141" creationId="{C0456F78-C7A7-FFC2-E5EC-8B594950DBEB}"/>
          </ac:picMkLst>
        </pc:picChg>
        <pc:picChg chg="del mod topLvl">
          <ac:chgData name="郭晏誠" userId="e3219672-2777-4d19-8d82-f0c196fe9886" providerId="ADAL" clId="{622D6526-C997-4B6E-8166-66D7A23FB44B}" dt="2023-06-01T05:59:07.052" v="10158" actId="478"/>
          <ac:picMkLst>
            <pc:docMk/>
            <pc:sldMk cId="2238552632" sldId="1675"/>
            <ac:picMk id="179" creationId="{B4408475-AE59-D278-15A2-E66CC987B1F5}"/>
          </ac:picMkLst>
        </pc:picChg>
        <pc:picChg chg="del mod topLvl">
          <ac:chgData name="郭晏誠" userId="e3219672-2777-4d19-8d82-f0c196fe9886" providerId="ADAL" clId="{622D6526-C997-4B6E-8166-66D7A23FB44B}" dt="2023-06-01T05:59:06.380" v="10157" actId="478"/>
          <ac:picMkLst>
            <pc:docMk/>
            <pc:sldMk cId="2238552632" sldId="1675"/>
            <ac:picMk id="187" creationId="{8858D534-E0E2-BC69-2374-1C47929E90C3}"/>
          </ac:picMkLst>
        </pc:picChg>
        <pc:picChg chg="add del mod">
          <ac:chgData name="郭晏誠" userId="e3219672-2777-4d19-8d82-f0c196fe9886" providerId="ADAL" clId="{622D6526-C997-4B6E-8166-66D7A23FB44B}" dt="2023-06-01T07:08:52.227" v="10566" actId="478"/>
          <ac:picMkLst>
            <pc:docMk/>
            <pc:sldMk cId="2238552632" sldId="1675"/>
            <ac:picMk id="1026" creationId="{9814B8E0-87E7-AD58-356D-7FB7917F6048}"/>
          </ac:picMkLst>
        </pc:picChg>
        <pc:picChg chg="add del mod">
          <ac:chgData name="郭晏誠" userId="e3219672-2777-4d19-8d82-f0c196fe9886" providerId="ADAL" clId="{622D6526-C997-4B6E-8166-66D7A23FB44B}" dt="2023-06-01T06:28:44.850" v="10357" actId="478"/>
          <ac:picMkLst>
            <pc:docMk/>
            <pc:sldMk cId="2238552632" sldId="1675"/>
            <ac:picMk id="1028" creationId="{0CC9D371-CABD-94E8-B341-C0F466EFB356}"/>
          </ac:picMkLst>
        </pc:picChg>
        <pc:picChg chg="add mod topLvl">
          <ac:chgData name="郭晏誠" userId="e3219672-2777-4d19-8d82-f0c196fe9886" providerId="ADAL" clId="{622D6526-C997-4B6E-8166-66D7A23FB44B}" dt="2023-06-01T07:34:06.729" v="10905" actId="165"/>
          <ac:picMkLst>
            <pc:docMk/>
            <pc:sldMk cId="2238552632" sldId="1675"/>
            <ac:picMk id="1030" creationId="{F42FD01D-8235-FF31-1CAA-BDBF5854E394}"/>
          </ac:picMkLst>
        </pc:picChg>
        <pc:picChg chg="add mod topLvl modCrop">
          <ac:chgData name="郭晏誠" userId="e3219672-2777-4d19-8d82-f0c196fe9886" providerId="ADAL" clId="{622D6526-C997-4B6E-8166-66D7A23FB44B}" dt="2023-06-01T07:34:06.729" v="10905" actId="165"/>
          <ac:picMkLst>
            <pc:docMk/>
            <pc:sldMk cId="2238552632" sldId="1675"/>
            <ac:picMk id="1032" creationId="{786DCEE9-7710-527C-D1FD-B5FE7988D0C1}"/>
          </ac:picMkLst>
        </pc:picChg>
        <pc:picChg chg="add del mod">
          <ac:chgData name="郭晏誠" userId="e3219672-2777-4d19-8d82-f0c196fe9886" providerId="ADAL" clId="{622D6526-C997-4B6E-8166-66D7A23FB44B}" dt="2023-06-01T07:18:43.811" v="10672" actId="478"/>
          <ac:picMkLst>
            <pc:docMk/>
            <pc:sldMk cId="2238552632" sldId="1675"/>
            <ac:picMk id="1063" creationId="{862F527E-1901-0878-EDEF-7475B7CE0911}"/>
          </ac:picMkLst>
        </pc:picChg>
        <pc:picChg chg="add mod ord">
          <ac:chgData name="郭晏誠" userId="e3219672-2777-4d19-8d82-f0c196fe9886" providerId="ADAL" clId="{622D6526-C997-4B6E-8166-66D7A23FB44B}" dt="2023-06-01T07:32:20.493" v="10892" actId="164"/>
          <ac:picMkLst>
            <pc:docMk/>
            <pc:sldMk cId="2238552632" sldId="1675"/>
            <ac:picMk id="1073" creationId="{7BA6ED6A-4FE7-CFAE-3CD2-8EF12F965758}"/>
          </ac:picMkLst>
        </pc:picChg>
        <pc:picChg chg="add del mod">
          <ac:chgData name="郭晏誠" userId="e3219672-2777-4d19-8d82-f0c196fe9886" providerId="ADAL" clId="{622D6526-C997-4B6E-8166-66D7A23FB44B}" dt="2023-06-01T07:28:48.780" v="10803" actId="478"/>
          <ac:picMkLst>
            <pc:docMk/>
            <pc:sldMk cId="2238552632" sldId="1675"/>
            <ac:picMk id="1075" creationId="{91308A79-84D6-099C-A25F-514AB6986454}"/>
          </ac:picMkLst>
        </pc:picChg>
        <pc:cxnChg chg="del mod topLvl">
          <ac:chgData name="郭晏誠" userId="e3219672-2777-4d19-8d82-f0c196fe9886" providerId="ADAL" clId="{622D6526-C997-4B6E-8166-66D7A23FB44B}" dt="2023-06-01T06:03:07.489" v="10161" actId="478"/>
          <ac:cxnSpMkLst>
            <pc:docMk/>
            <pc:sldMk cId="2238552632" sldId="1675"/>
            <ac:cxnSpMk id="22" creationId="{D0B762C1-BC30-4DBC-2698-58D8C073DAF9}"/>
          </ac:cxnSpMkLst>
        </pc:cxnChg>
        <pc:cxnChg chg="del mod topLvl">
          <ac:chgData name="郭晏誠" userId="e3219672-2777-4d19-8d82-f0c196fe9886" providerId="ADAL" clId="{622D6526-C997-4B6E-8166-66D7A23FB44B}" dt="2023-06-01T06:04:16.760" v="10204" actId="478"/>
          <ac:cxnSpMkLst>
            <pc:docMk/>
            <pc:sldMk cId="2238552632" sldId="1675"/>
            <ac:cxnSpMk id="73" creationId="{A56EB219-2E1C-3866-B477-41CC764C081D}"/>
          </ac:cxnSpMkLst>
        </pc:cxnChg>
        <pc:cxnChg chg="del mod topLvl">
          <ac:chgData name="郭晏誠" userId="e3219672-2777-4d19-8d82-f0c196fe9886" providerId="ADAL" clId="{622D6526-C997-4B6E-8166-66D7A23FB44B}" dt="2023-06-01T06:04:03.281" v="10201" actId="478"/>
          <ac:cxnSpMkLst>
            <pc:docMk/>
            <pc:sldMk cId="2238552632" sldId="1675"/>
            <ac:cxnSpMk id="76" creationId="{D9B1A436-114C-7AAA-B296-5A0CC8A0A38E}"/>
          </ac:cxnSpMkLst>
        </pc:cxnChg>
        <pc:cxnChg chg="del mod topLvl">
          <ac:chgData name="郭晏誠" userId="e3219672-2777-4d19-8d82-f0c196fe9886" providerId="ADAL" clId="{622D6526-C997-4B6E-8166-66D7A23FB44B}" dt="2023-06-01T06:04:16.760" v="10204" actId="478"/>
          <ac:cxnSpMkLst>
            <pc:docMk/>
            <pc:sldMk cId="2238552632" sldId="1675"/>
            <ac:cxnSpMk id="77" creationId="{5A93B491-5DA5-1BF1-E5AC-8A2568D41CAC}"/>
          </ac:cxnSpMkLst>
        </pc:cxnChg>
        <pc:cxnChg chg="del mod topLvl">
          <ac:chgData name="郭晏誠" userId="e3219672-2777-4d19-8d82-f0c196fe9886" providerId="ADAL" clId="{622D6526-C997-4B6E-8166-66D7A23FB44B}" dt="2023-06-01T06:03:17.841" v="10164" actId="478"/>
          <ac:cxnSpMkLst>
            <pc:docMk/>
            <pc:sldMk cId="2238552632" sldId="1675"/>
            <ac:cxnSpMk id="106" creationId="{50FDFFAF-B2A1-AA58-92C6-5DDD425AAAD5}"/>
          </ac:cxnSpMkLst>
        </pc:cxnChg>
        <pc:cxnChg chg="del mod topLvl">
          <ac:chgData name="郭晏誠" userId="e3219672-2777-4d19-8d82-f0c196fe9886" providerId="ADAL" clId="{622D6526-C997-4B6E-8166-66D7A23FB44B}" dt="2023-06-01T06:03:17.841" v="10164" actId="478"/>
          <ac:cxnSpMkLst>
            <pc:docMk/>
            <pc:sldMk cId="2238552632" sldId="1675"/>
            <ac:cxnSpMk id="107" creationId="{E7B1AC25-7DE1-CF08-CE60-0C9026FA4610}"/>
          </ac:cxnSpMkLst>
        </pc:cxnChg>
        <pc:cxnChg chg="del mod topLvl">
          <ac:chgData name="郭晏誠" userId="e3219672-2777-4d19-8d82-f0c196fe9886" providerId="ADAL" clId="{622D6526-C997-4B6E-8166-66D7A23FB44B}" dt="2023-06-01T06:03:17.841" v="10164" actId="478"/>
          <ac:cxnSpMkLst>
            <pc:docMk/>
            <pc:sldMk cId="2238552632" sldId="1675"/>
            <ac:cxnSpMk id="111" creationId="{260BD7DD-2F19-1D1E-F5E7-0F137589BB40}"/>
          </ac:cxnSpMkLst>
        </pc:cxnChg>
        <pc:cxnChg chg="del mod topLvl">
          <ac:chgData name="郭晏誠" userId="e3219672-2777-4d19-8d82-f0c196fe9886" providerId="ADAL" clId="{622D6526-C997-4B6E-8166-66D7A23FB44B}" dt="2023-06-01T06:03:07.489" v="10161" actId="478"/>
          <ac:cxnSpMkLst>
            <pc:docMk/>
            <pc:sldMk cId="2238552632" sldId="1675"/>
            <ac:cxnSpMk id="127" creationId="{6F194BF0-AC26-CCFB-8C15-6B70591C4431}"/>
          </ac:cxnSpMkLst>
        </pc:cxnChg>
        <pc:cxnChg chg="del mod topLvl">
          <ac:chgData name="郭晏誠" userId="e3219672-2777-4d19-8d82-f0c196fe9886" providerId="ADAL" clId="{622D6526-C997-4B6E-8166-66D7A23FB44B}" dt="2023-06-01T06:03:07.489" v="10161" actId="478"/>
          <ac:cxnSpMkLst>
            <pc:docMk/>
            <pc:sldMk cId="2238552632" sldId="1675"/>
            <ac:cxnSpMk id="137" creationId="{49297DEB-5209-6745-612F-769855980A96}"/>
          </ac:cxnSpMkLst>
        </pc:cxnChg>
        <pc:cxnChg chg="add mod topLvl">
          <ac:chgData name="郭晏誠" userId="e3219672-2777-4d19-8d82-f0c196fe9886" providerId="ADAL" clId="{622D6526-C997-4B6E-8166-66D7A23FB44B}" dt="2023-06-01T07:47:57.722" v="11249" actId="1076"/>
          <ac:cxnSpMkLst>
            <pc:docMk/>
            <pc:sldMk cId="2238552632" sldId="1675"/>
            <ac:cxnSpMk id="168" creationId="{37D9076C-7F19-0FCC-8405-DDC0600178FE}"/>
          </ac:cxnSpMkLst>
        </pc:cxnChg>
        <pc:cxnChg chg="del mod topLvl">
          <ac:chgData name="郭晏誠" userId="e3219672-2777-4d19-8d82-f0c196fe9886" providerId="ADAL" clId="{622D6526-C997-4B6E-8166-66D7A23FB44B}" dt="2023-06-01T05:59:05.045" v="10156" actId="478"/>
          <ac:cxnSpMkLst>
            <pc:docMk/>
            <pc:sldMk cId="2238552632" sldId="1675"/>
            <ac:cxnSpMk id="189" creationId="{7A35E819-1600-6D75-069A-E06C62B6EE6E}"/>
          </ac:cxnSpMkLst>
        </pc:cxnChg>
        <pc:cxnChg chg="add del mod topLvl">
          <ac:chgData name="郭晏誠" userId="e3219672-2777-4d19-8d82-f0c196fe9886" providerId="ADAL" clId="{622D6526-C997-4B6E-8166-66D7A23FB44B}" dt="2023-06-01T07:48:06.094" v="11252" actId="478"/>
          <ac:cxnSpMkLst>
            <pc:docMk/>
            <pc:sldMk cId="2238552632" sldId="1675"/>
            <ac:cxnSpMk id="1035" creationId="{E669CC7F-04C5-9FC0-16B5-71CE02FD3D60}"/>
          </ac:cxnSpMkLst>
        </pc:cxnChg>
        <pc:cxnChg chg="add del mod">
          <ac:chgData name="郭晏誠" userId="e3219672-2777-4d19-8d82-f0c196fe9886" providerId="ADAL" clId="{622D6526-C997-4B6E-8166-66D7A23FB44B}" dt="2023-06-01T07:13:49.830" v="10609" actId="478"/>
          <ac:cxnSpMkLst>
            <pc:docMk/>
            <pc:sldMk cId="2238552632" sldId="1675"/>
            <ac:cxnSpMk id="1047" creationId="{D576C8F4-A05D-8EE8-B215-78790B7C79A6}"/>
          </ac:cxnSpMkLst>
        </pc:cxnChg>
        <pc:cxnChg chg="add del mod">
          <ac:chgData name="郭晏誠" userId="e3219672-2777-4d19-8d82-f0c196fe9886" providerId="ADAL" clId="{622D6526-C997-4B6E-8166-66D7A23FB44B}" dt="2023-06-01T07:13:59.531" v="10612" actId="478"/>
          <ac:cxnSpMkLst>
            <pc:docMk/>
            <pc:sldMk cId="2238552632" sldId="1675"/>
            <ac:cxnSpMk id="1049" creationId="{4A4FB7FC-C26E-14D2-27FE-786E6CC26DD2}"/>
          </ac:cxnSpMkLst>
        </pc:cxnChg>
        <pc:cxnChg chg="add mod topLvl">
          <ac:chgData name="郭晏誠" userId="e3219672-2777-4d19-8d82-f0c196fe9886" providerId="ADAL" clId="{622D6526-C997-4B6E-8166-66D7A23FB44B}" dt="2023-06-01T07:34:06.729" v="10905" actId="165"/>
          <ac:cxnSpMkLst>
            <pc:docMk/>
            <pc:sldMk cId="2238552632" sldId="1675"/>
            <ac:cxnSpMk id="1052" creationId="{EDD44A1D-B6E1-9296-348D-9A564E4BBCE5}"/>
          </ac:cxnSpMkLst>
        </pc:cxnChg>
        <pc:cxnChg chg="add del mod">
          <ac:chgData name="郭晏誠" userId="e3219672-2777-4d19-8d82-f0c196fe9886" providerId="ADAL" clId="{622D6526-C997-4B6E-8166-66D7A23FB44B}" dt="2023-06-01T07:29:25.298" v="10816" actId="11529"/>
          <ac:cxnSpMkLst>
            <pc:docMk/>
            <pc:sldMk cId="2238552632" sldId="1675"/>
            <ac:cxnSpMk id="1086" creationId="{3249F91C-24F9-2E8F-9F35-4A50CEB378D8}"/>
          </ac:cxnSpMkLst>
        </pc:cxnChg>
        <pc:cxnChg chg="del mod topLvl">
          <ac:chgData name="郭晏誠" userId="e3219672-2777-4d19-8d82-f0c196fe9886" providerId="ADAL" clId="{622D6526-C997-4B6E-8166-66D7A23FB44B}" dt="2023-06-01T06:03:07.489" v="10161" actId="478"/>
          <ac:cxnSpMkLst>
            <pc:docMk/>
            <pc:sldMk cId="2238552632" sldId="1675"/>
            <ac:cxnSpMk id="2049" creationId="{7F9B640B-F454-57A6-2C82-A417C36EF8C0}"/>
          </ac:cxnSpMkLst>
        </pc:cxnChg>
        <pc:cxnChg chg="add mod">
          <ac:chgData name="郭晏誠" userId="e3219672-2777-4d19-8d82-f0c196fe9886" providerId="ADAL" clId="{622D6526-C997-4B6E-8166-66D7A23FB44B}" dt="2023-06-01T07:32:02.445" v="10885" actId="1582"/>
          <ac:cxnSpMkLst>
            <pc:docMk/>
            <pc:sldMk cId="2238552632" sldId="1675"/>
            <ac:cxnSpMk id="2050" creationId="{59852BDD-E818-B755-E9E3-26A62D57C627}"/>
          </ac:cxnSpMkLst>
        </pc:cxnChg>
        <pc:cxnChg chg="add mod">
          <ac:chgData name="郭晏誠" userId="e3219672-2777-4d19-8d82-f0c196fe9886" providerId="ADAL" clId="{622D6526-C997-4B6E-8166-66D7A23FB44B}" dt="2023-06-01T07:32:02.445" v="10885" actId="1582"/>
          <ac:cxnSpMkLst>
            <pc:docMk/>
            <pc:sldMk cId="2238552632" sldId="1675"/>
            <ac:cxnSpMk id="2051" creationId="{ECA52BD9-088C-5F55-4D44-D63A3562C78B}"/>
          </ac:cxnSpMkLst>
        </pc:cxnChg>
        <pc:cxnChg chg="del mod topLvl">
          <ac:chgData name="郭晏誠" userId="e3219672-2777-4d19-8d82-f0c196fe9886" providerId="ADAL" clId="{622D6526-C997-4B6E-8166-66D7A23FB44B}" dt="2023-06-01T05:59:05.045" v="10156" actId="478"/>
          <ac:cxnSpMkLst>
            <pc:docMk/>
            <pc:sldMk cId="2238552632" sldId="1675"/>
            <ac:cxnSpMk id="2053" creationId="{D42B7916-014E-1388-4F8D-48949AE43C14}"/>
          </ac:cxnSpMkLst>
        </pc:cxnChg>
        <pc:cxnChg chg="add mod">
          <ac:chgData name="郭晏誠" userId="e3219672-2777-4d19-8d82-f0c196fe9886" providerId="ADAL" clId="{622D6526-C997-4B6E-8166-66D7A23FB44B}" dt="2023-06-01T07:32:02.445" v="10885" actId="1582"/>
          <ac:cxnSpMkLst>
            <pc:docMk/>
            <pc:sldMk cId="2238552632" sldId="1675"/>
            <ac:cxnSpMk id="2057" creationId="{B91ABD90-6499-ECFE-EC0E-0536686ECA16}"/>
          </ac:cxnSpMkLst>
        </pc:cxnChg>
        <pc:cxnChg chg="del mod topLvl">
          <ac:chgData name="郭晏誠" userId="e3219672-2777-4d19-8d82-f0c196fe9886" providerId="ADAL" clId="{622D6526-C997-4B6E-8166-66D7A23FB44B}" dt="2023-06-01T05:59:05.045" v="10156" actId="478"/>
          <ac:cxnSpMkLst>
            <pc:docMk/>
            <pc:sldMk cId="2238552632" sldId="1675"/>
            <ac:cxnSpMk id="2071" creationId="{1D39870E-D6F5-E4D0-50BF-A5860F09DD32}"/>
          </ac:cxnSpMkLst>
        </pc:cxnChg>
        <pc:cxnChg chg="del mod topLvl">
          <ac:chgData name="郭晏誠" userId="e3219672-2777-4d19-8d82-f0c196fe9886" providerId="ADAL" clId="{622D6526-C997-4B6E-8166-66D7A23FB44B}" dt="2023-06-01T05:59:05.045" v="10156" actId="478"/>
          <ac:cxnSpMkLst>
            <pc:docMk/>
            <pc:sldMk cId="2238552632" sldId="1675"/>
            <ac:cxnSpMk id="2077" creationId="{2C3D0BF8-EDA2-3AF1-7E8A-E0E2D9D8621D}"/>
          </ac:cxnSpMkLst>
        </pc:cxnChg>
        <pc:cxnChg chg="del mod topLvl">
          <ac:chgData name="郭晏誠" userId="e3219672-2777-4d19-8d82-f0c196fe9886" providerId="ADAL" clId="{622D6526-C997-4B6E-8166-66D7A23FB44B}" dt="2023-06-01T05:59:05.045" v="10156" actId="478"/>
          <ac:cxnSpMkLst>
            <pc:docMk/>
            <pc:sldMk cId="2238552632" sldId="1675"/>
            <ac:cxnSpMk id="2078" creationId="{B4E0041F-4746-8A91-AE4B-7CEFB22CAB43}"/>
          </ac:cxnSpMkLst>
        </pc:cxnChg>
        <pc:cxnChg chg="del mod topLvl">
          <ac:chgData name="郭晏誠" userId="e3219672-2777-4d19-8d82-f0c196fe9886" providerId="ADAL" clId="{622D6526-C997-4B6E-8166-66D7A23FB44B}" dt="2023-06-01T05:59:05.045" v="10156" actId="478"/>
          <ac:cxnSpMkLst>
            <pc:docMk/>
            <pc:sldMk cId="2238552632" sldId="1675"/>
            <ac:cxnSpMk id="2080" creationId="{AB8C63F0-B410-74B0-180F-CCBDA088FE30}"/>
          </ac:cxnSpMkLst>
        </pc:cxnChg>
        <pc:cxnChg chg="del mod topLvl">
          <ac:chgData name="郭晏誠" userId="e3219672-2777-4d19-8d82-f0c196fe9886" providerId="ADAL" clId="{622D6526-C997-4B6E-8166-66D7A23FB44B}" dt="2023-06-01T05:59:05.045" v="10156" actId="478"/>
          <ac:cxnSpMkLst>
            <pc:docMk/>
            <pc:sldMk cId="2238552632" sldId="1675"/>
            <ac:cxnSpMk id="2081" creationId="{99D67370-6794-C8B6-7FA4-0879AF57A1EC}"/>
          </ac:cxnSpMkLst>
        </pc:cxnChg>
        <pc:cxnChg chg="add mod">
          <ac:chgData name="郭晏誠" userId="e3219672-2777-4d19-8d82-f0c196fe9886" providerId="ADAL" clId="{622D6526-C997-4B6E-8166-66D7A23FB44B}" dt="2023-06-01T07:32:02.445" v="10885" actId="1582"/>
          <ac:cxnSpMkLst>
            <pc:docMk/>
            <pc:sldMk cId="2238552632" sldId="1675"/>
            <ac:cxnSpMk id="2082" creationId="{70C6C9E9-8EB4-9A46-D691-FD04F7AFBDB4}"/>
          </ac:cxnSpMkLst>
        </pc:cxnChg>
        <pc:cxnChg chg="del mod topLvl">
          <ac:chgData name="郭晏誠" userId="e3219672-2777-4d19-8d82-f0c196fe9886" providerId="ADAL" clId="{622D6526-C997-4B6E-8166-66D7A23FB44B}" dt="2023-06-01T05:59:05.045" v="10156" actId="478"/>
          <ac:cxnSpMkLst>
            <pc:docMk/>
            <pc:sldMk cId="2238552632" sldId="1675"/>
            <ac:cxnSpMk id="2085" creationId="{DF1A0D1B-75B2-E511-DD73-B6BCC2BCC877}"/>
          </ac:cxnSpMkLst>
        </pc:cxnChg>
        <pc:cxnChg chg="del mod topLvl">
          <ac:chgData name="郭晏誠" userId="e3219672-2777-4d19-8d82-f0c196fe9886" providerId="ADAL" clId="{622D6526-C997-4B6E-8166-66D7A23FB44B}" dt="2023-06-01T05:59:05.045" v="10156" actId="478"/>
          <ac:cxnSpMkLst>
            <pc:docMk/>
            <pc:sldMk cId="2238552632" sldId="1675"/>
            <ac:cxnSpMk id="2086" creationId="{EFA9FD7C-B8FC-08DF-97F4-6B61D92CF18B}"/>
          </ac:cxnSpMkLst>
        </pc:cxnChg>
        <pc:cxnChg chg="add mod">
          <ac:chgData name="郭晏誠" userId="e3219672-2777-4d19-8d82-f0c196fe9886" providerId="ADAL" clId="{622D6526-C997-4B6E-8166-66D7A23FB44B}" dt="2023-06-01T07:32:02.445" v="10885" actId="1582"/>
          <ac:cxnSpMkLst>
            <pc:docMk/>
            <pc:sldMk cId="2238552632" sldId="1675"/>
            <ac:cxnSpMk id="2088" creationId="{094A042B-70F1-2C02-2EF6-A51ABCEAD8E5}"/>
          </ac:cxnSpMkLst>
        </pc:cxnChg>
        <pc:cxnChg chg="add mod">
          <ac:chgData name="郭晏誠" userId="e3219672-2777-4d19-8d82-f0c196fe9886" providerId="ADAL" clId="{622D6526-C997-4B6E-8166-66D7A23FB44B}" dt="2023-06-01T07:32:02.445" v="10885" actId="1582"/>
          <ac:cxnSpMkLst>
            <pc:docMk/>
            <pc:sldMk cId="2238552632" sldId="1675"/>
            <ac:cxnSpMk id="2098" creationId="{D54173B0-7031-6749-33F3-A0E5A834EA4B}"/>
          </ac:cxnSpMkLst>
        </pc:cxnChg>
        <pc:cxnChg chg="add mod">
          <ac:chgData name="郭晏誠" userId="e3219672-2777-4d19-8d82-f0c196fe9886" providerId="ADAL" clId="{622D6526-C997-4B6E-8166-66D7A23FB44B}" dt="2023-06-01T07:32:02.445" v="10885" actId="1582"/>
          <ac:cxnSpMkLst>
            <pc:docMk/>
            <pc:sldMk cId="2238552632" sldId="1675"/>
            <ac:cxnSpMk id="2101" creationId="{A82264F4-117B-50C1-53C2-5FBC8E34E41F}"/>
          </ac:cxnSpMkLst>
        </pc:cxnChg>
        <pc:cxnChg chg="add mod">
          <ac:chgData name="郭晏誠" userId="e3219672-2777-4d19-8d82-f0c196fe9886" providerId="ADAL" clId="{622D6526-C997-4B6E-8166-66D7A23FB44B}" dt="2023-06-01T07:32:02.445" v="10885" actId="1582"/>
          <ac:cxnSpMkLst>
            <pc:docMk/>
            <pc:sldMk cId="2238552632" sldId="1675"/>
            <ac:cxnSpMk id="2105" creationId="{C247AE00-6581-46F8-CA95-69EC709D1F00}"/>
          </ac:cxnSpMkLst>
        </pc:cxnChg>
        <pc:cxnChg chg="add mod">
          <ac:chgData name="郭晏誠" userId="e3219672-2777-4d19-8d82-f0c196fe9886" providerId="ADAL" clId="{622D6526-C997-4B6E-8166-66D7A23FB44B}" dt="2023-06-01T07:32:02.445" v="10885" actId="1582"/>
          <ac:cxnSpMkLst>
            <pc:docMk/>
            <pc:sldMk cId="2238552632" sldId="1675"/>
            <ac:cxnSpMk id="2109" creationId="{98A4091D-3466-9F92-87E2-65260A03BEB5}"/>
          </ac:cxnSpMkLst>
        </pc:cxnChg>
        <pc:cxnChg chg="add mod">
          <ac:chgData name="郭晏誠" userId="e3219672-2777-4d19-8d82-f0c196fe9886" providerId="ADAL" clId="{622D6526-C997-4B6E-8166-66D7A23FB44B}" dt="2023-06-01T07:32:02.445" v="10885" actId="1582"/>
          <ac:cxnSpMkLst>
            <pc:docMk/>
            <pc:sldMk cId="2238552632" sldId="1675"/>
            <ac:cxnSpMk id="2112" creationId="{47579FAB-7F57-CCAF-88ED-AB41F50641BE}"/>
          </ac:cxnSpMkLst>
        </pc:cxnChg>
        <pc:cxnChg chg="add mod">
          <ac:chgData name="郭晏誠" userId="e3219672-2777-4d19-8d82-f0c196fe9886" providerId="ADAL" clId="{622D6526-C997-4B6E-8166-66D7A23FB44B}" dt="2023-06-01T07:32:02.445" v="10885" actId="1582"/>
          <ac:cxnSpMkLst>
            <pc:docMk/>
            <pc:sldMk cId="2238552632" sldId="1675"/>
            <ac:cxnSpMk id="2115" creationId="{C6520AA2-A14C-741B-17DB-4D54F0DFEC42}"/>
          </ac:cxnSpMkLst>
        </pc:cxnChg>
        <pc:cxnChg chg="add mod">
          <ac:chgData name="郭晏誠" userId="e3219672-2777-4d19-8d82-f0c196fe9886" providerId="ADAL" clId="{622D6526-C997-4B6E-8166-66D7A23FB44B}" dt="2023-06-01T07:32:02.445" v="10885" actId="1582"/>
          <ac:cxnSpMkLst>
            <pc:docMk/>
            <pc:sldMk cId="2238552632" sldId="1675"/>
            <ac:cxnSpMk id="2118" creationId="{65AB6516-0FB3-3367-52F2-EFEA6EA5EC80}"/>
          </ac:cxnSpMkLst>
        </pc:cxnChg>
        <pc:cxnChg chg="add mod">
          <ac:chgData name="郭晏誠" userId="e3219672-2777-4d19-8d82-f0c196fe9886" providerId="ADAL" clId="{622D6526-C997-4B6E-8166-66D7A23FB44B}" dt="2023-06-01T07:32:02.445" v="10885" actId="1582"/>
          <ac:cxnSpMkLst>
            <pc:docMk/>
            <pc:sldMk cId="2238552632" sldId="1675"/>
            <ac:cxnSpMk id="2121" creationId="{C1BB02EB-3B6C-DF46-52D6-70DB042C6AEF}"/>
          </ac:cxnSpMkLst>
        </pc:cxnChg>
        <pc:cxnChg chg="add mod">
          <ac:chgData name="郭晏誠" userId="e3219672-2777-4d19-8d82-f0c196fe9886" providerId="ADAL" clId="{622D6526-C997-4B6E-8166-66D7A23FB44B}" dt="2023-06-01T07:32:02.445" v="10885" actId="1582"/>
          <ac:cxnSpMkLst>
            <pc:docMk/>
            <pc:sldMk cId="2238552632" sldId="1675"/>
            <ac:cxnSpMk id="2126" creationId="{8DFB6EE6-218B-F622-932F-9B65FDE21234}"/>
          </ac:cxnSpMkLst>
        </pc:cxnChg>
        <pc:cxnChg chg="add mod">
          <ac:chgData name="郭晏誠" userId="e3219672-2777-4d19-8d82-f0c196fe9886" providerId="ADAL" clId="{622D6526-C997-4B6E-8166-66D7A23FB44B}" dt="2023-06-01T07:32:02.445" v="10885" actId="1582"/>
          <ac:cxnSpMkLst>
            <pc:docMk/>
            <pc:sldMk cId="2238552632" sldId="1675"/>
            <ac:cxnSpMk id="2129" creationId="{F7822AB1-1718-EA4E-05B4-ECE66936C8C1}"/>
          </ac:cxnSpMkLst>
        </pc:cxnChg>
        <pc:cxnChg chg="add mod">
          <ac:chgData name="郭晏誠" userId="e3219672-2777-4d19-8d82-f0c196fe9886" providerId="ADAL" clId="{622D6526-C997-4B6E-8166-66D7A23FB44B}" dt="2023-06-01T07:32:02.445" v="10885" actId="1582"/>
          <ac:cxnSpMkLst>
            <pc:docMk/>
            <pc:sldMk cId="2238552632" sldId="1675"/>
            <ac:cxnSpMk id="2132" creationId="{6FFBC2D0-93D6-2EDD-09A3-08879F4162F2}"/>
          </ac:cxnSpMkLst>
        </pc:cxnChg>
        <pc:cxnChg chg="add mod">
          <ac:chgData name="郭晏誠" userId="e3219672-2777-4d19-8d82-f0c196fe9886" providerId="ADAL" clId="{622D6526-C997-4B6E-8166-66D7A23FB44B}" dt="2023-06-01T07:32:02.445" v="10885" actId="1582"/>
          <ac:cxnSpMkLst>
            <pc:docMk/>
            <pc:sldMk cId="2238552632" sldId="1675"/>
            <ac:cxnSpMk id="2140" creationId="{690F79BC-2734-FE97-97DD-E761680364B4}"/>
          </ac:cxnSpMkLst>
        </pc:cxnChg>
        <pc:cxnChg chg="add mod">
          <ac:chgData name="郭晏誠" userId="e3219672-2777-4d19-8d82-f0c196fe9886" providerId="ADAL" clId="{622D6526-C997-4B6E-8166-66D7A23FB44B}" dt="2023-06-01T07:32:02.445" v="10885" actId="1582"/>
          <ac:cxnSpMkLst>
            <pc:docMk/>
            <pc:sldMk cId="2238552632" sldId="1675"/>
            <ac:cxnSpMk id="2143" creationId="{CD4E0685-F2FB-6C9C-5740-4EC052F49342}"/>
          </ac:cxnSpMkLst>
        </pc:cxnChg>
        <pc:cxnChg chg="add mod">
          <ac:chgData name="郭晏誠" userId="e3219672-2777-4d19-8d82-f0c196fe9886" providerId="ADAL" clId="{622D6526-C997-4B6E-8166-66D7A23FB44B}" dt="2023-06-01T07:46:54.023" v="11227" actId="14100"/>
          <ac:cxnSpMkLst>
            <pc:docMk/>
            <pc:sldMk cId="2238552632" sldId="1675"/>
            <ac:cxnSpMk id="2152" creationId="{7DADB2E4-D4D2-3507-86F8-8645B309C763}"/>
          </ac:cxnSpMkLst>
        </pc:cxnChg>
        <pc:cxnChg chg="add del mod">
          <ac:chgData name="郭晏誠" userId="e3219672-2777-4d19-8d82-f0c196fe9886" providerId="ADAL" clId="{622D6526-C997-4B6E-8166-66D7A23FB44B}" dt="2023-06-01T07:41:05.239" v="11081"/>
          <ac:cxnSpMkLst>
            <pc:docMk/>
            <pc:sldMk cId="2238552632" sldId="1675"/>
            <ac:cxnSpMk id="2168" creationId="{F66DF701-FAAC-0B95-FBAA-C5DF94E75EE1}"/>
          </ac:cxnSpMkLst>
        </pc:cxnChg>
        <pc:cxnChg chg="add mod">
          <ac:chgData name="郭晏誠" userId="e3219672-2777-4d19-8d82-f0c196fe9886" providerId="ADAL" clId="{622D6526-C997-4B6E-8166-66D7A23FB44B}" dt="2023-06-01T07:41:04.695" v="11080" actId="571"/>
          <ac:cxnSpMkLst>
            <pc:docMk/>
            <pc:sldMk cId="2238552632" sldId="1675"/>
            <ac:cxnSpMk id="2174" creationId="{3FF27743-FCDC-0187-D724-6B5CE633A3EB}"/>
          </ac:cxnSpMkLst>
        </pc:cxnChg>
        <pc:cxnChg chg="add mod">
          <ac:chgData name="郭晏誠" userId="e3219672-2777-4d19-8d82-f0c196fe9886" providerId="ADAL" clId="{622D6526-C997-4B6E-8166-66D7A23FB44B}" dt="2023-06-01T07:46:02.645" v="11210" actId="14100"/>
          <ac:cxnSpMkLst>
            <pc:docMk/>
            <pc:sldMk cId="2238552632" sldId="1675"/>
            <ac:cxnSpMk id="2181" creationId="{B15A4868-1972-A58C-628A-CC29EA431E33}"/>
          </ac:cxnSpMkLst>
        </pc:cxnChg>
        <pc:cxnChg chg="add mod">
          <ac:chgData name="郭晏誠" userId="e3219672-2777-4d19-8d82-f0c196fe9886" providerId="ADAL" clId="{622D6526-C997-4B6E-8166-66D7A23FB44B}" dt="2023-06-01T07:48:23.896" v="11258" actId="14100"/>
          <ac:cxnSpMkLst>
            <pc:docMk/>
            <pc:sldMk cId="2238552632" sldId="1675"/>
            <ac:cxnSpMk id="2197" creationId="{40CD69C8-2C55-3602-2169-0464AD0C078B}"/>
          </ac:cxnSpMkLst>
        </pc:cxnChg>
      </pc:sldChg>
      <pc:sldChg chg="addSp delSp modSp add mod ord modAnim modShow">
        <pc:chgData name="郭晏誠" userId="e3219672-2777-4d19-8d82-f0c196fe9886" providerId="ADAL" clId="{622D6526-C997-4B6E-8166-66D7A23FB44B}" dt="2023-06-02T02:55:22.472" v="11558" actId="1076"/>
        <pc:sldMkLst>
          <pc:docMk/>
          <pc:sldMk cId="3773114679" sldId="1675"/>
        </pc:sldMkLst>
        <pc:spChg chg="mod">
          <ac:chgData name="郭晏誠" userId="e3219672-2777-4d19-8d82-f0c196fe9886" providerId="ADAL" clId="{622D6526-C997-4B6E-8166-66D7A23FB44B}" dt="2023-06-01T08:20:36.392" v="11501"/>
          <ac:spMkLst>
            <pc:docMk/>
            <pc:sldMk cId="3773114679" sldId="1675"/>
            <ac:spMk id="2" creationId="{0077CA97-3ADA-D96E-1FE9-325C6438A9C1}"/>
          </ac:spMkLst>
        </pc:spChg>
        <pc:spChg chg="del mod">
          <ac:chgData name="郭晏誠" userId="e3219672-2777-4d19-8d82-f0c196fe9886" providerId="ADAL" clId="{622D6526-C997-4B6E-8166-66D7A23FB44B}" dt="2023-06-01T07:58:13.113" v="11383" actId="478"/>
          <ac:spMkLst>
            <pc:docMk/>
            <pc:sldMk cId="3773114679" sldId="1675"/>
            <ac:spMk id="3" creationId="{A1A63981-AC74-6259-9076-85D0EAC61BDE}"/>
          </ac:spMkLst>
        </pc:spChg>
        <pc:spChg chg="mod">
          <ac:chgData name="郭晏誠" userId="e3219672-2777-4d19-8d82-f0c196fe9886" providerId="ADAL" clId="{622D6526-C997-4B6E-8166-66D7A23FB44B}" dt="2023-06-02T02:55:22.472" v="11558" actId="1076"/>
          <ac:spMkLst>
            <pc:docMk/>
            <pc:sldMk cId="3773114679" sldId="1675"/>
            <ac:spMk id="4" creationId="{DE90FB1F-3D08-5FAB-59E6-EFBE54A9A190}"/>
          </ac:spMkLst>
        </pc:spChg>
        <pc:spChg chg="del mod topLvl">
          <ac:chgData name="郭晏誠" userId="e3219672-2777-4d19-8d82-f0c196fe9886" providerId="ADAL" clId="{622D6526-C997-4B6E-8166-66D7A23FB44B}" dt="2023-06-01T07:58:59.122" v="11389" actId="478"/>
          <ac:spMkLst>
            <pc:docMk/>
            <pc:sldMk cId="3773114679" sldId="1675"/>
            <ac:spMk id="7" creationId="{2625AFC0-D5E3-93A5-19B6-738BE7B15A87}"/>
          </ac:spMkLst>
        </pc:spChg>
        <pc:spChg chg="mod topLvl">
          <ac:chgData name="郭晏誠" userId="e3219672-2777-4d19-8d82-f0c196fe9886" providerId="ADAL" clId="{622D6526-C997-4B6E-8166-66D7A23FB44B}" dt="2023-06-01T07:58:26.686" v="11387" actId="165"/>
          <ac:spMkLst>
            <pc:docMk/>
            <pc:sldMk cId="3773114679" sldId="1675"/>
            <ac:spMk id="8" creationId="{5AAA7142-E107-4AC1-8019-AB84D48C0D5C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10" creationId="{86EA8D2E-1007-4785-F6B7-7E6A4B5EFC07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11" creationId="{0028B7CD-B923-5F63-1C73-DD3E2638B1A2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12" creationId="{C75C14D2-8905-5E4E-D29E-517B836668AD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13" creationId="{9EE574BA-63B4-4E4F-30DA-68DAE429CD52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14" creationId="{05231966-8ED3-70AB-C8A9-8B1CAD46BD79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15" creationId="{C9F6069E-DA67-77A1-3DA5-89068BED319B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16" creationId="{959B8EEF-FF1B-28EA-89E4-331DE83940D4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17" creationId="{53A0D598-3AB5-B597-B419-EC58DFC0DEB5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18" creationId="{42F79DA3-33D2-CD66-81B9-F9A092D93C92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19" creationId="{62B646EA-4383-259E-7E00-C85C80624989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21" creationId="{632F00E4-A59A-BF93-1ECF-3ADBCE238C11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22" creationId="{818252F3-19B0-C4EC-9BBC-F3556DA5E25C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26" creationId="{C5ED3D30-285E-EC12-A15B-6532ED0705A3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27" creationId="{5E91489B-B5AE-CA8F-0D32-3C51115CD1D5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28" creationId="{00AA19ED-65B8-0676-2AE1-687010DA1B5E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29" creationId="{353522D3-C2DF-0503-D8EE-38678BE151DA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30" creationId="{09F5DC30-7B20-8DBE-A686-393991CC94E5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31" creationId="{90BB7420-8D96-4194-2D02-6CA4FDFF94E9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32" creationId="{C0B46130-DA05-0232-FB34-7D4568111611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33" creationId="{4107234A-A68C-8830-0003-FE21ACA77A90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34" creationId="{A5F0BBE3-0C64-822B-C481-076CAD2ED9F2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36" creationId="{FE8BFA51-7B04-78B1-C9D9-DD0BEA8C5473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37" creationId="{F67DBAD3-E1ED-CE9D-BA17-A79E695E6D96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38" creationId="{E191BB56-6D36-AD4F-7649-C7F6AD4E4F8F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39" creationId="{4C212D6F-A2A2-C39F-768F-0BF190AE82F2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40" creationId="{27460DBA-3DB2-CE31-ADFF-0B6975F85D8B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41" creationId="{6EA3C06B-82BB-4C88-5345-0C2F5133D11B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42" creationId="{C8CC0B01-68B7-4B46-8FE3-E13BED282A82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45" creationId="{736C7C10-430D-B64B-C938-D31A9328EC8A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46" creationId="{7D6FBF57-4E82-6F83-96B2-04643A39034A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47" creationId="{5C869528-785D-1F4F-9E30-66325E514370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48" creationId="{81F49437-6A6B-1943-0D60-E18FA4A7000F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50" creationId="{A5DF70A4-55F2-17E2-816B-CF31C9406935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51" creationId="{D8D42232-A8F5-7C7C-6ACC-C52E1B39C321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52" creationId="{D81D236B-6C76-CFB6-B7D2-73C2272855F5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53" creationId="{ED06606C-757F-4BD2-4C2F-CCEB42C4A352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54" creationId="{F52F188F-D230-278C-51D8-286124594BB5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55" creationId="{5F876F01-B2EB-1A06-DC5B-E5E9671018D1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56" creationId="{B7C4A043-CC67-0E78-1E7B-3647F0F05A95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57" creationId="{D355CFEE-D95F-F470-72C9-D52FFDAAC4CC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58" creationId="{DC135734-2007-28F4-77C3-F524498CB6B4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59" creationId="{62EC9ABD-B6CB-0622-B82D-643902774AB2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60" creationId="{0D05C8F8-F140-F62B-582F-A0010758A262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62" creationId="{1C1E3126-B36C-5C8F-E5B8-7BA0F5583B3F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63" creationId="{29A7DE00-0604-3C05-4E15-29EF8EDF2C9B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1024" creationId="{7C87F3A1-EC72-C0E7-FDD9-DC8DCB35BB9D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1025" creationId="{F610FFC3-15D9-88EF-BA4C-79605F23ABE3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1026" creationId="{87484F01-DACC-32AC-CC94-59213F1B2107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1029" creationId="{04151E70-4E73-2027-5055-C7F863814DE4}"/>
          </ac:spMkLst>
        </pc:spChg>
        <pc:spChg chg="mod topLvl">
          <ac:chgData name="郭晏誠" userId="e3219672-2777-4d19-8d82-f0c196fe9886" providerId="ADAL" clId="{622D6526-C997-4B6E-8166-66D7A23FB44B}" dt="2023-06-01T07:58:31.908" v="11388" actId="165"/>
          <ac:spMkLst>
            <pc:docMk/>
            <pc:sldMk cId="3773114679" sldId="1675"/>
            <ac:spMk id="1032" creationId="{BEC86DF8-4F01-F396-D0A7-D19B9C9FAF3F}"/>
          </ac:spMkLst>
        </pc:spChg>
        <pc:grpChg chg="add del mod">
          <ac:chgData name="郭晏誠" userId="e3219672-2777-4d19-8d82-f0c196fe9886" providerId="ADAL" clId="{622D6526-C997-4B6E-8166-66D7A23FB44B}" dt="2023-06-01T07:58:20.010" v="11386" actId="165"/>
          <ac:grpSpMkLst>
            <pc:docMk/>
            <pc:sldMk cId="3773114679" sldId="1675"/>
            <ac:grpSpMk id="5" creationId="{7202C3E6-70A6-860D-B99D-3111EC86371C}"/>
          </ac:grpSpMkLst>
        </pc:grpChg>
        <pc:grpChg chg="del mod topLvl">
          <ac:chgData name="郭晏誠" userId="e3219672-2777-4d19-8d82-f0c196fe9886" providerId="ADAL" clId="{622D6526-C997-4B6E-8166-66D7A23FB44B}" dt="2023-06-01T07:58:26.686" v="11387" actId="165"/>
          <ac:grpSpMkLst>
            <pc:docMk/>
            <pc:sldMk cId="3773114679" sldId="1675"/>
            <ac:grpSpMk id="6" creationId="{21A7537A-9105-9E53-DB5A-D816C83626F9}"/>
          </ac:grpSpMkLst>
        </pc:grpChg>
        <pc:grpChg chg="del mod topLvl">
          <ac:chgData name="郭晏誠" userId="e3219672-2777-4d19-8d82-f0c196fe9886" providerId="ADAL" clId="{622D6526-C997-4B6E-8166-66D7A23FB44B}" dt="2023-06-01T07:58:31.908" v="11388" actId="165"/>
          <ac:grpSpMkLst>
            <pc:docMk/>
            <pc:sldMk cId="3773114679" sldId="1675"/>
            <ac:grpSpMk id="9" creationId="{986A547D-1715-298F-C09A-7E7C3CBD160E}"/>
          </ac:grpSpMkLst>
        </pc:grpChg>
        <pc:picChg chg="mod topLvl">
          <ac:chgData name="郭晏誠" userId="e3219672-2777-4d19-8d82-f0c196fe9886" providerId="ADAL" clId="{622D6526-C997-4B6E-8166-66D7A23FB44B}" dt="2023-06-01T07:58:31.908" v="11388" actId="165"/>
          <ac:picMkLst>
            <pc:docMk/>
            <pc:sldMk cId="3773114679" sldId="1675"/>
            <ac:picMk id="20" creationId="{7EDAEA3C-7756-6331-8ADF-668531DB41CB}"/>
          </ac:picMkLst>
        </pc:picChg>
        <pc:picChg chg="mod topLvl">
          <ac:chgData name="郭晏誠" userId="e3219672-2777-4d19-8d82-f0c196fe9886" providerId="ADAL" clId="{622D6526-C997-4B6E-8166-66D7A23FB44B}" dt="2023-06-01T07:58:31.908" v="11388" actId="165"/>
          <ac:picMkLst>
            <pc:docMk/>
            <pc:sldMk cId="3773114679" sldId="1675"/>
            <ac:picMk id="23" creationId="{B6595ECF-CDCD-A851-8787-9023D61C9FF4}"/>
          </ac:picMkLst>
        </pc:picChg>
        <pc:picChg chg="del">
          <ac:chgData name="郭晏誠" userId="e3219672-2777-4d19-8d82-f0c196fe9886" providerId="ADAL" clId="{622D6526-C997-4B6E-8166-66D7A23FB44B}" dt="2023-06-01T07:58:13.613" v="11384" actId="478"/>
          <ac:picMkLst>
            <pc:docMk/>
            <pc:sldMk cId="3773114679" sldId="1675"/>
            <ac:picMk id="1043" creationId="{EC8B5F78-C70E-B7D2-80D7-5101C630645C}"/>
          </ac:picMkLst>
        </pc:picChg>
        <pc:cxnChg chg="mod topLvl">
          <ac:chgData name="郭晏誠" userId="e3219672-2777-4d19-8d82-f0c196fe9886" providerId="ADAL" clId="{622D6526-C997-4B6E-8166-66D7A23FB44B}" dt="2023-06-01T07:58:31.908" v="11388" actId="165"/>
          <ac:cxnSpMkLst>
            <pc:docMk/>
            <pc:sldMk cId="3773114679" sldId="1675"/>
            <ac:cxnSpMk id="24" creationId="{EEBA1B6D-768E-FFAF-7E5E-8C7C1D9FF84F}"/>
          </ac:cxnSpMkLst>
        </pc:cxnChg>
        <pc:cxnChg chg="mod topLvl">
          <ac:chgData name="郭晏誠" userId="e3219672-2777-4d19-8d82-f0c196fe9886" providerId="ADAL" clId="{622D6526-C997-4B6E-8166-66D7A23FB44B}" dt="2023-06-01T07:58:31.908" v="11388" actId="165"/>
          <ac:cxnSpMkLst>
            <pc:docMk/>
            <pc:sldMk cId="3773114679" sldId="1675"/>
            <ac:cxnSpMk id="25" creationId="{349EAC2F-1DA7-EFF6-8765-F77F2E625F0B}"/>
          </ac:cxnSpMkLst>
        </pc:cxnChg>
        <pc:cxnChg chg="mod topLvl">
          <ac:chgData name="郭晏誠" userId="e3219672-2777-4d19-8d82-f0c196fe9886" providerId="ADAL" clId="{622D6526-C997-4B6E-8166-66D7A23FB44B}" dt="2023-06-01T07:58:31.908" v="11388" actId="165"/>
          <ac:cxnSpMkLst>
            <pc:docMk/>
            <pc:sldMk cId="3773114679" sldId="1675"/>
            <ac:cxnSpMk id="35" creationId="{29AA56E5-E812-DD43-99F9-D582C034245C}"/>
          </ac:cxnSpMkLst>
        </pc:cxnChg>
        <pc:cxnChg chg="mod topLvl">
          <ac:chgData name="郭晏誠" userId="e3219672-2777-4d19-8d82-f0c196fe9886" providerId="ADAL" clId="{622D6526-C997-4B6E-8166-66D7A23FB44B}" dt="2023-06-01T07:58:31.908" v="11388" actId="165"/>
          <ac:cxnSpMkLst>
            <pc:docMk/>
            <pc:sldMk cId="3773114679" sldId="1675"/>
            <ac:cxnSpMk id="43" creationId="{FAC8F1BE-FB75-240C-935C-F0E14A34F3F9}"/>
          </ac:cxnSpMkLst>
        </pc:cxnChg>
        <pc:cxnChg chg="mod topLvl">
          <ac:chgData name="郭晏誠" userId="e3219672-2777-4d19-8d82-f0c196fe9886" providerId="ADAL" clId="{622D6526-C997-4B6E-8166-66D7A23FB44B}" dt="2023-06-01T07:58:31.908" v="11388" actId="165"/>
          <ac:cxnSpMkLst>
            <pc:docMk/>
            <pc:sldMk cId="3773114679" sldId="1675"/>
            <ac:cxnSpMk id="44" creationId="{9BFB0181-9B1E-495A-2907-021E3B3C6A32}"/>
          </ac:cxnSpMkLst>
        </pc:cxnChg>
        <pc:cxnChg chg="mod topLvl">
          <ac:chgData name="郭晏誠" userId="e3219672-2777-4d19-8d82-f0c196fe9886" providerId="ADAL" clId="{622D6526-C997-4B6E-8166-66D7A23FB44B}" dt="2023-06-01T07:58:31.908" v="11388" actId="165"/>
          <ac:cxnSpMkLst>
            <pc:docMk/>
            <pc:sldMk cId="3773114679" sldId="1675"/>
            <ac:cxnSpMk id="49" creationId="{BF74D832-B730-B713-4800-EC6441FB81A7}"/>
          </ac:cxnSpMkLst>
        </pc:cxnChg>
        <pc:cxnChg chg="mod topLvl">
          <ac:chgData name="郭晏誠" userId="e3219672-2777-4d19-8d82-f0c196fe9886" providerId="ADAL" clId="{622D6526-C997-4B6E-8166-66D7A23FB44B}" dt="2023-06-01T07:58:31.908" v="11388" actId="165"/>
          <ac:cxnSpMkLst>
            <pc:docMk/>
            <pc:sldMk cId="3773114679" sldId="1675"/>
            <ac:cxnSpMk id="61" creationId="{A5599823-42AC-0714-DFC1-94B007017132}"/>
          </ac:cxnSpMkLst>
        </pc:cxnChg>
        <pc:cxnChg chg="mod topLvl">
          <ac:chgData name="郭晏誠" userId="e3219672-2777-4d19-8d82-f0c196fe9886" providerId="ADAL" clId="{622D6526-C997-4B6E-8166-66D7A23FB44B}" dt="2023-06-01T07:58:31.908" v="11388" actId="165"/>
          <ac:cxnSpMkLst>
            <pc:docMk/>
            <pc:sldMk cId="3773114679" sldId="1675"/>
            <ac:cxnSpMk id="1027" creationId="{1F67E86A-C0BB-4BFE-3E86-A043805D41F9}"/>
          </ac:cxnSpMkLst>
        </pc:cxnChg>
        <pc:cxnChg chg="mod topLvl">
          <ac:chgData name="郭晏誠" userId="e3219672-2777-4d19-8d82-f0c196fe9886" providerId="ADAL" clId="{622D6526-C997-4B6E-8166-66D7A23FB44B}" dt="2023-06-01T07:58:31.908" v="11388" actId="165"/>
          <ac:cxnSpMkLst>
            <pc:docMk/>
            <pc:sldMk cId="3773114679" sldId="1675"/>
            <ac:cxnSpMk id="1028" creationId="{6A490464-8940-2B61-C9F2-2339A6899700}"/>
          </ac:cxnSpMkLst>
        </pc:cxnChg>
        <pc:cxnChg chg="mod topLvl">
          <ac:chgData name="郭晏誠" userId="e3219672-2777-4d19-8d82-f0c196fe9886" providerId="ADAL" clId="{622D6526-C997-4B6E-8166-66D7A23FB44B}" dt="2023-06-01T07:58:31.908" v="11388" actId="165"/>
          <ac:cxnSpMkLst>
            <pc:docMk/>
            <pc:sldMk cId="3773114679" sldId="1675"/>
            <ac:cxnSpMk id="1030" creationId="{F1C7D14C-71CD-4FB6-8EF4-FCF3165F048D}"/>
          </ac:cxnSpMkLst>
        </pc:cxnChg>
        <pc:cxnChg chg="mod topLvl">
          <ac:chgData name="郭晏誠" userId="e3219672-2777-4d19-8d82-f0c196fe9886" providerId="ADAL" clId="{622D6526-C997-4B6E-8166-66D7A23FB44B}" dt="2023-06-01T07:58:31.908" v="11388" actId="165"/>
          <ac:cxnSpMkLst>
            <pc:docMk/>
            <pc:sldMk cId="3773114679" sldId="1675"/>
            <ac:cxnSpMk id="1031" creationId="{D3508361-0ACB-ABAA-BF19-7AE3DEC8CCC8}"/>
          </ac:cxnSpMkLst>
        </pc:cxnChg>
        <pc:cxnChg chg="mod topLvl">
          <ac:chgData name="郭晏誠" userId="e3219672-2777-4d19-8d82-f0c196fe9886" providerId="ADAL" clId="{622D6526-C997-4B6E-8166-66D7A23FB44B}" dt="2023-06-01T07:58:31.908" v="11388" actId="165"/>
          <ac:cxnSpMkLst>
            <pc:docMk/>
            <pc:sldMk cId="3773114679" sldId="1675"/>
            <ac:cxnSpMk id="1033" creationId="{33BCE5C9-2AED-3787-A56B-5720DCD0CB89}"/>
          </ac:cxnSpMkLst>
        </pc:cxnChg>
        <pc:cxnChg chg="mod topLvl">
          <ac:chgData name="郭晏誠" userId="e3219672-2777-4d19-8d82-f0c196fe9886" providerId="ADAL" clId="{622D6526-C997-4B6E-8166-66D7A23FB44B}" dt="2023-06-01T07:58:31.908" v="11388" actId="165"/>
          <ac:cxnSpMkLst>
            <pc:docMk/>
            <pc:sldMk cId="3773114679" sldId="1675"/>
            <ac:cxnSpMk id="1034" creationId="{F29EBEDE-281F-E50D-8C27-0D871246D20B}"/>
          </ac:cxnSpMkLst>
        </pc:cxnChg>
      </pc:sldChg>
      <pc:sldChg chg="addSp delSp modSp new del mod">
        <pc:chgData name="郭晏誠" userId="e3219672-2777-4d19-8d82-f0c196fe9886" providerId="ADAL" clId="{622D6526-C997-4B6E-8166-66D7A23FB44B}" dt="2023-06-05T06:24:06.701" v="11803" actId="47"/>
        <pc:sldMkLst>
          <pc:docMk/>
          <pc:sldMk cId="953088226" sldId="1676"/>
        </pc:sldMkLst>
        <pc:spChg chg="del">
          <ac:chgData name="郭晏誠" userId="e3219672-2777-4d19-8d82-f0c196fe9886" providerId="ADAL" clId="{622D6526-C997-4B6E-8166-66D7A23FB44B}" dt="2023-06-02T06:50:53.543" v="11688" actId="478"/>
          <ac:spMkLst>
            <pc:docMk/>
            <pc:sldMk cId="953088226" sldId="1676"/>
            <ac:spMk id="3" creationId="{9DC50809-3F8A-542D-512F-DA8D0F108012}"/>
          </ac:spMkLst>
        </pc:spChg>
        <pc:spChg chg="add del mod ord topLvl">
          <ac:chgData name="郭晏誠" userId="e3219672-2777-4d19-8d82-f0c196fe9886" providerId="ADAL" clId="{622D6526-C997-4B6E-8166-66D7A23FB44B}" dt="2023-06-02T06:56:17.836" v="11800" actId="478"/>
          <ac:spMkLst>
            <pc:docMk/>
            <pc:sldMk cId="953088226" sldId="1676"/>
            <ac:spMk id="9" creationId="{CC74F6BE-83A9-710A-6E6B-209E743226BB}"/>
          </ac:spMkLst>
        </pc:spChg>
        <pc:grpChg chg="add del mod">
          <ac:chgData name="郭晏誠" userId="e3219672-2777-4d19-8d82-f0c196fe9886" providerId="ADAL" clId="{622D6526-C997-4B6E-8166-66D7A23FB44B}" dt="2023-06-02T06:56:11.672" v="11796" actId="165"/>
          <ac:grpSpMkLst>
            <pc:docMk/>
            <pc:sldMk cId="953088226" sldId="1676"/>
            <ac:grpSpMk id="10" creationId="{6769BEB2-2E7C-4F25-E533-C1597367BA3A}"/>
          </ac:grpSpMkLst>
        </pc:grpChg>
        <pc:picChg chg="add mod">
          <ac:chgData name="郭晏誠" userId="e3219672-2777-4d19-8d82-f0c196fe9886" providerId="ADAL" clId="{622D6526-C997-4B6E-8166-66D7A23FB44B}" dt="2023-06-02T06:51:06.358" v="11692" actId="1076"/>
          <ac:picMkLst>
            <pc:docMk/>
            <pc:sldMk cId="953088226" sldId="1676"/>
            <ac:picMk id="6" creationId="{1EAECB9A-D2BF-381D-4810-63EB0B85650F}"/>
          </ac:picMkLst>
        </pc:picChg>
        <pc:picChg chg="add del mod topLvl">
          <ac:chgData name="郭晏誠" userId="e3219672-2777-4d19-8d82-f0c196fe9886" providerId="ADAL" clId="{622D6526-C997-4B6E-8166-66D7A23FB44B}" dt="2023-06-02T06:56:43.708" v="11802" actId="2085"/>
          <ac:picMkLst>
            <pc:docMk/>
            <pc:sldMk cId="953088226" sldId="1676"/>
            <ac:picMk id="8" creationId="{91E084B5-68C6-2478-F9A4-EAB8A57981DF}"/>
          </ac:picMkLst>
        </pc:picChg>
      </pc:sldChg>
      <pc:sldChg chg="delSp add del mod">
        <pc:chgData name="郭晏誠" userId="e3219672-2777-4d19-8d82-f0c196fe9886" providerId="ADAL" clId="{622D6526-C997-4B6E-8166-66D7A23FB44B}" dt="2023-06-02T06:41:41.321" v="11681" actId="47"/>
        <pc:sldMkLst>
          <pc:docMk/>
          <pc:sldMk cId="2500940630" sldId="1676"/>
        </pc:sldMkLst>
        <pc:spChg chg="del">
          <ac:chgData name="郭晏誠" userId="e3219672-2777-4d19-8d82-f0c196fe9886" providerId="ADAL" clId="{622D6526-C997-4B6E-8166-66D7A23FB44B}" dt="2023-06-01T08:06:36.314" v="11437" actId="478"/>
          <ac:spMkLst>
            <pc:docMk/>
            <pc:sldMk cId="2500940630" sldId="1676"/>
            <ac:spMk id="2" creationId="{6D404207-10CC-7F78-33C8-9E204F36CCB8}"/>
          </ac:spMkLst>
        </pc:spChg>
        <pc:spChg chg="del">
          <ac:chgData name="郭晏誠" userId="e3219672-2777-4d19-8d82-f0c196fe9886" providerId="ADAL" clId="{622D6526-C997-4B6E-8166-66D7A23FB44B}" dt="2023-06-01T08:06:39.435" v="11438" actId="478"/>
          <ac:spMkLst>
            <pc:docMk/>
            <pc:sldMk cId="2500940630" sldId="1676"/>
            <ac:spMk id="3" creationId="{D2B43193-0FB4-8C3C-3D5D-0FA5959FE077}"/>
          </ac:spMkLst>
        </pc:spChg>
      </pc:sldChg>
      <pc:sldChg chg="modSp add del mod">
        <pc:chgData name="郭晏誠" userId="e3219672-2777-4d19-8d82-f0c196fe9886" providerId="ADAL" clId="{622D6526-C997-4B6E-8166-66D7A23FB44B}" dt="2023-06-05T09:19:33.393" v="12590" actId="47"/>
        <pc:sldMkLst>
          <pc:docMk/>
          <pc:sldMk cId="2964457445" sldId="1676"/>
        </pc:sldMkLst>
        <pc:spChg chg="mod">
          <ac:chgData name="郭晏誠" userId="e3219672-2777-4d19-8d82-f0c196fe9886" providerId="ADAL" clId="{622D6526-C997-4B6E-8166-66D7A23FB44B}" dt="2023-06-05T06:37:07.703" v="11890" actId="20577"/>
          <ac:spMkLst>
            <pc:docMk/>
            <pc:sldMk cId="2964457445" sldId="1676"/>
            <ac:spMk id="2" creationId="{EE9A4CDE-8262-D1DE-84F5-BE1CDD56E6A7}"/>
          </ac:spMkLst>
        </pc:spChg>
      </pc:sldChg>
      <pc:sldChg chg="modSp add mod">
        <pc:chgData name="郭晏誠" userId="e3219672-2777-4d19-8d82-f0c196fe9886" providerId="ADAL" clId="{622D6526-C997-4B6E-8166-66D7A23FB44B}" dt="2023-06-06T05:44:31.689" v="15716" actId="20577"/>
        <pc:sldMkLst>
          <pc:docMk/>
          <pc:sldMk cId="2168796151" sldId="1677"/>
        </pc:sldMkLst>
        <pc:spChg chg="mod">
          <ac:chgData name="郭晏誠" userId="e3219672-2777-4d19-8d82-f0c196fe9886" providerId="ADAL" clId="{622D6526-C997-4B6E-8166-66D7A23FB44B}" dt="2023-06-06T05:44:31.689" v="15716" actId="20577"/>
          <ac:spMkLst>
            <pc:docMk/>
            <pc:sldMk cId="2168796151" sldId="1677"/>
            <ac:spMk id="3" creationId="{0D7096C4-BBA1-48E6-B004-A4083E563692}"/>
          </ac:spMkLst>
        </pc:spChg>
      </pc:sldChg>
      <pc:sldChg chg="modSp add mod">
        <pc:chgData name="郭晏誠" userId="e3219672-2777-4d19-8d82-f0c196fe9886" providerId="ADAL" clId="{622D6526-C997-4B6E-8166-66D7A23FB44B}" dt="2023-06-05T08:47:42.245" v="12234" actId="20577"/>
        <pc:sldMkLst>
          <pc:docMk/>
          <pc:sldMk cId="3597817220" sldId="1678"/>
        </pc:sldMkLst>
        <pc:spChg chg="mod">
          <ac:chgData name="郭晏誠" userId="e3219672-2777-4d19-8d82-f0c196fe9886" providerId="ADAL" clId="{622D6526-C997-4B6E-8166-66D7A23FB44B}" dt="2023-06-05T08:47:42.245" v="12234" actId="20577"/>
          <ac:spMkLst>
            <pc:docMk/>
            <pc:sldMk cId="3597817220" sldId="1678"/>
            <ac:spMk id="3" creationId="{0D7096C4-BBA1-48E6-B004-A4083E563692}"/>
          </ac:spMkLst>
        </pc:spChg>
      </pc:sldChg>
      <pc:sldChg chg="addSp delSp modSp new mod">
        <pc:chgData name="郭晏誠" userId="e3219672-2777-4d19-8d82-f0c196fe9886" providerId="ADAL" clId="{622D6526-C997-4B6E-8166-66D7A23FB44B}" dt="2023-06-06T05:40:29.526" v="15647" actId="20577"/>
        <pc:sldMkLst>
          <pc:docMk/>
          <pc:sldMk cId="2788688429" sldId="1679"/>
        </pc:sldMkLst>
        <pc:spChg chg="mod">
          <ac:chgData name="郭晏誠" userId="e3219672-2777-4d19-8d82-f0c196fe9886" providerId="ADAL" clId="{622D6526-C997-4B6E-8166-66D7A23FB44B}" dt="2023-06-05T09:20:16.257" v="12647" actId="20577"/>
          <ac:spMkLst>
            <pc:docMk/>
            <pc:sldMk cId="2788688429" sldId="1679"/>
            <ac:spMk id="2" creationId="{A3CF96C6-EFBE-BBD3-F2C6-778A66924B05}"/>
          </ac:spMkLst>
        </pc:spChg>
        <pc:spChg chg="del">
          <ac:chgData name="郭晏誠" userId="e3219672-2777-4d19-8d82-f0c196fe9886" providerId="ADAL" clId="{622D6526-C997-4B6E-8166-66D7A23FB44B}" dt="2023-06-05T09:32:47.989" v="12684" actId="478"/>
          <ac:spMkLst>
            <pc:docMk/>
            <pc:sldMk cId="2788688429" sldId="1679"/>
            <ac:spMk id="3" creationId="{3C0AF4A4-54B6-305C-CD9E-0A99169D40E6}"/>
          </ac:spMkLst>
        </pc:spChg>
        <pc:spChg chg="mod">
          <ac:chgData name="郭晏誠" userId="e3219672-2777-4d19-8d82-f0c196fe9886" providerId="ADAL" clId="{622D6526-C997-4B6E-8166-66D7A23FB44B}" dt="2023-06-05T11:02:34.486" v="13099" actId="1076"/>
          <ac:spMkLst>
            <pc:docMk/>
            <pc:sldMk cId="2788688429" sldId="1679"/>
            <ac:spMk id="4" creationId="{E43B8B54-21FB-87E6-C9C9-3E088CAFAE46}"/>
          </ac:spMkLst>
        </pc:spChg>
        <pc:spChg chg="mod">
          <ac:chgData name="郭晏誠" userId="e3219672-2777-4d19-8d82-f0c196fe9886" providerId="ADAL" clId="{622D6526-C997-4B6E-8166-66D7A23FB44B}" dt="2023-06-05T09:33:32.885" v="12693" actId="165"/>
          <ac:spMkLst>
            <pc:docMk/>
            <pc:sldMk cId="2788688429" sldId="1679"/>
            <ac:spMk id="11" creationId="{3C6B8CE4-2E63-0DBF-BD2C-174CF2B914AC}"/>
          </ac:spMkLst>
        </pc:spChg>
        <pc:spChg chg="mod">
          <ac:chgData name="郭晏誠" userId="e3219672-2777-4d19-8d82-f0c196fe9886" providerId="ADAL" clId="{622D6526-C997-4B6E-8166-66D7A23FB44B}" dt="2023-06-05T09:33:32.885" v="12693" actId="165"/>
          <ac:spMkLst>
            <pc:docMk/>
            <pc:sldMk cId="2788688429" sldId="1679"/>
            <ac:spMk id="12" creationId="{1BE9AEFA-B275-9635-33FE-4616931C4C9E}"/>
          </ac:spMkLst>
        </pc:spChg>
        <pc:spChg chg="mod">
          <ac:chgData name="郭晏誠" userId="e3219672-2777-4d19-8d82-f0c196fe9886" providerId="ADAL" clId="{622D6526-C997-4B6E-8166-66D7A23FB44B}" dt="2023-06-05T09:33:32.885" v="12693" actId="165"/>
          <ac:spMkLst>
            <pc:docMk/>
            <pc:sldMk cId="2788688429" sldId="1679"/>
            <ac:spMk id="13" creationId="{4BCEBE76-7F34-D178-94E7-4840F33E9048}"/>
          </ac:spMkLst>
        </pc:spChg>
        <pc:spChg chg="mod">
          <ac:chgData name="郭晏誠" userId="e3219672-2777-4d19-8d82-f0c196fe9886" providerId="ADAL" clId="{622D6526-C997-4B6E-8166-66D7A23FB44B}" dt="2023-06-05T09:33:32.885" v="12693" actId="165"/>
          <ac:spMkLst>
            <pc:docMk/>
            <pc:sldMk cId="2788688429" sldId="1679"/>
            <ac:spMk id="14" creationId="{729B8E45-1560-52FE-1ABE-93434AEA1F6D}"/>
          </ac:spMkLst>
        </pc:spChg>
        <pc:spChg chg="mod">
          <ac:chgData name="郭晏誠" userId="e3219672-2777-4d19-8d82-f0c196fe9886" providerId="ADAL" clId="{622D6526-C997-4B6E-8166-66D7A23FB44B}" dt="2023-06-05T09:33:32.885" v="12693" actId="165"/>
          <ac:spMkLst>
            <pc:docMk/>
            <pc:sldMk cId="2788688429" sldId="1679"/>
            <ac:spMk id="15" creationId="{C8F1AC97-FE2A-00DE-1AAE-A99CCD071072}"/>
          </ac:spMkLst>
        </pc:spChg>
        <pc:spChg chg="mod">
          <ac:chgData name="郭晏誠" userId="e3219672-2777-4d19-8d82-f0c196fe9886" providerId="ADAL" clId="{622D6526-C997-4B6E-8166-66D7A23FB44B}" dt="2023-06-05T09:33:32.885" v="12693" actId="165"/>
          <ac:spMkLst>
            <pc:docMk/>
            <pc:sldMk cId="2788688429" sldId="1679"/>
            <ac:spMk id="16" creationId="{218532A7-E3EE-FBBC-E187-5283385CC97E}"/>
          </ac:spMkLst>
        </pc:spChg>
        <pc:spChg chg="mod">
          <ac:chgData name="郭晏誠" userId="e3219672-2777-4d19-8d82-f0c196fe9886" providerId="ADAL" clId="{622D6526-C997-4B6E-8166-66D7A23FB44B}" dt="2023-06-05T09:33:32.885" v="12693" actId="165"/>
          <ac:spMkLst>
            <pc:docMk/>
            <pc:sldMk cId="2788688429" sldId="1679"/>
            <ac:spMk id="17" creationId="{95009F01-3403-6D96-BF30-AD59E8BD2EBD}"/>
          </ac:spMkLst>
        </pc:spChg>
        <pc:spChg chg="mod">
          <ac:chgData name="郭晏誠" userId="e3219672-2777-4d19-8d82-f0c196fe9886" providerId="ADAL" clId="{622D6526-C997-4B6E-8166-66D7A23FB44B}" dt="2023-06-05T09:33:32.885" v="12693" actId="165"/>
          <ac:spMkLst>
            <pc:docMk/>
            <pc:sldMk cId="2788688429" sldId="1679"/>
            <ac:spMk id="18" creationId="{613691A5-4B73-7928-7317-61D07C17EB29}"/>
          </ac:spMkLst>
        </pc:spChg>
        <pc:spChg chg="mod">
          <ac:chgData name="郭晏誠" userId="e3219672-2777-4d19-8d82-f0c196fe9886" providerId="ADAL" clId="{622D6526-C997-4B6E-8166-66D7A23FB44B}" dt="2023-06-05T09:33:32.885" v="12693" actId="165"/>
          <ac:spMkLst>
            <pc:docMk/>
            <pc:sldMk cId="2788688429" sldId="1679"/>
            <ac:spMk id="19" creationId="{B19A281C-BEFF-2EAB-8FF0-8A878954E63D}"/>
          </ac:spMkLst>
        </pc:spChg>
        <pc:spChg chg="mod">
          <ac:chgData name="郭晏誠" userId="e3219672-2777-4d19-8d82-f0c196fe9886" providerId="ADAL" clId="{622D6526-C997-4B6E-8166-66D7A23FB44B}" dt="2023-06-05T09:33:44.001" v="12695" actId="207"/>
          <ac:spMkLst>
            <pc:docMk/>
            <pc:sldMk cId="2788688429" sldId="1679"/>
            <ac:spMk id="24" creationId="{594489DA-C035-166B-C7B3-1D0B6397660B}"/>
          </ac:spMkLst>
        </pc:spChg>
        <pc:spChg chg="mod">
          <ac:chgData name="郭晏誠" userId="e3219672-2777-4d19-8d82-f0c196fe9886" providerId="ADAL" clId="{622D6526-C997-4B6E-8166-66D7A23FB44B}" dt="2023-06-05T09:33:44.001" v="12695" actId="207"/>
          <ac:spMkLst>
            <pc:docMk/>
            <pc:sldMk cId="2788688429" sldId="1679"/>
            <ac:spMk id="25" creationId="{814A4E3A-3A6E-A0D5-E179-A3710300D767}"/>
          </ac:spMkLst>
        </pc:spChg>
        <pc:spChg chg="mod">
          <ac:chgData name="郭晏誠" userId="e3219672-2777-4d19-8d82-f0c196fe9886" providerId="ADAL" clId="{622D6526-C997-4B6E-8166-66D7A23FB44B}" dt="2023-06-05T09:33:44.001" v="12695" actId="207"/>
          <ac:spMkLst>
            <pc:docMk/>
            <pc:sldMk cId="2788688429" sldId="1679"/>
            <ac:spMk id="26" creationId="{790CD658-808E-18BE-CEBB-9D0F1571CDE9}"/>
          </ac:spMkLst>
        </pc:spChg>
        <pc:spChg chg="mod">
          <ac:chgData name="郭晏誠" userId="e3219672-2777-4d19-8d82-f0c196fe9886" providerId="ADAL" clId="{622D6526-C997-4B6E-8166-66D7A23FB44B}" dt="2023-06-05T09:33:44.001" v="12695" actId="207"/>
          <ac:spMkLst>
            <pc:docMk/>
            <pc:sldMk cId="2788688429" sldId="1679"/>
            <ac:spMk id="27" creationId="{DB6E09B3-294D-D27D-8E60-35321618EB45}"/>
          </ac:spMkLst>
        </pc:spChg>
        <pc:spChg chg="mod">
          <ac:chgData name="郭晏誠" userId="e3219672-2777-4d19-8d82-f0c196fe9886" providerId="ADAL" clId="{622D6526-C997-4B6E-8166-66D7A23FB44B}" dt="2023-06-05T09:33:44.001" v="12695" actId="207"/>
          <ac:spMkLst>
            <pc:docMk/>
            <pc:sldMk cId="2788688429" sldId="1679"/>
            <ac:spMk id="28" creationId="{E0A55B2E-301C-4D76-4D24-350DBF229F12}"/>
          </ac:spMkLst>
        </pc:spChg>
        <pc:spChg chg="mod">
          <ac:chgData name="郭晏誠" userId="e3219672-2777-4d19-8d82-f0c196fe9886" providerId="ADAL" clId="{622D6526-C997-4B6E-8166-66D7A23FB44B}" dt="2023-06-05T09:33:44.001" v="12695" actId="207"/>
          <ac:spMkLst>
            <pc:docMk/>
            <pc:sldMk cId="2788688429" sldId="1679"/>
            <ac:spMk id="29" creationId="{629BC935-4157-F1D3-46C0-C9A4D3C34F0A}"/>
          </ac:spMkLst>
        </pc:spChg>
        <pc:spChg chg="mod">
          <ac:chgData name="郭晏誠" userId="e3219672-2777-4d19-8d82-f0c196fe9886" providerId="ADAL" clId="{622D6526-C997-4B6E-8166-66D7A23FB44B}" dt="2023-06-05T09:33:44.001" v="12695" actId="207"/>
          <ac:spMkLst>
            <pc:docMk/>
            <pc:sldMk cId="2788688429" sldId="1679"/>
            <ac:spMk id="30" creationId="{127736F7-FABC-D899-DA16-B22A640A69F1}"/>
          </ac:spMkLst>
        </pc:spChg>
        <pc:spChg chg="mod">
          <ac:chgData name="郭晏誠" userId="e3219672-2777-4d19-8d82-f0c196fe9886" providerId="ADAL" clId="{622D6526-C997-4B6E-8166-66D7A23FB44B}" dt="2023-06-05T09:33:44.001" v="12695" actId="207"/>
          <ac:spMkLst>
            <pc:docMk/>
            <pc:sldMk cId="2788688429" sldId="1679"/>
            <ac:spMk id="31" creationId="{60EA01FB-DFC0-821F-0DF8-450FA4EEC6E5}"/>
          </ac:spMkLst>
        </pc:spChg>
        <pc:spChg chg="mod">
          <ac:chgData name="郭晏誠" userId="e3219672-2777-4d19-8d82-f0c196fe9886" providerId="ADAL" clId="{622D6526-C997-4B6E-8166-66D7A23FB44B}" dt="2023-06-05T09:33:44.001" v="12695" actId="207"/>
          <ac:spMkLst>
            <pc:docMk/>
            <pc:sldMk cId="2788688429" sldId="1679"/>
            <ac:spMk id="32" creationId="{0A47DFFD-5F6A-BB42-CCC0-CB019F568955}"/>
          </ac:spMkLst>
        </pc:spChg>
        <pc:spChg chg="mod">
          <ac:chgData name="郭晏誠" userId="e3219672-2777-4d19-8d82-f0c196fe9886" providerId="ADAL" clId="{622D6526-C997-4B6E-8166-66D7A23FB44B}" dt="2023-06-05T09:33:32.885" v="12693" actId="165"/>
          <ac:spMkLst>
            <pc:docMk/>
            <pc:sldMk cId="2788688429" sldId="1679"/>
            <ac:spMk id="37" creationId="{2AE92909-02D5-4CAD-F920-B1FEF8FC1341}"/>
          </ac:spMkLst>
        </pc:spChg>
        <pc:spChg chg="mod">
          <ac:chgData name="郭晏誠" userId="e3219672-2777-4d19-8d82-f0c196fe9886" providerId="ADAL" clId="{622D6526-C997-4B6E-8166-66D7A23FB44B}" dt="2023-06-05T09:33:32.885" v="12693" actId="165"/>
          <ac:spMkLst>
            <pc:docMk/>
            <pc:sldMk cId="2788688429" sldId="1679"/>
            <ac:spMk id="38" creationId="{08775A1A-9E72-1F98-84EB-9B9602AAFBDB}"/>
          </ac:spMkLst>
        </pc:spChg>
        <pc:spChg chg="mod">
          <ac:chgData name="郭晏誠" userId="e3219672-2777-4d19-8d82-f0c196fe9886" providerId="ADAL" clId="{622D6526-C997-4B6E-8166-66D7A23FB44B}" dt="2023-06-05T09:33:32.885" v="12693" actId="165"/>
          <ac:spMkLst>
            <pc:docMk/>
            <pc:sldMk cId="2788688429" sldId="1679"/>
            <ac:spMk id="39" creationId="{C23710AA-0467-78ED-7C58-819F778E0424}"/>
          </ac:spMkLst>
        </pc:spChg>
        <pc:spChg chg="mod">
          <ac:chgData name="郭晏誠" userId="e3219672-2777-4d19-8d82-f0c196fe9886" providerId="ADAL" clId="{622D6526-C997-4B6E-8166-66D7A23FB44B}" dt="2023-06-05T09:33:32.885" v="12693" actId="165"/>
          <ac:spMkLst>
            <pc:docMk/>
            <pc:sldMk cId="2788688429" sldId="1679"/>
            <ac:spMk id="40" creationId="{8B0AE318-4E35-BD3F-F709-0FF1D1467774}"/>
          </ac:spMkLst>
        </pc:spChg>
        <pc:spChg chg="mod">
          <ac:chgData name="郭晏誠" userId="e3219672-2777-4d19-8d82-f0c196fe9886" providerId="ADAL" clId="{622D6526-C997-4B6E-8166-66D7A23FB44B}" dt="2023-06-05T09:33:32.885" v="12693" actId="165"/>
          <ac:spMkLst>
            <pc:docMk/>
            <pc:sldMk cId="2788688429" sldId="1679"/>
            <ac:spMk id="41" creationId="{0FD1B5FE-43C1-7FEE-6EBF-FBF45C04F03F}"/>
          </ac:spMkLst>
        </pc:spChg>
        <pc:spChg chg="mod">
          <ac:chgData name="郭晏誠" userId="e3219672-2777-4d19-8d82-f0c196fe9886" providerId="ADAL" clId="{622D6526-C997-4B6E-8166-66D7A23FB44B}" dt="2023-06-05T09:33:32.885" v="12693" actId="165"/>
          <ac:spMkLst>
            <pc:docMk/>
            <pc:sldMk cId="2788688429" sldId="1679"/>
            <ac:spMk id="42" creationId="{35A54E42-1F91-6714-6AEB-8214FF6D329D}"/>
          </ac:spMkLst>
        </pc:spChg>
        <pc:spChg chg="mod">
          <ac:chgData name="郭晏誠" userId="e3219672-2777-4d19-8d82-f0c196fe9886" providerId="ADAL" clId="{622D6526-C997-4B6E-8166-66D7A23FB44B}" dt="2023-06-05T09:33:32.885" v="12693" actId="165"/>
          <ac:spMkLst>
            <pc:docMk/>
            <pc:sldMk cId="2788688429" sldId="1679"/>
            <ac:spMk id="43" creationId="{73115AAC-451C-B905-8C6C-61EF8AEDCFF3}"/>
          </ac:spMkLst>
        </pc:spChg>
        <pc:spChg chg="mod">
          <ac:chgData name="郭晏誠" userId="e3219672-2777-4d19-8d82-f0c196fe9886" providerId="ADAL" clId="{622D6526-C997-4B6E-8166-66D7A23FB44B}" dt="2023-06-05T09:33:32.885" v="12693" actId="165"/>
          <ac:spMkLst>
            <pc:docMk/>
            <pc:sldMk cId="2788688429" sldId="1679"/>
            <ac:spMk id="44" creationId="{849FAD41-C30A-2302-E62B-82229296DDEE}"/>
          </ac:spMkLst>
        </pc:spChg>
        <pc:spChg chg="mod">
          <ac:chgData name="郭晏誠" userId="e3219672-2777-4d19-8d82-f0c196fe9886" providerId="ADAL" clId="{622D6526-C997-4B6E-8166-66D7A23FB44B}" dt="2023-06-05T09:33:32.885" v="12693" actId="165"/>
          <ac:spMkLst>
            <pc:docMk/>
            <pc:sldMk cId="2788688429" sldId="1679"/>
            <ac:spMk id="45" creationId="{D8FB253D-CF11-A37C-31AC-34D6F15BFDCA}"/>
          </ac:spMkLst>
        </pc:spChg>
        <pc:spChg chg="add mod topLvl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46" creationId="{3E6C28FC-6C28-FF12-2390-41C1B0F5D3A3}"/>
          </ac:spMkLst>
        </pc:spChg>
        <pc:spChg chg="add mod topLvl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47" creationId="{8D0F44AF-DA3F-7F83-0040-FD712FF1E5A3}"/>
          </ac:spMkLst>
        </pc:spChg>
        <pc:spChg chg="add mod topLvl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48" creationId="{D227FCE3-2EB5-BC42-4C7D-B4E1AB0B8A53}"/>
          </ac:spMkLst>
        </pc:spChg>
        <pc:spChg chg="add mod topLvl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49" creationId="{1A67068F-0841-9EFC-16EF-75898571788E}"/>
          </ac:spMkLst>
        </pc:spChg>
        <pc:spChg chg="add mod topLvl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50" creationId="{96FB65FD-8D10-C235-ABB4-0CF744CC8536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56" creationId="{43B3DE13-8EAD-F74B-A93A-163F8F62619B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57" creationId="{779EFAF5-B930-B706-ADB7-5B087BCB2030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58" creationId="{B541912D-2F74-957B-4C83-9B850B2444A1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59" creationId="{57EF29F5-C387-F51C-8BFE-A909A4A6EE14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60" creationId="{B16B1EFA-7F8A-B300-77EC-34439AE2B375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64" creationId="{69CAD543-037E-CB85-66C9-E3D852CAF418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65" creationId="{A5B870A3-918D-315E-EE32-E9742D833AD2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66" creationId="{9A653643-9E4B-7D31-1C09-FFD0CDE79069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67" creationId="{AE65FC27-4871-2376-CFCF-43BEAF0E910E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68" creationId="{80E29034-F881-905A-2311-BC78F99D4AC7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69" creationId="{91D6F2D6-3CB2-D04A-4D35-0C63B3FEBE0E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70" creationId="{DFB83F3D-D012-6859-D4F8-4D4F18D45074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71" creationId="{D228B707-EEF0-F05F-5624-54AB4B771887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72" creationId="{69774471-4343-9620-5EA7-A7FD9D0963E8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76" creationId="{F6EF3675-8F01-3398-16B2-A2D2E7475E0B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77" creationId="{52F3BA83-B875-DB8C-F0AE-126CCA58611D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78" creationId="{0FCEA366-EB65-C5A5-8037-4A5C6A197667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79" creationId="{1EECF91A-702C-7BD4-E77A-0D69A0324B66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80" creationId="{F3992FF5-C434-F800-7732-939761A091E4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81" creationId="{A9A7E3B7-0FE6-BF3B-B63C-4C47E67D06D2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82" creationId="{8157B499-CF1F-FDD4-5FD1-0265AF528066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83" creationId="{6761AF3D-E652-E3B7-ADBB-78E4C6304794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84" creationId="{0AFD39E0-EAB8-462C-2514-E43785655F2E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88" creationId="{538ECCE4-CF26-7DA6-C935-F75A87483590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89" creationId="{9F46ED78-1608-3B64-EC73-0CFA6906B46E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90" creationId="{453458F4-65DB-CCAB-130A-338136206AE4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91" creationId="{2A71918D-8598-4CE7-FF5E-0B8F3E80463C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92" creationId="{C8B1B853-C65B-E958-593A-EAB8367B8DE0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93" creationId="{F16E6816-5F57-712F-31D9-C99E3BD4B126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94" creationId="{872C5EF5-60CE-4BE7-665B-9242ABC65F78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95" creationId="{8E7C41FF-4E45-44C0-8A1E-30E35272190F}"/>
          </ac:spMkLst>
        </pc:spChg>
        <pc:spChg chg="mod">
          <ac:chgData name="郭晏誠" userId="e3219672-2777-4d19-8d82-f0c196fe9886" providerId="ADAL" clId="{622D6526-C997-4B6E-8166-66D7A23FB44B}" dt="2023-06-05T09:33:19.952" v="12691"/>
          <ac:spMkLst>
            <pc:docMk/>
            <pc:sldMk cId="2788688429" sldId="1679"/>
            <ac:spMk id="96" creationId="{DA2C51B4-8A4E-373F-8D41-F6C1D1064F17}"/>
          </ac:spMkLst>
        </pc:spChg>
        <pc:spChg chg="add mod">
          <ac:chgData name="郭晏誠" userId="e3219672-2777-4d19-8d82-f0c196fe9886" providerId="ADAL" clId="{622D6526-C997-4B6E-8166-66D7A23FB44B}" dt="2023-06-05T09:39:04.653" v="12753" actId="164"/>
          <ac:spMkLst>
            <pc:docMk/>
            <pc:sldMk cId="2788688429" sldId="1679"/>
            <ac:spMk id="97" creationId="{71FCFE23-524D-DAB9-B931-CDBB69B39A7D}"/>
          </ac:spMkLst>
        </pc:spChg>
        <pc:spChg chg="add mod">
          <ac:chgData name="郭晏誠" userId="e3219672-2777-4d19-8d82-f0c196fe9886" providerId="ADAL" clId="{622D6526-C997-4B6E-8166-66D7A23FB44B}" dt="2023-06-05T09:39:04.653" v="12753" actId="164"/>
          <ac:spMkLst>
            <pc:docMk/>
            <pc:sldMk cId="2788688429" sldId="1679"/>
            <ac:spMk id="98" creationId="{981F3AD9-6E03-D1DC-8A5F-1C4F5DC95192}"/>
          </ac:spMkLst>
        </pc:spChg>
        <pc:spChg chg="add mod">
          <ac:chgData name="郭晏誠" userId="e3219672-2777-4d19-8d82-f0c196fe9886" providerId="ADAL" clId="{622D6526-C997-4B6E-8166-66D7A23FB44B}" dt="2023-06-05T09:39:04.653" v="12753" actId="164"/>
          <ac:spMkLst>
            <pc:docMk/>
            <pc:sldMk cId="2788688429" sldId="1679"/>
            <ac:spMk id="99" creationId="{ED4D307E-105B-859C-BC71-37445AED06D1}"/>
          </ac:spMkLst>
        </pc:spChg>
        <pc:spChg chg="add mod">
          <ac:chgData name="郭晏誠" userId="e3219672-2777-4d19-8d82-f0c196fe9886" providerId="ADAL" clId="{622D6526-C997-4B6E-8166-66D7A23FB44B}" dt="2023-06-05T09:39:04.653" v="12753" actId="164"/>
          <ac:spMkLst>
            <pc:docMk/>
            <pc:sldMk cId="2788688429" sldId="1679"/>
            <ac:spMk id="100" creationId="{D45FB864-F1C8-011B-D5B6-EBDBE39E27C9}"/>
          </ac:spMkLst>
        </pc:spChg>
        <pc:spChg chg="add del mod">
          <ac:chgData name="郭晏誠" userId="e3219672-2777-4d19-8d82-f0c196fe9886" providerId="ADAL" clId="{622D6526-C997-4B6E-8166-66D7A23FB44B}" dt="2023-06-05T09:43:19.341" v="12894" actId="478"/>
          <ac:spMkLst>
            <pc:docMk/>
            <pc:sldMk cId="2788688429" sldId="1679"/>
            <ac:spMk id="101" creationId="{5734E7E0-FE56-B0DF-2E07-3A6EBA490FDD}"/>
          </ac:spMkLst>
        </pc:spChg>
        <pc:spChg chg="add mod">
          <ac:chgData name="郭晏誠" userId="e3219672-2777-4d19-8d82-f0c196fe9886" providerId="ADAL" clId="{622D6526-C997-4B6E-8166-66D7A23FB44B}" dt="2023-06-05T09:35:01.259" v="12712" actId="571"/>
          <ac:spMkLst>
            <pc:docMk/>
            <pc:sldMk cId="2788688429" sldId="1679"/>
            <ac:spMk id="102" creationId="{88151FE9-975D-0BE1-0571-496B9FDB5D92}"/>
          </ac:spMkLst>
        </pc:spChg>
        <pc:spChg chg="mod">
          <ac:chgData name="郭晏誠" userId="e3219672-2777-4d19-8d82-f0c196fe9886" providerId="ADAL" clId="{622D6526-C997-4B6E-8166-66D7A23FB44B}" dt="2023-06-05T09:38:34.779" v="12747"/>
          <ac:spMkLst>
            <pc:docMk/>
            <pc:sldMk cId="2788688429" sldId="1679"/>
            <ac:spMk id="107" creationId="{AF904350-0527-01F1-E8D6-708C9F743F41}"/>
          </ac:spMkLst>
        </pc:spChg>
        <pc:spChg chg="mod">
          <ac:chgData name="郭晏誠" userId="e3219672-2777-4d19-8d82-f0c196fe9886" providerId="ADAL" clId="{622D6526-C997-4B6E-8166-66D7A23FB44B}" dt="2023-06-05T09:38:34.779" v="12747"/>
          <ac:spMkLst>
            <pc:docMk/>
            <pc:sldMk cId="2788688429" sldId="1679"/>
            <ac:spMk id="108" creationId="{050DACC6-7619-B1DB-E088-E3859DD6AEE2}"/>
          </ac:spMkLst>
        </pc:spChg>
        <pc:spChg chg="mod">
          <ac:chgData name="郭晏誠" userId="e3219672-2777-4d19-8d82-f0c196fe9886" providerId="ADAL" clId="{622D6526-C997-4B6E-8166-66D7A23FB44B}" dt="2023-06-05T09:38:34.779" v="12747"/>
          <ac:spMkLst>
            <pc:docMk/>
            <pc:sldMk cId="2788688429" sldId="1679"/>
            <ac:spMk id="109" creationId="{BE5F318F-6C83-E6C2-67F2-47A5C4FEC12C}"/>
          </ac:spMkLst>
        </pc:spChg>
        <pc:spChg chg="mod">
          <ac:chgData name="郭晏誠" userId="e3219672-2777-4d19-8d82-f0c196fe9886" providerId="ADAL" clId="{622D6526-C997-4B6E-8166-66D7A23FB44B}" dt="2023-06-05T09:38:34.779" v="12747"/>
          <ac:spMkLst>
            <pc:docMk/>
            <pc:sldMk cId="2788688429" sldId="1679"/>
            <ac:spMk id="110" creationId="{1CD9FC34-DD27-97EA-17FC-BCC37E2C4CDB}"/>
          </ac:spMkLst>
        </pc:spChg>
        <pc:spChg chg="mod">
          <ac:chgData name="郭晏誠" userId="e3219672-2777-4d19-8d82-f0c196fe9886" providerId="ADAL" clId="{622D6526-C997-4B6E-8166-66D7A23FB44B}" dt="2023-06-05T09:38:34.779" v="12747"/>
          <ac:spMkLst>
            <pc:docMk/>
            <pc:sldMk cId="2788688429" sldId="1679"/>
            <ac:spMk id="111" creationId="{AF92BEB0-D354-A3E3-7A0F-7E9DB1419AE6}"/>
          </ac:spMkLst>
        </pc:spChg>
        <pc:spChg chg="mod">
          <ac:chgData name="郭晏誠" userId="e3219672-2777-4d19-8d82-f0c196fe9886" providerId="ADAL" clId="{622D6526-C997-4B6E-8166-66D7A23FB44B}" dt="2023-06-05T09:38:34.779" v="12747"/>
          <ac:spMkLst>
            <pc:docMk/>
            <pc:sldMk cId="2788688429" sldId="1679"/>
            <ac:spMk id="112" creationId="{2D894313-85A3-5A76-6C10-6E7BCF37553A}"/>
          </ac:spMkLst>
        </pc:spChg>
        <pc:spChg chg="mod">
          <ac:chgData name="郭晏誠" userId="e3219672-2777-4d19-8d82-f0c196fe9886" providerId="ADAL" clId="{622D6526-C997-4B6E-8166-66D7A23FB44B}" dt="2023-06-05T09:38:34.779" v="12747"/>
          <ac:spMkLst>
            <pc:docMk/>
            <pc:sldMk cId="2788688429" sldId="1679"/>
            <ac:spMk id="113" creationId="{6AF2E67B-6D00-96BE-5AAC-F46355D553F3}"/>
          </ac:spMkLst>
        </pc:spChg>
        <pc:spChg chg="mod">
          <ac:chgData name="郭晏誠" userId="e3219672-2777-4d19-8d82-f0c196fe9886" providerId="ADAL" clId="{622D6526-C997-4B6E-8166-66D7A23FB44B}" dt="2023-06-05T09:38:34.779" v="12747"/>
          <ac:spMkLst>
            <pc:docMk/>
            <pc:sldMk cId="2788688429" sldId="1679"/>
            <ac:spMk id="114" creationId="{4809BBEA-7124-41C6-219A-025C60D2F161}"/>
          </ac:spMkLst>
        </pc:spChg>
        <pc:spChg chg="mod">
          <ac:chgData name="郭晏誠" userId="e3219672-2777-4d19-8d82-f0c196fe9886" providerId="ADAL" clId="{622D6526-C997-4B6E-8166-66D7A23FB44B}" dt="2023-06-05T09:38:34.779" v="12747"/>
          <ac:spMkLst>
            <pc:docMk/>
            <pc:sldMk cId="2788688429" sldId="1679"/>
            <ac:spMk id="115" creationId="{ABC4213B-6D4B-10A3-166D-98E3EE84A45E}"/>
          </ac:spMkLst>
        </pc:spChg>
        <pc:spChg chg="add mod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117" creationId="{7600BDEB-287D-0486-D64E-28223F00D045}"/>
          </ac:spMkLst>
        </pc:spChg>
        <pc:spChg chg="add del mod">
          <ac:chgData name="郭晏誠" userId="e3219672-2777-4d19-8d82-f0c196fe9886" providerId="ADAL" clId="{622D6526-C997-4B6E-8166-66D7A23FB44B}" dt="2023-06-05T09:44:27.232" v="12909" actId="478"/>
          <ac:spMkLst>
            <pc:docMk/>
            <pc:sldMk cId="2788688429" sldId="1679"/>
            <ac:spMk id="118" creationId="{67896690-6F0C-E28D-1D1B-213F5D6C2501}"/>
          </ac:spMkLst>
        </pc:spChg>
        <pc:spChg chg="add del mod">
          <ac:chgData name="郭晏誠" userId="e3219672-2777-4d19-8d82-f0c196fe9886" providerId="ADAL" clId="{622D6526-C997-4B6E-8166-66D7A23FB44B}" dt="2023-06-05T09:44:28.521" v="12910" actId="478"/>
          <ac:spMkLst>
            <pc:docMk/>
            <pc:sldMk cId="2788688429" sldId="1679"/>
            <ac:spMk id="119" creationId="{EBC885F5-2CC2-2C0C-26A6-1D341EDCA0F9}"/>
          </ac:spMkLst>
        </pc:spChg>
        <pc:spChg chg="add mod">
          <ac:chgData name="郭晏誠" userId="e3219672-2777-4d19-8d82-f0c196fe9886" providerId="ADAL" clId="{622D6526-C997-4B6E-8166-66D7A23FB44B}" dt="2023-06-05T12:25:16.097" v="13658" actId="554"/>
          <ac:spMkLst>
            <pc:docMk/>
            <pc:sldMk cId="2788688429" sldId="1679"/>
            <ac:spMk id="120" creationId="{1B624BF3-D59D-F627-FDF6-6389388B6C8E}"/>
          </ac:spMkLst>
        </pc:spChg>
        <pc:spChg chg="add mod">
          <ac:chgData name="郭晏誠" userId="e3219672-2777-4d19-8d82-f0c196fe9886" providerId="ADAL" clId="{622D6526-C997-4B6E-8166-66D7A23FB44B}" dt="2023-06-05T12:25:16.097" v="13658" actId="554"/>
          <ac:spMkLst>
            <pc:docMk/>
            <pc:sldMk cId="2788688429" sldId="1679"/>
            <ac:spMk id="121" creationId="{96F4400E-85E8-7174-7AA9-B3C2E22E1BCD}"/>
          </ac:spMkLst>
        </pc:spChg>
        <pc:spChg chg="add mod">
          <ac:chgData name="郭晏誠" userId="e3219672-2777-4d19-8d82-f0c196fe9886" providerId="ADAL" clId="{622D6526-C997-4B6E-8166-66D7A23FB44B}" dt="2023-06-05T12:25:16.097" v="13658" actId="554"/>
          <ac:spMkLst>
            <pc:docMk/>
            <pc:sldMk cId="2788688429" sldId="1679"/>
            <ac:spMk id="122" creationId="{8F4ACE08-2BE2-FD62-C61A-C7851B096980}"/>
          </ac:spMkLst>
        </pc:spChg>
        <pc:spChg chg="add mod">
          <ac:chgData name="郭晏誠" userId="e3219672-2777-4d19-8d82-f0c196fe9886" providerId="ADAL" clId="{622D6526-C997-4B6E-8166-66D7A23FB44B}" dt="2023-06-05T12:25:16.097" v="13658" actId="554"/>
          <ac:spMkLst>
            <pc:docMk/>
            <pc:sldMk cId="2788688429" sldId="1679"/>
            <ac:spMk id="123" creationId="{73915417-701C-264D-8FBB-CAFF497A9708}"/>
          </ac:spMkLst>
        </pc:spChg>
        <pc:spChg chg="add mod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124" creationId="{ED52A7FA-5967-2B64-34E0-FC2C1A03E0C0}"/>
          </ac:spMkLst>
        </pc:spChg>
        <pc:spChg chg="mod topLvl">
          <ac:chgData name="郭晏誠" userId="e3219672-2777-4d19-8d82-f0c196fe9886" providerId="ADAL" clId="{622D6526-C997-4B6E-8166-66D7A23FB44B}" dt="2023-06-05T10:55:40.786" v="12998" actId="164"/>
          <ac:spMkLst>
            <pc:docMk/>
            <pc:sldMk cId="2788688429" sldId="1679"/>
            <ac:spMk id="129" creationId="{A6CC01FD-0752-BABC-43AD-3322343561C0}"/>
          </ac:spMkLst>
        </pc:spChg>
        <pc:spChg chg="del mod topLvl">
          <ac:chgData name="郭晏誠" userId="e3219672-2777-4d19-8d82-f0c196fe9886" providerId="ADAL" clId="{622D6526-C997-4B6E-8166-66D7A23FB44B}" dt="2023-06-05T10:54:48.741" v="12981" actId="478"/>
          <ac:spMkLst>
            <pc:docMk/>
            <pc:sldMk cId="2788688429" sldId="1679"/>
            <ac:spMk id="130" creationId="{ED738FC4-56F8-A9E8-5917-7FD52845B531}"/>
          </ac:spMkLst>
        </pc:spChg>
        <pc:spChg chg="del mod topLvl">
          <ac:chgData name="郭晏誠" userId="e3219672-2777-4d19-8d82-f0c196fe9886" providerId="ADAL" clId="{622D6526-C997-4B6E-8166-66D7A23FB44B}" dt="2023-06-05T10:54:49.884" v="12982" actId="478"/>
          <ac:spMkLst>
            <pc:docMk/>
            <pc:sldMk cId="2788688429" sldId="1679"/>
            <ac:spMk id="131" creationId="{414F6A40-6D52-43A4-C574-B0F3F5569AAD}"/>
          </ac:spMkLst>
        </pc:spChg>
        <pc:spChg chg="mod">
          <ac:chgData name="郭晏誠" userId="e3219672-2777-4d19-8d82-f0c196fe9886" providerId="ADAL" clId="{622D6526-C997-4B6E-8166-66D7A23FB44B}" dt="2023-06-05T10:51:11.156" v="12918" actId="165"/>
          <ac:spMkLst>
            <pc:docMk/>
            <pc:sldMk cId="2788688429" sldId="1679"/>
            <ac:spMk id="132" creationId="{5E8AF9FA-1C61-6253-2150-698077CCBE3F}"/>
          </ac:spMkLst>
        </pc:spChg>
        <pc:spChg chg="mod">
          <ac:chgData name="郭晏誠" userId="e3219672-2777-4d19-8d82-f0c196fe9886" providerId="ADAL" clId="{622D6526-C997-4B6E-8166-66D7A23FB44B}" dt="2023-06-05T10:51:11.156" v="12918" actId="165"/>
          <ac:spMkLst>
            <pc:docMk/>
            <pc:sldMk cId="2788688429" sldId="1679"/>
            <ac:spMk id="133" creationId="{A827F6CD-0C05-B530-82FB-5D312A8BA1E9}"/>
          </ac:spMkLst>
        </pc:spChg>
        <pc:spChg chg="mod">
          <ac:chgData name="郭晏誠" userId="e3219672-2777-4d19-8d82-f0c196fe9886" providerId="ADAL" clId="{622D6526-C997-4B6E-8166-66D7A23FB44B}" dt="2023-06-05T10:51:11.156" v="12918" actId="165"/>
          <ac:spMkLst>
            <pc:docMk/>
            <pc:sldMk cId="2788688429" sldId="1679"/>
            <ac:spMk id="134" creationId="{119D3D28-4540-3109-B6A9-0821AD471813}"/>
          </ac:spMkLst>
        </pc:spChg>
        <pc:spChg chg="mod">
          <ac:chgData name="郭晏誠" userId="e3219672-2777-4d19-8d82-f0c196fe9886" providerId="ADAL" clId="{622D6526-C997-4B6E-8166-66D7A23FB44B}" dt="2023-06-05T10:51:11.156" v="12918" actId="165"/>
          <ac:spMkLst>
            <pc:docMk/>
            <pc:sldMk cId="2788688429" sldId="1679"/>
            <ac:spMk id="135" creationId="{2E0520AE-4C99-3AA4-DAD3-1B9C330BE479}"/>
          </ac:spMkLst>
        </pc:spChg>
        <pc:spChg chg="mod">
          <ac:chgData name="郭晏誠" userId="e3219672-2777-4d19-8d82-f0c196fe9886" providerId="ADAL" clId="{622D6526-C997-4B6E-8166-66D7A23FB44B}" dt="2023-06-05T10:51:11.156" v="12918" actId="165"/>
          <ac:spMkLst>
            <pc:docMk/>
            <pc:sldMk cId="2788688429" sldId="1679"/>
            <ac:spMk id="136" creationId="{42F0B6D4-4023-9EEE-214D-DA502CEC6B52}"/>
          </ac:spMkLst>
        </pc:spChg>
        <pc:spChg chg="mod">
          <ac:chgData name="郭晏誠" userId="e3219672-2777-4d19-8d82-f0c196fe9886" providerId="ADAL" clId="{622D6526-C997-4B6E-8166-66D7A23FB44B}" dt="2023-06-05T10:51:11.156" v="12918" actId="165"/>
          <ac:spMkLst>
            <pc:docMk/>
            <pc:sldMk cId="2788688429" sldId="1679"/>
            <ac:spMk id="137" creationId="{BC5CA7B7-92F7-D34F-68C0-7639EA302E9C}"/>
          </ac:spMkLst>
        </pc:spChg>
        <pc:spChg chg="mod">
          <ac:chgData name="郭晏誠" userId="e3219672-2777-4d19-8d82-f0c196fe9886" providerId="ADAL" clId="{622D6526-C997-4B6E-8166-66D7A23FB44B}" dt="2023-06-05T10:50:00.174" v="12911"/>
          <ac:spMkLst>
            <pc:docMk/>
            <pc:sldMk cId="2788688429" sldId="1679"/>
            <ac:spMk id="142" creationId="{E90F85EC-F80C-3EB2-81B5-670FEADC801D}"/>
          </ac:spMkLst>
        </pc:spChg>
        <pc:spChg chg="mod">
          <ac:chgData name="郭晏誠" userId="e3219672-2777-4d19-8d82-f0c196fe9886" providerId="ADAL" clId="{622D6526-C997-4B6E-8166-66D7A23FB44B}" dt="2023-06-05T10:50:00.174" v="12911"/>
          <ac:spMkLst>
            <pc:docMk/>
            <pc:sldMk cId="2788688429" sldId="1679"/>
            <ac:spMk id="143" creationId="{BC6CFE45-675F-4867-9CF8-EA925276B6E2}"/>
          </ac:spMkLst>
        </pc:spChg>
        <pc:spChg chg="mod">
          <ac:chgData name="郭晏誠" userId="e3219672-2777-4d19-8d82-f0c196fe9886" providerId="ADAL" clId="{622D6526-C997-4B6E-8166-66D7A23FB44B}" dt="2023-06-05T10:50:00.174" v="12911"/>
          <ac:spMkLst>
            <pc:docMk/>
            <pc:sldMk cId="2788688429" sldId="1679"/>
            <ac:spMk id="144" creationId="{48200223-BD8A-678F-8977-37EBC8602D18}"/>
          </ac:spMkLst>
        </pc:spChg>
        <pc:spChg chg="mod">
          <ac:chgData name="郭晏誠" userId="e3219672-2777-4d19-8d82-f0c196fe9886" providerId="ADAL" clId="{622D6526-C997-4B6E-8166-66D7A23FB44B}" dt="2023-06-05T10:50:00.174" v="12911"/>
          <ac:spMkLst>
            <pc:docMk/>
            <pc:sldMk cId="2788688429" sldId="1679"/>
            <ac:spMk id="145" creationId="{3A059473-AE69-9208-458E-E0198D9DCBE9}"/>
          </ac:spMkLst>
        </pc:spChg>
        <pc:spChg chg="mod">
          <ac:chgData name="郭晏誠" userId="e3219672-2777-4d19-8d82-f0c196fe9886" providerId="ADAL" clId="{622D6526-C997-4B6E-8166-66D7A23FB44B}" dt="2023-06-05T10:50:00.174" v="12911"/>
          <ac:spMkLst>
            <pc:docMk/>
            <pc:sldMk cId="2788688429" sldId="1679"/>
            <ac:spMk id="146" creationId="{A573781C-4863-C7B2-64EC-B1F29A1E3FB2}"/>
          </ac:spMkLst>
        </pc:spChg>
        <pc:spChg chg="mod">
          <ac:chgData name="郭晏誠" userId="e3219672-2777-4d19-8d82-f0c196fe9886" providerId="ADAL" clId="{622D6526-C997-4B6E-8166-66D7A23FB44B}" dt="2023-06-05T10:50:00.174" v="12911"/>
          <ac:spMkLst>
            <pc:docMk/>
            <pc:sldMk cId="2788688429" sldId="1679"/>
            <ac:spMk id="147" creationId="{3F65244A-07B7-A351-21B4-B573B0751D19}"/>
          </ac:spMkLst>
        </pc:spChg>
        <pc:spChg chg="mod">
          <ac:chgData name="郭晏誠" userId="e3219672-2777-4d19-8d82-f0c196fe9886" providerId="ADAL" clId="{622D6526-C997-4B6E-8166-66D7A23FB44B}" dt="2023-06-05T10:50:00.174" v="12911"/>
          <ac:spMkLst>
            <pc:docMk/>
            <pc:sldMk cId="2788688429" sldId="1679"/>
            <ac:spMk id="148" creationId="{2BA17A5E-7622-714D-CDE0-EF76FDF1338D}"/>
          </ac:spMkLst>
        </pc:spChg>
        <pc:spChg chg="mod">
          <ac:chgData name="郭晏誠" userId="e3219672-2777-4d19-8d82-f0c196fe9886" providerId="ADAL" clId="{622D6526-C997-4B6E-8166-66D7A23FB44B}" dt="2023-06-05T10:50:00.174" v="12911"/>
          <ac:spMkLst>
            <pc:docMk/>
            <pc:sldMk cId="2788688429" sldId="1679"/>
            <ac:spMk id="149" creationId="{44929B64-E3FE-F710-6951-40FBF34F7DB9}"/>
          </ac:spMkLst>
        </pc:spChg>
        <pc:spChg chg="mod">
          <ac:chgData name="郭晏誠" userId="e3219672-2777-4d19-8d82-f0c196fe9886" providerId="ADAL" clId="{622D6526-C997-4B6E-8166-66D7A23FB44B}" dt="2023-06-05T10:50:00.174" v="12911"/>
          <ac:spMkLst>
            <pc:docMk/>
            <pc:sldMk cId="2788688429" sldId="1679"/>
            <ac:spMk id="150" creationId="{7622642E-1B81-20E5-B810-67E6490EED96}"/>
          </ac:spMkLst>
        </pc:spChg>
        <pc:spChg chg="del mod topLvl">
          <ac:chgData name="郭晏誠" userId="e3219672-2777-4d19-8d82-f0c196fe9886" providerId="ADAL" clId="{622D6526-C997-4B6E-8166-66D7A23FB44B}" dt="2023-06-05T10:58:50.460" v="13062" actId="478"/>
          <ac:spMkLst>
            <pc:docMk/>
            <pc:sldMk cId="2788688429" sldId="1679"/>
            <ac:spMk id="155" creationId="{8CB1D2B6-26F9-960A-035E-76EF7DF351CE}"/>
          </ac:spMkLst>
        </pc:spChg>
        <pc:spChg chg="del mod topLvl">
          <ac:chgData name="郭晏誠" userId="e3219672-2777-4d19-8d82-f0c196fe9886" providerId="ADAL" clId="{622D6526-C997-4B6E-8166-66D7A23FB44B}" dt="2023-06-05T10:58:49.967" v="13061" actId="478"/>
          <ac:spMkLst>
            <pc:docMk/>
            <pc:sldMk cId="2788688429" sldId="1679"/>
            <ac:spMk id="156" creationId="{99AFFA96-BC2F-68C8-2508-63DB02BCD238}"/>
          </ac:spMkLst>
        </pc:spChg>
        <pc:spChg chg="del mod topLvl">
          <ac:chgData name="郭晏誠" userId="e3219672-2777-4d19-8d82-f0c196fe9886" providerId="ADAL" clId="{622D6526-C997-4B6E-8166-66D7A23FB44B}" dt="2023-06-05T10:58:48.727" v="13060" actId="478"/>
          <ac:spMkLst>
            <pc:docMk/>
            <pc:sldMk cId="2788688429" sldId="1679"/>
            <ac:spMk id="157" creationId="{C230940A-A908-DF57-7579-9907937763AC}"/>
          </ac:spMkLst>
        </pc:spChg>
        <pc:spChg chg="mod">
          <ac:chgData name="郭晏誠" userId="e3219672-2777-4d19-8d82-f0c196fe9886" providerId="ADAL" clId="{622D6526-C997-4B6E-8166-66D7A23FB44B}" dt="2023-06-05T10:55:18.500" v="12992" actId="165"/>
          <ac:spMkLst>
            <pc:docMk/>
            <pc:sldMk cId="2788688429" sldId="1679"/>
            <ac:spMk id="158" creationId="{1FDEB236-127B-8DE8-A1F1-64651BB510A2}"/>
          </ac:spMkLst>
        </pc:spChg>
        <pc:spChg chg="mod">
          <ac:chgData name="郭晏誠" userId="e3219672-2777-4d19-8d82-f0c196fe9886" providerId="ADAL" clId="{622D6526-C997-4B6E-8166-66D7A23FB44B}" dt="2023-06-05T10:55:18.500" v="12992" actId="165"/>
          <ac:spMkLst>
            <pc:docMk/>
            <pc:sldMk cId="2788688429" sldId="1679"/>
            <ac:spMk id="159" creationId="{BE7264A1-D536-7E8D-A55C-6382CD3648F3}"/>
          </ac:spMkLst>
        </pc:spChg>
        <pc:spChg chg="mod">
          <ac:chgData name="郭晏誠" userId="e3219672-2777-4d19-8d82-f0c196fe9886" providerId="ADAL" clId="{622D6526-C997-4B6E-8166-66D7A23FB44B}" dt="2023-06-05T10:55:18.500" v="12992" actId="165"/>
          <ac:spMkLst>
            <pc:docMk/>
            <pc:sldMk cId="2788688429" sldId="1679"/>
            <ac:spMk id="160" creationId="{418CDC56-BCCD-6522-4DFA-25E94CCA7322}"/>
          </ac:spMkLst>
        </pc:spChg>
        <pc:spChg chg="mod">
          <ac:chgData name="郭晏誠" userId="e3219672-2777-4d19-8d82-f0c196fe9886" providerId="ADAL" clId="{622D6526-C997-4B6E-8166-66D7A23FB44B}" dt="2023-06-05T10:55:18.500" v="12992" actId="165"/>
          <ac:spMkLst>
            <pc:docMk/>
            <pc:sldMk cId="2788688429" sldId="1679"/>
            <ac:spMk id="161" creationId="{22ED4186-36ED-AD25-4267-076E1FBD4A01}"/>
          </ac:spMkLst>
        </pc:spChg>
        <pc:spChg chg="mod">
          <ac:chgData name="郭晏誠" userId="e3219672-2777-4d19-8d82-f0c196fe9886" providerId="ADAL" clId="{622D6526-C997-4B6E-8166-66D7A23FB44B}" dt="2023-06-05T10:55:18.500" v="12992" actId="165"/>
          <ac:spMkLst>
            <pc:docMk/>
            <pc:sldMk cId="2788688429" sldId="1679"/>
            <ac:spMk id="162" creationId="{BB504FDF-7D5D-43FB-863F-503B4573E1EC}"/>
          </ac:spMkLst>
        </pc:spChg>
        <pc:spChg chg="mod">
          <ac:chgData name="郭晏誠" userId="e3219672-2777-4d19-8d82-f0c196fe9886" providerId="ADAL" clId="{622D6526-C997-4B6E-8166-66D7A23FB44B}" dt="2023-06-05T10:55:18.500" v="12992" actId="165"/>
          <ac:spMkLst>
            <pc:docMk/>
            <pc:sldMk cId="2788688429" sldId="1679"/>
            <ac:spMk id="163" creationId="{31A9FFCE-2088-355D-B6B2-D9F60B343918}"/>
          </ac:spMkLst>
        </pc:spChg>
        <pc:spChg chg="add mod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164" creationId="{F3D49FC3-2A28-9BE4-8CDD-10686EE38738}"/>
          </ac:spMkLst>
        </pc:spChg>
        <pc:spChg chg="add mod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165" creationId="{CB581941-EB02-2F8D-8CB6-AF1ADC98C500}"/>
          </ac:spMkLst>
        </pc:spChg>
        <pc:spChg chg="add mod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166" creationId="{8CC0B67F-C62F-2971-214F-EB2635F157C9}"/>
          </ac:spMkLst>
        </pc:spChg>
        <pc:spChg chg="add mod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167" creationId="{5A5F3E89-6ECB-D95C-60CE-6FB099E7F8BA}"/>
          </ac:spMkLst>
        </pc:spChg>
        <pc:spChg chg="add mod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168" creationId="{E3E6071B-326C-B6FF-FCAF-2D6896E4DF25}"/>
          </ac:spMkLst>
        </pc:spChg>
        <pc:spChg chg="mod topLvl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170" creationId="{171BE236-3398-CED5-0F4C-D7A75E940033}"/>
          </ac:spMkLst>
        </pc:spChg>
        <pc:spChg chg="mod topLvl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171" creationId="{8BC49066-470D-A4EC-140B-1B98E709B7B5}"/>
          </ac:spMkLst>
        </pc:spChg>
        <pc:spChg chg="del mod topLvl">
          <ac:chgData name="郭晏誠" userId="e3219672-2777-4d19-8d82-f0c196fe9886" providerId="ADAL" clId="{622D6526-C997-4B6E-8166-66D7A23FB44B}" dt="2023-06-05T10:59:47.852" v="13073" actId="478"/>
          <ac:spMkLst>
            <pc:docMk/>
            <pc:sldMk cId="2788688429" sldId="1679"/>
            <ac:spMk id="172" creationId="{E450C6EE-C2C5-1DB2-2CFF-D40517D0F3B4}"/>
          </ac:spMkLst>
        </pc:spChg>
        <pc:spChg chg="del mod topLvl">
          <ac:chgData name="郭晏誠" userId="e3219672-2777-4d19-8d82-f0c196fe9886" providerId="ADAL" clId="{622D6526-C997-4B6E-8166-66D7A23FB44B}" dt="2023-06-05T10:59:51.652" v="13076" actId="478"/>
          <ac:spMkLst>
            <pc:docMk/>
            <pc:sldMk cId="2788688429" sldId="1679"/>
            <ac:spMk id="173" creationId="{CE2D2103-4536-E180-9254-30FB29AF3739}"/>
          </ac:spMkLst>
        </pc:spChg>
        <pc:spChg chg="add mod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174" creationId="{936714AB-9C19-AA28-3104-5BC8B2E53AF2}"/>
          </ac:spMkLst>
        </pc:spChg>
        <pc:spChg chg="add del mod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175" creationId="{EC88D8C3-5516-8A57-A6D7-8CFBDF9EA16F}"/>
          </ac:spMkLst>
        </pc:spChg>
        <pc:spChg chg="add mod ord topLvl">
          <ac:chgData name="郭晏誠" userId="e3219672-2777-4d19-8d82-f0c196fe9886" providerId="ADAL" clId="{622D6526-C997-4B6E-8166-66D7A23FB44B}" dt="2023-06-05T10:55:40.786" v="12998" actId="164"/>
          <ac:spMkLst>
            <pc:docMk/>
            <pc:sldMk cId="2788688429" sldId="1679"/>
            <ac:spMk id="176" creationId="{35DE87CE-D6CA-2960-C8EC-CF005CEC2518}"/>
          </ac:spMkLst>
        </pc:spChg>
        <pc:spChg chg="mod">
          <ac:chgData name="郭晏誠" userId="e3219672-2777-4d19-8d82-f0c196fe9886" providerId="ADAL" clId="{622D6526-C997-4B6E-8166-66D7A23FB44B}" dt="2023-06-05T10:55:41.835" v="12999"/>
          <ac:spMkLst>
            <pc:docMk/>
            <pc:sldMk cId="2788688429" sldId="1679"/>
            <ac:spMk id="180" creationId="{CE32AF87-1D45-6CBF-DE2B-395164011C2B}"/>
          </ac:spMkLst>
        </pc:spChg>
        <pc:spChg chg="mod">
          <ac:chgData name="郭晏誠" userId="e3219672-2777-4d19-8d82-f0c196fe9886" providerId="ADAL" clId="{622D6526-C997-4B6E-8166-66D7A23FB44B}" dt="2023-06-05T10:55:41.835" v="12999"/>
          <ac:spMkLst>
            <pc:docMk/>
            <pc:sldMk cId="2788688429" sldId="1679"/>
            <ac:spMk id="181" creationId="{74D866F7-EEC9-3882-53B0-AF8707183042}"/>
          </ac:spMkLst>
        </pc:spChg>
        <pc:spChg chg="mod">
          <ac:chgData name="郭晏誠" userId="e3219672-2777-4d19-8d82-f0c196fe9886" providerId="ADAL" clId="{622D6526-C997-4B6E-8166-66D7A23FB44B}" dt="2023-06-05T10:55:46.364" v="13001"/>
          <ac:spMkLst>
            <pc:docMk/>
            <pc:sldMk cId="2788688429" sldId="1679"/>
            <ac:spMk id="183" creationId="{102FA77D-CEBD-57DB-C7C2-14AC41F48789}"/>
          </ac:spMkLst>
        </pc:spChg>
        <pc:spChg chg="mod">
          <ac:chgData name="郭晏誠" userId="e3219672-2777-4d19-8d82-f0c196fe9886" providerId="ADAL" clId="{622D6526-C997-4B6E-8166-66D7A23FB44B}" dt="2023-06-05T10:55:46.364" v="13001"/>
          <ac:spMkLst>
            <pc:docMk/>
            <pc:sldMk cId="2788688429" sldId="1679"/>
            <ac:spMk id="184" creationId="{DBBA4ACF-455D-63F0-239D-017CDD7C2BE9}"/>
          </ac:spMkLst>
        </pc:spChg>
        <pc:spChg chg="mod">
          <ac:chgData name="郭晏誠" userId="e3219672-2777-4d19-8d82-f0c196fe9886" providerId="ADAL" clId="{622D6526-C997-4B6E-8166-66D7A23FB44B}" dt="2023-06-05T10:55:58.872" v="13005"/>
          <ac:spMkLst>
            <pc:docMk/>
            <pc:sldMk cId="2788688429" sldId="1679"/>
            <ac:spMk id="190" creationId="{85066009-E0AB-6002-81AF-51F368BE0066}"/>
          </ac:spMkLst>
        </pc:spChg>
        <pc:spChg chg="mod">
          <ac:chgData name="郭晏誠" userId="e3219672-2777-4d19-8d82-f0c196fe9886" providerId="ADAL" clId="{622D6526-C997-4B6E-8166-66D7A23FB44B}" dt="2023-06-05T10:55:58.872" v="13005"/>
          <ac:spMkLst>
            <pc:docMk/>
            <pc:sldMk cId="2788688429" sldId="1679"/>
            <ac:spMk id="191" creationId="{DA3CBB13-F007-4681-A388-68D1DD7171F7}"/>
          </ac:spMkLst>
        </pc:spChg>
        <pc:spChg chg="mod">
          <ac:chgData name="郭晏誠" userId="e3219672-2777-4d19-8d82-f0c196fe9886" providerId="ADAL" clId="{622D6526-C997-4B6E-8166-66D7A23FB44B}" dt="2023-06-05T10:55:58.872" v="13005"/>
          <ac:spMkLst>
            <pc:docMk/>
            <pc:sldMk cId="2788688429" sldId="1679"/>
            <ac:spMk id="192" creationId="{93731B2C-D410-4EC4-A2C6-36B55151CACE}"/>
          </ac:spMkLst>
        </pc:spChg>
        <pc:spChg chg="mod">
          <ac:chgData name="郭晏誠" userId="e3219672-2777-4d19-8d82-f0c196fe9886" providerId="ADAL" clId="{622D6526-C997-4B6E-8166-66D7A23FB44B}" dt="2023-06-05T10:55:58.872" v="13005"/>
          <ac:spMkLst>
            <pc:docMk/>
            <pc:sldMk cId="2788688429" sldId="1679"/>
            <ac:spMk id="193" creationId="{13918757-062F-C70D-EE9D-686675F6E00C}"/>
          </ac:spMkLst>
        </pc:spChg>
        <pc:spChg chg="mod">
          <ac:chgData name="郭晏誠" userId="e3219672-2777-4d19-8d82-f0c196fe9886" providerId="ADAL" clId="{622D6526-C997-4B6E-8166-66D7A23FB44B}" dt="2023-06-05T10:55:58.872" v="13005"/>
          <ac:spMkLst>
            <pc:docMk/>
            <pc:sldMk cId="2788688429" sldId="1679"/>
            <ac:spMk id="194" creationId="{BBBAD5D2-964A-CDBB-EB9F-D615F833EEA8}"/>
          </ac:spMkLst>
        </pc:spChg>
        <pc:spChg chg="mod">
          <ac:chgData name="郭晏誠" userId="e3219672-2777-4d19-8d82-f0c196fe9886" providerId="ADAL" clId="{622D6526-C997-4B6E-8166-66D7A23FB44B}" dt="2023-06-05T10:55:58.872" v="13005"/>
          <ac:spMkLst>
            <pc:docMk/>
            <pc:sldMk cId="2788688429" sldId="1679"/>
            <ac:spMk id="195" creationId="{0527D8A4-A65E-DA48-0685-C8E8483C0971}"/>
          </ac:spMkLst>
        </pc:spChg>
        <pc:spChg chg="mod">
          <ac:chgData name="郭晏誠" userId="e3219672-2777-4d19-8d82-f0c196fe9886" providerId="ADAL" clId="{622D6526-C997-4B6E-8166-66D7A23FB44B}" dt="2023-06-05T10:56:04.803" v="13008"/>
          <ac:spMkLst>
            <pc:docMk/>
            <pc:sldMk cId="2788688429" sldId="1679"/>
            <ac:spMk id="200" creationId="{343B4355-B1AE-AD66-2353-93E2AEDD7032}"/>
          </ac:spMkLst>
        </pc:spChg>
        <pc:spChg chg="mod">
          <ac:chgData name="郭晏誠" userId="e3219672-2777-4d19-8d82-f0c196fe9886" providerId="ADAL" clId="{622D6526-C997-4B6E-8166-66D7A23FB44B}" dt="2023-06-05T10:56:04.803" v="13008"/>
          <ac:spMkLst>
            <pc:docMk/>
            <pc:sldMk cId="2788688429" sldId="1679"/>
            <ac:spMk id="201" creationId="{E1AE063B-C42B-2991-4975-7CB9141C81B4}"/>
          </ac:spMkLst>
        </pc:spChg>
        <pc:spChg chg="mod">
          <ac:chgData name="郭晏誠" userId="e3219672-2777-4d19-8d82-f0c196fe9886" providerId="ADAL" clId="{622D6526-C997-4B6E-8166-66D7A23FB44B}" dt="2023-06-05T10:56:04.803" v="13008"/>
          <ac:spMkLst>
            <pc:docMk/>
            <pc:sldMk cId="2788688429" sldId="1679"/>
            <ac:spMk id="202" creationId="{3429049B-E69E-70F8-6485-6C22FFD625EC}"/>
          </ac:spMkLst>
        </pc:spChg>
        <pc:spChg chg="mod">
          <ac:chgData name="郭晏誠" userId="e3219672-2777-4d19-8d82-f0c196fe9886" providerId="ADAL" clId="{622D6526-C997-4B6E-8166-66D7A23FB44B}" dt="2023-06-05T10:56:04.803" v="13008"/>
          <ac:spMkLst>
            <pc:docMk/>
            <pc:sldMk cId="2788688429" sldId="1679"/>
            <ac:spMk id="203" creationId="{11DAC9B4-6D91-A68D-0901-FF6FA128B8C5}"/>
          </ac:spMkLst>
        </pc:spChg>
        <pc:spChg chg="mod">
          <ac:chgData name="郭晏誠" userId="e3219672-2777-4d19-8d82-f0c196fe9886" providerId="ADAL" clId="{622D6526-C997-4B6E-8166-66D7A23FB44B}" dt="2023-06-05T10:56:04.803" v="13008"/>
          <ac:spMkLst>
            <pc:docMk/>
            <pc:sldMk cId="2788688429" sldId="1679"/>
            <ac:spMk id="204" creationId="{22939D6E-8B8B-025C-CFE7-A53759B50BB2}"/>
          </ac:spMkLst>
        </pc:spChg>
        <pc:spChg chg="mod">
          <ac:chgData name="郭晏誠" userId="e3219672-2777-4d19-8d82-f0c196fe9886" providerId="ADAL" clId="{622D6526-C997-4B6E-8166-66D7A23FB44B}" dt="2023-06-05T10:56:04.803" v="13008"/>
          <ac:spMkLst>
            <pc:docMk/>
            <pc:sldMk cId="2788688429" sldId="1679"/>
            <ac:spMk id="205" creationId="{43957985-0FAC-EB38-2E32-67EF55A8B296}"/>
          </ac:spMkLst>
        </pc:spChg>
        <pc:spChg chg="del mod topLvl">
          <ac:chgData name="郭晏誠" userId="e3219672-2777-4d19-8d82-f0c196fe9886" providerId="ADAL" clId="{622D6526-C997-4B6E-8166-66D7A23FB44B}" dt="2023-06-05T10:57:42.349" v="13031" actId="478"/>
          <ac:spMkLst>
            <pc:docMk/>
            <pc:sldMk cId="2788688429" sldId="1679"/>
            <ac:spMk id="214" creationId="{7B6E06F3-A07A-F15C-1126-E4C2CC4B9539}"/>
          </ac:spMkLst>
        </pc:spChg>
        <pc:spChg chg="del mod topLvl">
          <ac:chgData name="郭晏誠" userId="e3219672-2777-4d19-8d82-f0c196fe9886" providerId="ADAL" clId="{622D6526-C997-4B6E-8166-66D7A23FB44B}" dt="2023-06-05T10:57:42.037" v="13030" actId="478"/>
          <ac:spMkLst>
            <pc:docMk/>
            <pc:sldMk cId="2788688429" sldId="1679"/>
            <ac:spMk id="215" creationId="{323B14EF-7D90-CE49-4DDE-DA78CBACCADC}"/>
          </ac:spMkLst>
        </pc:spChg>
        <pc:spChg chg="del mod topLvl">
          <ac:chgData name="郭晏誠" userId="e3219672-2777-4d19-8d82-f0c196fe9886" providerId="ADAL" clId="{622D6526-C997-4B6E-8166-66D7A23FB44B}" dt="2023-06-05T10:57:41.675" v="13029" actId="478"/>
          <ac:spMkLst>
            <pc:docMk/>
            <pc:sldMk cId="2788688429" sldId="1679"/>
            <ac:spMk id="216" creationId="{F9680A6F-210B-E38A-7D07-2DFDB308982F}"/>
          </ac:spMkLst>
        </pc:spChg>
        <pc:spChg chg="del mod topLvl">
          <ac:chgData name="郭晏誠" userId="e3219672-2777-4d19-8d82-f0c196fe9886" providerId="ADAL" clId="{622D6526-C997-4B6E-8166-66D7A23FB44B}" dt="2023-06-05T10:57:41.219" v="13028" actId="478"/>
          <ac:spMkLst>
            <pc:docMk/>
            <pc:sldMk cId="2788688429" sldId="1679"/>
            <ac:spMk id="217" creationId="{3B02529E-2E33-69E8-939B-6693C9493B6C}"/>
          </ac:spMkLst>
        </pc:spChg>
        <pc:spChg chg="mod topLvl">
          <ac:chgData name="郭晏誠" userId="e3219672-2777-4d19-8d82-f0c196fe9886" providerId="ADAL" clId="{622D6526-C997-4B6E-8166-66D7A23FB44B}" dt="2023-06-05T10:57:51.850" v="13039" actId="164"/>
          <ac:spMkLst>
            <pc:docMk/>
            <pc:sldMk cId="2788688429" sldId="1679"/>
            <ac:spMk id="218" creationId="{B5235BA0-913D-4E3D-E23E-A24B6EA19EE9}"/>
          </ac:spMkLst>
        </pc:spChg>
        <pc:spChg chg="mod topLvl">
          <ac:chgData name="郭晏誠" userId="e3219672-2777-4d19-8d82-f0c196fe9886" providerId="ADAL" clId="{622D6526-C997-4B6E-8166-66D7A23FB44B}" dt="2023-06-05T10:57:51.850" v="13039" actId="164"/>
          <ac:spMkLst>
            <pc:docMk/>
            <pc:sldMk cId="2788688429" sldId="1679"/>
            <ac:spMk id="219" creationId="{3B06E73D-2E85-62FA-7A92-375082F6095B}"/>
          </ac:spMkLst>
        </pc:spChg>
        <pc:spChg chg="del mod topLvl">
          <ac:chgData name="郭晏誠" userId="e3219672-2777-4d19-8d82-f0c196fe9886" providerId="ADAL" clId="{622D6526-C997-4B6E-8166-66D7A23FB44B}" dt="2023-06-05T10:57:44.968" v="13033" actId="478"/>
          <ac:spMkLst>
            <pc:docMk/>
            <pc:sldMk cId="2788688429" sldId="1679"/>
            <ac:spMk id="223" creationId="{35A57DE6-92F9-3A5B-0C14-A5461A609DAA}"/>
          </ac:spMkLst>
        </pc:spChg>
        <pc:spChg chg="del mod topLvl">
          <ac:chgData name="郭晏誠" userId="e3219672-2777-4d19-8d82-f0c196fe9886" providerId="ADAL" clId="{622D6526-C997-4B6E-8166-66D7A23FB44B}" dt="2023-06-05T10:57:44.438" v="13032" actId="478"/>
          <ac:spMkLst>
            <pc:docMk/>
            <pc:sldMk cId="2788688429" sldId="1679"/>
            <ac:spMk id="224" creationId="{9C018DE8-60A9-8ADA-AAF9-7532F8D4F3C1}"/>
          </ac:spMkLst>
        </pc:spChg>
        <pc:spChg chg="mod">
          <ac:chgData name="郭晏誠" userId="e3219672-2777-4d19-8d82-f0c196fe9886" providerId="ADAL" clId="{622D6526-C997-4B6E-8166-66D7A23FB44B}" dt="2023-06-05T10:57:05.685" v="13022" actId="165"/>
          <ac:spMkLst>
            <pc:docMk/>
            <pc:sldMk cId="2788688429" sldId="1679"/>
            <ac:spMk id="225" creationId="{2289D30D-386F-B0FC-7F32-77633ECF7425}"/>
          </ac:spMkLst>
        </pc:spChg>
        <pc:spChg chg="mod">
          <ac:chgData name="郭晏誠" userId="e3219672-2777-4d19-8d82-f0c196fe9886" providerId="ADAL" clId="{622D6526-C997-4B6E-8166-66D7A23FB44B}" dt="2023-06-05T10:57:05.685" v="13022" actId="165"/>
          <ac:spMkLst>
            <pc:docMk/>
            <pc:sldMk cId="2788688429" sldId="1679"/>
            <ac:spMk id="226" creationId="{D4EA559E-8722-DCBF-231B-FB9060FF0075}"/>
          </ac:spMkLst>
        </pc:spChg>
        <pc:spChg chg="mod">
          <ac:chgData name="郭晏誠" userId="e3219672-2777-4d19-8d82-f0c196fe9886" providerId="ADAL" clId="{622D6526-C997-4B6E-8166-66D7A23FB44B}" dt="2023-06-05T10:57:05.685" v="13022" actId="165"/>
          <ac:spMkLst>
            <pc:docMk/>
            <pc:sldMk cId="2788688429" sldId="1679"/>
            <ac:spMk id="227" creationId="{6263CE37-C8C7-EC3F-ED62-6086FF64E684}"/>
          </ac:spMkLst>
        </pc:spChg>
        <pc:spChg chg="mod">
          <ac:chgData name="郭晏誠" userId="e3219672-2777-4d19-8d82-f0c196fe9886" providerId="ADAL" clId="{622D6526-C997-4B6E-8166-66D7A23FB44B}" dt="2023-06-05T10:57:05.685" v="13022" actId="165"/>
          <ac:spMkLst>
            <pc:docMk/>
            <pc:sldMk cId="2788688429" sldId="1679"/>
            <ac:spMk id="228" creationId="{87B4C018-048F-E62B-E323-7E152F4FC31C}"/>
          </ac:spMkLst>
        </pc:spChg>
        <pc:spChg chg="mod">
          <ac:chgData name="郭晏誠" userId="e3219672-2777-4d19-8d82-f0c196fe9886" providerId="ADAL" clId="{622D6526-C997-4B6E-8166-66D7A23FB44B}" dt="2023-06-05T10:57:05.685" v="13022" actId="165"/>
          <ac:spMkLst>
            <pc:docMk/>
            <pc:sldMk cId="2788688429" sldId="1679"/>
            <ac:spMk id="232" creationId="{E1D2707D-BDF5-5A7C-EFD7-8F7D7E7748FC}"/>
          </ac:spMkLst>
        </pc:spChg>
        <pc:spChg chg="mod">
          <ac:chgData name="郭晏誠" userId="e3219672-2777-4d19-8d82-f0c196fe9886" providerId="ADAL" clId="{622D6526-C997-4B6E-8166-66D7A23FB44B}" dt="2023-06-05T10:57:05.685" v="13022" actId="165"/>
          <ac:spMkLst>
            <pc:docMk/>
            <pc:sldMk cId="2788688429" sldId="1679"/>
            <ac:spMk id="233" creationId="{4C3DA08E-D3F2-84C4-10B7-C76D1C3516B9}"/>
          </ac:spMkLst>
        </pc:spChg>
        <pc:spChg chg="mod">
          <ac:chgData name="郭晏誠" userId="e3219672-2777-4d19-8d82-f0c196fe9886" providerId="ADAL" clId="{622D6526-C997-4B6E-8166-66D7A23FB44B}" dt="2023-06-05T10:57:05.685" v="13022" actId="165"/>
          <ac:spMkLst>
            <pc:docMk/>
            <pc:sldMk cId="2788688429" sldId="1679"/>
            <ac:spMk id="234" creationId="{CA4A68BF-0F29-4624-7950-2BA400134419}"/>
          </ac:spMkLst>
        </pc:spChg>
        <pc:spChg chg="mod">
          <ac:chgData name="郭晏誠" userId="e3219672-2777-4d19-8d82-f0c196fe9886" providerId="ADAL" clId="{622D6526-C997-4B6E-8166-66D7A23FB44B}" dt="2023-06-05T10:57:05.685" v="13022" actId="165"/>
          <ac:spMkLst>
            <pc:docMk/>
            <pc:sldMk cId="2788688429" sldId="1679"/>
            <ac:spMk id="235" creationId="{2C6F1937-9E1E-1326-6CE0-B3A05743E077}"/>
          </ac:spMkLst>
        </pc:spChg>
        <pc:spChg chg="mod">
          <ac:chgData name="郭晏誠" userId="e3219672-2777-4d19-8d82-f0c196fe9886" providerId="ADAL" clId="{622D6526-C997-4B6E-8166-66D7A23FB44B}" dt="2023-06-05T10:57:05.685" v="13022" actId="165"/>
          <ac:spMkLst>
            <pc:docMk/>
            <pc:sldMk cId="2788688429" sldId="1679"/>
            <ac:spMk id="236" creationId="{FC4B60C8-EF2A-19BE-27BD-FB12BDD8DE32}"/>
          </ac:spMkLst>
        </pc:spChg>
        <pc:spChg chg="mod">
          <ac:chgData name="郭晏誠" userId="e3219672-2777-4d19-8d82-f0c196fe9886" providerId="ADAL" clId="{622D6526-C997-4B6E-8166-66D7A23FB44B}" dt="2023-06-05T10:57:05.685" v="13022" actId="165"/>
          <ac:spMkLst>
            <pc:docMk/>
            <pc:sldMk cId="2788688429" sldId="1679"/>
            <ac:spMk id="237" creationId="{D3B06C60-8BD0-C0F5-8A9C-B5554404570F}"/>
          </ac:spMkLst>
        </pc:spChg>
        <pc:spChg chg="mod">
          <ac:chgData name="郭晏誠" userId="e3219672-2777-4d19-8d82-f0c196fe9886" providerId="ADAL" clId="{622D6526-C997-4B6E-8166-66D7A23FB44B}" dt="2023-06-05T10:56:50.181" v="13020" actId="571"/>
          <ac:spMkLst>
            <pc:docMk/>
            <pc:sldMk cId="2788688429" sldId="1679"/>
            <ac:spMk id="239" creationId="{91760386-D90E-0557-F967-256FE85835A0}"/>
          </ac:spMkLst>
        </pc:spChg>
        <pc:spChg chg="mod">
          <ac:chgData name="郭晏誠" userId="e3219672-2777-4d19-8d82-f0c196fe9886" providerId="ADAL" clId="{622D6526-C997-4B6E-8166-66D7A23FB44B}" dt="2023-06-05T10:56:50.181" v="13020" actId="571"/>
          <ac:spMkLst>
            <pc:docMk/>
            <pc:sldMk cId="2788688429" sldId="1679"/>
            <ac:spMk id="240" creationId="{A0FF353C-4329-4463-5032-FEA50C16A992}"/>
          </ac:spMkLst>
        </pc:spChg>
        <pc:spChg chg="mod">
          <ac:chgData name="郭晏誠" userId="e3219672-2777-4d19-8d82-f0c196fe9886" providerId="ADAL" clId="{622D6526-C997-4B6E-8166-66D7A23FB44B}" dt="2023-06-05T10:57:52.641" v="13040"/>
          <ac:spMkLst>
            <pc:docMk/>
            <pc:sldMk cId="2788688429" sldId="1679"/>
            <ac:spMk id="243" creationId="{271E0C98-C623-0449-959B-E3DFDC808020}"/>
          </ac:spMkLst>
        </pc:spChg>
        <pc:spChg chg="mod">
          <ac:chgData name="郭晏誠" userId="e3219672-2777-4d19-8d82-f0c196fe9886" providerId="ADAL" clId="{622D6526-C997-4B6E-8166-66D7A23FB44B}" dt="2023-06-05T10:57:52.641" v="13040"/>
          <ac:spMkLst>
            <pc:docMk/>
            <pc:sldMk cId="2788688429" sldId="1679"/>
            <ac:spMk id="244" creationId="{A7E024A6-FB1C-194F-6005-9187433F0C15}"/>
          </ac:spMkLst>
        </pc:spChg>
        <pc:spChg chg="mod">
          <ac:chgData name="郭晏誠" userId="e3219672-2777-4d19-8d82-f0c196fe9886" providerId="ADAL" clId="{622D6526-C997-4B6E-8166-66D7A23FB44B}" dt="2023-06-05T10:57:56.568" v="13044"/>
          <ac:spMkLst>
            <pc:docMk/>
            <pc:sldMk cId="2788688429" sldId="1679"/>
            <ac:spMk id="246" creationId="{4191415A-CD34-2001-39D9-0DF1050FDA78}"/>
          </ac:spMkLst>
        </pc:spChg>
        <pc:spChg chg="mod">
          <ac:chgData name="郭晏誠" userId="e3219672-2777-4d19-8d82-f0c196fe9886" providerId="ADAL" clId="{622D6526-C997-4B6E-8166-66D7A23FB44B}" dt="2023-06-05T10:57:56.568" v="13044"/>
          <ac:spMkLst>
            <pc:docMk/>
            <pc:sldMk cId="2788688429" sldId="1679"/>
            <ac:spMk id="247" creationId="{22645FFE-FB54-CA86-A42B-A744B984B588}"/>
          </ac:spMkLst>
        </pc:spChg>
        <pc:spChg chg="mod">
          <ac:chgData name="郭晏誠" userId="e3219672-2777-4d19-8d82-f0c196fe9886" providerId="ADAL" clId="{622D6526-C997-4B6E-8166-66D7A23FB44B}" dt="2023-06-05T10:58:13.155" v="13049"/>
          <ac:spMkLst>
            <pc:docMk/>
            <pc:sldMk cId="2788688429" sldId="1679"/>
            <ac:spMk id="253" creationId="{86C2D013-896B-D472-9326-95427A4272D2}"/>
          </ac:spMkLst>
        </pc:spChg>
        <pc:spChg chg="mod">
          <ac:chgData name="郭晏誠" userId="e3219672-2777-4d19-8d82-f0c196fe9886" providerId="ADAL" clId="{622D6526-C997-4B6E-8166-66D7A23FB44B}" dt="2023-06-05T10:58:13.155" v="13049"/>
          <ac:spMkLst>
            <pc:docMk/>
            <pc:sldMk cId="2788688429" sldId="1679"/>
            <ac:spMk id="254" creationId="{7706C8BC-7042-155C-6C08-1DE5335D52DD}"/>
          </ac:spMkLst>
        </pc:spChg>
        <pc:spChg chg="mod">
          <ac:chgData name="郭晏誠" userId="e3219672-2777-4d19-8d82-f0c196fe9886" providerId="ADAL" clId="{622D6526-C997-4B6E-8166-66D7A23FB44B}" dt="2023-06-05T10:58:13.155" v="13049"/>
          <ac:spMkLst>
            <pc:docMk/>
            <pc:sldMk cId="2788688429" sldId="1679"/>
            <ac:spMk id="255" creationId="{DF296C0A-3729-DFF3-DB7B-99C0334DFD13}"/>
          </ac:spMkLst>
        </pc:spChg>
        <pc:spChg chg="mod">
          <ac:chgData name="郭晏誠" userId="e3219672-2777-4d19-8d82-f0c196fe9886" providerId="ADAL" clId="{622D6526-C997-4B6E-8166-66D7A23FB44B}" dt="2023-06-05T10:58:13.155" v="13049"/>
          <ac:spMkLst>
            <pc:docMk/>
            <pc:sldMk cId="2788688429" sldId="1679"/>
            <ac:spMk id="256" creationId="{28946C25-CB24-17FF-B3CB-CEB1E27C26B9}"/>
          </ac:spMkLst>
        </pc:spChg>
        <pc:spChg chg="mod">
          <ac:chgData name="郭晏誠" userId="e3219672-2777-4d19-8d82-f0c196fe9886" providerId="ADAL" clId="{622D6526-C997-4B6E-8166-66D7A23FB44B}" dt="2023-06-05T10:58:13.155" v="13049"/>
          <ac:spMkLst>
            <pc:docMk/>
            <pc:sldMk cId="2788688429" sldId="1679"/>
            <ac:spMk id="257" creationId="{EE003A19-2BD6-2720-30D6-7F0AA521EDE6}"/>
          </ac:spMkLst>
        </pc:spChg>
        <pc:spChg chg="mod">
          <ac:chgData name="郭晏誠" userId="e3219672-2777-4d19-8d82-f0c196fe9886" providerId="ADAL" clId="{622D6526-C997-4B6E-8166-66D7A23FB44B}" dt="2023-06-05T10:58:13.155" v="13049"/>
          <ac:spMkLst>
            <pc:docMk/>
            <pc:sldMk cId="2788688429" sldId="1679"/>
            <ac:spMk id="258" creationId="{DD01BC9C-7EC1-6DFE-783C-E5569BB1E427}"/>
          </ac:spMkLst>
        </pc:spChg>
        <pc:spChg chg="mod">
          <ac:chgData name="郭晏誠" userId="e3219672-2777-4d19-8d82-f0c196fe9886" providerId="ADAL" clId="{622D6526-C997-4B6E-8166-66D7A23FB44B}" dt="2023-06-05T10:58:19.734" v="13052"/>
          <ac:spMkLst>
            <pc:docMk/>
            <pc:sldMk cId="2788688429" sldId="1679"/>
            <ac:spMk id="263" creationId="{B01E7268-2D7A-92AA-D215-23EEC3C860A4}"/>
          </ac:spMkLst>
        </pc:spChg>
        <pc:spChg chg="mod">
          <ac:chgData name="郭晏誠" userId="e3219672-2777-4d19-8d82-f0c196fe9886" providerId="ADAL" clId="{622D6526-C997-4B6E-8166-66D7A23FB44B}" dt="2023-06-05T10:58:19.734" v="13052"/>
          <ac:spMkLst>
            <pc:docMk/>
            <pc:sldMk cId="2788688429" sldId="1679"/>
            <ac:spMk id="264" creationId="{26337BF5-2203-722D-FE8F-513C306A5E2D}"/>
          </ac:spMkLst>
        </pc:spChg>
        <pc:spChg chg="mod">
          <ac:chgData name="郭晏誠" userId="e3219672-2777-4d19-8d82-f0c196fe9886" providerId="ADAL" clId="{622D6526-C997-4B6E-8166-66D7A23FB44B}" dt="2023-06-05T10:58:19.734" v="13052"/>
          <ac:spMkLst>
            <pc:docMk/>
            <pc:sldMk cId="2788688429" sldId="1679"/>
            <ac:spMk id="265" creationId="{0797CF0B-AC26-17EC-0F05-199F975F6C0E}"/>
          </ac:spMkLst>
        </pc:spChg>
        <pc:spChg chg="mod">
          <ac:chgData name="郭晏誠" userId="e3219672-2777-4d19-8d82-f0c196fe9886" providerId="ADAL" clId="{622D6526-C997-4B6E-8166-66D7A23FB44B}" dt="2023-06-05T10:58:19.734" v="13052"/>
          <ac:spMkLst>
            <pc:docMk/>
            <pc:sldMk cId="2788688429" sldId="1679"/>
            <ac:spMk id="266" creationId="{D59B6CE5-6AA2-C7CB-764C-B41A8B04EB72}"/>
          </ac:spMkLst>
        </pc:spChg>
        <pc:spChg chg="mod">
          <ac:chgData name="郭晏誠" userId="e3219672-2777-4d19-8d82-f0c196fe9886" providerId="ADAL" clId="{622D6526-C997-4B6E-8166-66D7A23FB44B}" dt="2023-06-05T10:58:19.734" v="13052"/>
          <ac:spMkLst>
            <pc:docMk/>
            <pc:sldMk cId="2788688429" sldId="1679"/>
            <ac:spMk id="267" creationId="{006F2EEC-4B57-493E-F131-92F0C775B065}"/>
          </ac:spMkLst>
        </pc:spChg>
        <pc:spChg chg="mod">
          <ac:chgData name="郭晏誠" userId="e3219672-2777-4d19-8d82-f0c196fe9886" providerId="ADAL" clId="{622D6526-C997-4B6E-8166-66D7A23FB44B}" dt="2023-06-05T10:58:19.734" v="13052"/>
          <ac:spMkLst>
            <pc:docMk/>
            <pc:sldMk cId="2788688429" sldId="1679"/>
            <ac:spMk id="268" creationId="{2FC0BCD8-6DF9-1364-6E14-72633BA2710A}"/>
          </ac:spMkLst>
        </pc:spChg>
        <pc:spChg chg="mod">
          <ac:chgData name="郭晏誠" userId="e3219672-2777-4d19-8d82-f0c196fe9886" providerId="ADAL" clId="{622D6526-C997-4B6E-8166-66D7A23FB44B}" dt="2023-06-05T10:58:51.354" v="13063"/>
          <ac:spMkLst>
            <pc:docMk/>
            <pc:sldMk cId="2788688429" sldId="1679"/>
            <ac:spMk id="277" creationId="{795E3DE9-0E7B-C0B4-D183-67D9521E8E25}"/>
          </ac:spMkLst>
        </pc:spChg>
        <pc:spChg chg="mod">
          <ac:chgData name="郭晏誠" userId="e3219672-2777-4d19-8d82-f0c196fe9886" providerId="ADAL" clId="{622D6526-C997-4B6E-8166-66D7A23FB44B}" dt="2023-06-05T10:58:51.354" v="13063"/>
          <ac:spMkLst>
            <pc:docMk/>
            <pc:sldMk cId="2788688429" sldId="1679"/>
            <ac:spMk id="278" creationId="{80B9CBC8-9F8C-06F1-4F96-B3C816FC7661}"/>
          </ac:spMkLst>
        </pc:spChg>
        <pc:spChg chg="mod">
          <ac:chgData name="郭晏誠" userId="e3219672-2777-4d19-8d82-f0c196fe9886" providerId="ADAL" clId="{622D6526-C997-4B6E-8166-66D7A23FB44B}" dt="2023-06-05T10:58:51.354" v="13063"/>
          <ac:spMkLst>
            <pc:docMk/>
            <pc:sldMk cId="2788688429" sldId="1679"/>
            <ac:spMk id="279" creationId="{46EB7264-3967-A976-1FC1-1A524F614831}"/>
          </ac:spMkLst>
        </pc:spChg>
        <pc:spChg chg="mod">
          <ac:chgData name="郭晏誠" userId="e3219672-2777-4d19-8d82-f0c196fe9886" providerId="ADAL" clId="{622D6526-C997-4B6E-8166-66D7A23FB44B}" dt="2023-06-05T10:58:51.354" v="13063"/>
          <ac:spMkLst>
            <pc:docMk/>
            <pc:sldMk cId="2788688429" sldId="1679"/>
            <ac:spMk id="280" creationId="{1E6ABA15-D866-7BD4-0238-F2B6C203636C}"/>
          </ac:spMkLst>
        </pc:spChg>
        <pc:spChg chg="mod">
          <ac:chgData name="郭晏誠" userId="e3219672-2777-4d19-8d82-f0c196fe9886" providerId="ADAL" clId="{622D6526-C997-4B6E-8166-66D7A23FB44B}" dt="2023-06-05T10:58:51.354" v="13063"/>
          <ac:spMkLst>
            <pc:docMk/>
            <pc:sldMk cId="2788688429" sldId="1679"/>
            <ac:spMk id="281" creationId="{C00C32EE-EE0C-D023-7495-83A7A74B35D4}"/>
          </ac:spMkLst>
        </pc:spChg>
        <pc:spChg chg="mod">
          <ac:chgData name="郭晏誠" userId="e3219672-2777-4d19-8d82-f0c196fe9886" providerId="ADAL" clId="{622D6526-C997-4B6E-8166-66D7A23FB44B}" dt="2023-06-05T10:58:51.354" v="13063"/>
          <ac:spMkLst>
            <pc:docMk/>
            <pc:sldMk cId="2788688429" sldId="1679"/>
            <ac:spMk id="282" creationId="{DA8A8E9C-A1C3-DA7B-E048-7FB11C71DBF3}"/>
          </ac:spMkLst>
        </pc:spChg>
        <pc:spChg chg="mod">
          <ac:chgData name="郭晏誠" userId="e3219672-2777-4d19-8d82-f0c196fe9886" providerId="ADAL" clId="{622D6526-C997-4B6E-8166-66D7A23FB44B}" dt="2023-06-05T10:58:51.354" v="13063"/>
          <ac:spMkLst>
            <pc:docMk/>
            <pc:sldMk cId="2788688429" sldId="1679"/>
            <ac:spMk id="286" creationId="{0DBBB4C0-4517-AE84-AEA0-2BD195945650}"/>
          </ac:spMkLst>
        </pc:spChg>
        <pc:spChg chg="mod">
          <ac:chgData name="郭晏誠" userId="e3219672-2777-4d19-8d82-f0c196fe9886" providerId="ADAL" clId="{622D6526-C997-4B6E-8166-66D7A23FB44B}" dt="2023-06-05T10:58:51.354" v="13063"/>
          <ac:spMkLst>
            <pc:docMk/>
            <pc:sldMk cId="2788688429" sldId="1679"/>
            <ac:spMk id="287" creationId="{9929301C-FDFB-3941-66E8-4855256B83C0}"/>
          </ac:spMkLst>
        </pc:spChg>
        <pc:spChg chg="mod">
          <ac:chgData name="郭晏誠" userId="e3219672-2777-4d19-8d82-f0c196fe9886" providerId="ADAL" clId="{622D6526-C997-4B6E-8166-66D7A23FB44B}" dt="2023-06-05T10:58:51.354" v="13063"/>
          <ac:spMkLst>
            <pc:docMk/>
            <pc:sldMk cId="2788688429" sldId="1679"/>
            <ac:spMk id="288" creationId="{23C089EC-FEB2-848D-169F-E5B4396AA748}"/>
          </ac:spMkLst>
        </pc:spChg>
        <pc:spChg chg="mod">
          <ac:chgData name="郭晏誠" userId="e3219672-2777-4d19-8d82-f0c196fe9886" providerId="ADAL" clId="{622D6526-C997-4B6E-8166-66D7A23FB44B}" dt="2023-06-05T10:58:51.354" v="13063"/>
          <ac:spMkLst>
            <pc:docMk/>
            <pc:sldMk cId="2788688429" sldId="1679"/>
            <ac:spMk id="289" creationId="{05A6372F-9FAC-5E8B-AECD-3C746C360C3D}"/>
          </ac:spMkLst>
        </pc:spChg>
        <pc:spChg chg="mod">
          <ac:chgData name="郭晏誠" userId="e3219672-2777-4d19-8d82-f0c196fe9886" providerId="ADAL" clId="{622D6526-C997-4B6E-8166-66D7A23FB44B}" dt="2023-06-05T10:58:51.354" v="13063"/>
          <ac:spMkLst>
            <pc:docMk/>
            <pc:sldMk cId="2788688429" sldId="1679"/>
            <ac:spMk id="290" creationId="{F1992478-ADAE-F45A-BB8B-B03AA3A3B80B}"/>
          </ac:spMkLst>
        </pc:spChg>
        <pc:spChg chg="mod">
          <ac:chgData name="郭晏誠" userId="e3219672-2777-4d19-8d82-f0c196fe9886" providerId="ADAL" clId="{622D6526-C997-4B6E-8166-66D7A23FB44B}" dt="2023-06-05T10:58:51.354" v="13063"/>
          <ac:spMkLst>
            <pc:docMk/>
            <pc:sldMk cId="2788688429" sldId="1679"/>
            <ac:spMk id="291" creationId="{75F19CA1-02C8-439E-5A99-3AC08FB649E5}"/>
          </ac:spMkLst>
        </pc:spChg>
        <pc:spChg chg="mod">
          <ac:chgData name="郭晏誠" userId="e3219672-2777-4d19-8d82-f0c196fe9886" providerId="ADAL" clId="{622D6526-C997-4B6E-8166-66D7A23FB44B}" dt="2023-06-05T10:58:51.354" v="13063"/>
          <ac:spMkLst>
            <pc:docMk/>
            <pc:sldMk cId="2788688429" sldId="1679"/>
            <ac:spMk id="295" creationId="{E68216B0-CB70-4285-75EB-D62CE73F1E13}"/>
          </ac:spMkLst>
        </pc:spChg>
        <pc:spChg chg="mod">
          <ac:chgData name="郭晏誠" userId="e3219672-2777-4d19-8d82-f0c196fe9886" providerId="ADAL" clId="{622D6526-C997-4B6E-8166-66D7A23FB44B}" dt="2023-06-05T10:58:51.354" v="13063"/>
          <ac:spMkLst>
            <pc:docMk/>
            <pc:sldMk cId="2788688429" sldId="1679"/>
            <ac:spMk id="296" creationId="{12E689E7-3FD6-9FB7-34C0-14846D383BA2}"/>
          </ac:spMkLst>
        </pc:spChg>
        <pc:spChg chg="mod">
          <ac:chgData name="郭晏誠" userId="e3219672-2777-4d19-8d82-f0c196fe9886" providerId="ADAL" clId="{622D6526-C997-4B6E-8166-66D7A23FB44B}" dt="2023-06-05T10:58:51.354" v="13063"/>
          <ac:spMkLst>
            <pc:docMk/>
            <pc:sldMk cId="2788688429" sldId="1679"/>
            <ac:spMk id="297" creationId="{01095C5C-3050-89D0-FD2B-3275A322E0F0}"/>
          </ac:spMkLst>
        </pc:spChg>
        <pc:spChg chg="mod">
          <ac:chgData name="郭晏誠" userId="e3219672-2777-4d19-8d82-f0c196fe9886" providerId="ADAL" clId="{622D6526-C997-4B6E-8166-66D7A23FB44B}" dt="2023-06-05T10:58:51.354" v="13063"/>
          <ac:spMkLst>
            <pc:docMk/>
            <pc:sldMk cId="2788688429" sldId="1679"/>
            <ac:spMk id="298" creationId="{F7FB209E-0972-9FCE-8102-4B0E499BC795}"/>
          </ac:spMkLst>
        </pc:spChg>
        <pc:spChg chg="mod">
          <ac:chgData name="郭晏誠" userId="e3219672-2777-4d19-8d82-f0c196fe9886" providerId="ADAL" clId="{622D6526-C997-4B6E-8166-66D7A23FB44B}" dt="2023-06-05T10:58:51.354" v="13063"/>
          <ac:spMkLst>
            <pc:docMk/>
            <pc:sldMk cId="2788688429" sldId="1679"/>
            <ac:spMk id="299" creationId="{5FBE32B2-177E-CAE9-ACF8-2256DF1B2D36}"/>
          </ac:spMkLst>
        </pc:spChg>
        <pc:spChg chg="mod">
          <ac:chgData name="郭晏誠" userId="e3219672-2777-4d19-8d82-f0c196fe9886" providerId="ADAL" clId="{622D6526-C997-4B6E-8166-66D7A23FB44B}" dt="2023-06-05T10:58:51.354" v="13063"/>
          <ac:spMkLst>
            <pc:docMk/>
            <pc:sldMk cId="2788688429" sldId="1679"/>
            <ac:spMk id="300" creationId="{40E153F6-281C-DC6E-131E-F123231D1A11}"/>
          </ac:spMkLst>
        </pc:spChg>
        <pc:spChg chg="add mod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301" creationId="{E2A56371-DB52-441C-574F-C743C5466090}"/>
          </ac:spMkLst>
        </pc:spChg>
        <pc:spChg chg="add mod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302" creationId="{82BD4916-6B95-34B5-D153-C216663761A6}"/>
          </ac:spMkLst>
        </pc:spChg>
        <pc:spChg chg="add mod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303" creationId="{CE5464FD-7C79-1B0D-13A4-DE7C24133E01}"/>
          </ac:spMkLst>
        </pc:spChg>
        <pc:spChg chg="add mod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304" creationId="{919EBD4D-98F0-1F38-64E8-A85EC43A2FEF}"/>
          </ac:spMkLst>
        </pc:spChg>
        <pc:spChg chg="add mod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305" creationId="{1DFDB2A1-19B6-BDEB-E57A-3B6B7BF5FB2E}"/>
          </ac:spMkLst>
        </pc:spChg>
        <pc:spChg chg="add del mod">
          <ac:chgData name="郭晏誠" userId="e3219672-2777-4d19-8d82-f0c196fe9886" providerId="ADAL" clId="{622D6526-C997-4B6E-8166-66D7A23FB44B}" dt="2023-06-05T11:02:26.774" v="13093"/>
          <ac:spMkLst>
            <pc:docMk/>
            <pc:sldMk cId="2788688429" sldId="1679"/>
            <ac:spMk id="306" creationId="{51BDE2F0-737B-91B6-27DD-266ED6A16371}"/>
          </ac:spMkLst>
        </pc:spChg>
        <pc:spChg chg="add del mod">
          <ac:chgData name="郭晏誠" userId="e3219672-2777-4d19-8d82-f0c196fe9886" providerId="ADAL" clId="{622D6526-C997-4B6E-8166-66D7A23FB44B}" dt="2023-06-05T11:02:26.774" v="13093"/>
          <ac:spMkLst>
            <pc:docMk/>
            <pc:sldMk cId="2788688429" sldId="1679"/>
            <ac:spMk id="307" creationId="{6A1728F3-7D25-8519-7EEB-2A1474AD16E0}"/>
          </ac:spMkLst>
        </pc:spChg>
        <pc:spChg chg="add del mod">
          <ac:chgData name="郭晏誠" userId="e3219672-2777-4d19-8d82-f0c196fe9886" providerId="ADAL" clId="{622D6526-C997-4B6E-8166-66D7A23FB44B}" dt="2023-06-05T11:02:26.774" v="13093"/>
          <ac:spMkLst>
            <pc:docMk/>
            <pc:sldMk cId="2788688429" sldId="1679"/>
            <ac:spMk id="308" creationId="{96E575AF-8711-1B36-0082-3892AB721560}"/>
          </ac:spMkLst>
        </pc:spChg>
        <pc:spChg chg="add del mod">
          <ac:chgData name="郭晏誠" userId="e3219672-2777-4d19-8d82-f0c196fe9886" providerId="ADAL" clId="{622D6526-C997-4B6E-8166-66D7A23FB44B}" dt="2023-06-05T11:02:26.774" v="13093"/>
          <ac:spMkLst>
            <pc:docMk/>
            <pc:sldMk cId="2788688429" sldId="1679"/>
            <ac:spMk id="309" creationId="{5B6C2E7A-3295-49CA-52A3-E2F596BE3B89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17" creationId="{E493205E-B5EC-37DD-40EB-0B4B3557BBD7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18" creationId="{98D4B0D3-535E-A9CB-3DF8-8D346D5C4B5B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19" creationId="{085455C1-1A41-A4F0-CF7E-8C2490BBC33F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20" creationId="{0084EACA-DE2A-2EF4-32D9-66D8240CB616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21" creationId="{685972F7-F275-F452-878C-55E98033754E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22" creationId="{0D78793D-E7D8-E07A-00B3-ABE55C2E04D9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26" creationId="{137204F4-B9A1-7E75-433C-2764E32A198C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27" creationId="{3B739CC5-1FE1-2475-2511-D4D03101ADC2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28" creationId="{45A0FC51-D399-D930-FAFE-36F82C041F30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29" creationId="{101FB600-5B77-00F5-8149-EF09ED0D6332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30" creationId="{CE85F504-C12D-C387-937F-376FA329CF0C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31" creationId="{C96C472D-D89F-ED33-01B0-7DA3C4460BEF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35" creationId="{856C2EA4-B721-7F49-F226-D284AB416AD0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36" creationId="{A3B868A0-7095-8B04-477C-50AA16E6E4ED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37" creationId="{787AFD58-6F4D-E605-5291-4AFA19755398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38" creationId="{9C82EE74-A721-ECB0-7175-FDDE8A772325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39" creationId="{F958E516-645C-9F0E-C060-0905E666C7CA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40" creationId="{8B7CE830-CC1E-176D-6E3B-719E06D296AC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48" creationId="{3C1F3D8D-D9B2-3A85-7691-D4A6DCB7D558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49" creationId="{F20468CF-84F9-6AD5-79C9-3EA076777901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50" creationId="{EF4FB057-80F9-0380-E51B-FB79429D1B44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51" creationId="{B77302CE-2C8D-013E-D9ED-76F653B0A829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52" creationId="{D9FAECA4-1C8E-A71D-74CE-1922E644727F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53" creationId="{B38C5B63-AB83-B479-A0C2-17F5C779F2FD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57" creationId="{146C6A53-4C44-A6DA-4463-CB1ABFAF6379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58" creationId="{4544CD86-A35E-EB4C-2899-3C4E5C87135A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59" creationId="{22F0D639-9629-2BAF-2F4D-E2862C92F091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60" creationId="{175946D6-7EA9-2BE8-6AC1-3AE053BD3120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61" creationId="{90C0C717-D59B-FB59-AE9F-2D866E9C54E5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62" creationId="{7D8967DE-70AA-3664-0B98-89B50672E36D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66" creationId="{40659BD8-0CE0-F19A-2C17-7A1D0D65651B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67" creationId="{B86EE222-B65E-B2A9-398D-AE87A8646185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68" creationId="{3B7FFD04-46CB-D405-0E31-9C6F17D22C5D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69" creationId="{EE8572E4-3773-553B-1231-EA09A275A8A2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70" creationId="{584C06DE-77E8-5FA0-C190-7312713BE62C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71" creationId="{DEA8EB9D-0BD2-2E6D-8D5E-342619D04C72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79" creationId="{2FC0587D-CD79-2EAD-EABD-40AE843DEF6D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80" creationId="{0E9474C1-3F22-A2CF-686F-7154C1390082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81" creationId="{C224E059-5B99-AB96-F0AC-38C62E942A75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82" creationId="{17346D93-8D23-3433-8302-9E496ABE7C79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83" creationId="{0FD14437-E23B-1EA2-3306-66C73A331DDE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84" creationId="{D1082BFE-A785-9502-E9C9-99C697BE3135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88" creationId="{E00BFE48-5BA9-5066-2FE6-EAFD473CABD8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89" creationId="{DE1A16A5-984A-659F-3F5C-37F5DE0E44B1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90" creationId="{77C89C71-A2D1-6CCF-9217-50BDCF351C75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91" creationId="{137FBF9F-F0D9-D2FA-4A98-FD350D19ADC4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92" creationId="{63C2A18F-4888-C9B5-22E9-16F6D91CEC28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93" creationId="{825FEB4B-0F05-CF10-602A-BEA0E03F03C2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97" creationId="{A190FC8C-5105-148D-C9D1-6A0EDEC7144B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98" creationId="{758A6850-4134-ACF2-A9B6-E5FC36DD2715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399" creationId="{F38D563C-164D-4D69-3742-514BFAE114CA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400" creationId="{0DDED9C1-7C93-FADB-CDBF-B5EF160612F7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401" creationId="{065D48D7-0330-8261-3D2B-0BD305620DD6}"/>
          </ac:spMkLst>
        </pc:spChg>
        <pc:spChg chg="mod">
          <ac:chgData name="郭晏誠" userId="e3219672-2777-4d19-8d82-f0c196fe9886" providerId="ADAL" clId="{622D6526-C997-4B6E-8166-66D7A23FB44B}" dt="2023-06-05T11:02:23.054" v="13090"/>
          <ac:spMkLst>
            <pc:docMk/>
            <pc:sldMk cId="2788688429" sldId="1679"/>
            <ac:spMk id="402" creationId="{04C345E6-E942-22B9-6822-81CD29498779}"/>
          </ac:spMkLst>
        </pc:spChg>
        <pc:spChg chg="add del mod">
          <ac:chgData name="郭晏誠" userId="e3219672-2777-4d19-8d82-f0c196fe9886" providerId="ADAL" clId="{622D6526-C997-4B6E-8166-66D7A23FB44B}" dt="2023-06-05T11:02:31.917" v="13097"/>
          <ac:spMkLst>
            <pc:docMk/>
            <pc:sldMk cId="2788688429" sldId="1679"/>
            <ac:spMk id="403" creationId="{85DC17E4-CFE6-F485-4E49-7F685B2F85E3}"/>
          </ac:spMkLst>
        </pc:spChg>
        <pc:spChg chg="add del mod">
          <ac:chgData name="郭晏誠" userId="e3219672-2777-4d19-8d82-f0c196fe9886" providerId="ADAL" clId="{622D6526-C997-4B6E-8166-66D7A23FB44B}" dt="2023-06-05T11:02:31.917" v="13097"/>
          <ac:spMkLst>
            <pc:docMk/>
            <pc:sldMk cId="2788688429" sldId="1679"/>
            <ac:spMk id="404" creationId="{043BC83D-49C5-4955-4324-4B6858636E1B}"/>
          </ac:spMkLst>
        </pc:spChg>
        <pc:spChg chg="add del mod">
          <ac:chgData name="郭晏誠" userId="e3219672-2777-4d19-8d82-f0c196fe9886" providerId="ADAL" clId="{622D6526-C997-4B6E-8166-66D7A23FB44B}" dt="2023-06-05T11:02:31.917" v="13097"/>
          <ac:spMkLst>
            <pc:docMk/>
            <pc:sldMk cId="2788688429" sldId="1679"/>
            <ac:spMk id="405" creationId="{96A96FF7-E27E-27E8-FDBC-F898E5CCD6C6}"/>
          </ac:spMkLst>
        </pc:spChg>
        <pc:spChg chg="add del mod">
          <ac:chgData name="郭晏誠" userId="e3219672-2777-4d19-8d82-f0c196fe9886" providerId="ADAL" clId="{622D6526-C997-4B6E-8166-66D7A23FB44B}" dt="2023-06-05T11:02:31.917" v="13097"/>
          <ac:spMkLst>
            <pc:docMk/>
            <pc:sldMk cId="2788688429" sldId="1679"/>
            <ac:spMk id="406" creationId="{291E527C-3FB8-9244-4394-F107B0C57142}"/>
          </ac:spMkLst>
        </pc:spChg>
        <pc:spChg chg="add del mod">
          <ac:chgData name="郭晏誠" userId="e3219672-2777-4d19-8d82-f0c196fe9886" providerId="ADAL" clId="{622D6526-C997-4B6E-8166-66D7A23FB44B}" dt="2023-06-05T11:02:31.917" v="13097"/>
          <ac:spMkLst>
            <pc:docMk/>
            <pc:sldMk cId="2788688429" sldId="1679"/>
            <ac:spMk id="407" creationId="{F497D813-2A1B-D258-ED0F-6DA18F7C5136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15" creationId="{C3716302-0D78-272B-B5C0-D9D0F4C74EFB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16" creationId="{2C4191FD-16E9-584E-6DBB-6111E5B3D7BE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17" creationId="{EC9D405C-2521-79EA-22CC-22466BA0CED3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18" creationId="{B98083E6-E31F-73B2-0EFF-0C8CC63694B5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19" creationId="{7BCB4FEA-F1EA-905D-CF0F-C1771E7C2F36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20" creationId="{5393A1CF-70E8-DB31-69C2-CE1D323207D5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24" creationId="{69747E55-3D64-44FE-BA03-D8DAC92F3E11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25" creationId="{8FC3FA77-64A3-5C1D-6BE4-0C11F2DC01AC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26" creationId="{A3D5098D-3ABD-D752-6CE1-C46EFFBD9BCC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27" creationId="{A3F6C0E3-5B9D-4B7F-61D7-CE3B748BF702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28" creationId="{3D52E90C-F670-F9FA-0A79-614E93855826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29" creationId="{5997BF00-E4DF-4B1C-0E14-68274E5A1AE9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33" creationId="{009B27FF-FAEB-572A-DEB5-9C05435BB2A0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34" creationId="{DCD68107-1920-1988-B529-7066B08D8195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35" creationId="{F7BD8639-A4DD-C11A-CAA1-0B301B51041F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36" creationId="{FB0AB151-9A1F-3989-43D4-DE590545FC53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37" creationId="{5A2050CF-6AEA-639E-4F7F-24DAAB81A70A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38" creationId="{05DF06BE-A26E-A671-A7EC-A8257FB5AEAF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46" creationId="{5B9D7D7D-D4FA-F419-11F2-168BD42D7664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47" creationId="{0C3A0004-0E90-B903-CDCB-957323B16198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48" creationId="{4BE76F62-84AC-B68B-8581-E2AC64196EB3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49" creationId="{419E5DEB-E29D-2500-84B0-87E24423DE10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50" creationId="{5C998C28-5B84-FBC9-6F61-F34D869CF23E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51" creationId="{764D803E-ABED-8C70-2C10-65AFCC235439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55" creationId="{B7C5C44C-6BA2-6E73-B152-D7F13E7A7C98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56" creationId="{DD84C830-87BB-698F-4F42-5562EDD74EBD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57" creationId="{8B19A5D5-B42E-E311-DBB3-6D9843C0F150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58" creationId="{134C76FA-0910-7C68-7F69-C5DC5D28B263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59" creationId="{C65C7693-2DCA-D508-8DBA-7BC111CAC218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60" creationId="{A6BE84EC-4E48-0DC5-954A-FD466FE4C748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64" creationId="{51B81D0A-B7EC-209D-AC1A-FB696D525ED7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65" creationId="{137CC32B-F331-DE3E-1A88-9886245BA4AC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66" creationId="{5EE6A0F5-2631-6B58-EECA-2ECF51FB1447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67" creationId="{86F3B7D8-E0B0-2CEF-27C3-38AE1B7165EA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68" creationId="{B0971CA8-10D9-497B-5ED8-2EBBB600DCEF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69" creationId="{0E62B62F-6237-49A2-F0EE-105F7074BBAE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77" creationId="{0D0B1CF1-CAFF-1930-E73C-20A156255804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78" creationId="{CD0E2C0B-AFA8-D29C-1B00-23102ADBA739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79" creationId="{D107F1B7-3BAC-264D-D4A4-A05553F72F66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80" creationId="{D22D7A2E-B019-A8D7-428C-2F8791E10FC6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81" creationId="{44355F21-7A39-4353-091D-6E834946EDE5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82" creationId="{E169E9FA-C861-1710-AC9C-1FAD76C548B4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86" creationId="{1CE2E5B4-BFF0-3391-6FDB-0BA87F8F1EA9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87" creationId="{D6A10D87-E4CD-683A-C6F5-1B1D07464B1C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88" creationId="{04C85C73-CFA0-422F-0ED7-DDF6F638683C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89" creationId="{F695C8A8-C2B4-2EEC-60A7-1DFDC88202DB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90" creationId="{21576B24-703E-A458-CB0E-10FAF4D73098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91" creationId="{49FD52C9-0492-4A0D-3764-D10489D17C28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95" creationId="{27B8C4EF-C843-D525-F9DE-17E752405BB1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96" creationId="{3B27AFBD-3A25-0FDB-3164-54BB975816A6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97" creationId="{6BE24638-3A1B-F44B-F409-65EDD10B476E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98" creationId="{0F9DC0F5-8501-5B25-E341-D00154EEA9E4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499" creationId="{F5686AB2-68A1-15E1-BDAB-B022E3C0600B}"/>
          </ac:spMkLst>
        </pc:spChg>
        <pc:spChg chg="mod">
          <ac:chgData name="郭晏誠" userId="e3219672-2777-4d19-8d82-f0c196fe9886" providerId="ADAL" clId="{622D6526-C997-4B6E-8166-66D7A23FB44B}" dt="2023-06-05T11:02:28.276" v="13094"/>
          <ac:spMkLst>
            <pc:docMk/>
            <pc:sldMk cId="2788688429" sldId="1679"/>
            <ac:spMk id="500" creationId="{116E5098-4E16-DD6D-7DB7-0EE791B35920}"/>
          </ac:spMkLst>
        </pc:spChg>
        <pc:spChg chg="add 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01" creationId="{D87282E7-93C6-03FC-A0F6-0F109A044ACF}"/>
          </ac:spMkLst>
        </pc:spChg>
        <pc:spChg chg="add 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02" creationId="{01E5804A-D2DA-A8A3-7A39-AA00FA544BC0}"/>
          </ac:spMkLst>
        </pc:spChg>
        <pc:spChg chg="add 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03" creationId="{91009609-5A90-39E9-56A4-D5C96C5FC0FD}"/>
          </ac:spMkLst>
        </pc:spChg>
        <pc:spChg chg="add 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04" creationId="{089B8A23-C418-5CDD-DEBC-66399EA72DCA}"/>
          </ac:spMkLst>
        </pc:spChg>
        <pc:spChg chg="add 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05" creationId="{3BA005AF-A7B6-C999-3BFF-41CC694D92EC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13" creationId="{B3394EDD-4C8E-B91A-2B8B-EEB786A5FEFD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14" creationId="{1A44B018-4A4A-5A33-8B51-6AAA74352A76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15" creationId="{9E0522D5-2669-E5E9-99EE-F4B6732B585A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16" creationId="{38CA5B1B-643F-E829-44F8-15B1D4383E6F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17" creationId="{140821AA-C175-01DB-F140-09FC141DB8A2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18" creationId="{680E6240-DAD8-976F-BBE9-BFE62F8FDC6B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22" creationId="{F6AC4077-8438-19C7-8C98-9D78BC715C92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23" creationId="{FBFCFE3B-E592-37C3-4D39-9AFE83D58BFF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24" creationId="{2BA57893-C818-F482-1F5C-A3B95A75408A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25" creationId="{C0993D0C-631A-927E-D671-02E578DC24C8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26" creationId="{CD449DE9-5555-1B5B-60CE-F27335F85A2F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27" creationId="{961D5576-9984-B6D0-0588-7786D036F137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31" creationId="{AC09FF6E-8198-A372-F2BC-EE42E1C6B719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32" creationId="{FD5B8235-9187-7535-3B0D-0B4EEE1E7374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33" creationId="{0B4E20D1-5310-356C-36C7-96418846C598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34" creationId="{DB3393DB-BDB5-4784-9E2F-B798E096C329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35" creationId="{BAFB4D1C-EDC3-28AB-29DC-0B8A3CCC8C93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36" creationId="{1852C8FA-3F34-21CB-9E47-1B0B38380D55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44" creationId="{035DCF87-5055-A71B-7EE7-D337007DDB77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45" creationId="{3FE71FF7-09F1-D018-622C-569A683D0FA3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46" creationId="{E3916B56-1BDD-B939-D458-87DD8CCC0A32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47" creationId="{DA8A35DE-CCFD-6997-7C85-D5422D1503F6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48" creationId="{144822A6-C3A9-2671-618C-3CA4022D6CC8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49" creationId="{1A7B7A73-0F58-7301-9FE1-410E9E46CB38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53" creationId="{158AC1A2-D184-C9A6-34BA-1CC2C934B3E5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54" creationId="{5A2F07CB-667A-877B-DB71-F6E44BB8A74B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55" creationId="{EE83D2EA-8F53-B085-DA18-F9A08A2F51BF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56" creationId="{C3F1E56B-F873-0750-C87C-DC0AB52C090D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57" creationId="{3A9F5FB2-558F-0481-3CE5-177F9AE7B0F2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58" creationId="{09F43147-E906-8D38-058D-498528F8B35A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62" creationId="{5FB36C06-0856-4E1E-52A1-267F3FA7DB0B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63" creationId="{260CC6EC-F99C-4D4D-E98B-8BBF152D9AE5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64" creationId="{C9ECAF0C-86D8-240B-25BB-1EC4983A3032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65" creationId="{36B8ABF4-1714-E3F9-D35E-CA961D1DF898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66" creationId="{B7B2AFB4-EB75-7671-6958-48BA048BC30F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67" creationId="{98917155-0FC5-8CAE-6185-C0671C3B1B50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75" creationId="{AAE998F7-13F6-1D30-BF9D-48CBF4566541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76" creationId="{23C6E005-CA5F-47DA-0845-3C524A752B03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77" creationId="{A6CAF25F-A024-87C2-9AFD-D879C5451741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78" creationId="{32254AE6-E3B9-DB7D-4CB7-713F68F989D0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79" creationId="{DDC07E70-2C89-5619-526B-A62B8824CA06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80" creationId="{5F6B994E-6259-ABB3-8A8E-0B33833CBD7A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84" creationId="{C083B846-EA19-8DF0-C721-B6C68EF0E9F6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85" creationId="{1FE83A0D-A02E-863D-D90F-4B2FC59D4DCE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86" creationId="{C11D9DF7-C0C4-4E13-A7E0-A59F1261A3E7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87" creationId="{51A84D81-E6AE-D2BB-D7F8-AD435B8D8371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88" creationId="{F3E6985C-5FCE-2B8A-75EE-21F047989837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89" creationId="{E22731F3-D109-EED0-8B74-967627EA0DC3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93" creationId="{915B0A24-0F33-D6C0-5B4C-E43806644802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94" creationId="{166DD5B2-3368-FAC8-2D06-0218C2B052D6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95" creationId="{89FE1AE2-DA6F-F282-5435-44D0E81093A1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96" creationId="{1947CE43-2DF5-4317-B118-515141075F66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97" creationId="{59E0BC03-7544-9E9F-C9C6-55D6822936C9}"/>
          </ac:spMkLst>
        </pc:spChg>
        <pc:spChg chg="mod">
          <ac:chgData name="郭晏誠" userId="e3219672-2777-4d19-8d82-f0c196fe9886" providerId="ADAL" clId="{622D6526-C997-4B6E-8166-66D7A23FB44B}" dt="2023-06-05T11:02:31.626" v="13096" actId="571"/>
          <ac:spMkLst>
            <pc:docMk/>
            <pc:sldMk cId="2788688429" sldId="1679"/>
            <ac:spMk id="598" creationId="{6CC82F4F-AA49-E437-698E-71BB9432F349}"/>
          </ac:spMkLst>
        </pc:spChg>
        <pc:spChg chg="add mod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599" creationId="{B432455F-25AD-2F0A-E01B-8A1BCDEF596B}"/>
          </ac:spMkLst>
        </pc:spChg>
        <pc:spChg chg="add mod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600" creationId="{E017125F-A76F-B089-18F1-495801E77983}"/>
          </ac:spMkLst>
        </pc:spChg>
        <pc:spChg chg="add mod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601" creationId="{E0868635-C109-1CAF-D010-BDFFADA0E268}"/>
          </ac:spMkLst>
        </pc:spChg>
        <pc:spChg chg="add mod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602" creationId="{E8F1622F-A116-A091-9C9A-3FF9E87DE051}"/>
          </ac:spMkLst>
        </pc:spChg>
        <pc:spChg chg="add mod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603" creationId="{CA73BB89-976E-7EC1-19D7-EFCC266DB2DD}"/>
          </ac:spMkLst>
        </pc:spChg>
        <pc:spChg chg="add mod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604" creationId="{1B7329CF-389E-0CBB-0946-6184326822C6}"/>
          </ac:spMkLst>
        </pc:spChg>
        <pc:spChg chg="add mod">
          <ac:chgData name="郭晏誠" userId="e3219672-2777-4d19-8d82-f0c196fe9886" providerId="ADAL" clId="{622D6526-C997-4B6E-8166-66D7A23FB44B}" dt="2023-06-05T11:10:26.341" v="13251" actId="164"/>
          <ac:spMkLst>
            <pc:docMk/>
            <pc:sldMk cId="2788688429" sldId="1679"/>
            <ac:spMk id="605" creationId="{F155EC5D-FD1A-CDD0-4BCB-ECAACCC2462C}"/>
          </ac:spMkLst>
        </pc:spChg>
        <pc:spChg chg="add mod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606" creationId="{5624E657-EE7D-DE34-DB38-174EB9714A07}"/>
          </ac:spMkLst>
        </pc:spChg>
        <pc:spChg chg="add mod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607" creationId="{3DBD0E2F-A53E-A83E-6BA9-F6D4E8EDFBF0}"/>
          </ac:spMkLst>
        </pc:spChg>
        <pc:spChg chg="mod">
          <ac:chgData name="郭晏誠" userId="e3219672-2777-4d19-8d82-f0c196fe9886" providerId="ADAL" clId="{622D6526-C997-4B6E-8166-66D7A23FB44B}" dt="2023-06-05T11:03:29.436" v="13107" actId="165"/>
          <ac:spMkLst>
            <pc:docMk/>
            <pc:sldMk cId="2788688429" sldId="1679"/>
            <ac:spMk id="615" creationId="{3D453371-7162-CA22-3EE6-7C90BE393C59}"/>
          </ac:spMkLst>
        </pc:spChg>
        <pc:spChg chg="mod">
          <ac:chgData name="郭晏誠" userId="e3219672-2777-4d19-8d82-f0c196fe9886" providerId="ADAL" clId="{622D6526-C997-4B6E-8166-66D7A23FB44B}" dt="2023-06-05T11:03:29.436" v="13107" actId="165"/>
          <ac:spMkLst>
            <pc:docMk/>
            <pc:sldMk cId="2788688429" sldId="1679"/>
            <ac:spMk id="616" creationId="{435268F2-2A60-A6C9-08A7-84388AC446E5}"/>
          </ac:spMkLst>
        </pc:spChg>
        <pc:spChg chg="mod">
          <ac:chgData name="郭晏誠" userId="e3219672-2777-4d19-8d82-f0c196fe9886" providerId="ADAL" clId="{622D6526-C997-4B6E-8166-66D7A23FB44B}" dt="2023-06-05T11:03:29.436" v="13107" actId="165"/>
          <ac:spMkLst>
            <pc:docMk/>
            <pc:sldMk cId="2788688429" sldId="1679"/>
            <ac:spMk id="617" creationId="{62440D19-E8F4-AD87-7EE4-97FE71961DE3}"/>
          </ac:spMkLst>
        </pc:spChg>
        <pc:spChg chg="mod">
          <ac:chgData name="郭晏誠" userId="e3219672-2777-4d19-8d82-f0c196fe9886" providerId="ADAL" clId="{622D6526-C997-4B6E-8166-66D7A23FB44B}" dt="2023-06-05T11:03:29.436" v="13107" actId="165"/>
          <ac:spMkLst>
            <pc:docMk/>
            <pc:sldMk cId="2788688429" sldId="1679"/>
            <ac:spMk id="618" creationId="{90DEA2E7-A39C-F691-911A-7EE1020AA025}"/>
          </ac:spMkLst>
        </pc:spChg>
        <pc:spChg chg="mod topLvl">
          <ac:chgData name="郭晏誠" userId="e3219672-2777-4d19-8d82-f0c196fe9886" providerId="ADAL" clId="{622D6526-C997-4B6E-8166-66D7A23FB44B}" dt="2023-06-05T11:04:19.365" v="13127" actId="164"/>
          <ac:spMkLst>
            <pc:docMk/>
            <pc:sldMk cId="2788688429" sldId="1679"/>
            <ac:spMk id="619" creationId="{D29A5BDA-305B-15C6-0939-1CC4685723A8}"/>
          </ac:spMkLst>
        </pc:spChg>
        <pc:spChg chg="mod topLvl">
          <ac:chgData name="郭晏誠" userId="e3219672-2777-4d19-8d82-f0c196fe9886" providerId="ADAL" clId="{622D6526-C997-4B6E-8166-66D7A23FB44B}" dt="2023-06-05T11:04:19.365" v="13127" actId="164"/>
          <ac:spMkLst>
            <pc:docMk/>
            <pc:sldMk cId="2788688429" sldId="1679"/>
            <ac:spMk id="620" creationId="{7F1D8A91-DD3D-CF3B-8098-13089F34A35D}"/>
          </ac:spMkLst>
        </pc:spChg>
        <pc:spChg chg="mod">
          <ac:chgData name="郭晏誠" userId="e3219672-2777-4d19-8d82-f0c196fe9886" providerId="ADAL" clId="{622D6526-C997-4B6E-8166-66D7A23FB44B}" dt="2023-06-05T11:03:12.823" v="13103" actId="165"/>
          <ac:spMkLst>
            <pc:docMk/>
            <pc:sldMk cId="2788688429" sldId="1679"/>
            <ac:spMk id="624" creationId="{0033CC0F-9277-AB14-206F-5F902E433887}"/>
          </ac:spMkLst>
        </pc:spChg>
        <pc:spChg chg="mod">
          <ac:chgData name="郭晏誠" userId="e3219672-2777-4d19-8d82-f0c196fe9886" providerId="ADAL" clId="{622D6526-C997-4B6E-8166-66D7A23FB44B}" dt="2023-06-05T11:03:12.823" v="13103" actId="165"/>
          <ac:spMkLst>
            <pc:docMk/>
            <pc:sldMk cId="2788688429" sldId="1679"/>
            <ac:spMk id="625" creationId="{921CE3F2-4843-A1DB-61C4-9AEFA74622CB}"/>
          </ac:spMkLst>
        </pc:spChg>
        <pc:spChg chg="mod">
          <ac:chgData name="郭晏誠" userId="e3219672-2777-4d19-8d82-f0c196fe9886" providerId="ADAL" clId="{622D6526-C997-4B6E-8166-66D7A23FB44B}" dt="2023-06-05T11:03:12.823" v="13103" actId="165"/>
          <ac:spMkLst>
            <pc:docMk/>
            <pc:sldMk cId="2788688429" sldId="1679"/>
            <ac:spMk id="626" creationId="{35101D16-2DC6-073A-6E7A-4D609665B1FC}"/>
          </ac:spMkLst>
        </pc:spChg>
        <pc:spChg chg="mod">
          <ac:chgData name="郭晏誠" userId="e3219672-2777-4d19-8d82-f0c196fe9886" providerId="ADAL" clId="{622D6526-C997-4B6E-8166-66D7A23FB44B}" dt="2023-06-05T11:03:12.823" v="13103" actId="165"/>
          <ac:spMkLst>
            <pc:docMk/>
            <pc:sldMk cId="2788688429" sldId="1679"/>
            <ac:spMk id="627" creationId="{738CF4F2-8593-67D3-E7A4-1FCEAF5E582D}"/>
          </ac:spMkLst>
        </pc:spChg>
        <pc:spChg chg="mod">
          <ac:chgData name="郭晏誠" userId="e3219672-2777-4d19-8d82-f0c196fe9886" providerId="ADAL" clId="{622D6526-C997-4B6E-8166-66D7A23FB44B}" dt="2023-06-05T11:03:12.823" v="13103" actId="165"/>
          <ac:spMkLst>
            <pc:docMk/>
            <pc:sldMk cId="2788688429" sldId="1679"/>
            <ac:spMk id="628" creationId="{8F59BC66-172A-2AF4-E4B6-042BA14EDF71}"/>
          </ac:spMkLst>
        </pc:spChg>
        <pc:spChg chg="mod">
          <ac:chgData name="郭晏誠" userId="e3219672-2777-4d19-8d82-f0c196fe9886" providerId="ADAL" clId="{622D6526-C997-4B6E-8166-66D7A23FB44B}" dt="2023-06-05T11:03:12.823" v="13103" actId="165"/>
          <ac:spMkLst>
            <pc:docMk/>
            <pc:sldMk cId="2788688429" sldId="1679"/>
            <ac:spMk id="629" creationId="{9BF05AB2-87FF-3E4B-4770-2FD9F84C0300}"/>
          </ac:spMkLst>
        </pc:spChg>
        <pc:spChg chg="mod">
          <ac:chgData name="郭晏誠" userId="e3219672-2777-4d19-8d82-f0c196fe9886" providerId="ADAL" clId="{622D6526-C997-4B6E-8166-66D7A23FB44B}" dt="2023-06-05T11:03:04.629" v="13102" actId="165"/>
          <ac:spMkLst>
            <pc:docMk/>
            <pc:sldMk cId="2788688429" sldId="1679"/>
            <ac:spMk id="633" creationId="{504060A4-96F3-FBF4-2458-9DF0CBFC56D3}"/>
          </ac:spMkLst>
        </pc:spChg>
        <pc:spChg chg="mod">
          <ac:chgData name="郭晏誠" userId="e3219672-2777-4d19-8d82-f0c196fe9886" providerId="ADAL" clId="{622D6526-C997-4B6E-8166-66D7A23FB44B}" dt="2023-06-05T11:03:04.629" v="13102" actId="165"/>
          <ac:spMkLst>
            <pc:docMk/>
            <pc:sldMk cId="2788688429" sldId="1679"/>
            <ac:spMk id="634" creationId="{42ACFCA1-F261-FFAB-04A7-A88C14D1DE61}"/>
          </ac:spMkLst>
        </pc:spChg>
        <pc:spChg chg="mod">
          <ac:chgData name="郭晏誠" userId="e3219672-2777-4d19-8d82-f0c196fe9886" providerId="ADAL" clId="{622D6526-C997-4B6E-8166-66D7A23FB44B}" dt="2023-06-05T11:03:04.629" v="13102" actId="165"/>
          <ac:spMkLst>
            <pc:docMk/>
            <pc:sldMk cId="2788688429" sldId="1679"/>
            <ac:spMk id="635" creationId="{C65E179E-B89B-622D-D11C-45F19349CDBC}"/>
          </ac:spMkLst>
        </pc:spChg>
        <pc:spChg chg="mod">
          <ac:chgData name="郭晏誠" userId="e3219672-2777-4d19-8d82-f0c196fe9886" providerId="ADAL" clId="{622D6526-C997-4B6E-8166-66D7A23FB44B}" dt="2023-06-05T11:03:04.629" v="13102" actId="165"/>
          <ac:spMkLst>
            <pc:docMk/>
            <pc:sldMk cId="2788688429" sldId="1679"/>
            <ac:spMk id="636" creationId="{8F390535-AFE1-F08D-2377-E741F62351E3}"/>
          </ac:spMkLst>
        </pc:spChg>
        <pc:spChg chg="mod">
          <ac:chgData name="郭晏誠" userId="e3219672-2777-4d19-8d82-f0c196fe9886" providerId="ADAL" clId="{622D6526-C997-4B6E-8166-66D7A23FB44B}" dt="2023-06-05T11:03:04.629" v="13102" actId="165"/>
          <ac:spMkLst>
            <pc:docMk/>
            <pc:sldMk cId="2788688429" sldId="1679"/>
            <ac:spMk id="637" creationId="{73256491-8694-5ED5-6CC3-D7E0AA56ECE1}"/>
          </ac:spMkLst>
        </pc:spChg>
        <pc:spChg chg="mod">
          <ac:chgData name="郭晏誠" userId="e3219672-2777-4d19-8d82-f0c196fe9886" providerId="ADAL" clId="{622D6526-C997-4B6E-8166-66D7A23FB44B}" dt="2023-06-05T11:03:04.629" v="13102" actId="165"/>
          <ac:spMkLst>
            <pc:docMk/>
            <pc:sldMk cId="2788688429" sldId="1679"/>
            <ac:spMk id="638" creationId="{970749CB-52E6-0DC2-55D7-2E1C3A51805A}"/>
          </ac:spMkLst>
        </pc:spChg>
        <pc:spChg chg="mod">
          <ac:chgData name="郭晏誠" userId="e3219672-2777-4d19-8d82-f0c196fe9886" providerId="ADAL" clId="{622D6526-C997-4B6E-8166-66D7A23FB44B}" dt="2023-06-05T11:03:19.633" v="13105" actId="165"/>
          <ac:spMkLst>
            <pc:docMk/>
            <pc:sldMk cId="2788688429" sldId="1679"/>
            <ac:spMk id="646" creationId="{30B0C5F6-D4F7-5538-803D-4B53C9603A84}"/>
          </ac:spMkLst>
        </pc:spChg>
        <pc:spChg chg="mod">
          <ac:chgData name="郭晏誠" userId="e3219672-2777-4d19-8d82-f0c196fe9886" providerId="ADAL" clId="{622D6526-C997-4B6E-8166-66D7A23FB44B}" dt="2023-06-05T11:03:19.633" v="13105" actId="165"/>
          <ac:spMkLst>
            <pc:docMk/>
            <pc:sldMk cId="2788688429" sldId="1679"/>
            <ac:spMk id="647" creationId="{D78A2F62-6D12-8E61-FEDE-D5E9C16EDFB1}"/>
          </ac:spMkLst>
        </pc:spChg>
        <pc:spChg chg="mod">
          <ac:chgData name="郭晏誠" userId="e3219672-2777-4d19-8d82-f0c196fe9886" providerId="ADAL" clId="{622D6526-C997-4B6E-8166-66D7A23FB44B}" dt="2023-06-05T11:03:19.633" v="13105" actId="165"/>
          <ac:spMkLst>
            <pc:docMk/>
            <pc:sldMk cId="2788688429" sldId="1679"/>
            <ac:spMk id="648" creationId="{ABDBFF2F-3897-9058-2E1A-441A07ED4366}"/>
          </ac:spMkLst>
        </pc:spChg>
        <pc:spChg chg="mod">
          <ac:chgData name="郭晏誠" userId="e3219672-2777-4d19-8d82-f0c196fe9886" providerId="ADAL" clId="{622D6526-C997-4B6E-8166-66D7A23FB44B}" dt="2023-06-05T11:03:19.633" v="13105" actId="165"/>
          <ac:spMkLst>
            <pc:docMk/>
            <pc:sldMk cId="2788688429" sldId="1679"/>
            <ac:spMk id="649" creationId="{58E24071-66A3-0298-4214-73A0C142F0C6}"/>
          </ac:spMkLst>
        </pc:spChg>
        <pc:spChg chg="del mod topLvl">
          <ac:chgData name="郭晏誠" userId="e3219672-2777-4d19-8d82-f0c196fe9886" providerId="ADAL" clId="{622D6526-C997-4B6E-8166-66D7A23FB44B}" dt="2023-06-05T11:07:19.293" v="13196" actId="478"/>
          <ac:spMkLst>
            <pc:docMk/>
            <pc:sldMk cId="2788688429" sldId="1679"/>
            <ac:spMk id="650" creationId="{9EA62473-7676-18B0-669F-9D17F3AFFD3C}"/>
          </ac:spMkLst>
        </pc:spChg>
        <pc:spChg chg="del mod topLvl">
          <ac:chgData name="郭晏誠" userId="e3219672-2777-4d19-8d82-f0c196fe9886" providerId="ADAL" clId="{622D6526-C997-4B6E-8166-66D7A23FB44B}" dt="2023-06-05T11:07:19.293" v="13196" actId="478"/>
          <ac:spMkLst>
            <pc:docMk/>
            <pc:sldMk cId="2788688429" sldId="1679"/>
            <ac:spMk id="651" creationId="{E7542C48-C2ED-DC8F-2F99-767BF5FABFDA}"/>
          </ac:spMkLst>
        </pc:spChg>
        <pc:spChg chg="mod">
          <ac:chgData name="郭晏誠" userId="e3219672-2777-4d19-8d82-f0c196fe9886" providerId="ADAL" clId="{622D6526-C997-4B6E-8166-66D7A23FB44B}" dt="2023-06-05T11:03:16.623" v="13104" actId="165"/>
          <ac:spMkLst>
            <pc:docMk/>
            <pc:sldMk cId="2788688429" sldId="1679"/>
            <ac:spMk id="655" creationId="{6290BAD2-B7CA-3E73-7816-EB534FA7F4EF}"/>
          </ac:spMkLst>
        </pc:spChg>
        <pc:spChg chg="mod">
          <ac:chgData name="郭晏誠" userId="e3219672-2777-4d19-8d82-f0c196fe9886" providerId="ADAL" clId="{622D6526-C997-4B6E-8166-66D7A23FB44B}" dt="2023-06-05T11:03:16.623" v="13104" actId="165"/>
          <ac:spMkLst>
            <pc:docMk/>
            <pc:sldMk cId="2788688429" sldId="1679"/>
            <ac:spMk id="656" creationId="{23E6AD3C-F35C-E668-4E26-7EAB79B445F6}"/>
          </ac:spMkLst>
        </pc:spChg>
        <pc:spChg chg="mod">
          <ac:chgData name="郭晏誠" userId="e3219672-2777-4d19-8d82-f0c196fe9886" providerId="ADAL" clId="{622D6526-C997-4B6E-8166-66D7A23FB44B}" dt="2023-06-05T11:03:16.623" v="13104" actId="165"/>
          <ac:spMkLst>
            <pc:docMk/>
            <pc:sldMk cId="2788688429" sldId="1679"/>
            <ac:spMk id="657" creationId="{51678BDF-8D31-C7D2-321D-DD4A51935501}"/>
          </ac:spMkLst>
        </pc:spChg>
        <pc:spChg chg="mod">
          <ac:chgData name="郭晏誠" userId="e3219672-2777-4d19-8d82-f0c196fe9886" providerId="ADAL" clId="{622D6526-C997-4B6E-8166-66D7A23FB44B}" dt="2023-06-05T11:03:16.623" v="13104" actId="165"/>
          <ac:spMkLst>
            <pc:docMk/>
            <pc:sldMk cId="2788688429" sldId="1679"/>
            <ac:spMk id="658" creationId="{0020D10F-2EC3-D846-F4B2-127C7B4DA8E3}"/>
          </ac:spMkLst>
        </pc:spChg>
        <pc:spChg chg="mod">
          <ac:chgData name="郭晏誠" userId="e3219672-2777-4d19-8d82-f0c196fe9886" providerId="ADAL" clId="{622D6526-C997-4B6E-8166-66D7A23FB44B}" dt="2023-06-05T11:03:16.623" v="13104" actId="165"/>
          <ac:spMkLst>
            <pc:docMk/>
            <pc:sldMk cId="2788688429" sldId="1679"/>
            <ac:spMk id="659" creationId="{6261CC6A-98F0-177D-A1A1-F4669F1DC16C}"/>
          </ac:spMkLst>
        </pc:spChg>
        <pc:spChg chg="mod">
          <ac:chgData name="郭晏誠" userId="e3219672-2777-4d19-8d82-f0c196fe9886" providerId="ADAL" clId="{622D6526-C997-4B6E-8166-66D7A23FB44B}" dt="2023-06-05T11:03:16.623" v="13104" actId="165"/>
          <ac:spMkLst>
            <pc:docMk/>
            <pc:sldMk cId="2788688429" sldId="1679"/>
            <ac:spMk id="660" creationId="{B4CD990D-0618-C8E4-74A2-36F43EBA7E45}"/>
          </ac:spMkLst>
        </pc:spChg>
        <pc:spChg chg="mod">
          <ac:chgData name="郭晏誠" userId="e3219672-2777-4d19-8d82-f0c196fe9886" providerId="ADAL" clId="{622D6526-C997-4B6E-8166-66D7A23FB44B}" dt="2023-06-05T11:03:16.623" v="13104" actId="165"/>
          <ac:spMkLst>
            <pc:docMk/>
            <pc:sldMk cId="2788688429" sldId="1679"/>
            <ac:spMk id="664" creationId="{4F2C3A55-4E1C-0690-54E2-5F68B39BF9E5}"/>
          </ac:spMkLst>
        </pc:spChg>
        <pc:spChg chg="mod">
          <ac:chgData name="郭晏誠" userId="e3219672-2777-4d19-8d82-f0c196fe9886" providerId="ADAL" clId="{622D6526-C997-4B6E-8166-66D7A23FB44B}" dt="2023-06-05T11:03:16.623" v="13104" actId="165"/>
          <ac:spMkLst>
            <pc:docMk/>
            <pc:sldMk cId="2788688429" sldId="1679"/>
            <ac:spMk id="665" creationId="{C1F627B1-FD0B-2F9A-68B7-5EDA257F4D66}"/>
          </ac:spMkLst>
        </pc:spChg>
        <pc:spChg chg="mod">
          <ac:chgData name="郭晏誠" userId="e3219672-2777-4d19-8d82-f0c196fe9886" providerId="ADAL" clId="{622D6526-C997-4B6E-8166-66D7A23FB44B}" dt="2023-06-05T11:03:16.623" v="13104" actId="165"/>
          <ac:spMkLst>
            <pc:docMk/>
            <pc:sldMk cId="2788688429" sldId="1679"/>
            <ac:spMk id="666" creationId="{F386F4A0-53A0-CA08-029C-2C6177E78060}"/>
          </ac:spMkLst>
        </pc:spChg>
        <pc:spChg chg="mod">
          <ac:chgData name="郭晏誠" userId="e3219672-2777-4d19-8d82-f0c196fe9886" providerId="ADAL" clId="{622D6526-C997-4B6E-8166-66D7A23FB44B}" dt="2023-06-05T11:03:16.623" v="13104" actId="165"/>
          <ac:spMkLst>
            <pc:docMk/>
            <pc:sldMk cId="2788688429" sldId="1679"/>
            <ac:spMk id="667" creationId="{A47FC581-6234-5FEC-4D5F-E2A0AEF00C25}"/>
          </ac:spMkLst>
        </pc:spChg>
        <pc:spChg chg="mod">
          <ac:chgData name="郭晏誠" userId="e3219672-2777-4d19-8d82-f0c196fe9886" providerId="ADAL" clId="{622D6526-C997-4B6E-8166-66D7A23FB44B}" dt="2023-06-05T11:03:16.623" v="13104" actId="165"/>
          <ac:spMkLst>
            <pc:docMk/>
            <pc:sldMk cId="2788688429" sldId="1679"/>
            <ac:spMk id="668" creationId="{97D68B6B-D050-2573-6A06-CE456B8D4F75}"/>
          </ac:spMkLst>
        </pc:spChg>
        <pc:spChg chg="mod">
          <ac:chgData name="郭晏誠" userId="e3219672-2777-4d19-8d82-f0c196fe9886" providerId="ADAL" clId="{622D6526-C997-4B6E-8166-66D7A23FB44B}" dt="2023-06-05T11:03:16.623" v="13104" actId="165"/>
          <ac:spMkLst>
            <pc:docMk/>
            <pc:sldMk cId="2788688429" sldId="1679"/>
            <ac:spMk id="669" creationId="{DE1F5FD9-062F-F1CF-3573-C066877A3803}"/>
          </ac:spMkLst>
        </pc:spChg>
        <pc:spChg chg="mod">
          <ac:chgData name="郭晏誠" userId="e3219672-2777-4d19-8d82-f0c196fe9886" providerId="ADAL" clId="{622D6526-C997-4B6E-8166-66D7A23FB44B}" dt="2023-06-05T11:02:36.883" v="13100"/>
          <ac:spMkLst>
            <pc:docMk/>
            <pc:sldMk cId="2788688429" sldId="1679"/>
            <ac:spMk id="677" creationId="{DF36FB01-9559-30C4-49A5-789C1F9550D3}"/>
          </ac:spMkLst>
        </pc:spChg>
        <pc:spChg chg="mod">
          <ac:chgData name="郭晏誠" userId="e3219672-2777-4d19-8d82-f0c196fe9886" providerId="ADAL" clId="{622D6526-C997-4B6E-8166-66D7A23FB44B}" dt="2023-06-05T11:02:36.883" v="13100"/>
          <ac:spMkLst>
            <pc:docMk/>
            <pc:sldMk cId="2788688429" sldId="1679"/>
            <ac:spMk id="678" creationId="{92F10DF2-15FC-D6E0-63E9-4FCED8B930B5}"/>
          </ac:spMkLst>
        </pc:spChg>
        <pc:spChg chg="mod">
          <ac:chgData name="郭晏誠" userId="e3219672-2777-4d19-8d82-f0c196fe9886" providerId="ADAL" clId="{622D6526-C997-4B6E-8166-66D7A23FB44B}" dt="2023-06-05T11:02:36.883" v="13100"/>
          <ac:spMkLst>
            <pc:docMk/>
            <pc:sldMk cId="2788688429" sldId="1679"/>
            <ac:spMk id="679" creationId="{83726C24-016E-17BC-EA36-B9E5EF7F0EDD}"/>
          </ac:spMkLst>
        </pc:spChg>
        <pc:spChg chg="mod">
          <ac:chgData name="郭晏誠" userId="e3219672-2777-4d19-8d82-f0c196fe9886" providerId="ADAL" clId="{622D6526-C997-4B6E-8166-66D7A23FB44B}" dt="2023-06-05T11:02:36.883" v="13100"/>
          <ac:spMkLst>
            <pc:docMk/>
            <pc:sldMk cId="2788688429" sldId="1679"/>
            <ac:spMk id="680" creationId="{89DC927E-6BAD-79F2-DBA1-780A98F60DAC}"/>
          </ac:spMkLst>
        </pc:spChg>
        <pc:spChg chg="mod">
          <ac:chgData name="郭晏誠" userId="e3219672-2777-4d19-8d82-f0c196fe9886" providerId="ADAL" clId="{622D6526-C997-4B6E-8166-66D7A23FB44B}" dt="2023-06-05T11:02:36.883" v="13100"/>
          <ac:spMkLst>
            <pc:docMk/>
            <pc:sldMk cId="2788688429" sldId="1679"/>
            <ac:spMk id="681" creationId="{FD53C993-A57C-E4BD-1AA4-196CF9277D71}"/>
          </ac:spMkLst>
        </pc:spChg>
        <pc:spChg chg="mod">
          <ac:chgData name="郭晏誠" userId="e3219672-2777-4d19-8d82-f0c196fe9886" providerId="ADAL" clId="{622D6526-C997-4B6E-8166-66D7A23FB44B}" dt="2023-06-05T11:02:36.883" v="13100"/>
          <ac:spMkLst>
            <pc:docMk/>
            <pc:sldMk cId="2788688429" sldId="1679"/>
            <ac:spMk id="682" creationId="{A659CC32-5EED-0BE1-7D6D-0A5363098792}"/>
          </ac:spMkLst>
        </pc:spChg>
        <pc:spChg chg="mod">
          <ac:chgData name="郭晏誠" userId="e3219672-2777-4d19-8d82-f0c196fe9886" providerId="ADAL" clId="{622D6526-C997-4B6E-8166-66D7A23FB44B}" dt="2023-06-05T11:02:36.883" v="13100"/>
          <ac:spMkLst>
            <pc:docMk/>
            <pc:sldMk cId="2788688429" sldId="1679"/>
            <ac:spMk id="686" creationId="{6DA0FA79-64B4-F630-01E0-C16B83093671}"/>
          </ac:spMkLst>
        </pc:spChg>
        <pc:spChg chg="mod">
          <ac:chgData name="郭晏誠" userId="e3219672-2777-4d19-8d82-f0c196fe9886" providerId="ADAL" clId="{622D6526-C997-4B6E-8166-66D7A23FB44B}" dt="2023-06-05T11:02:36.883" v="13100"/>
          <ac:spMkLst>
            <pc:docMk/>
            <pc:sldMk cId="2788688429" sldId="1679"/>
            <ac:spMk id="687" creationId="{56F33907-4F9B-A50B-AA7E-D3BE95A7EA27}"/>
          </ac:spMkLst>
        </pc:spChg>
        <pc:spChg chg="mod">
          <ac:chgData name="郭晏誠" userId="e3219672-2777-4d19-8d82-f0c196fe9886" providerId="ADAL" clId="{622D6526-C997-4B6E-8166-66D7A23FB44B}" dt="2023-06-05T11:02:36.883" v="13100"/>
          <ac:spMkLst>
            <pc:docMk/>
            <pc:sldMk cId="2788688429" sldId="1679"/>
            <ac:spMk id="688" creationId="{8867DC4A-BC36-7D9A-0B72-9819CE3A5AB7}"/>
          </ac:spMkLst>
        </pc:spChg>
        <pc:spChg chg="mod">
          <ac:chgData name="郭晏誠" userId="e3219672-2777-4d19-8d82-f0c196fe9886" providerId="ADAL" clId="{622D6526-C997-4B6E-8166-66D7A23FB44B}" dt="2023-06-05T11:02:36.883" v="13100"/>
          <ac:spMkLst>
            <pc:docMk/>
            <pc:sldMk cId="2788688429" sldId="1679"/>
            <ac:spMk id="689" creationId="{B0964F73-12BC-7F07-BD54-A8094025A93F}"/>
          </ac:spMkLst>
        </pc:spChg>
        <pc:spChg chg="mod">
          <ac:chgData name="郭晏誠" userId="e3219672-2777-4d19-8d82-f0c196fe9886" providerId="ADAL" clId="{622D6526-C997-4B6E-8166-66D7A23FB44B}" dt="2023-06-05T11:02:36.883" v="13100"/>
          <ac:spMkLst>
            <pc:docMk/>
            <pc:sldMk cId="2788688429" sldId="1679"/>
            <ac:spMk id="690" creationId="{991537BA-4A78-C239-FD44-444F95485118}"/>
          </ac:spMkLst>
        </pc:spChg>
        <pc:spChg chg="mod">
          <ac:chgData name="郭晏誠" userId="e3219672-2777-4d19-8d82-f0c196fe9886" providerId="ADAL" clId="{622D6526-C997-4B6E-8166-66D7A23FB44B}" dt="2023-06-05T11:02:36.883" v="13100"/>
          <ac:spMkLst>
            <pc:docMk/>
            <pc:sldMk cId="2788688429" sldId="1679"/>
            <ac:spMk id="691" creationId="{A501389C-3E99-017C-C4F7-F2D08C4D300D}"/>
          </ac:spMkLst>
        </pc:spChg>
        <pc:spChg chg="mod">
          <ac:chgData name="郭晏誠" userId="e3219672-2777-4d19-8d82-f0c196fe9886" providerId="ADAL" clId="{622D6526-C997-4B6E-8166-66D7A23FB44B}" dt="2023-06-05T11:02:36.883" v="13100"/>
          <ac:spMkLst>
            <pc:docMk/>
            <pc:sldMk cId="2788688429" sldId="1679"/>
            <ac:spMk id="695" creationId="{7ACA3B11-E9D1-5594-5378-0AE468E1A070}"/>
          </ac:spMkLst>
        </pc:spChg>
        <pc:spChg chg="mod">
          <ac:chgData name="郭晏誠" userId="e3219672-2777-4d19-8d82-f0c196fe9886" providerId="ADAL" clId="{622D6526-C997-4B6E-8166-66D7A23FB44B}" dt="2023-06-05T11:02:36.883" v="13100"/>
          <ac:spMkLst>
            <pc:docMk/>
            <pc:sldMk cId="2788688429" sldId="1679"/>
            <ac:spMk id="696" creationId="{89EE15E6-C052-1B8D-1907-32B530C4AB7B}"/>
          </ac:spMkLst>
        </pc:spChg>
        <pc:spChg chg="mod">
          <ac:chgData name="郭晏誠" userId="e3219672-2777-4d19-8d82-f0c196fe9886" providerId="ADAL" clId="{622D6526-C997-4B6E-8166-66D7A23FB44B}" dt="2023-06-05T11:02:36.883" v="13100"/>
          <ac:spMkLst>
            <pc:docMk/>
            <pc:sldMk cId="2788688429" sldId="1679"/>
            <ac:spMk id="697" creationId="{821594E4-F9A7-3A00-058C-607E61344F2B}"/>
          </ac:spMkLst>
        </pc:spChg>
        <pc:spChg chg="mod">
          <ac:chgData name="郭晏誠" userId="e3219672-2777-4d19-8d82-f0c196fe9886" providerId="ADAL" clId="{622D6526-C997-4B6E-8166-66D7A23FB44B}" dt="2023-06-05T11:02:36.883" v="13100"/>
          <ac:spMkLst>
            <pc:docMk/>
            <pc:sldMk cId="2788688429" sldId="1679"/>
            <ac:spMk id="698" creationId="{76118FA4-62C8-D92E-8B52-BB771DC7BEDD}"/>
          </ac:spMkLst>
        </pc:spChg>
        <pc:spChg chg="mod">
          <ac:chgData name="郭晏誠" userId="e3219672-2777-4d19-8d82-f0c196fe9886" providerId="ADAL" clId="{622D6526-C997-4B6E-8166-66D7A23FB44B}" dt="2023-06-05T11:02:36.883" v="13100"/>
          <ac:spMkLst>
            <pc:docMk/>
            <pc:sldMk cId="2788688429" sldId="1679"/>
            <ac:spMk id="699" creationId="{2FB61353-0ED6-8101-82A4-B2E6662F27D2}"/>
          </ac:spMkLst>
        </pc:spChg>
        <pc:spChg chg="mod">
          <ac:chgData name="郭晏誠" userId="e3219672-2777-4d19-8d82-f0c196fe9886" providerId="ADAL" clId="{622D6526-C997-4B6E-8166-66D7A23FB44B}" dt="2023-06-05T11:02:36.883" v="13100"/>
          <ac:spMkLst>
            <pc:docMk/>
            <pc:sldMk cId="2788688429" sldId="1679"/>
            <ac:spMk id="700" creationId="{957B1675-39C6-D8D2-C935-60293F9B4675}"/>
          </ac:spMkLst>
        </pc:spChg>
        <pc:spChg chg="add mod">
          <ac:chgData name="郭晏誠" userId="e3219672-2777-4d19-8d82-f0c196fe9886" providerId="ADAL" clId="{622D6526-C997-4B6E-8166-66D7A23FB44B}" dt="2023-06-05T11:10:26.341" v="13251" actId="164"/>
          <ac:spMkLst>
            <pc:docMk/>
            <pc:sldMk cId="2788688429" sldId="1679"/>
            <ac:spMk id="701" creationId="{49401DCA-211F-C222-C03D-70200893CB6A}"/>
          </ac:spMkLst>
        </pc:spChg>
        <pc:spChg chg="add del mod">
          <ac:chgData name="郭晏誠" userId="e3219672-2777-4d19-8d82-f0c196fe9886" providerId="ADAL" clId="{622D6526-C997-4B6E-8166-66D7A23FB44B}" dt="2023-06-05T11:10:32.773" v="13255" actId="478"/>
          <ac:spMkLst>
            <pc:docMk/>
            <pc:sldMk cId="2788688429" sldId="1679"/>
            <ac:spMk id="702" creationId="{F5ED2D06-19B8-4D83-DBC4-008BF5705085}"/>
          </ac:spMkLst>
        </pc:spChg>
        <pc:spChg chg="add del mod">
          <ac:chgData name="郭晏誠" userId="e3219672-2777-4d19-8d82-f0c196fe9886" providerId="ADAL" clId="{622D6526-C997-4B6E-8166-66D7A23FB44B}" dt="2023-06-05T11:10:33.848" v="13256" actId="478"/>
          <ac:spMkLst>
            <pc:docMk/>
            <pc:sldMk cId="2788688429" sldId="1679"/>
            <ac:spMk id="703" creationId="{72566BAA-1CA7-A22A-8E13-307B194E7A21}"/>
          </ac:spMkLst>
        </pc:spChg>
        <pc:spChg chg="add del mod">
          <ac:chgData name="郭晏誠" userId="e3219672-2777-4d19-8d82-f0c196fe9886" providerId="ADAL" clId="{622D6526-C997-4B6E-8166-66D7A23FB44B}" dt="2023-06-05T11:10:31.396" v="13253" actId="478"/>
          <ac:spMkLst>
            <pc:docMk/>
            <pc:sldMk cId="2788688429" sldId="1679"/>
            <ac:spMk id="704" creationId="{5117F745-E94A-B629-6946-84ACFEB4F128}"/>
          </ac:spMkLst>
        </pc:spChg>
        <pc:spChg chg="add del mod">
          <ac:chgData name="郭晏誠" userId="e3219672-2777-4d19-8d82-f0c196fe9886" providerId="ADAL" clId="{622D6526-C997-4B6E-8166-66D7A23FB44B}" dt="2023-06-05T11:10:32.214" v="13254" actId="478"/>
          <ac:spMkLst>
            <pc:docMk/>
            <pc:sldMk cId="2788688429" sldId="1679"/>
            <ac:spMk id="705" creationId="{9D5067C6-F442-7AB9-8C77-CFF2CE9F1B40}"/>
          </ac:spMkLst>
        </pc:spChg>
        <pc:spChg chg="add del mod">
          <ac:chgData name="郭晏誠" userId="e3219672-2777-4d19-8d82-f0c196fe9886" providerId="ADAL" clId="{622D6526-C997-4B6E-8166-66D7A23FB44B}" dt="2023-06-05T11:03:53.681" v="13121"/>
          <ac:spMkLst>
            <pc:docMk/>
            <pc:sldMk cId="2788688429" sldId="1679"/>
            <ac:spMk id="706" creationId="{2D24A2C6-7098-0ACB-09F9-9696CB0E6408}"/>
          </ac:spMkLst>
        </pc:spChg>
        <pc:spChg chg="add del mod">
          <ac:chgData name="郭晏誠" userId="e3219672-2777-4d19-8d82-f0c196fe9886" providerId="ADAL" clId="{622D6526-C997-4B6E-8166-66D7A23FB44B}" dt="2023-06-05T11:03:53.681" v="13121"/>
          <ac:spMkLst>
            <pc:docMk/>
            <pc:sldMk cId="2788688429" sldId="1679"/>
            <ac:spMk id="707" creationId="{28840C25-9F95-673B-BC51-D5832D188B06}"/>
          </ac:spMkLst>
        </pc:spChg>
        <pc:spChg chg="add del mod">
          <ac:chgData name="郭晏誠" userId="e3219672-2777-4d19-8d82-f0c196fe9886" providerId="ADAL" clId="{622D6526-C997-4B6E-8166-66D7A23FB44B}" dt="2023-06-05T11:03:52.706" v="13119"/>
          <ac:spMkLst>
            <pc:docMk/>
            <pc:sldMk cId="2788688429" sldId="1679"/>
            <ac:spMk id="708" creationId="{D9A495D2-803B-F9FB-83E0-5695C95320C4}"/>
          </ac:spMkLst>
        </pc:spChg>
        <pc:spChg chg="add del mod">
          <ac:chgData name="郭晏誠" userId="e3219672-2777-4d19-8d82-f0c196fe9886" providerId="ADAL" clId="{622D6526-C997-4B6E-8166-66D7A23FB44B}" dt="2023-06-05T11:03:52.706" v="13119"/>
          <ac:spMkLst>
            <pc:docMk/>
            <pc:sldMk cId="2788688429" sldId="1679"/>
            <ac:spMk id="709" creationId="{D2ABCD18-9D5D-AE7E-3073-9987A6A3D2A3}"/>
          </ac:spMkLst>
        </pc:spChg>
        <pc:spChg chg="add mod">
          <ac:chgData name="郭晏誠" userId="e3219672-2777-4d19-8d82-f0c196fe9886" providerId="ADAL" clId="{622D6526-C997-4B6E-8166-66D7A23FB44B}" dt="2023-06-05T11:05:40.721" v="13164" actId="165"/>
          <ac:spMkLst>
            <pc:docMk/>
            <pc:sldMk cId="2788688429" sldId="1679"/>
            <ac:spMk id="710" creationId="{7A61AF54-2EC4-DCA4-B423-90684847F2D3}"/>
          </ac:spMkLst>
        </pc:spChg>
        <pc:spChg chg="add mod">
          <ac:chgData name="郭晏誠" userId="e3219672-2777-4d19-8d82-f0c196fe9886" providerId="ADAL" clId="{622D6526-C997-4B6E-8166-66D7A23FB44B}" dt="2023-06-05T11:05:40.721" v="13164" actId="165"/>
          <ac:spMkLst>
            <pc:docMk/>
            <pc:sldMk cId="2788688429" sldId="1679"/>
            <ac:spMk id="711" creationId="{945980EC-4B60-E894-6781-F9666A6EF001}"/>
          </ac:spMkLst>
        </pc:spChg>
        <pc:spChg chg="mod">
          <ac:chgData name="郭晏誠" userId="e3219672-2777-4d19-8d82-f0c196fe9886" providerId="ADAL" clId="{622D6526-C997-4B6E-8166-66D7A23FB44B}" dt="2023-06-05T11:04:20.071" v="13128"/>
          <ac:spMkLst>
            <pc:docMk/>
            <pc:sldMk cId="2788688429" sldId="1679"/>
            <ac:spMk id="714" creationId="{65A78795-178A-F91C-3A3C-77872CB47DDD}"/>
          </ac:spMkLst>
        </pc:spChg>
        <pc:spChg chg="mod">
          <ac:chgData name="郭晏誠" userId="e3219672-2777-4d19-8d82-f0c196fe9886" providerId="ADAL" clId="{622D6526-C997-4B6E-8166-66D7A23FB44B}" dt="2023-06-05T11:04:20.071" v="13128"/>
          <ac:spMkLst>
            <pc:docMk/>
            <pc:sldMk cId="2788688429" sldId="1679"/>
            <ac:spMk id="715" creationId="{1E8B41F1-1B7E-8637-8C55-C0715DE6DE58}"/>
          </ac:spMkLst>
        </pc:spChg>
        <pc:spChg chg="mod">
          <ac:chgData name="郭晏誠" userId="e3219672-2777-4d19-8d82-f0c196fe9886" providerId="ADAL" clId="{622D6526-C997-4B6E-8166-66D7A23FB44B}" dt="2023-06-05T11:04:25.431" v="13130"/>
          <ac:spMkLst>
            <pc:docMk/>
            <pc:sldMk cId="2788688429" sldId="1679"/>
            <ac:spMk id="717" creationId="{F1255B88-BFF8-CD51-DA13-2465BA9CBAF8}"/>
          </ac:spMkLst>
        </pc:spChg>
        <pc:spChg chg="mod">
          <ac:chgData name="郭晏誠" userId="e3219672-2777-4d19-8d82-f0c196fe9886" providerId="ADAL" clId="{622D6526-C997-4B6E-8166-66D7A23FB44B}" dt="2023-06-05T11:04:25.431" v="13130"/>
          <ac:spMkLst>
            <pc:docMk/>
            <pc:sldMk cId="2788688429" sldId="1679"/>
            <ac:spMk id="718" creationId="{7D738E12-18FD-33FF-4472-B23A045DD719}"/>
          </ac:spMkLst>
        </pc:spChg>
        <pc:spChg chg="mod">
          <ac:chgData name="郭晏誠" userId="e3219672-2777-4d19-8d82-f0c196fe9886" providerId="ADAL" clId="{622D6526-C997-4B6E-8166-66D7A23FB44B}" dt="2023-06-05T11:05:40.721" v="13164" actId="165"/>
          <ac:spMkLst>
            <pc:docMk/>
            <pc:sldMk cId="2788688429" sldId="1679"/>
            <ac:spMk id="722" creationId="{A3C53706-485A-1666-4786-AA2CC1A21843}"/>
          </ac:spMkLst>
        </pc:spChg>
        <pc:spChg chg="mod">
          <ac:chgData name="郭晏誠" userId="e3219672-2777-4d19-8d82-f0c196fe9886" providerId="ADAL" clId="{622D6526-C997-4B6E-8166-66D7A23FB44B}" dt="2023-06-05T11:05:40.721" v="13164" actId="165"/>
          <ac:spMkLst>
            <pc:docMk/>
            <pc:sldMk cId="2788688429" sldId="1679"/>
            <ac:spMk id="723" creationId="{5F4FC6E7-160B-2C50-F5C5-AFF26929B7D2}"/>
          </ac:spMkLst>
        </pc:spChg>
        <pc:spChg chg="mod">
          <ac:chgData name="郭晏誠" userId="e3219672-2777-4d19-8d82-f0c196fe9886" providerId="ADAL" clId="{622D6526-C997-4B6E-8166-66D7A23FB44B}" dt="2023-06-05T11:05:40.721" v="13164" actId="165"/>
          <ac:spMkLst>
            <pc:docMk/>
            <pc:sldMk cId="2788688429" sldId="1679"/>
            <ac:spMk id="725" creationId="{0DF420D1-D484-4617-9216-A4AEF53B6710}"/>
          </ac:spMkLst>
        </pc:spChg>
        <pc:spChg chg="mod">
          <ac:chgData name="郭晏誠" userId="e3219672-2777-4d19-8d82-f0c196fe9886" providerId="ADAL" clId="{622D6526-C997-4B6E-8166-66D7A23FB44B}" dt="2023-06-05T11:05:40.721" v="13164" actId="165"/>
          <ac:spMkLst>
            <pc:docMk/>
            <pc:sldMk cId="2788688429" sldId="1679"/>
            <ac:spMk id="726" creationId="{53E1D029-9B21-A3AA-79EC-0A6F4CA34F41}"/>
          </ac:spMkLst>
        </pc:spChg>
        <pc:spChg chg="mod">
          <ac:chgData name="郭晏誠" userId="e3219672-2777-4d19-8d82-f0c196fe9886" providerId="ADAL" clId="{622D6526-C997-4B6E-8166-66D7A23FB44B}" dt="2023-06-05T11:06:02.276" v="13174"/>
          <ac:spMkLst>
            <pc:docMk/>
            <pc:sldMk cId="2788688429" sldId="1679"/>
            <ac:spMk id="733" creationId="{743D1474-AFA2-64C3-C2D1-E5632F3BE09F}"/>
          </ac:spMkLst>
        </pc:spChg>
        <pc:spChg chg="mod">
          <ac:chgData name="郭晏誠" userId="e3219672-2777-4d19-8d82-f0c196fe9886" providerId="ADAL" clId="{622D6526-C997-4B6E-8166-66D7A23FB44B}" dt="2023-06-05T11:06:02.276" v="13174"/>
          <ac:spMkLst>
            <pc:docMk/>
            <pc:sldMk cId="2788688429" sldId="1679"/>
            <ac:spMk id="734" creationId="{38003BE8-A375-59F2-220B-5CF5E8FDF174}"/>
          </ac:spMkLst>
        </pc:spChg>
        <pc:spChg chg="mod">
          <ac:chgData name="郭晏誠" userId="e3219672-2777-4d19-8d82-f0c196fe9886" providerId="ADAL" clId="{622D6526-C997-4B6E-8166-66D7A23FB44B}" dt="2023-06-05T11:06:02.276" v="13174"/>
          <ac:spMkLst>
            <pc:docMk/>
            <pc:sldMk cId="2788688429" sldId="1679"/>
            <ac:spMk id="735" creationId="{0A65BE50-5E0E-B53A-5CAA-E85C9CAABA5C}"/>
          </ac:spMkLst>
        </pc:spChg>
        <pc:spChg chg="mod">
          <ac:chgData name="郭晏誠" userId="e3219672-2777-4d19-8d82-f0c196fe9886" providerId="ADAL" clId="{622D6526-C997-4B6E-8166-66D7A23FB44B}" dt="2023-06-05T11:06:02.276" v="13174"/>
          <ac:spMkLst>
            <pc:docMk/>
            <pc:sldMk cId="2788688429" sldId="1679"/>
            <ac:spMk id="736" creationId="{32A1DE6F-4F23-FEFF-C608-C34138722599}"/>
          </ac:spMkLst>
        </pc:spChg>
        <pc:spChg chg="mod">
          <ac:chgData name="郭晏誠" userId="e3219672-2777-4d19-8d82-f0c196fe9886" providerId="ADAL" clId="{622D6526-C997-4B6E-8166-66D7A23FB44B}" dt="2023-06-05T11:06:02.276" v="13174"/>
          <ac:spMkLst>
            <pc:docMk/>
            <pc:sldMk cId="2788688429" sldId="1679"/>
            <ac:spMk id="737" creationId="{AA650337-4D95-8FFF-17F9-E99FEBE1EC90}"/>
          </ac:spMkLst>
        </pc:spChg>
        <pc:spChg chg="mod">
          <ac:chgData name="郭晏誠" userId="e3219672-2777-4d19-8d82-f0c196fe9886" providerId="ADAL" clId="{622D6526-C997-4B6E-8166-66D7A23FB44B}" dt="2023-06-05T11:06:02.276" v="13174"/>
          <ac:spMkLst>
            <pc:docMk/>
            <pc:sldMk cId="2788688429" sldId="1679"/>
            <ac:spMk id="738" creationId="{0888E6FA-FB1B-AE77-3FB7-07945AA8D5EC}"/>
          </ac:spMkLst>
        </pc:spChg>
        <pc:spChg chg="mod topLvl">
          <ac:chgData name="郭晏誠" userId="e3219672-2777-4d19-8d82-f0c196fe9886" providerId="ADAL" clId="{622D6526-C997-4B6E-8166-66D7A23FB44B}" dt="2023-06-05T11:06:58.004" v="13191" actId="164"/>
          <ac:spMkLst>
            <pc:docMk/>
            <pc:sldMk cId="2788688429" sldId="1679"/>
            <ac:spMk id="743" creationId="{356DA721-A9DC-EF58-261C-A6936F8C61BD}"/>
          </ac:spMkLst>
        </pc:spChg>
        <pc:spChg chg="mod topLvl">
          <ac:chgData name="郭晏誠" userId="e3219672-2777-4d19-8d82-f0c196fe9886" providerId="ADAL" clId="{622D6526-C997-4B6E-8166-66D7A23FB44B}" dt="2023-06-05T11:06:58.004" v="13191" actId="164"/>
          <ac:spMkLst>
            <pc:docMk/>
            <pc:sldMk cId="2788688429" sldId="1679"/>
            <ac:spMk id="744" creationId="{5272880B-3E5E-07F4-F804-B91BD0BAC21A}"/>
          </ac:spMkLst>
        </pc:spChg>
        <pc:spChg chg="mod topLvl">
          <ac:chgData name="郭晏誠" userId="e3219672-2777-4d19-8d82-f0c196fe9886" providerId="ADAL" clId="{622D6526-C997-4B6E-8166-66D7A23FB44B}" dt="2023-06-05T11:06:58.004" v="13191" actId="164"/>
          <ac:spMkLst>
            <pc:docMk/>
            <pc:sldMk cId="2788688429" sldId="1679"/>
            <ac:spMk id="745" creationId="{38AB257E-4DA6-26FF-9F18-DE58C0BFA2F7}"/>
          </ac:spMkLst>
        </pc:spChg>
        <pc:spChg chg="mod topLvl">
          <ac:chgData name="郭晏誠" userId="e3219672-2777-4d19-8d82-f0c196fe9886" providerId="ADAL" clId="{622D6526-C997-4B6E-8166-66D7A23FB44B}" dt="2023-06-05T11:06:58.004" v="13191" actId="164"/>
          <ac:spMkLst>
            <pc:docMk/>
            <pc:sldMk cId="2788688429" sldId="1679"/>
            <ac:spMk id="746" creationId="{292C2175-E6AA-069E-68B1-90EC73CB8CCC}"/>
          </ac:spMkLst>
        </pc:spChg>
        <pc:spChg chg="mod topLvl">
          <ac:chgData name="郭晏誠" userId="e3219672-2777-4d19-8d82-f0c196fe9886" providerId="ADAL" clId="{622D6526-C997-4B6E-8166-66D7A23FB44B}" dt="2023-06-05T11:06:58.004" v="13191" actId="164"/>
          <ac:spMkLst>
            <pc:docMk/>
            <pc:sldMk cId="2788688429" sldId="1679"/>
            <ac:spMk id="747" creationId="{5D636869-C48E-0B6C-E23F-A3E861C03A28}"/>
          </ac:spMkLst>
        </pc:spChg>
        <pc:spChg chg="mod topLvl">
          <ac:chgData name="郭晏誠" userId="e3219672-2777-4d19-8d82-f0c196fe9886" providerId="ADAL" clId="{622D6526-C997-4B6E-8166-66D7A23FB44B}" dt="2023-06-05T11:06:58.004" v="13191" actId="164"/>
          <ac:spMkLst>
            <pc:docMk/>
            <pc:sldMk cId="2788688429" sldId="1679"/>
            <ac:spMk id="748" creationId="{3F24EFDC-3DA9-14EE-CAD1-2841AD191B8F}"/>
          </ac:spMkLst>
        </pc:spChg>
        <pc:spChg chg="mod">
          <ac:chgData name="郭晏誠" userId="e3219672-2777-4d19-8d82-f0c196fe9886" providerId="ADAL" clId="{622D6526-C997-4B6E-8166-66D7A23FB44B}" dt="2023-06-05T11:07:27.862" v="13199"/>
          <ac:spMkLst>
            <pc:docMk/>
            <pc:sldMk cId="2788688429" sldId="1679"/>
            <ac:spMk id="758" creationId="{8CE47CA7-BF3B-8F9A-436E-80BEB53661EC}"/>
          </ac:spMkLst>
        </pc:spChg>
        <pc:spChg chg="mod">
          <ac:chgData name="郭晏誠" userId="e3219672-2777-4d19-8d82-f0c196fe9886" providerId="ADAL" clId="{622D6526-C997-4B6E-8166-66D7A23FB44B}" dt="2023-06-05T11:07:27.862" v="13199"/>
          <ac:spMkLst>
            <pc:docMk/>
            <pc:sldMk cId="2788688429" sldId="1679"/>
            <ac:spMk id="759" creationId="{827B7F90-A17E-D974-0C58-6FCB83C6E44C}"/>
          </ac:spMkLst>
        </pc:spChg>
        <pc:spChg chg="mod">
          <ac:chgData name="郭晏誠" userId="e3219672-2777-4d19-8d82-f0c196fe9886" providerId="ADAL" clId="{622D6526-C997-4B6E-8166-66D7A23FB44B}" dt="2023-06-05T11:07:27.862" v="13199"/>
          <ac:spMkLst>
            <pc:docMk/>
            <pc:sldMk cId="2788688429" sldId="1679"/>
            <ac:spMk id="760" creationId="{C386768B-EE34-A36E-402F-CF1898CB7726}"/>
          </ac:spMkLst>
        </pc:spChg>
        <pc:spChg chg="mod">
          <ac:chgData name="郭晏誠" userId="e3219672-2777-4d19-8d82-f0c196fe9886" providerId="ADAL" clId="{622D6526-C997-4B6E-8166-66D7A23FB44B}" dt="2023-06-05T11:07:27.862" v="13199"/>
          <ac:spMkLst>
            <pc:docMk/>
            <pc:sldMk cId="2788688429" sldId="1679"/>
            <ac:spMk id="761" creationId="{329586E9-220E-BEA6-6846-4D495404EAEF}"/>
          </ac:spMkLst>
        </pc:spChg>
        <pc:spChg chg="mod">
          <ac:chgData name="郭晏誠" userId="e3219672-2777-4d19-8d82-f0c196fe9886" providerId="ADAL" clId="{622D6526-C997-4B6E-8166-66D7A23FB44B}" dt="2023-06-05T11:07:27.862" v="13199"/>
          <ac:spMkLst>
            <pc:docMk/>
            <pc:sldMk cId="2788688429" sldId="1679"/>
            <ac:spMk id="762" creationId="{672FD1EA-97DB-49E1-A5B6-88FA6289A91C}"/>
          </ac:spMkLst>
        </pc:spChg>
        <pc:spChg chg="mod">
          <ac:chgData name="郭晏誠" userId="e3219672-2777-4d19-8d82-f0c196fe9886" providerId="ADAL" clId="{622D6526-C997-4B6E-8166-66D7A23FB44B}" dt="2023-06-05T11:07:27.862" v="13199"/>
          <ac:spMkLst>
            <pc:docMk/>
            <pc:sldMk cId="2788688429" sldId="1679"/>
            <ac:spMk id="763" creationId="{4B5A184E-5F7A-4B7E-7F9E-DFBFAF47B883}"/>
          </ac:spMkLst>
        </pc:spChg>
        <pc:spChg chg="mod">
          <ac:chgData name="郭晏誠" userId="e3219672-2777-4d19-8d82-f0c196fe9886" providerId="ADAL" clId="{622D6526-C997-4B6E-8166-66D7A23FB44B}" dt="2023-06-05T11:07:27.862" v="13199"/>
          <ac:spMkLst>
            <pc:docMk/>
            <pc:sldMk cId="2788688429" sldId="1679"/>
            <ac:spMk id="764" creationId="{6F2D1F43-6AB1-7524-5982-BF619201405E}"/>
          </ac:spMkLst>
        </pc:spChg>
        <pc:spChg chg="mod">
          <ac:chgData name="郭晏誠" userId="e3219672-2777-4d19-8d82-f0c196fe9886" providerId="ADAL" clId="{622D6526-C997-4B6E-8166-66D7A23FB44B}" dt="2023-06-05T11:07:27.862" v="13199"/>
          <ac:spMkLst>
            <pc:docMk/>
            <pc:sldMk cId="2788688429" sldId="1679"/>
            <ac:spMk id="765" creationId="{5083147A-5885-8723-84CD-EA60E6B79AE2}"/>
          </ac:spMkLst>
        </pc:spChg>
        <pc:spChg chg="mod">
          <ac:chgData name="郭晏誠" userId="e3219672-2777-4d19-8d82-f0c196fe9886" providerId="ADAL" clId="{622D6526-C997-4B6E-8166-66D7A23FB44B}" dt="2023-06-05T11:07:27.862" v="13199"/>
          <ac:spMkLst>
            <pc:docMk/>
            <pc:sldMk cId="2788688429" sldId="1679"/>
            <ac:spMk id="766" creationId="{2629D6A4-5C76-0023-2452-13F4E4932DC2}"/>
          </ac:spMkLst>
        </pc:spChg>
        <pc:spChg chg="mod">
          <ac:chgData name="郭晏誠" userId="e3219672-2777-4d19-8d82-f0c196fe9886" providerId="ADAL" clId="{622D6526-C997-4B6E-8166-66D7A23FB44B}" dt="2023-06-05T11:07:27.862" v="13199"/>
          <ac:spMkLst>
            <pc:docMk/>
            <pc:sldMk cId="2788688429" sldId="1679"/>
            <ac:spMk id="767" creationId="{D2CC3917-47AA-1BF5-0AD1-7CB58394687C}"/>
          </ac:spMkLst>
        </pc:spChg>
        <pc:spChg chg="mod">
          <ac:chgData name="郭晏誠" userId="e3219672-2777-4d19-8d82-f0c196fe9886" providerId="ADAL" clId="{622D6526-C997-4B6E-8166-66D7A23FB44B}" dt="2023-06-05T11:07:27.862" v="13199"/>
          <ac:spMkLst>
            <pc:docMk/>
            <pc:sldMk cId="2788688429" sldId="1679"/>
            <ac:spMk id="768" creationId="{C15B5729-D997-A365-B842-2B9E0ADCEB47}"/>
          </ac:spMkLst>
        </pc:spChg>
        <pc:spChg chg="mod">
          <ac:chgData name="郭晏誠" userId="e3219672-2777-4d19-8d82-f0c196fe9886" providerId="ADAL" clId="{622D6526-C997-4B6E-8166-66D7A23FB44B}" dt="2023-06-05T11:07:27.862" v="13199"/>
          <ac:spMkLst>
            <pc:docMk/>
            <pc:sldMk cId="2788688429" sldId="1679"/>
            <ac:spMk id="769" creationId="{58B9B916-975C-7C23-1DD0-853A05435FE9}"/>
          </ac:spMkLst>
        </pc:spChg>
        <pc:spChg chg="mod">
          <ac:chgData name="郭晏誠" userId="e3219672-2777-4d19-8d82-f0c196fe9886" providerId="ADAL" clId="{622D6526-C997-4B6E-8166-66D7A23FB44B}" dt="2023-06-05T11:07:27.862" v="13199"/>
          <ac:spMkLst>
            <pc:docMk/>
            <pc:sldMk cId="2788688429" sldId="1679"/>
            <ac:spMk id="773" creationId="{0F31D293-29FF-5D34-5324-9C09AD5377BA}"/>
          </ac:spMkLst>
        </pc:spChg>
        <pc:spChg chg="mod">
          <ac:chgData name="郭晏誠" userId="e3219672-2777-4d19-8d82-f0c196fe9886" providerId="ADAL" clId="{622D6526-C997-4B6E-8166-66D7A23FB44B}" dt="2023-06-05T11:07:27.862" v="13199"/>
          <ac:spMkLst>
            <pc:docMk/>
            <pc:sldMk cId="2788688429" sldId="1679"/>
            <ac:spMk id="774" creationId="{C411CC87-406D-9411-F368-E6A547C441AB}"/>
          </ac:spMkLst>
        </pc:spChg>
        <pc:spChg chg="mod">
          <ac:chgData name="郭晏誠" userId="e3219672-2777-4d19-8d82-f0c196fe9886" providerId="ADAL" clId="{622D6526-C997-4B6E-8166-66D7A23FB44B}" dt="2023-06-05T11:07:27.862" v="13199"/>
          <ac:spMkLst>
            <pc:docMk/>
            <pc:sldMk cId="2788688429" sldId="1679"/>
            <ac:spMk id="775" creationId="{18C52B55-6D1F-A741-96B4-19F66C541098}"/>
          </ac:spMkLst>
        </pc:spChg>
        <pc:spChg chg="mod">
          <ac:chgData name="郭晏誠" userId="e3219672-2777-4d19-8d82-f0c196fe9886" providerId="ADAL" clId="{622D6526-C997-4B6E-8166-66D7A23FB44B}" dt="2023-06-05T11:07:27.862" v="13199"/>
          <ac:spMkLst>
            <pc:docMk/>
            <pc:sldMk cId="2788688429" sldId="1679"/>
            <ac:spMk id="776" creationId="{BC13EFEF-AEEA-6B50-0249-BE872DE01E0A}"/>
          </ac:spMkLst>
        </pc:spChg>
        <pc:spChg chg="mod">
          <ac:chgData name="郭晏誠" userId="e3219672-2777-4d19-8d82-f0c196fe9886" providerId="ADAL" clId="{622D6526-C997-4B6E-8166-66D7A23FB44B}" dt="2023-06-05T11:07:27.862" v="13199"/>
          <ac:spMkLst>
            <pc:docMk/>
            <pc:sldMk cId="2788688429" sldId="1679"/>
            <ac:spMk id="777" creationId="{D9F9B801-529E-AC79-47D1-810614C1006B}"/>
          </ac:spMkLst>
        </pc:spChg>
        <pc:spChg chg="mod">
          <ac:chgData name="郭晏誠" userId="e3219672-2777-4d19-8d82-f0c196fe9886" providerId="ADAL" clId="{622D6526-C997-4B6E-8166-66D7A23FB44B}" dt="2023-06-05T11:07:27.862" v="13199"/>
          <ac:spMkLst>
            <pc:docMk/>
            <pc:sldMk cId="2788688429" sldId="1679"/>
            <ac:spMk id="778" creationId="{862B39B0-0778-9492-DEA2-EA8624542546}"/>
          </ac:spMkLst>
        </pc:spChg>
        <pc:spChg chg="mod topLvl">
          <ac:chgData name="郭晏誠" userId="e3219672-2777-4d19-8d82-f0c196fe9886" providerId="ADAL" clId="{622D6526-C997-4B6E-8166-66D7A23FB44B}" dt="2023-06-05T11:08:27.665" v="13215" actId="164"/>
          <ac:spMkLst>
            <pc:docMk/>
            <pc:sldMk cId="2788688429" sldId="1679"/>
            <ac:spMk id="786" creationId="{1FD7CC3B-E27C-828A-2898-D109C3683123}"/>
          </ac:spMkLst>
        </pc:spChg>
        <pc:spChg chg="mod topLvl">
          <ac:chgData name="郭晏誠" userId="e3219672-2777-4d19-8d82-f0c196fe9886" providerId="ADAL" clId="{622D6526-C997-4B6E-8166-66D7A23FB44B}" dt="2023-06-05T11:08:27.665" v="13215" actId="164"/>
          <ac:spMkLst>
            <pc:docMk/>
            <pc:sldMk cId="2788688429" sldId="1679"/>
            <ac:spMk id="787" creationId="{7997029F-B1AB-B555-206D-577719CD78BA}"/>
          </ac:spMkLst>
        </pc:spChg>
        <pc:spChg chg="mod topLvl">
          <ac:chgData name="郭晏誠" userId="e3219672-2777-4d19-8d82-f0c196fe9886" providerId="ADAL" clId="{622D6526-C997-4B6E-8166-66D7A23FB44B}" dt="2023-06-05T11:08:27.665" v="13215" actId="164"/>
          <ac:spMkLst>
            <pc:docMk/>
            <pc:sldMk cId="2788688429" sldId="1679"/>
            <ac:spMk id="788" creationId="{6BE1E23F-80A5-AFA9-E973-0A1E219B3D93}"/>
          </ac:spMkLst>
        </pc:spChg>
        <pc:spChg chg="mod topLvl">
          <ac:chgData name="郭晏誠" userId="e3219672-2777-4d19-8d82-f0c196fe9886" providerId="ADAL" clId="{622D6526-C997-4B6E-8166-66D7A23FB44B}" dt="2023-06-05T11:08:27.665" v="13215" actId="164"/>
          <ac:spMkLst>
            <pc:docMk/>
            <pc:sldMk cId="2788688429" sldId="1679"/>
            <ac:spMk id="789" creationId="{D5D85FF6-1F43-576B-2FEE-2D2E832F9AEE}"/>
          </ac:spMkLst>
        </pc:spChg>
        <pc:spChg chg="mod topLvl">
          <ac:chgData name="郭晏誠" userId="e3219672-2777-4d19-8d82-f0c196fe9886" providerId="ADAL" clId="{622D6526-C997-4B6E-8166-66D7A23FB44B}" dt="2023-06-05T11:08:27.665" v="13215" actId="164"/>
          <ac:spMkLst>
            <pc:docMk/>
            <pc:sldMk cId="2788688429" sldId="1679"/>
            <ac:spMk id="790" creationId="{AE1C614E-5C93-E6D5-A8C8-F6148C45687B}"/>
          </ac:spMkLst>
        </pc:spChg>
        <pc:spChg chg="mod topLvl">
          <ac:chgData name="郭晏誠" userId="e3219672-2777-4d19-8d82-f0c196fe9886" providerId="ADAL" clId="{622D6526-C997-4B6E-8166-66D7A23FB44B}" dt="2023-06-05T11:08:27.665" v="13215" actId="164"/>
          <ac:spMkLst>
            <pc:docMk/>
            <pc:sldMk cId="2788688429" sldId="1679"/>
            <ac:spMk id="791" creationId="{C1203BE0-16AD-838D-77ED-7DB95C2A7849}"/>
          </ac:spMkLst>
        </pc:spChg>
        <pc:spChg chg="del mod topLvl">
          <ac:chgData name="郭晏誠" userId="e3219672-2777-4d19-8d82-f0c196fe9886" providerId="ADAL" clId="{622D6526-C997-4B6E-8166-66D7A23FB44B}" dt="2023-06-05T11:08:41.794" v="13223" actId="478"/>
          <ac:spMkLst>
            <pc:docMk/>
            <pc:sldMk cId="2788688429" sldId="1679"/>
            <ac:spMk id="792" creationId="{823C37D1-07C1-EE2C-6E27-3A3DB9157463}"/>
          </ac:spMkLst>
        </pc:spChg>
        <pc:spChg chg="del mod topLvl">
          <ac:chgData name="郭晏誠" userId="e3219672-2777-4d19-8d82-f0c196fe9886" providerId="ADAL" clId="{622D6526-C997-4B6E-8166-66D7A23FB44B}" dt="2023-06-05T11:08:40.923" v="13222" actId="478"/>
          <ac:spMkLst>
            <pc:docMk/>
            <pc:sldMk cId="2788688429" sldId="1679"/>
            <ac:spMk id="793" creationId="{AAD5CF1F-1124-D7D8-59B6-AC45C54CC1C6}"/>
          </ac:spMkLst>
        </pc:spChg>
        <pc:spChg chg="del mod topLvl">
          <ac:chgData name="郭晏誠" userId="e3219672-2777-4d19-8d82-f0c196fe9886" providerId="ADAL" clId="{622D6526-C997-4B6E-8166-66D7A23FB44B}" dt="2023-06-05T11:08:40.013" v="13221" actId="478"/>
          <ac:spMkLst>
            <pc:docMk/>
            <pc:sldMk cId="2788688429" sldId="1679"/>
            <ac:spMk id="794" creationId="{42D6FDBC-4A39-1D9F-5586-7EADC5B36373}"/>
          </ac:spMkLst>
        </pc:spChg>
        <pc:spChg chg="del mod topLvl">
          <ac:chgData name="郭晏誠" userId="e3219672-2777-4d19-8d82-f0c196fe9886" providerId="ADAL" clId="{622D6526-C997-4B6E-8166-66D7A23FB44B}" dt="2023-06-05T11:08:39.169" v="13220" actId="478"/>
          <ac:spMkLst>
            <pc:docMk/>
            <pc:sldMk cId="2788688429" sldId="1679"/>
            <ac:spMk id="795" creationId="{F01E24B2-3749-38B3-5199-39929C9587DB}"/>
          </ac:spMkLst>
        </pc:spChg>
        <pc:spChg chg="del mod topLvl">
          <ac:chgData name="郭晏誠" userId="e3219672-2777-4d19-8d82-f0c196fe9886" providerId="ADAL" clId="{622D6526-C997-4B6E-8166-66D7A23FB44B}" dt="2023-06-05T11:08:38.721" v="13219" actId="478"/>
          <ac:spMkLst>
            <pc:docMk/>
            <pc:sldMk cId="2788688429" sldId="1679"/>
            <ac:spMk id="796" creationId="{A8ADCBF6-66C7-855C-5C43-40D79A1721CB}"/>
          </ac:spMkLst>
        </pc:spChg>
        <pc:spChg chg="del mod topLvl">
          <ac:chgData name="郭晏誠" userId="e3219672-2777-4d19-8d82-f0c196fe9886" providerId="ADAL" clId="{622D6526-C997-4B6E-8166-66D7A23FB44B}" dt="2023-06-05T11:08:37.820" v="13218" actId="478"/>
          <ac:spMkLst>
            <pc:docMk/>
            <pc:sldMk cId="2788688429" sldId="1679"/>
            <ac:spMk id="797" creationId="{03A49D2C-734D-D03B-FA2C-E1BC374BA4F3}"/>
          </ac:spMkLst>
        </pc:spChg>
        <pc:spChg chg="mod">
          <ac:chgData name="郭晏誠" userId="e3219672-2777-4d19-8d82-f0c196fe9886" providerId="ADAL" clId="{622D6526-C997-4B6E-8166-66D7A23FB44B}" dt="2023-06-05T11:07:38.944" v="13203" actId="165"/>
          <ac:spMkLst>
            <pc:docMk/>
            <pc:sldMk cId="2788688429" sldId="1679"/>
            <ac:spMk id="801" creationId="{E052EF6E-ED84-476C-4091-AF1FF6C1CF76}"/>
          </ac:spMkLst>
        </pc:spChg>
        <pc:spChg chg="mod">
          <ac:chgData name="郭晏誠" userId="e3219672-2777-4d19-8d82-f0c196fe9886" providerId="ADAL" clId="{622D6526-C997-4B6E-8166-66D7A23FB44B}" dt="2023-06-05T11:07:38.944" v="13203" actId="165"/>
          <ac:spMkLst>
            <pc:docMk/>
            <pc:sldMk cId="2788688429" sldId="1679"/>
            <ac:spMk id="802" creationId="{9E6B6B17-C984-9D5C-31AD-EB9F4ED81749}"/>
          </ac:spMkLst>
        </pc:spChg>
        <pc:spChg chg="mod">
          <ac:chgData name="郭晏誠" userId="e3219672-2777-4d19-8d82-f0c196fe9886" providerId="ADAL" clId="{622D6526-C997-4B6E-8166-66D7A23FB44B}" dt="2023-06-05T11:07:38.944" v="13203" actId="165"/>
          <ac:spMkLst>
            <pc:docMk/>
            <pc:sldMk cId="2788688429" sldId="1679"/>
            <ac:spMk id="803" creationId="{417C9DD7-02B2-2577-6B08-E679B7AAFB8D}"/>
          </ac:spMkLst>
        </pc:spChg>
        <pc:spChg chg="mod">
          <ac:chgData name="郭晏誠" userId="e3219672-2777-4d19-8d82-f0c196fe9886" providerId="ADAL" clId="{622D6526-C997-4B6E-8166-66D7A23FB44B}" dt="2023-06-05T11:07:38.944" v="13203" actId="165"/>
          <ac:spMkLst>
            <pc:docMk/>
            <pc:sldMk cId="2788688429" sldId="1679"/>
            <ac:spMk id="804" creationId="{DFDB69E9-531B-5085-CE2C-459B6F872276}"/>
          </ac:spMkLst>
        </pc:spChg>
        <pc:spChg chg="mod">
          <ac:chgData name="郭晏誠" userId="e3219672-2777-4d19-8d82-f0c196fe9886" providerId="ADAL" clId="{622D6526-C997-4B6E-8166-66D7A23FB44B}" dt="2023-06-05T11:07:38.944" v="13203" actId="165"/>
          <ac:spMkLst>
            <pc:docMk/>
            <pc:sldMk cId="2788688429" sldId="1679"/>
            <ac:spMk id="805" creationId="{9B03B0C5-386F-3198-144A-CF397D4FAF9C}"/>
          </ac:spMkLst>
        </pc:spChg>
        <pc:spChg chg="mod">
          <ac:chgData name="郭晏誠" userId="e3219672-2777-4d19-8d82-f0c196fe9886" providerId="ADAL" clId="{622D6526-C997-4B6E-8166-66D7A23FB44B}" dt="2023-06-05T11:07:38.944" v="13203" actId="165"/>
          <ac:spMkLst>
            <pc:docMk/>
            <pc:sldMk cId="2788688429" sldId="1679"/>
            <ac:spMk id="806" creationId="{49DD996A-349E-30BB-8B16-5E3613A6B972}"/>
          </ac:spMkLst>
        </pc:spChg>
        <pc:spChg chg="mod">
          <ac:chgData name="郭晏誠" userId="e3219672-2777-4d19-8d82-f0c196fe9886" providerId="ADAL" clId="{622D6526-C997-4B6E-8166-66D7A23FB44B}" dt="2023-06-05T11:08:44.025" v="13224"/>
          <ac:spMkLst>
            <pc:docMk/>
            <pc:sldMk cId="2788688429" sldId="1679"/>
            <ac:spMk id="809" creationId="{BD4AC0D1-3A87-7BF8-062E-32657490FC72}"/>
          </ac:spMkLst>
        </pc:spChg>
        <pc:spChg chg="mod">
          <ac:chgData name="郭晏誠" userId="e3219672-2777-4d19-8d82-f0c196fe9886" providerId="ADAL" clId="{622D6526-C997-4B6E-8166-66D7A23FB44B}" dt="2023-06-05T11:08:44.025" v="13224"/>
          <ac:spMkLst>
            <pc:docMk/>
            <pc:sldMk cId="2788688429" sldId="1679"/>
            <ac:spMk id="810" creationId="{22801846-B9D5-0D0F-C8D6-BD61E31F9CE8}"/>
          </ac:spMkLst>
        </pc:spChg>
        <pc:spChg chg="mod">
          <ac:chgData name="郭晏誠" userId="e3219672-2777-4d19-8d82-f0c196fe9886" providerId="ADAL" clId="{622D6526-C997-4B6E-8166-66D7A23FB44B}" dt="2023-06-05T11:08:44.025" v="13224"/>
          <ac:spMkLst>
            <pc:docMk/>
            <pc:sldMk cId="2788688429" sldId="1679"/>
            <ac:spMk id="811" creationId="{BB3DAC57-C8BB-6900-F791-DDE8B7CD6DEB}"/>
          </ac:spMkLst>
        </pc:spChg>
        <pc:spChg chg="mod">
          <ac:chgData name="郭晏誠" userId="e3219672-2777-4d19-8d82-f0c196fe9886" providerId="ADAL" clId="{622D6526-C997-4B6E-8166-66D7A23FB44B}" dt="2023-06-05T11:08:44.025" v="13224"/>
          <ac:spMkLst>
            <pc:docMk/>
            <pc:sldMk cId="2788688429" sldId="1679"/>
            <ac:spMk id="812" creationId="{07C1D0CB-B350-2F3B-1436-925CAA64CC01}"/>
          </ac:spMkLst>
        </pc:spChg>
        <pc:spChg chg="mod">
          <ac:chgData name="郭晏誠" userId="e3219672-2777-4d19-8d82-f0c196fe9886" providerId="ADAL" clId="{622D6526-C997-4B6E-8166-66D7A23FB44B}" dt="2023-06-05T11:08:44.025" v="13224"/>
          <ac:spMkLst>
            <pc:docMk/>
            <pc:sldMk cId="2788688429" sldId="1679"/>
            <ac:spMk id="813" creationId="{3D2EFDE6-FF4E-DDEC-6CEC-D9BE254C6E7D}"/>
          </ac:spMkLst>
        </pc:spChg>
        <pc:spChg chg="mod">
          <ac:chgData name="郭晏誠" userId="e3219672-2777-4d19-8d82-f0c196fe9886" providerId="ADAL" clId="{622D6526-C997-4B6E-8166-66D7A23FB44B}" dt="2023-06-05T11:08:44.025" v="13224"/>
          <ac:spMkLst>
            <pc:docMk/>
            <pc:sldMk cId="2788688429" sldId="1679"/>
            <ac:spMk id="814" creationId="{D9B719B2-FB1F-B43E-167C-8D3B7FBC3C8C}"/>
          </ac:spMkLst>
        </pc:spChg>
        <pc:spChg chg="add mod">
          <ac:chgData name="郭晏誠" userId="e3219672-2777-4d19-8d82-f0c196fe9886" providerId="ADAL" clId="{622D6526-C997-4B6E-8166-66D7A23FB44B}" dt="2023-06-05T11:10:26.341" v="13251" actId="164"/>
          <ac:spMkLst>
            <pc:docMk/>
            <pc:sldMk cId="2788688429" sldId="1679"/>
            <ac:spMk id="816" creationId="{A5E1574B-350C-7F8C-4C9F-E272C68350D3}"/>
          </ac:spMkLst>
        </pc:spChg>
        <pc:spChg chg="add mod">
          <ac:chgData name="郭晏誠" userId="e3219672-2777-4d19-8d82-f0c196fe9886" providerId="ADAL" clId="{622D6526-C997-4B6E-8166-66D7A23FB44B}" dt="2023-06-05T11:10:26.341" v="13251" actId="164"/>
          <ac:spMkLst>
            <pc:docMk/>
            <pc:sldMk cId="2788688429" sldId="1679"/>
            <ac:spMk id="817" creationId="{FFFDC428-2D50-FF33-FD63-96DDB52DD086}"/>
          </ac:spMkLst>
        </pc:spChg>
        <pc:spChg chg="add mod">
          <ac:chgData name="郭晏誠" userId="e3219672-2777-4d19-8d82-f0c196fe9886" providerId="ADAL" clId="{622D6526-C997-4B6E-8166-66D7A23FB44B}" dt="2023-06-05T11:10:26.341" v="13251" actId="164"/>
          <ac:spMkLst>
            <pc:docMk/>
            <pc:sldMk cId="2788688429" sldId="1679"/>
            <ac:spMk id="818" creationId="{AA3EE0C3-A372-4F46-8E93-2F579640A8E9}"/>
          </ac:spMkLst>
        </pc:spChg>
        <pc:spChg chg="add mod">
          <ac:chgData name="郭晏誠" userId="e3219672-2777-4d19-8d82-f0c196fe9886" providerId="ADAL" clId="{622D6526-C997-4B6E-8166-66D7A23FB44B}" dt="2023-06-05T11:10:26.341" v="13251" actId="164"/>
          <ac:spMkLst>
            <pc:docMk/>
            <pc:sldMk cId="2788688429" sldId="1679"/>
            <ac:spMk id="819" creationId="{30DEE913-FD62-0F48-178A-37C9AF7C88E5}"/>
          </ac:spMkLst>
        </pc:spChg>
        <pc:spChg chg="mod topLvl">
          <ac:chgData name="郭晏誠" userId="e3219672-2777-4d19-8d82-f0c196fe9886" providerId="ADAL" clId="{622D6526-C997-4B6E-8166-66D7A23FB44B}" dt="2023-06-05T11:11:16.315" v="13270" actId="164"/>
          <ac:spMkLst>
            <pc:docMk/>
            <pc:sldMk cId="2788688429" sldId="1679"/>
            <ac:spMk id="822" creationId="{F340C031-E837-DC1E-4029-45B556BB2640}"/>
          </ac:spMkLst>
        </pc:spChg>
        <pc:spChg chg="mod topLvl">
          <ac:chgData name="郭晏誠" userId="e3219672-2777-4d19-8d82-f0c196fe9886" providerId="ADAL" clId="{622D6526-C997-4B6E-8166-66D7A23FB44B}" dt="2023-06-05T11:11:16.315" v="13270" actId="164"/>
          <ac:spMkLst>
            <pc:docMk/>
            <pc:sldMk cId="2788688429" sldId="1679"/>
            <ac:spMk id="823" creationId="{B0A6A203-3A8D-E384-C33C-1DDA1284804A}"/>
          </ac:spMkLst>
        </pc:spChg>
        <pc:spChg chg="mod topLvl">
          <ac:chgData name="郭晏誠" userId="e3219672-2777-4d19-8d82-f0c196fe9886" providerId="ADAL" clId="{622D6526-C997-4B6E-8166-66D7A23FB44B}" dt="2023-06-05T11:11:16.315" v="13270" actId="164"/>
          <ac:spMkLst>
            <pc:docMk/>
            <pc:sldMk cId="2788688429" sldId="1679"/>
            <ac:spMk id="824" creationId="{31EA9646-FE61-B5F6-146A-E53011074199}"/>
          </ac:spMkLst>
        </pc:spChg>
        <pc:spChg chg="mod topLvl">
          <ac:chgData name="郭晏誠" userId="e3219672-2777-4d19-8d82-f0c196fe9886" providerId="ADAL" clId="{622D6526-C997-4B6E-8166-66D7A23FB44B}" dt="2023-06-05T11:11:16.315" v="13270" actId="164"/>
          <ac:spMkLst>
            <pc:docMk/>
            <pc:sldMk cId="2788688429" sldId="1679"/>
            <ac:spMk id="825" creationId="{F6A117FC-9C38-6A6E-D2D8-AADF833F035D}"/>
          </ac:spMkLst>
        </pc:spChg>
        <pc:spChg chg="mod topLvl">
          <ac:chgData name="郭晏誠" userId="e3219672-2777-4d19-8d82-f0c196fe9886" providerId="ADAL" clId="{622D6526-C997-4B6E-8166-66D7A23FB44B}" dt="2023-06-05T11:11:16.315" v="13270" actId="164"/>
          <ac:spMkLst>
            <pc:docMk/>
            <pc:sldMk cId="2788688429" sldId="1679"/>
            <ac:spMk id="826" creationId="{4D69F9D8-D64F-D00C-F9DC-30F449E1947A}"/>
          </ac:spMkLst>
        </pc:spChg>
        <pc:spChg chg="mod topLvl">
          <ac:chgData name="郭晏誠" userId="e3219672-2777-4d19-8d82-f0c196fe9886" providerId="ADAL" clId="{622D6526-C997-4B6E-8166-66D7A23FB44B}" dt="2023-06-05T11:11:16.315" v="13270" actId="164"/>
          <ac:spMkLst>
            <pc:docMk/>
            <pc:sldMk cId="2788688429" sldId="1679"/>
            <ac:spMk id="827" creationId="{8A8E637B-4D31-7A93-BA8C-B1F54A955696}"/>
          </ac:spMkLst>
        </pc:spChg>
        <pc:spChg chg="mod">
          <ac:chgData name="郭晏誠" userId="e3219672-2777-4d19-8d82-f0c196fe9886" providerId="ADAL" clId="{622D6526-C997-4B6E-8166-66D7A23FB44B}" dt="2023-06-05T11:10:40.926" v="13259"/>
          <ac:spMkLst>
            <pc:docMk/>
            <pc:sldMk cId="2788688429" sldId="1679"/>
            <ac:spMk id="829" creationId="{80A62786-DA56-9D5D-1C49-4BB7C1F15ED2}"/>
          </ac:spMkLst>
        </pc:spChg>
        <pc:spChg chg="mod">
          <ac:chgData name="郭晏誠" userId="e3219672-2777-4d19-8d82-f0c196fe9886" providerId="ADAL" clId="{622D6526-C997-4B6E-8166-66D7A23FB44B}" dt="2023-06-05T11:10:40.926" v="13259"/>
          <ac:spMkLst>
            <pc:docMk/>
            <pc:sldMk cId="2788688429" sldId="1679"/>
            <ac:spMk id="830" creationId="{6B78E7E6-A78C-30A6-2B67-67DF4652F69F}"/>
          </ac:spMkLst>
        </pc:spChg>
        <pc:spChg chg="mod">
          <ac:chgData name="郭晏誠" userId="e3219672-2777-4d19-8d82-f0c196fe9886" providerId="ADAL" clId="{622D6526-C997-4B6E-8166-66D7A23FB44B}" dt="2023-06-05T11:10:40.926" v="13259"/>
          <ac:spMkLst>
            <pc:docMk/>
            <pc:sldMk cId="2788688429" sldId="1679"/>
            <ac:spMk id="831" creationId="{91714104-D2D4-CB82-50DD-F5ADC225E962}"/>
          </ac:spMkLst>
        </pc:spChg>
        <pc:spChg chg="mod">
          <ac:chgData name="郭晏誠" userId="e3219672-2777-4d19-8d82-f0c196fe9886" providerId="ADAL" clId="{622D6526-C997-4B6E-8166-66D7A23FB44B}" dt="2023-06-05T11:10:40.926" v="13259"/>
          <ac:spMkLst>
            <pc:docMk/>
            <pc:sldMk cId="2788688429" sldId="1679"/>
            <ac:spMk id="832" creationId="{85053E85-EF4F-DCAB-689D-F1BFB42DBC08}"/>
          </ac:spMkLst>
        </pc:spChg>
        <pc:spChg chg="mod">
          <ac:chgData name="郭晏誠" userId="e3219672-2777-4d19-8d82-f0c196fe9886" providerId="ADAL" clId="{622D6526-C997-4B6E-8166-66D7A23FB44B}" dt="2023-06-05T11:10:40.926" v="13259"/>
          <ac:spMkLst>
            <pc:docMk/>
            <pc:sldMk cId="2788688429" sldId="1679"/>
            <ac:spMk id="833" creationId="{BB82AC93-B122-5576-94A1-68160E53D725}"/>
          </ac:spMkLst>
        </pc:spChg>
        <pc:spChg chg="mod">
          <ac:chgData name="郭晏誠" userId="e3219672-2777-4d19-8d82-f0c196fe9886" providerId="ADAL" clId="{622D6526-C997-4B6E-8166-66D7A23FB44B}" dt="2023-06-05T11:10:40.926" v="13259"/>
          <ac:spMkLst>
            <pc:docMk/>
            <pc:sldMk cId="2788688429" sldId="1679"/>
            <ac:spMk id="834" creationId="{86FFB71A-4078-A95E-0880-0E65DFE95329}"/>
          </ac:spMkLst>
        </pc:spChg>
        <pc:spChg chg="add mod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836" creationId="{BE78FCFD-4124-3C2C-B805-4EFBE5311D27}"/>
          </ac:spMkLst>
        </pc:spChg>
        <pc:spChg chg="add mod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837" creationId="{DDDD160A-ACD8-298D-3463-63928D5BBDB6}"/>
          </ac:spMkLst>
        </pc:spChg>
        <pc:spChg chg="add mod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838" creationId="{2D54F925-7BF1-9A16-5607-E454FA1AA433}"/>
          </ac:spMkLst>
        </pc:spChg>
        <pc:spChg chg="add mod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839" creationId="{3DFC2117-3CA9-F961-3041-6E2CF6B2392C}"/>
          </ac:spMkLst>
        </pc:spChg>
        <pc:spChg chg="add mod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840" creationId="{4663FA86-CBD5-D1BF-45F7-9DEC6CCA0B0C}"/>
          </ac:spMkLst>
        </pc:spChg>
        <pc:spChg chg="add mod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841" creationId="{372EF810-0449-0654-3F2A-93E64371F3A7}"/>
          </ac:spMkLst>
        </pc:spChg>
        <pc:spChg chg="add mod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842" creationId="{07B6DAB4-87FC-BA7C-46E2-55871BBA4E5B}"/>
          </ac:spMkLst>
        </pc:spChg>
        <pc:spChg chg="add mod">
          <ac:chgData name="郭晏誠" userId="e3219672-2777-4d19-8d82-f0c196fe9886" providerId="ADAL" clId="{622D6526-C997-4B6E-8166-66D7A23FB44B}" dt="2023-06-05T12:09:24.847" v="13480" actId="1076"/>
          <ac:spMkLst>
            <pc:docMk/>
            <pc:sldMk cId="2788688429" sldId="1679"/>
            <ac:spMk id="843" creationId="{52489DD8-88FB-E9F7-8725-CD2D2CFF1229}"/>
          </ac:spMkLst>
        </pc:spChg>
        <pc:spChg chg="mod topLvl">
          <ac:chgData name="郭晏誠" userId="e3219672-2777-4d19-8d82-f0c196fe9886" providerId="ADAL" clId="{622D6526-C997-4B6E-8166-66D7A23FB44B}" dt="2023-06-05T11:15:32.344" v="13302" actId="164"/>
          <ac:spMkLst>
            <pc:docMk/>
            <pc:sldMk cId="2788688429" sldId="1679"/>
            <ac:spMk id="851" creationId="{517991D8-7D88-50D2-9185-465DF0DAFC77}"/>
          </ac:spMkLst>
        </pc:spChg>
        <pc:spChg chg="mod topLvl">
          <ac:chgData name="郭晏誠" userId="e3219672-2777-4d19-8d82-f0c196fe9886" providerId="ADAL" clId="{622D6526-C997-4B6E-8166-66D7A23FB44B}" dt="2023-06-05T11:15:32.344" v="13302" actId="164"/>
          <ac:spMkLst>
            <pc:docMk/>
            <pc:sldMk cId="2788688429" sldId="1679"/>
            <ac:spMk id="852" creationId="{D8933378-80E3-A495-CA4B-91D2167293BC}"/>
          </ac:spMkLst>
        </pc:spChg>
        <pc:spChg chg="mod topLvl">
          <ac:chgData name="郭晏誠" userId="e3219672-2777-4d19-8d82-f0c196fe9886" providerId="ADAL" clId="{622D6526-C997-4B6E-8166-66D7A23FB44B}" dt="2023-06-05T11:15:32.344" v="13302" actId="164"/>
          <ac:spMkLst>
            <pc:docMk/>
            <pc:sldMk cId="2788688429" sldId="1679"/>
            <ac:spMk id="853" creationId="{A40C5A3D-1E49-837D-FECA-694B5C30FCF5}"/>
          </ac:spMkLst>
        </pc:spChg>
        <pc:spChg chg="mod topLvl">
          <ac:chgData name="郭晏誠" userId="e3219672-2777-4d19-8d82-f0c196fe9886" providerId="ADAL" clId="{622D6526-C997-4B6E-8166-66D7A23FB44B}" dt="2023-06-05T11:15:32.344" v="13302" actId="164"/>
          <ac:spMkLst>
            <pc:docMk/>
            <pc:sldMk cId="2788688429" sldId="1679"/>
            <ac:spMk id="854" creationId="{75396906-742B-8E9C-0B4F-CC47D911F430}"/>
          </ac:spMkLst>
        </pc:spChg>
        <pc:spChg chg="mod topLvl">
          <ac:chgData name="郭晏誠" userId="e3219672-2777-4d19-8d82-f0c196fe9886" providerId="ADAL" clId="{622D6526-C997-4B6E-8166-66D7A23FB44B}" dt="2023-06-05T11:15:32.344" v="13302" actId="164"/>
          <ac:spMkLst>
            <pc:docMk/>
            <pc:sldMk cId="2788688429" sldId="1679"/>
            <ac:spMk id="855" creationId="{F99784D7-98C4-4FC9-1475-6376DF849EB7}"/>
          </ac:spMkLst>
        </pc:spChg>
        <pc:spChg chg="mod topLvl">
          <ac:chgData name="郭晏誠" userId="e3219672-2777-4d19-8d82-f0c196fe9886" providerId="ADAL" clId="{622D6526-C997-4B6E-8166-66D7A23FB44B}" dt="2023-06-05T11:15:32.344" v="13302" actId="164"/>
          <ac:spMkLst>
            <pc:docMk/>
            <pc:sldMk cId="2788688429" sldId="1679"/>
            <ac:spMk id="856" creationId="{7E6725E5-FAD9-CCEA-4ABA-10C0A2D47AC3}"/>
          </ac:spMkLst>
        </pc:spChg>
        <pc:spChg chg="mod">
          <ac:chgData name="郭晏誠" userId="e3219672-2777-4d19-8d82-f0c196fe9886" providerId="ADAL" clId="{622D6526-C997-4B6E-8166-66D7A23FB44B}" dt="2023-06-05T11:12:55.976" v="13273" actId="165"/>
          <ac:spMkLst>
            <pc:docMk/>
            <pc:sldMk cId="2788688429" sldId="1679"/>
            <ac:spMk id="857" creationId="{F4F70399-6CA3-877A-43DC-27C305A966D5}"/>
          </ac:spMkLst>
        </pc:spChg>
        <pc:spChg chg="mod">
          <ac:chgData name="郭晏誠" userId="e3219672-2777-4d19-8d82-f0c196fe9886" providerId="ADAL" clId="{622D6526-C997-4B6E-8166-66D7A23FB44B}" dt="2023-06-05T11:12:55.976" v="13273" actId="165"/>
          <ac:spMkLst>
            <pc:docMk/>
            <pc:sldMk cId="2788688429" sldId="1679"/>
            <ac:spMk id="858" creationId="{9ADD3FE1-311C-F8C8-9ECC-58919D8D2A9D}"/>
          </ac:spMkLst>
        </pc:spChg>
        <pc:spChg chg="mod">
          <ac:chgData name="郭晏誠" userId="e3219672-2777-4d19-8d82-f0c196fe9886" providerId="ADAL" clId="{622D6526-C997-4B6E-8166-66D7A23FB44B}" dt="2023-06-05T11:12:55.976" v="13273" actId="165"/>
          <ac:spMkLst>
            <pc:docMk/>
            <pc:sldMk cId="2788688429" sldId="1679"/>
            <ac:spMk id="859" creationId="{9B55B3CD-0990-A402-47B9-5607501181C4}"/>
          </ac:spMkLst>
        </pc:spChg>
        <pc:spChg chg="mod">
          <ac:chgData name="郭晏誠" userId="e3219672-2777-4d19-8d82-f0c196fe9886" providerId="ADAL" clId="{622D6526-C997-4B6E-8166-66D7A23FB44B}" dt="2023-06-05T11:12:55.976" v="13273" actId="165"/>
          <ac:spMkLst>
            <pc:docMk/>
            <pc:sldMk cId="2788688429" sldId="1679"/>
            <ac:spMk id="860" creationId="{72D8CE5E-65A5-1D69-5046-266E6BB52548}"/>
          </ac:spMkLst>
        </pc:spChg>
        <pc:spChg chg="mod">
          <ac:chgData name="郭晏誠" userId="e3219672-2777-4d19-8d82-f0c196fe9886" providerId="ADAL" clId="{622D6526-C997-4B6E-8166-66D7A23FB44B}" dt="2023-06-05T11:12:55.976" v="13273" actId="165"/>
          <ac:spMkLst>
            <pc:docMk/>
            <pc:sldMk cId="2788688429" sldId="1679"/>
            <ac:spMk id="861" creationId="{5A3A11D3-C7D4-7717-6423-07E247DBCF70}"/>
          </ac:spMkLst>
        </pc:spChg>
        <pc:spChg chg="mod">
          <ac:chgData name="郭晏誠" userId="e3219672-2777-4d19-8d82-f0c196fe9886" providerId="ADAL" clId="{622D6526-C997-4B6E-8166-66D7A23FB44B}" dt="2023-06-05T11:12:55.976" v="13273" actId="165"/>
          <ac:spMkLst>
            <pc:docMk/>
            <pc:sldMk cId="2788688429" sldId="1679"/>
            <ac:spMk id="862" creationId="{576F6531-2F2C-8164-8C20-1E2899D99153}"/>
          </ac:spMkLst>
        </pc:spChg>
        <pc:spChg chg="mod">
          <ac:chgData name="郭晏誠" userId="e3219672-2777-4d19-8d82-f0c196fe9886" providerId="ADAL" clId="{622D6526-C997-4B6E-8166-66D7A23FB44B}" dt="2023-06-05T11:12:55.976" v="13273" actId="165"/>
          <ac:spMkLst>
            <pc:docMk/>
            <pc:sldMk cId="2788688429" sldId="1679"/>
            <ac:spMk id="866" creationId="{4C18451F-0FED-D8AF-CF2B-764992677D92}"/>
          </ac:spMkLst>
        </pc:spChg>
        <pc:spChg chg="mod">
          <ac:chgData name="郭晏誠" userId="e3219672-2777-4d19-8d82-f0c196fe9886" providerId="ADAL" clId="{622D6526-C997-4B6E-8166-66D7A23FB44B}" dt="2023-06-05T11:12:55.976" v="13273" actId="165"/>
          <ac:spMkLst>
            <pc:docMk/>
            <pc:sldMk cId="2788688429" sldId="1679"/>
            <ac:spMk id="867" creationId="{E94B928B-DFD3-897A-0F6E-E6B8C905BDB8}"/>
          </ac:spMkLst>
        </pc:spChg>
        <pc:spChg chg="mod">
          <ac:chgData name="郭晏誠" userId="e3219672-2777-4d19-8d82-f0c196fe9886" providerId="ADAL" clId="{622D6526-C997-4B6E-8166-66D7A23FB44B}" dt="2023-06-05T11:12:55.976" v="13273" actId="165"/>
          <ac:spMkLst>
            <pc:docMk/>
            <pc:sldMk cId="2788688429" sldId="1679"/>
            <ac:spMk id="868" creationId="{AF6FBAE5-2469-7A20-6841-1D4883FA2448}"/>
          </ac:spMkLst>
        </pc:spChg>
        <pc:spChg chg="mod">
          <ac:chgData name="郭晏誠" userId="e3219672-2777-4d19-8d82-f0c196fe9886" providerId="ADAL" clId="{622D6526-C997-4B6E-8166-66D7A23FB44B}" dt="2023-06-05T11:12:55.976" v="13273" actId="165"/>
          <ac:spMkLst>
            <pc:docMk/>
            <pc:sldMk cId="2788688429" sldId="1679"/>
            <ac:spMk id="869" creationId="{8220F49A-7950-B29B-F082-E1BD1D20A401}"/>
          </ac:spMkLst>
        </pc:spChg>
        <pc:spChg chg="mod">
          <ac:chgData name="郭晏誠" userId="e3219672-2777-4d19-8d82-f0c196fe9886" providerId="ADAL" clId="{622D6526-C997-4B6E-8166-66D7A23FB44B}" dt="2023-06-05T11:12:55.976" v="13273" actId="165"/>
          <ac:spMkLst>
            <pc:docMk/>
            <pc:sldMk cId="2788688429" sldId="1679"/>
            <ac:spMk id="870" creationId="{19F9BF21-68DB-FDAB-D662-6628E05A3D2E}"/>
          </ac:spMkLst>
        </pc:spChg>
        <pc:spChg chg="mod">
          <ac:chgData name="郭晏誠" userId="e3219672-2777-4d19-8d82-f0c196fe9886" providerId="ADAL" clId="{622D6526-C997-4B6E-8166-66D7A23FB44B}" dt="2023-06-05T11:12:55.976" v="13273" actId="165"/>
          <ac:spMkLst>
            <pc:docMk/>
            <pc:sldMk cId="2788688429" sldId="1679"/>
            <ac:spMk id="871" creationId="{2E96DA1E-BF4D-3155-0BA3-BAB586DE21BC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879" creationId="{0645AA8D-37C3-592F-0E88-359261366697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880" creationId="{63BE4BE5-3467-0416-7C7D-C7559995E304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881" creationId="{F833C6B7-6CB7-240A-C37C-8D9EA71DDE81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882" creationId="{E487CFF7-EC86-616F-CD6E-0F8539748810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883" creationId="{6D8345D7-2E2B-AC06-D621-A2345A593DAF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884" creationId="{D4C873A3-B67C-C3FF-F8CB-AAE887932D82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885" creationId="{23528AF2-498A-CAA8-022F-B147EF255C79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886" creationId="{4B9CD0B4-AD49-CA84-4A7C-D022814B9EF6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887" creationId="{4DC02DDF-6E96-F115-B72A-1B2EC3B6EDC6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888" creationId="{63BDBA4C-63CA-01DA-0469-0980AE724511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889" creationId="{A6726602-4E1F-CFA2-326A-B74E74828D79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890" creationId="{278C1CF4-A682-B9BE-AA7C-22D94E552352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894" creationId="{F2C051B5-4021-4CF8-DC81-ADD0AA51BDA4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895" creationId="{A28B4D93-1F1F-B2B3-AA4C-082AE2A7F7A9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896" creationId="{B5C4ED28-081A-FB22-6C34-0061C4CB7C67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897" creationId="{8DC3F18E-A32B-4C16-7EFC-8D974567A4C5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898" creationId="{19249D9D-E583-86B8-2E5F-87E663EDD230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899" creationId="{03A3A74E-460A-24A5-37B0-61963137DAEA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904" creationId="{45574753-8083-E388-7BDA-48EC1817EFE9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905" creationId="{EABCD06A-D879-2E27-2E43-FD589C07185D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906" creationId="{1A2068BC-C000-C3E3-2520-0048A872B5E7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907" creationId="{E945A5B7-D47C-4627-E647-9A9A351601B9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908" creationId="{CBDB7995-9AC5-48F5-0524-5CB91706F2B3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909" creationId="{7D24FE2B-B65E-AFAD-21EA-7635BB2B9674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913" creationId="{F2550AE5-0B28-B3DF-66A8-69866DEE3BAB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914" creationId="{2CDD4474-E6B2-C871-DFD9-EC926C21ECE3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915" creationId="{D1F19954-6BF8-46C7-344A-68290B61FCEC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916" creationId="{5392077C-021F-CB02-8038-7B66DB1363D5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917" creationId="{4604CCC7-6799-6A12-6C22-2F3E38DCF785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918" creationId="{2BC2B130-C7B6-97AC-E88D-595DB1C81CFD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919" creationId="{027A9695-1D4C-4A03-3E4F-59ACA971D54D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920" creationId="{5AEF44EF-35B1-9E2B-EF96-F42E99B12D9C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921" creationId="{365FDE29-DBD0-E217-B080-5BFFCEE07382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922" creationId="{7E05649B-56B0-C9E4-CDFA-74826BCAF170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923" creationId="{CD12D4E5-F631-FDE2-26AA-8C9353A438B0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924" creationId="{CF6EB938-AF2B-A7BA-A4AB-AE5F35B5EBCB}"/>
          </ac:spMkLst>
        </pc:spChg>
        <pc:spChg chg="mod topLvl">
          <ac:chgData name="郭晏誠" userId="e3219672-2777-4d19-8d82-f0c196fe9886" providerId="ADAL" clId="{622D6526-C997-4B6E-8166-66D7A23FB44B}" dt="2023-06-05T11:21:30.051" v="13372" actId="164"/>
          <ac:spMkLst>
            <pc:docMk/>
            <pc:sldMk cId="2788688429" sldId="1679"/>
            <ac:spMk id="926" creationId="{84B4AA36-8B40-EDCE-70F5-A65A3390E58B}"/>
          </ac:spMkLst>
        </pc:spChg>
        <pc:spChg chg="mod topLvl">
          <ac:chgData name="郭晏誠" userId="e3219672-2777-4d19-8d82-f0c196fe9886" providerId="ADAL" clId="{622D6526-C997-4B6E-8166-66D7A23FB44B}" dt="2023-06-05T11:21:30.051" v="13372" actId="164"/>
          <ac:spMkLst>
            <pc:docMk/>
            <pc:sldMk cId="2788688429" sldId="1679"/>
            <ac:spMk id="927" creationId="{5C16BD16-5663-F77D-B786-7556039E18BA}"/>
          </ac:spMkLst>
        </pc:spChg>
        <pc:spChg chg="del mod topLvl">
          <ac:chgData name="郭晏誠" userId="e3219672-2777-4d19-8d82-f0c196fe9886" providerId="ADAL" clId="{622D6526-C997-4B6E-8166-66D7A23FB44B}" dt="2023-06-05T11:17:46.843" v="13342" actId="478"/>
          <ac:spMkLst>
            <pc:docMk/>
            <pc:sldMk cId="2788688429" sldId="1679"/>
            <ac:spMk id="928" creationId="{3E80E3DD-35B9-8C8C-0DC8-9273848ADE81}"/>
          </ac:spMkLst>
        </pc:spChg>
        <pc:spChg chg="del mod topLvl">
          <ac:chgData name="郭晏誠" userId="e3219672-2777-4d19-8d82-f0c196fe9886" providerId="ADAL" clId="{622D6526-C997-4B6E-8166-66D7A23FB44B}" dt="2023-06-05T11:17:47.472" v="13343" actId="478"/>
          <ac:spMkLst>
            <pc:docMk/>
            <pc:sldMk cId="2788688429" sldId="1679"/>
            <ac:spMk id="929" creationId="{0B5A76E8-3D01-2132-5D63-3590E1EF5D65}"/>
          </ac:spMkLst>
        </pc:spChg>
        <pc:spChg chg="del mod topLvl">
          <ac:chgData name="郭晏誠" userId="e3219672-2777-4d19-8d82-f0c196fe9886" providerId="ADAL" clId="{622D6526-C997-4B6E-8166-66D7A23FB44B}" dt="2023-06-05T11:17:47.919" v="13344" actId="478"/>
          <ac:spMkLst>
            <pc:docMk/>
            <pc:sldMk cId="2788688429" sldId="1679"/>
            <ac:spMk id="930" creationId="{6FD3B6A9-0A69-16E3-F839-55ECFCE71C37}"/>
          </ac:spMkLst>
        </pc:spChg>
        <pc:spChg chg="del mod topLvl">
          <ac:chgData name="郭晏誠" userId="e3219672-2777-4d19-8d82-f0c196fe9886" providerId="ADAL" clId="{622D6526-C997-4B6E-8166-66D7A23FB44B}" dt="2023-06-05T11:17:48.506" v="13345" actId="478"/>
          <ac:spMkLst>
            <pc:docMk/>
            <pc:sldMk cId="2788688429" sldId="1679"/>
            <ac:spMk id="931" creationId="{28EF470B-EC3F-D5B4-95E7-7729BC36C68B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933" creationId="{D3B49E4C-AC3C-8E45-69C6-85F5D5613B5E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934" creationId="{305E31EF-881B-DECF-F21A-9EBD4ED6D1FF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935" creationId="{2D58B456-2A24-A999-11E5-42E50253EDA0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936" creationId="{71D0D64E-CCF5-9CCF-263D-3CC00F06B5DF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937" creationId="{634E1025-5154-3D3F-8198-AC7DFDB14972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938" creationId="{8A8FE667-12BE-8C4B-B001-73090C3204DC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940" creationId="{2CC8FCA7-A1E4-0F78-D52B-8486A63725BE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941" creationId="{4A7D1E21-CAC0-7FCA-DD77-DF020AE62A06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942" creationId="{96AC45DD-1FEE-779D-9C55-90A47CD73EA0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943" creationId="{9C32E464-65CE-B93C-D333-9707C78E1E4D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944" creationId="{E7F25B12-A2B3-1577-2FDA-EC99B2BD5633}"/>
          </ac:spMkLst>
        </pc:spChg>
        <pc:spChg chg="mod">
          <ac:chgData name="郭晏誠" userId="e3219672-2777-4d19-8d82-f0c196fe9886" providerId="ADAL" clId="{622D6526-C997-4B6E-8166-66D7A23FB44B}" dt="2023-06-05T11:11:49.078" v="13271"/>
          <ac:spMkLst>
            <pc:docMk/>
            <pc:sldMk cId="2788688429" sldId="1679"/>
            <ac:spMk id="945" creationId="{ED33B291-1DFD-9B74-2CF8-5DD76695110D}"/>
          </ac:spMkLst>
        </pc:spChg>
        <pc:spChg chg="add mod">
          <ac:chgData name="郭晏誠" userId="e3219672-2777-4d19-8d82-f0c196fe9886" providerId="ADAL" clId="{622D6526-C997-4B6E-8166-66D7A23FB44B}" dt="2023-06-05T11:14:23.766" v="13290" actId="164"/>
          <ac:spMkLst>
            <pc:docMk/>
            <pc:sldMk cId="2788688429" sldId="1679"/>
            <ac:spMk id="946" creationId="{167E8591-838A-F455-A46C-1E80099D1192}"/>
          </ac:spMkLst>
        </pc:spChg>
        <pc:spChg chg="add mod">
          <ac:chgData name="郭晏誠" userId="e3219672-2777-4d19-8d82-f0c196fe9886" providerId="ADAL" clId="{622D6526-C997-4B6E-8166-66D7A23FB44B}" dt="2023-06-05T11:14:23.766" v="13290" actId="164"/>
          <ac:spMkLst>
            <pc:docMk/>
            <pc:sldMk cId="2788688429" sldId="1679"/>
            <ac:spMk id="947" creationId="{BFA537F8-D628-7C55-9A07-17E65C425FD5}"/>
          </ac:spMkLst>
        </pc:spChg>
        <pc:spChg chg="add mod">
          <ac:chgData name="郭晏誠" userId="e3219672-2777-4d19-8d82-f0c196fe9886" providerId="ADAL" clId="{622D6526-C997-4B6E-8166-66D7A23FB44B}" dt="2023-06-05T11:14:23.766" v="13290" actId="164"/>
          <ac:spMkLst>
            <pc:docMk/>
            <pc:sldMk cId="2788688429" sldId="1679"/>
            <ac:spMk id="948" creationId="{35293337-F0C2-B9F4-DD0E-417CEAD0F36E}"/>
          </ac:spMkLst>
        </pc:spChg>
        <pc:spChg chg="add mod">
          <ac:chgData name="郭晏誠" userId="e3219672-2777-4d19-8d82-f0c196fe9886" providerId="ADAL" clId="{622D6526-C997-4B6E-8166-66D7A23FB44B}" dt="2023-06-05T11:14:23.766" v="13290" actId="164"/>
          <ac:spMkLst>
            <pc:docMk/>
            <pc:sldMk cId="2788688429" sldId="1679"/>
            <ac:spMk id="949" creationId="{AE69ED36-C56E-BB9A-7181-8CE558A9DAD2}"/>
          </ac:spMkLst>
        </pc:spChg>
        <pc:spChg chg="add mod">
          <ac:chgData name="郭晏誠" userId="e3219672-2777-4d19-8d82-f0c196fe9886" providerId="ADAL" clId="{622D6526-C997-4B6E-8166-66D7A23FB44B}" dt="2023-06-05T11:14:23.766" v="13290" actId="164"/>
          <ac:spMkLst>
            <pc:docMk/>
            <pc:sldMk cId="2788688429" sldId="1679"/>
            <ac:spMk id="950" creationId="{8F58E673-6E0C-AAEE-3513-E18395CC9CE9}"/>
          </ac:spMkLst>
        </pc:spChg>
        <pc:spChg chg="add mod">
          <ac:chgData name="郭晏誠" userId="e3219672-2777-4d19-8d82-f0c196fe9886" providerId="ADAL" clId="{622D6526-C997-4B6E-8166-66D7A23FB44B}" dt="2023-06-05T11:14:23.766" v="13290" actId="164"/>
          <ac:spMkLst>
            <pc:docMk/>
            <pc:sldMk cId="2788688429" sldId="1679"/>
            <ac:spMk id="951" creationId="{6A32B70B-6825-BF77-7296-837341713ED4}"/>
          </ac:spMkLst>
        </pc:spChg>
        <pc:spChg chg="add del mod">
          <ac:chgData name="郭晏誠" userId="e3219672-2777-4d19-8d82-f0c196fe9886" providerId="ADAL" clId="{622D6526-C997-4B6E-8166-66D7A23FB44B}" dt="2023-06-05T11:14:19.556" v="13289"/>
          <ac:spMkLst>
            <pc:docMk/>
            <pc:sldMk cId="2788688429" sldId="1679"/>
            <ac:spMk id="952" creationId="{0A210490-4172-2C65-6470-C69CFC6782E0}"/>
          </ac:spMkLst>
        </pc:spChg>
        <pc:spChg chg="add del mod">
          <ac:chgData name="郭晏誠" userId="e3219672-2777-4d19-8d82-f0c196fe9886" providerId="ADAL" clId="{622D6526-C997-4B6E-8166-66D7A23FB44B}" dt="2023-06-05T11:14:19.556" v="13289"/>
          <ac:spMkLst>
            <pc:docMk/>
            <pc:sldMk cId="2788688429" sldId="1679"/>
            <ac:spMk id="953" creationId="{9E9AA443-67E1-B7E4-0EAB-3AD998F7A77C}"/>
          </ac:spMkLst>
        </pc:spChg>
        <pc:spChg chg="add del mod">
          <ac:chgData name="郭晏誠" userId="e3219672-2777-4d19-8d82-f0c196fe9886" providerId="ADAL" clId="{622D6526-C997-4B6E-8166-66D7A23FB44B}" dt="2023-06-05T11:14:19.556" v="13289"/>
          <ac:spMkLst>
            <pc:docMk/>
            <pc:sldMk cId="2788688429" sldId="1679"/>
            <ac:spMk id="954" creationId="{C30F4694-10FA-FD53-846B-EACC9A99E2AE}"/>
          </ac:spMkLst>
        </pc:spChg>
        <pc:spChg chg="add del mod">
          <ac:chgData name="郭晏誠" userId="e3219672-2777-4d19-8d82-f0c196fe9886" providerId="ADAL" clId="{622D6526-C997-4B6E-8166-66D7A23FB44B}" dt="2023-06-05T11:14:19.556" v="13289"/>
          <ac:spMkLst>
            <pc:docMk/>
            <pc:sldMk cId="2788688429" sldId="1679"/>
            <ac:spMk id="955" creationId="{2E43A0F9-F2BC-820A-4FA2-10505EB449BE}"/>
          </ac:spMkLst>
        </pc:spChg>
        <pc:spChg chg="add del mod">
          <ac:chgData name="郭晏誠" userId="e3219672-2777-4d19-8d82-f0c196fe9886" providerId="ADAL" clId="{622D6526-C997-4B6E-8166-66D7A23FB44B}" dt="2023-06-05T11:14:19.556" v="13289"/>
          <ac:spMkLst>
            <pc:docMk/>
            <pc:sldMk cId="2788688429" sldId="1679"/>
            <ac:spMk id="956" creationId="{857694CE-D886-F6BB-FBA2-EFE37D221119}"/>
          </ac:spMkLst>
        </pc:spChg>
        <pc:spChg chg="add del mod">
          <ac:chgData name="郭晏誠" userId="e3219672-2777-4d19-8d82-f0c196fe9886" providerId="ADAL" clId="{622D6526-C997-4B6E-8166-66D7A23FB44B}" dt="2023-06-05T11:14:19.556" v="13289"/>
          <ac:spMkLst>
            <pc:docMk/>
            <pc:sldMk cId="2788688429" sldId="1679"/>
            <ac:spMk id="957" creationId="{9DEAF031-4777-24EF-E0AD-60F1F2530BF8}"/>
          </ac:spMkLst>
        </pc:spChg>
        <pc:spChg chg="add mod">
          <ac:chgData name="郭晏誠" userId="e3219672-2777-4d19-8d82-f0c196fe9886" providerId="ADAL" clId="{622D6526-C997-4B6E-8166-66D7A23FB44B}" dt="2023-06-05T11:15:17.036" v="13299" actId="164"/>
          <ac:spMkLst>
            <pc:docMk/>
            <pc:sldMk cId="2788688429" sldId="1679"/>
            <ac:spMk id="959" creationId="{AA4990C0-C209-6D4D-07DC-B3D85AB27663}"/>
          </ac:spMkLst>
        </pc:spChg>
        <pc:spChg chg="add mod">
          <ac:chgData name="郭晏誠" userId="e3219672-2777-4d19-8d82-f0c196fe9886" providerId="ADAL" clId="{622D6526-C997-4B6E-8166-66D7A23FB44B}" dt="2023-06-05T11:15:17.036" v="13299" actId="164"/>
          <ac:spMkLst>
            <pc:docMk/>
            <pc:sldMk cId="2788688429" sldId="1679"/>
            <ac:spMk id="960" creationId="{489E8017-5A8C-0DF5-EA32-DA14D2D9FB15}"/>
          </ac:spMkLst>
        </pc:spChg>
        <pc:spChg chg="add mod">
          <ac:chgData name="郭晏誠" userId="e3219672-2777-4d19-8d82-f0c196fe9886" providerId="ADAL" clId="{622D6526-C997-4B6E-8166-66D7A23FB44B}" dt="2023-06-05T11:15:17.036" v="13299" actId="164"/>
          <ac:spMkLst>
            <pc:docMk/>
            <pc:sldMk cId="2788688429" sldId="1679"/>
            <ac:spMk id="961" creationId="{B1452FC4-6A1C-8727-B622-B9D863C46F1F}"/>
          </ac:spMkLst>
        </pc:spChg>
        <pc:spChg chg="add mod">
          <ac:chgData name="郭晏誠" userId="e3219672-2777-4d19-8d82-f0c196fe9886" providerId="ADAL" clId="{622D6526-C997-4B6E-8166-66D7A23FB44B}" dt="2023-06-05T11:15:17.036" v="13299" actId="164"/>
          <ac:spMkLst>
            <pc:docMk/>
            <pc:sldMk cId="2788688429" sldId="1679"/>
            <ac:spMk id="962" creationId="{DC236F1E-3B25-29D4-44FE-F9370D75D869}"/>
          </ac:spMkLst>
        </pc:spChg>
        <pc:spChg chg="add mod">
          <ac:chgData name="郭晏誠" userId="e3219672-2777-4d19-8d82-f0c196fe9886" providerId="ADAL" clId="{622D6526-C997-4B6E-8166-66D7A23FB44B}" dt="2023-06-05T11:15:17.036" v="13299" actId="164"/>
          <ac:spMkLst>
            <pc:docMk/>
            <pc:sldMk cId="2788688429" sldId="1679"/>
            <ac:spMk id="963" creationId="{47155203-84F4-B525-BD56-AC7BA85F472F}"/>
          </ac:spMkLst>
        </pc:spChg>
        <pc:spChg chg="add mod">
          <ac:chgData name="郭晏誠" userId="e3219672-2777-4d19-8d82-f0c196fe9886" providerId="ADAL" clId="{622D6526-C997-4B6E-8166-66D7A23FB44B}" dt="2023-06-05T11:15:17.036" v="13299" actId="164"/>
          <ac:spMkLst>
            <pc:docMk/>
            <pc:sldMk cId="2788688429" sldId="1679"/>
            <ac:spMk id="964" creationId="{10777564-FE6E-119B-CD91-AB3220440DC0}"/>
          </ac:spMkLst>
        </pc:spChg>
        <pc:spChg chg="mod">
          <ac:chgData name="郭晏誠" userId="e3219672-2777-4d19-8d82-f0c196fe9886" providerId="ADAL" clId="{622D6526-C997-4B6E-8166-66D7A23FB44B}" dt="2023-06-05T11:16:08.701" v="13308"/>
          <ac:spMkLst>
            <pc:docMk/>
            <pc:sldMk cId="2788688429" sldId="1679"/>
            <ac:spMk id="972" creationId="{BF87D363-C429-D56A-A004-5DD0A9423E92}"/>
          </ac:spMkLst>
        </pc:spChg>
        <pc:spChg chg="mod">
          <ac:chgData name="郭晏誠" userId="e3219672-2777-4d19-8d82-f0c196fe9886" providerId="ADAL" clId="{622D6526-C997-4B6E-8166-66D7A23FB44B}" dt="2023-06-05T11:16:08.701" v="13308"/>
          <ac:spMkLst>
            <pc:docMk/>
            <pc:sldMk cId="2788688429" sldId="1679"/>
            <ac:spMk id="973" creationId="{1413F100-F934-A0BC-A6A6-6E4BBDD1935E}"/>
          </ac:spMkLst>
        </pc:spChg>
        <pc:spChg chg="mod">
          <ac:chgData name="郭晏誠" userId="e3219672-2777-4d19-8d82-f0c196fe9886" providerId="ADAL" clId="{622D6526-C997-4B6E-8166-66D7A23FB44B}" dt="2023-06-05T11:16:08.701" v="13308"/>
          <ac:spMkLst>
            <pc:docMk/>
            <pc:sldMk cId="2788688429" sldId="1679"/>
            <ac:spMk id="974" creationId="{8DC92086-CFEC-A198-B70F-7BE97F0B6A1A}"/>
          </ac:spMkLst>
        </pc:spChg>
        <pc:spChg chg="mod">
          <ac:chgData name="郭晏誠" userId="e3219672-2777-4d19-8d82-f0c196fe9886" providerId="ADAL" clId="{622D6526-C997-4B6E-8166-66D7A23FB44B}" dt="2023-06-05T11:16:08.701" v="13308"/>
          <ac:spMkLst>
            <pc:docMk/>
            <pc:sldMk cId="2788688429" sldId="1679"/>
            <ac:spMk id="975" creationId="{C2093B8C-67FC-6821-39B9-4F4EC7810116}"/>
          </ac:spMkLst>
        </pc:spChg>
        <pc:spChg chg="mod">
          <ac:chgData name="郭晏誠" userId="e3219672-2777-4d19-8d82-f0c196fe9886" providerId="ADAL" clId="{622D6526-C997-4B6E-8166-66D7A23FB44B}" dt="2023-06-05T11:16:08.701" v="13308"/>
          <ac:spMkLst>
            <pc:docMk/>
            <pc:sldMk cId="2788688429" sldId="1679"/>
            <ac:spMk id="976" creationId="{0F37C4C4-A68B-3476-9576-53D19A2B0EA1}"/>
          </ac:spMkLst>
        </pc:spChg>
        <pc:spChg chg="mod">
          <ac:chgData name="郭晏誠" userId="e3219672-2777-4d19-8d82-f0c196fe9886" providerId="ADAL" clId="{622D6526-C997-4B6E-8166-66D7A23FB44B}" dt="2023-06-05T11:16:08.701" v="13308"/>
          <ac:spMkLst>
            <pc:docMk/>
            <pc:sldMk cId="2788688429" sldId="1679"/>
            <ac:spMk id="977" creationId="{9C34E4B2-6473-96C6-5802-C5052C714BD9}"/>
          </ac:spMkLst>
        </pc:spChg>
        <pc:spChg chg="mod">
          <ac:chgData name="郭晏誠" userId="e3219672-2777-4d19-8d82-f0c196fe9886" providerId="ADAL" clId="{622D6526-C997-4B6E-8166-66D7A23FB44B}" dt="2023-06-05T11:16:08.701" v="13308"/>
          <ac:spMkLst>
            <pc:docMk/>
            <pc:sldMk cId="2788688429" sldId="1679"/>
            <ac:spMk id="978" creationId="{868E50A1-71DC-57E8-8D84-0E3D2B44EF08}"/>
          </ac:spMkLst>
        </pc:spChg>
        <pc:spChg chg="mod">
          <ac:chgData name="郭晏誠" userId="e3219672-2777-4d19-8d82-f0c196fe9886" providerId="ADAL" clId="{622D6526-C997-4B6E-8166-66D7A23FB44B}" dt="2023-06-05T11:16:08.701" v="13308"/>
          <ac:spMkLst>
            <pc:docMk/>
            <pc:sldMk cId="2788688429" sldId="1679"/>
            <ac:spMk id="979" creationId="{C0CE898C-1B86-076F-E8CD-4A74C4C2D273}"/>
          </ac:spMkLst>
        </pc:spChg>
        <pc:spChg chg="mod">
          <ac:chgData name="郭晏誠" userId="e3219672-2777-4d19-8d82-f0c196fe9886" providerId="ADAL" clId="{622D6526-C997-4B6E-8166-66D7A23FB44B}" dt="2023-06-05T11:16:08.701" v="13308"/>
          <ac:spMkLst>
            <pc:docMk/>
            <pc:sldMk cId="2788688429" sldId="1679"/>
            <ac:spMk id="980" creationId="{8332D022-1CE1-C3F0-0241-77F538410BA3}"/>
          </ac:spMkLst>
        </pc:spChg>
        <pc:spChg chg="mod">
          <ac:chgData name="郭晏誠" userId="e3219672-2777-4d19-8d82-f0c196fe9886" providerId="ADAL" clId="{622D6526-C997-4B6E-8166-66D7A23FB44B}" dt="2023-06-05T11:16:08.701" v="13308"/>
          <ac:spMkLst>
            <pc:docMk/>
            <pc:sldMk cId="2788688429" sldId="1679"/>
            <ac:spMk id="981" creationId="{B08E7CB0-327F-B930-1818-D8B4B23F10FA}"/>
          </ac:spMkLst>
        </pc:spChg>
        <pc:spChg chg="mod">
          <ac:chgData name="郭晏誠" userId="e3219672-2777-4d19-8d82-f0c196fe9886" providerId="ADAL" clId="{622D6526-C997-4B6E-8166-66D7A23FB44B}" dt="2023-06-05T11:16:08.701" v="13308"/>
          <ac:spMkLst>
            <pc:docMk/>
            <pc:sldMk cId="2788688429" sldId="1679"/>
            <ac:spMk id="982" creationId="{1D8F4AC8-F052-BFBF-E91F-94DA30370D34}"/>
          </ac:spMkLst>
        </pc:spChg>
        <pc:spChg chg="mod">
          <ac:chgData name="郭晏誠" userId="e3219672-2777-4d19-8d82-f0c196fe9886" providerId="ADAL" clId="{622D6526-C997-4B6E-8166-66D7A23FB44B}" dt="2023-06-05T11:16:08.701" v="13308"/>
          <ac:spMkLst>
            <pc:docMk/>
            <pc:sldMk cId="2788688429" sldId="1679"/>
            <ac:spMk id="983" creationId="{0D9E10E2-42DC-A027-C56E-FA51B5ECAD3C}"/>
          </ac:spMkLst>
        </pc:spChg>
        <pc:spChg chg="mod">
          <ac:chgData name="郭晏誠" userId="e3219672-2777-4d19-8d82-f0c196fe9886" providerId="ADAL" clId="{622D6526-C997-4B6E-8166-66D7A23FB44B}" dt="2023-06-05T11:16:08.701" v="13308"/>
          <ac:spMkLst>
            <pc:docMk/>
            <pc:sldMk cId="2788688429" sldId="1679"/>
            <ac:spMk id="984" creationId="{9E8503D5-5A0E-EE9A-22AB-A39303522F8E}"/>
          </ac:spMkLst>
        </pc:spChg>
        <pc:spChg chg="mod">
          <ac:chgData name="郭晏誠" userId="e3219672-2777-4d19-8d82-f0c196fe9886" providerId="ADAL" clId="{622D6526-C997-4B6E-8166-66D7A23FB44B}" dt="2023-06-05T11:16:08.701" v="13308"/>
          <ac:spMkLst>
            <pc:docMk/>
            <pc:sldMk cId="2788688429" sldId="1679"/>
            <ac:spMk id="985" creationId="{488B084A-8FAD-2FC6-739F-2FF05F50F485}"/>
          </ac:spMkLst>
        </pc:spChg>
        <pc:spChg chg="mod">
          <ac:chgData name="郭晏誠" userId="e3219672-2777-4d19-8d82-f0c196fe9886" providerId="ADAL" clId="{622D6526-C997-4B6E-8166-66D7A23FB44B}" dt="2023-06-05T11:16:08.701" v="13308"/>
          <ac:spMkLst>
            <pc:docMk/>
            <pc:sldMk cId="2788688429" sldId="1679"/>
            <ac:spMk id="986" creationId="{055229FE-294E-1053-7800-38EB86021122}"/>
          </ac:spMkLst>
        </pc:spChg>
        <pc:spChg chg="mod">
          <ac:chgData name="郭晏誠" userId="e3219672-2777-4d19-8d82-f0c196fe9886" providerId="ADAL" clId="{622D6526-C997-4B6E-8166-66D7A23FB44B}" dt="2023-06-05T11:16:08.701" v="13308"/>
          <ac:spMkLst>
            <pc:docMk/>
            <pc:sldMk cId="2788688429" sldId="1679"/>
            <ac:spMk id="987" creationId="{F5D4F450-4DF1-A4BF-9B57-14F727BBCCB3}"/>
          </ac:spMkLst>
        </pc:spChg>
        <pc:spChg chg="mod">
          <ac:chgData name="郭晏誠" userId="e3219672-2777-4d19-8d82-f0c196fe9886" providerId="ADAL" clId="{622D6526-C997-4B6E-8166-66D7A23FB44B}" dt="2023-06-05T11:16:08.701" v="13308"/>
          <ac:spMkLst>
            <pc:docMk/>
            <pc:sldMk cId="2788688429" sldId="1679"/>
            <ac:spMk id="988" creationId="{050185BE-A34B-F6E7-B40C-49ED0B60AA9A}"/>
          </ac:spMkLst>
        </pc:spChg>
        <pc:spChg chg="mod">
          <ac:chgData name="郭晏誠" userId="e3219672-2777-4d19-8d82-f0c196fe9886" providerId="ADAL" clId="{622D6526-C997-4B6E-8166-66D7A23FB44B}" dt="2023-06-05T11:16:08.701" v="13308"/>
          <ac:spMkLst>
            <pc:docMk/>
            <pc:sldMk cId="2788688429" sldId="1679"/>
            <ac:spMk id="989" creationId="{6731FE90-E001-D053-F252-C02E220D7731}"/>
          </ac:spMkLst>
        </pc:spChg>
        <pc:spChg chg="add mod">
          <ac:chgData name="郭晏誠" userId="e3219672-2777-4d19-8d82-f0c196fe9886" providerId="ADAL" clId="{622D6526-C997-4B6E-8166-66D7A23FB44B}" dt="2023-06-05T11:21:30.051" v="13372" actId="164"/>
          <ac:spMkLst>
            <pc:docMk/>
            <pc:sldMk cId="2788688429" sldId="1679"/>
            <ac:spMk id="990" creationId="{101F98D8-A132-164C-57F5-09D2319A2D6D}"/>
          </ac:spMkLst>
        </pc:spChg>
        <pc:spChg chg="add mod">
          <ac:chgData name="郭晏誠" userId="e3219672-2777-4d19-8d82-f0c196fe9886" providerId="ADAL" clId="{622D6526-C997-4B6E-8166-66D7A23FB44B}" dt="2023-06-05T11:21:30.051" v="13372" actId="164"/>
          <ac:spMkLst>
            <pc:docMk/>
            <pc:sldMk cId="2788688429" sldId="1679"/>
            <ac:spMk id="991" creationId="{84226082-58D3-AE36-8943-389F04E483B8}"/>
          </ac:spMkLst>
        </pc:spChg>
        <pc:spChg chg="add mod">
          <ac:chgData name="郭晏誠" userId="e3219672-2777-4d19-8d82-f0c196fe9886" providerId="ADAL" clId="{622D6526-C997-4B6E-8166-66D7A23FB44B}" dt="2023-06-05T11:21:30.051" v="13372" actId="164"/>
          <ac:spMkLst>
            <pc:docMk/>
            <pc:sldMk cId="2788688429" sldId="1679"/>
            <ac:spMk id="992" creationId="{69630D09-744B-B63B-74D1-009CBF3165BB}"/>
          </ac:spMkLst>
        </pc:spChg>
        <pc:spChg chg="add mod">
          <ac:chgData name="郭晏誠" userId="e3219672-2777-4d19-8d82-f0c196fe9886" providerId="ADAL" clId="{622D6526-C997-4B6E-8166-66D7A23FB44B}" dt="2023-06-05T11:21:30.051" v="13372" actId="164"/>
          <ac:spMkLst>
            <pc:docMk/>
            <pc:sldMk cId="2788688429" sldId="1679"/>
            <ac:spMk id="993" creationId="{0DCF8EB3-5560-2C4F-9DEC-08BB0FB5FE16}"/>
          </ac:spMkLst>
        </pc:spChg>
        <pc:spChg chg="add mod">
          <ac:chgData name="郭晏誠" userId="e3219672-2777-4d19-8d82-f0c196fe9886" providerId="ADAL" clId="{622D6526-C997-4B6E-8166-66D7A23FB44B}" dt="2023-06-05T11:21:30.051" v="13372" actId="164"/>
          <ac:spMkLst>
            <pc:docMk/>
            <pc:sldMk cId="2788688429" sldId="1679"/>
            <ac:spMk id="994" creationId="{FA75572D-4FA5-07B8-BA0B-2EDAD0B41DA9}"/>
          </ac:spMkLst>
        </pc:spChg>
        <pc:spChg chg="add mod">
          <ac:chgData name="郭晏誠" userId="e3219672-2777-4d19-8d82-f0c196fe9886" providerId="ADAL" clId="{622D6526-C997-4B6E-8166-66D7A23FB44B}" dt="2023-06-05T11:21:30.051" v="13372" actId="164"/>
          <ac:spMkLst>
            <pc:docMk/>
            <pc:sldMk cId="2788688429" sldId="1679"/>
            <ac:spMk id="995" creationId="{ADE772AB-9883-AAF0-59BF-639858A48466}"/>
          </ac:spMkLst>
        </pc:spChg>
        <pc:spChg chg="add mod">
          <ac:chgData name="郭晏誠" userId="e3219672-2777-4d19-8d82-f0c196fe9886" providerId="ADAL" clId="{622D6526-C997-4B6E-8166-66D7A23FB44B}" dt="2023-06-05T11:21:30.051" v="13372" actId="164"/>
          <ac:spMkLst>
            <pc:docMk/>
            <pc:sldMk cId="2788688429" sldId="1679"/>
            <ac:spMk id="996" creationId="{0CBA537D-708C-BABB-B6CA-8BBC495949FF}"/>
          </ac:spMkLst>
        </pc:spChg>
        <pc:spChg chg="add mod">
          <ac:chgData name="郭晏誠" userId="e3219672-2777-4d19-8d82-f0c196fe9886" providerId="ADAL" clId="{622D6526-C997-4B6E-8166-66D7A23FB44B}" dt="2023-06-05T11:21:30.051" v="13372" actId="164"/>
          <ac:spMkLst>
            <pc:docMk/>
            <pc:sldMk cId="2788688429" sldId="1679"/>
            <ac:spMk id="997" creationId="{2B18F875-F8CD-CC58-38AE-281E271F6DD1}"/>
          </ac:spMkLst>
        </pc:spChg>
        <pc:spChg chg="add mod">
          <ac:chgData name="郭晏誠" userId="e3219672-2777-4d19-8d82-f0c196fe9886" providerId="ADAL" clId="{622D6526-C997-4B6E-8166-66D7A23FB44B}" dt="2023-06-05T11:21:30.051" v="13372" actId="164"/>
          <ac:spMkLst>
            <pc:docMk/>
            <pc:sldMk cId="2788688429" sldId="1679"/>
            <ac:spMk id="998" creationId="{C690944D-9AA8-657B-CDD9-A183834BEAE9}"/>
          </ac:spMkLst>
        </pc:spChg>
        <pc:spChg chg="add mod">
          <ac:chgData name="郭晏誠" userId="e3219672-2777-4d19-8d82-f0c196fe9886" providerId="ADAL" clId="{622D6526-C997-4B6E-8166-66D7A23FB44B}" dt="2023-06-05T11:21:30.051" v="13372" actId="164"/>
          <ac:spMkLst>
            <pc:docMk/>
            <pc:sldMk cId="2788688429" sldId="1679"/>
            <ac:spMk id="999" creationId="{E90E8A7D-DD94-C563-6B26-FCF76C680B64}"/>
          </ac:spMkLst>
        </pc:spChg>
        <pc:spChg chg="add mod">
          <ac:chgData name="郭晏誠" userId="e3219672-2777-4d19-8d82-f0c196fe9886" providerId="ADAL" clId="{622D6526-C997-4B6E-8166-66D7A23FB44B}" dt="2023-06-05T11:21:30.051" v="13372" actId="164"/>
          <ac:spMkLst>
            <pc:docMk/>
            <pc:sldMk cId="2788688429" sldId="1679"/>
            <ac:spMk id="1000" creationId="{54F47B04-87E1-FD41-715A-A3B90D16622E}"/>
          </ac:spMkLst>
        </pc:spChg>
        <pc:spChg chg="add del mod">
          <ac:chgData name="郭晏誠" userId="e3219672-2777-4d19-8d82-f0c196fe9886" providerId="ADAL" clId="{622D6526-C997-4B6E-8166-66D7A23FB44B}" dt="2023-06-05T11:18:25.853" v="13353"/>
          <ac:spMkLst>
            <pc:docMk/>
            <pc:sldMk cId="2788688429" sldId="1679"/>
            <ac:spMk id="1001" creationId="{BEDC51EC-523E-ED1A-1157-BF00E07F7B80}"/>
          </ac:spMkLst>
        </pc:spChg>
        <pc:spChg chg="add mod">
          <ac:chgData name="郭晏誠" userId="e3219672-2777-4d19-8d82-f0c196fe9886" providerId="ADAL" clId="{622D6526-C997-4B6E-8166-66D7A23FB44B}" dt="2023-06-05T11:21:30.051" v="13372" actId="164"/>
          <ac:spMkLst>
            <pc:docMk/>
            <pc:sldMk cId="2788688429" sldId="1679"/>
            <ac:spMk id="1002" creationId="{B34F1CBD-4C1C-AFD6-2787-61EEB9FBF6E0}"/>
          </ac:spMkLst>
        </pc:spChg>
        <pc:spChg chg="add mod">
          <ac:chgData name="郭晏誠" userId="e3219672-2777-4d19-8d82-f0c196fe9886" providerId="ADAL" clId="{622D6526-C997-4B6E-8166-66D7A23FB44B}" dt="2023-06-05T11:21:30.051" v="13372" actId="164"/>
          <ac:spMkLst>
            <pc:docMk/>
            <pc:sldMk cId="2788688429" sldId="1679"/>
            <ac:spMk id="1003" creationId="{8D559362-552C-7485-57FF-D04403D58D79}"/>
          </ac:spMkLst>
        </pc:spChg>
        <pc:spChg chg="add mod">
          <ac:chgData name="郭晏誠" userId="e3219672-2777-4d19-8d82-f0c196fe9886" providerId="ADAL" clId="{622D6526-C997-4B6E-8166-66D7A23FB44B}" dt="2023-06-05T11:21:30.051" v="13372" actId="164"/>
          <ac:spMkLst>
            <pc:docMk/>
            <pc:sldMk cId="2788688429" sldId="1679"/>
            <ac:spMk id="1004" creationId="{FA6A3D72-E66E-DF5D-FF85-C18C12B4D79D}"/>
          </ac:spMkLst>
        </pc:spChg>
        <pc:spChg chg="add del mod">
          <ac:chgData name="郭晏誠" userId="e3219672-2777-4d19-8d82-f0c196fe9886" providerId="ADAL" clId="{622D6526-C997-4B6E-8166-66D7A23FB44B}" dt="2023-06-05T11:18:43.327" v="13358" actId="478"/>
          <ac:spMkLst>
            <pc:docMk/>
            <pc:sldMk cId="2788688429" sldId="1679"/>
            <ac:spMk id="1005" creationId="{6CEB2872-14D3-E6C0-3EE5-3433D8659C66}"/>
          </ac:spMkLst>
        </pc:spChg>
        <pc:spChg chg="add mod">
          <ac:chgData name="郭晏誠" userId="e3219672-2777-4d19-8d82-f0c196fe9886" providerId="ADAL" clId="{622D6526-C997-4B6E-8166-66D7A23FB44B}" dt="2023-06-05T11:21:30.051" v="13372" actId="164"/>
          <ac:spMkLst>
            <pc:docMk/>
            <pc:sldMk cId="2788688429" sldId="1679"/>
            <ac:spMk id="1006" creationId="{ED5ED937-7F7B-2D80-7B17-3BAF5496705A}"/>
          </ac:spMkLst>
        </pc:spChg>
        <pc:spChg chg="add mod">
          <ac:chgData name="郭晏誠" userId="e3219672-2777-4d19-8d82-f0c196fe9886" providerId="ADAL" clId="{622D6526-C997-4B6E-8166-66D7A23FB44B}" dt="2023-06-05T11:21:30.051" v="13372" actId="164"/>
          <ac:spMkLst>
            <pc:docMk/>
            <pc:sldMk cId="2788688429" sldId="1679"/>
            <ac:spMk id="1007" creationId="{90546220-B4A4-EBC8-2C65-8894F2061C8A}"/>
          </ac:spMkLst>
        </pc:spChg>
        <pc:spChg chg="mod">
          <ac:chgData name="郭晏誠" userId="e3219672-2777-4d19-8d82-f0c196fe9886" providerId="ADAL" clId="{622D6526-C997-4B6E-8166-66D7A23FB44B}" dt="2023-06-05T11:21:30.747" v="13373"/>
          <ac:spMkLst>
            <pc:docMk/>
            <pc:sldMk cId="2788688429" sldId="1679"/>
            <ac:spMk id="1010" creationId="{865F1E82-49CB-C249-B73A-423B52EE97ED}"/>
          </ac:spMkLst>
        </pc:spChg>
        <pc:spChg chg="mod">
          <ac:chgData name="郭晏誠" userId="e3219672-2777-4d19-8d82-f0c196fe9886" providerId="ADAL" clId="{622D6526-C997-4B6E-8166-66D7A23FB44B}" dt="2023-06-05T11:21:30.747" v="13373"/>
          <ac:spMkLst>
            <pc:docMk/>
            <pc:sldMk cId="2788688429" sldId="1679"/>
            <ac:spMk id="1011" creationId="{3A551AD4-64C2-B30E-473E-2F2613DB7910}"/>
          </ac:spMkLst>
        </pc:spChg>
        <pc:spChg chg="mod">
          <ac:chgData name="郭晏誠" userId="e3219672-2777-4d19-8d82-f0c196fe9886" providerId="ADAL" clId="{622D6526-C997-4B6E-8166-66D7A23FB44B}" dt="2023-06-05T11:21:30.747" v="13373"/>
          <ac:spMkLst>
            <pc:docMk/>
            <pc:sldMk cId="2788688429" sldId="1679"/>
            <ac:spMk id="1012" creationId="{3C916AEF-F1BE-144C-E351-0F2C706445AE}"/>
          </ac:spMkLst>
        </pc:spChg>
        <pc:spChg chg="mod">
          <ac:chgData name="郭晏誠" userId="e3219672-2777-4d19-8d82-f0c196fe9886" providerId="ADAL" clId="{622D6526-C997-4B6E-8166-66D7A23FB44B}" dt="2023-06-05T11:21:30.747" v="13373"/>
          <ac:spMkLst>
            <pc:docMk/>
            <pc:sldMk cId="2788688429" sldId="1679"/>
            <ac:spMk id="1013" creationId="{7E18E291-14AF-4CB7-89C0-09C7826AC589}"/>
          </ac:spMkLst>
        </pc:spChg>
        <pc:spChg chg="mod">
          <ac:chgData name="郭晏誠" userId="e3219672-2777-4d19-8d82-f0c196fe9886" providerId="ADAL" clId="{622D6526-C997-4B6E-8166-66D7A23FB44B}" dt="2023-06-05T11:21:30.747" v="13373"/>
          <ac:spMkLst>
            <pc:docMk/>
            <pc:sldMk cId="2788688429" sldId="1679"/>
            <ac:spMk id="1014" creationId="{EF4C780E-8425-628A-4F81-29E1B6BC3910}"/>
          </ac:spMkLst>
        </pc:spChg>
        <pc:spChg chg="mod">
          <ac:chgData name="郭晏誠" userId="e3219672-2777-4d19-8d82-f0c196fe9886" providerId="ADAL" clId="{622D6526-C997-4B6E-8166-66D7A23FB44B}" dt="2023-06-05T11:21:30.747" v="13373"/>
          <ac:spMkLst>
            <pc:docMk/>
            <pc:sldMk cId="2788688429" sldId="1679"/>
            <ac:spMk id="1015" creationId="{100D10AE-C6FF-19A7-5F22-D8F1A598B47C}"/>
          </ac:spMkLst>
        </pc:spChg>
        <pc:spChg chg="mod">
          <ac:chgData name="郭晏誠" userId="e3219672-2777-4d19-8d82-f0c196fe9886" providerId="ADAL" clId="{622D6526-C997-4B6E-8166-66D7A23FB44B}" dt="2023-06-05T11:21:30.747" v="13373"/>
          <ac:spMkLst>
            <pc:docMk/>
            <pc:sldMk cId="2788688429" sldId="1679"/>
            <ac:spMk id="1016" creationId="{0FB416B6-65B9-2319-B47F-B14ECE84101F}"/>
          </ac:spMkLst>
        </pc:spChg>
        <pc:spChg chg="mod">
          <ac:chgData name="郭晏誠" userId="e3219672-2777-4d19-8d82-f0c196fe9886" providerId="ADAL" clId="{622D6526-C997-4B6E-8166-66D7A23FB44B}" dt="2023-06-05T11:21:30.747" v="13373"/>
          <ac:spMkLst>
            <pc:docMk/>
            <pc:sldMk cId="2788688429" sldId="1679"/>
            <ac:spMk id="1017" creationId="{66B902C5-946D-713D-3E3F-7C0CFC4DD9C5}"/>
          </ac:spMkLst>
        </pc:spChg>
        <pc:spChg chg="mod">
          <ac:chgData name="郭晏誠" userId="e3219672-2777-4d19-8d82-f0c196fe9886" providerId="ADAL" clId="{622D6526-C997-4B6E-8166-66D7A23FB44B}" dt="2023-06-05T11:21:30.747" v="13373"/>
          <ac:spMkLst>
            <pc:docMk/>
            <pc:sldMk cId="2788688429" sldId="1679"/>
            <ac:spMk id="1018" creationId="{A181FCB3-2835-3DA6-E519-E17849395D26}"/>
          </ac:spMkLst>
        </pc:spChg>
        <pc:spChg chg="mod">
          <ac:chgData name="郭晏誠" userId="e3219672-2777-4d19-8d82-f0c196fe9886" providerId="ADAL" clId="{622D6526-C997-4B6E-8166-66D7A23FB44B}" dt="2023-06-05T11:21:30.747" v="13373"/>
          <ac:spMkLst>
            <pc:docMk/>
            <pc:sldMk cId="2788688429" sldId="1679"/>
            <ac:spMk id="1019" creationId="{626037EE-3998-B878-0C87-908838D3F1DE}"/>
          </ac:spMkLst>
        </pc:spChg>
        <pc:spChg chg="mod">
          <ac:chgData name="郭晏誠" userId="e3219672-2777-4d19-8d82-f0c196fe9886" providerId="ADAL" clId="{622D6526-C997-4B6E-8166-66D7A23FB44B}" dt="2023-06-05T11:21:30.747" v="13373"/>
          <ac:spMkLst>
            <pc:docMk/>
            <pc:sldMk cId="2788688429" sldId="1679"/>
            <ac:spMk id="1020" creationId="{EDB634DD-DE75-13D8-0AA4-B10F8E0DF71D}"/>
          </ac:spMkLst>
        </pc:spChg>
        <pc:spChg chg="mod">
          <ac:chgData name="郭晏誠" userId="e3219672-2777-4d19-8d82-f0c196fe9886" providerId="ADAL" clId="{622D6526-C997-4B6E-8166-66D7A23FB44B}" dt="2023-06-05T11:21:30.747" v="13373"/>
          <ac:spMkLst>
            <pc:docMk/>
            <pc:sldMk cId="2788688429" sldId="1679"/>
            <ac:spMk id="1021" creationId="{0EB0FF45-B705-836F-6DD9-C1FB4677F698}"/>
          </ac:spMkLst>
        </pc:spChg>
        <pc:spChg chg="mod">
          <ac:chgData name="郭晏誠" userId="e3219672-2777-4d19-8d82-f0c196fe9886" providerId="ADAL" clId="{622D6526-C997-4B6E-8166-66D7A23FB44B}" dt="2023-06-05T11:21:30.747" v="13373"/>
          <ac:spMkLst>
            <pc:docMk/>
            <pc:sldMk cId="2788688429" sldId="1679"/>
            <ac:spMk id="1022" creationId="{BC7BB082-5B3E-7050-C054-1A0E5DD438BA}"/>
          </ac:spMkLst>
        </pc:spChg>
        <pc:spChg chg="mod">
          <ac:chgData name="郭晏誠" userId="e3219672-2777-4d19-8d82-f0c196fe9886" providerId="ADAL" clId="{622D6526-C997-4B6E-8166-66D7A23FB44B}" dt="2023-06-05T11:21:30.747" v="13373"/>
          <ac:spMkLst>
            <pc:docMk/>
            <pc:sldMk cId="2788688429" sldId="1679"/>
            <ac:spMk id="1023" creationId="{E0DA2FF8-249C-6DB6-B7CC-F52EC8C00F51}"/>
          </ac:spMkLst>
        </pc:spChg>
        <pc:spChg chg="mod">
          <ac:chgData name="郭晏誠" userId="e3219672-2777-4d19-8d82-f0c196fe9886" providerId="ADAL" clId="{622D6526-C997-4B6E-8166-66D7A23FB44B}" dt="2023-06-05T11:21:30.747" v="13373"/>
          <ac:spMkLst>
            <pc:docMk/>
            <pc:sldMk cId="2788688429" sldId="1679"/>
            <ac:spMk id="1024" creationId="{23CA9129-8AF7-5D0E-1C94-F6985E4E3B60}"/>
          </ac:spMkLst>
        </pc:spChg>
        <pc:spChg chg="mod">
          <ac:chgData name="郭晏誠" userId="e3219672-2777-4d19-8d82-f0c196fe9886" providerId="ADAL" clId="{622D6526-C997-4B6E-8166-66D7A23FB44B}" dt="2023-06-05T11:21:30.747" v="13373"/>
          <ac:spMkLst>
            <pc:docMk/>
            <pc:sldMk cId="2788688429" sldId="1679"/>
            <ac:spMk id="1025" creationId="{4128E0B3-A60A-E390-2F48-346CAE350B22}"/>
          </ac:spMkLst>
        </pc:spChg>
        <pc:spChg chg="mod">
          <ac:chgData name="郭晏誠" userId="e3219672-2777-4d19-8d82-f0c196fe9886" providerId="ADAL" clId="{622D6526-C997-4B6E-8166-66D7A23FB44B}" dt="2023-06-05T11:21:30.747" v="13373"/>
          <ac:spMkLst>
            <pc:docMk/>
            <pc:sldMk cId="2788688429" sldId="1679"/>
            <ac:spMk id="1026" creationId="{32BB35F8-27ED-552D-69EB-06FF91DD2556}"/>
          </ac:spMkLst>
        </pc:spChg>
        <pc:spChg chg="mod">
          <ac:chgData name="郭晏誠" userId="e3219672-2777-4d19-8d82-f0c196fe9886" providerId="ADAL" clId="{622D6526-C997-4B6E-8166-66D7A23FB44B}" dt="2023-06-05T11:21:30.747" v="13373"/>
          <ac:spMkLst>
            <pc:docMk/>
            <pc:sldMk cId="2788688429" sldId="1679"/>
            <ac:spMk id="1027" creationId="{12D204A7-61A6-C1CE-D631-1931F3E8D478}"/>
          </ac:spMkLst>
        </pc:spChg>
        <pc:spChg chg="mod">
          <ac:chgData name="郭晏誠" userId="e3219672-2777-4d19-8d82-f0c196fe9886" providerId="ADAL" clId="{622D6526-C997-4B6E-8166-66D7A23FB44B}" dt="2023-06-05T11:21:45.444" v="13376"/>
          <ac:spMkLst>
            <pc:docMk/>
            <pc:sldMk cId="2788688429" sldId="1679"/>
            <ac:spMk id="1029" creationId="{41FBF962-F85B-DCF2-11AF-71E36A023D9B}"/>
          </ac:spMkLst>
        </pc:spChg>
        <pc:spChg chg="mod">
          <ac:chgData name="郭晏誠" userId="e3219672-2777-4d19-8d82-f0c196fe9886" providerId="ADAL" clId="{622D6526-C997-4B6E-8166-66D7A23FB44B}" dt="2023-06-05T11:21:45.444" v="13376"/>
          <ac:spMkLst>
            <pc:docMk/>
            <pc:sldMk cId="2788688429" sldId="1679"/>
            <ac:spMk id="1030" creationId="{C20B3DD8-D839-218A-3ABA-EF9C398D0B6B}"/>
          </ac:spMkLst>
        </pc:spChg>
        <pc:spChg chg="mod">
          <ac:chgData name="郭晏誠" userId="e3219672-2777-4d19-8d82-f0c196fe9886" providerId="ADAL" clId="{622D6526-C997-4B6E-8166-66D7A23FB44B}" dt="2023-06-05T11:21:45.444" v="13376"/>
          <ac:spMkLst>
            <pc:docMk/>
            <pc:sldMk cId="2788688429" sldId="1679"/>
            <ac:spMk id="1031" creationId="{318E15AA-BA26-9DCA-03A1-ED64B6C77EC2}"/>
          </ac:spMkLst>
        </pc:spChg>
        <pc:spChg chg="mod">
          <ac:chgData name="郭晏誠" userId="e3219672-2777-4d19-8d82-f0c196fe9886" providerId="ADAL" clId="{622D6526-C997-4B6E-8166-66D7A23FB44B}" dt="2023-06-05T11:21:45.444" v="13376"/>
          <ac:spMkLst>
            <pc:docMk/>
            <pc:sldMk cId="2788688429" sldId="1679"/>
            <ac:spMk id="1032" creationId="{F183AE82-DA06-A1B3-79B7-CAE1CE1C5B98}"/>
          </ac:spMkLst>
        </pc:spChg>
        <pc:spChg chg="mod">
          <ac:chgData name="郭晏誠" userId="e3219672-2777-4d19-8d82-f0c196fe9886" providerId="ADAL" clId="{622D6526-C997-4B6E-8166-66D7A23FB44B}" dt="2023-06-05T11:21:45.444" v="13376"/>
          <ac:spMkLst>
            <pc:docMk/>
            <pc:sldMk cId="2788688429" sldId="1679"/>
            <ac:spMk id="1033" creationId="{5D9361F0-045F-1939-F2FE-4EFD2EFE136E}"/>
          </ac:spMkLst>
        </pc:spChg>
        <pc:spChg chg="mod">
          <ac:chgData name="郭晏誠" userId="e3219672-2777-4d19-8d82-f0c196fe9886" providerId="ADAL" clId="{622D6526-C997-4B6E-8166-66D7A23FB44B}" dt="2023-06-05T11:21:45.444" v="13376"/>
          <ac:spMkLst>
            <pc:docMk/>
            <pc:sldMk cId="2788688429" sldId="1679"/>
            <ac:spMk id="1034" creationId="{44D30EA4-0E23-4DB6-BFDA-7CB006369219}"/>
          </ac:spMkLst>
        </pc:spChg>
        <pc:spChg chg="mod">
          <ac:chgData name="郭晏誠" userId="e3219672-2777-4d19-8d82-f0c196fe9886" providerId="ADAL" clId="{622D6526-C997-4B6E-8166-66D7A23FB44B}" dt="2023-06-05T11:21:45.444" v="13376"/>
          <ac:spMkLst>
            <pc:docMk/>
            <pc:sldMk cId="2788688429" sldId="1679"/>
            <ac:spMk id="1035" creationId="{947C67B6-D45B-93E4-FF1E-600BE6D08B00}"/>
          </ac:spMkLst>
        </pc:spChg>
        <pc:spChg chg="mod">
          <ac:chgData name="郭晏誠" userId="e3219672-2777-4d19-8d82-f0c196fe9886" providerId="ADAL" clId="{622D6526-C997-4B6E-8166-66D7A23FB44B}" dt="2023-06-05T11:21:45.444" v="13376"/>
          <ac:spMkLst>
            <pc:docMk/>
            <pc:sldMk cId="2788688429" sldId="1679"/>
            <ac:spMk id="1036" creationId="{8883147C-ED0E-D2D1-1B8A-36A70853FCF3}"/>
          </ac:spMkLst>
        </pc:spChg>
        <pc:spChg chg="mod">
          <ac:chgData name="郭晏誠" userId="e3219672-2777-4d19-8d82-f0c196fe9886" providerId="ADAL" clId="{622D6526-C997-4B6E-8166-66D7A23FB44B}" dt="2023-06-05T11:21:45.444" v="13376"/>
          <ac:spMkLst>
            <pc:docMk/>
            <pc:sldMk cId="2788688429" sldId="1679"/>
            <ac:spMk id="1037" creationId="{275CA217-1F09-0359-0FC0-5E5AC7BAFDB2}"/>
          </ac:spMkLst>
        </pc:spChg>
        <pc:spChg chg="mod">
          <ac:chgData name="郭晏誠" userId="e3219672-2777-4d19-8d82-f0c196fe9886" providerId="ADAL" clId="{622D6526-C997-4B6E-8166-66D7A23FB44B}" dt="2023-06-05T11:21:45.444" v="13376"/>
          <ac:spMkLst>
            <pc:docMk/>
            <pc:sldMk cId="2788688429" sldId="1679"/>
            <ac:spMk id="1038" creationId="{BAD3856B-F73F-E6D0-5E83-8032C4A28761}"/>
          </ac:spMkLst>
        </pc:spChg>
        <pc:spChg chg="mod">
          <ac:chgData name="郭晏誠" userId="e3219672-2777-4d19-8d82-f0c196fe9886" providerId="ADAL" clId="{622D6526-C997-4B6E-8166-66D7A23FB44B}" dt="2023-06-05T11:21:45.444" v="13376"/>
          <ac:spMkLst>
            <pc:docMk/>
            <pc:sldMk cId="2788688429" sldId="1679"/>
            <ac:spMk id="1039" creationId="{F0331867-E0F3-7520-79D9-8BF2DF2904EE}"/>
          </ac:spMkLst>
        </pc:spChg>
        <pc:spChg chg="mod">
          <ac:chgData name="郭晏誠" userId="e3219672-2777-4d19-8d82-f0c196fe9886" providerId="ADAL" clId="{622D6526-C997-4B6E-8166-66D7A23FB44B}" dt="2023-06-05T11:21:45.444" v="13376"/>
          <ac:spMkLst>
            <pc:docMk/>
            <pc:sldMk cId="2788688429" sldId="1679"/>
            <ac:spMk id="1040" creationId="{A9C7B967-DDD6-3BF6-39DF-E9BA6DBBD380}"/>
          </ac:spMkLst>
        </pc:spChg>
        <pc:spChg chg="mod">
          <ac:chgData name="郭晏誠" userId="e3219672-2777-4d19-8d82-f0c196fe9886" providerId="ADAL" clId="{622D6526-C997-4B6E-8166-66D7A23FB44B}" dt="2023-06-05T11:21:45.444" v="13376"/>
          <ac:spMkLst>
            <pc:docMk/>
            <pc:sldMk cId="2788688429" sldId="1679"/>
            <ac:spMk id="1041" creationId="{15D823A9-3058-93E4-ACB1-92990F87CAFD}"/>
          </ac:spMkLst>
        </pc:spChg>
        <pc:spChg chg="mod">
          <ac:chgData name="郭晏誠" userId="e3219672-2777-4d19-8d82-f0c196fe9886" providerId="ADAL" clId="{622D6526-C997-4B6E-8166-66D7A23FB44B}" dt="2023-06-05T11:21:45.444" v="13376"/>
          <ac:spMkLst>
            <pc:docMk/>
            <pc:sldMk cId="2788688429" sldId="1679"/>
            <ac:spMk id="1042" creationId="{CED91BAA-A7D4-12BB-7729-22C1A4D7D2EF}"/>
          </ac:spMkLst>
        </pc:spChg>
        <pc:spChg chg="mod">
          <ac:chgData name="郭晏誠" userId="e3219672-2777-4d19-8d82-f0c196fe9886" providerId="ADAL" clId="{622D6526-C997-4B6E-8166-66D7A23FB44B}" dt="2023-06-05T11:21:45.444" v="13376"/>
          <ac:spMkLst>
            <pc:docMk/>
            <pc:sldMk cId="2788688429" sldId="1679"/>
            <ac:spMk id="1043" creationId="{EBDD6CBA-2361-59B6-24DF-DD8F0E5D3A1F}"/>
          </ac:spMkLst>
        </pc:spChg>
        <pc:spChg chg="mod">
          <ac:chgData name="郭晏誠" userId="e3219672-2777-4d19-8d82-f0c196fe9886" providerId="ADAL" clId="{622D6526-C997-4B6E-8166-66D7A23FB44B}" dt="2023-06-05T11:21:45.444" v="13376"/>
          <ac:spMkLst>
            <pc:docMk/>
            <pc:sldMk cId="2788688429" sldId="1679"/>
            <ac:spMk id="1044" creationId="{5196473F-B565-3FB1-572A-E22E8FC2BF96}"/>
          </ac:spMkLst>
        </pc:spChg>
        <pc:spChg chg="mod">
          <ac:chgData name="郭晏誠" userId="e3219672-2777-4d19-8d82-f0c196fe9886" providerId="ADAL" clId="{622D6526-C997-4B6E-8166-66D7A23FB44B}" dt="2023-06-05T11:21:45.444" v="13376"/>
          <ac:spMkLst>
            <pc:docMk/>
            <pc:sldMk cId="2788688429" sldId="1679"/>
            <ac:spMk id="1045" creationId="{6E730A2D-E73F-0F3A-ACC1-5105D90F32D7}"/>
          </ac:spMkLst>
        </pc:spChg>
        <pc:spChg chg="mod">
          <ac:chgData name="郭晏誠" userId="e3219672-2777-4d19-8d82-f0c196fe9886" providerId="ADAL" clId="{622D6526-C997-4B6E-8166-66D7A23FB44B}" dt="2023-06-05T11:21:45.444" v="13376"/>
          <ac:spMkLst>
            <pc:docMk/>
            <pc:sldMk cId="2788688429" sldId="1679"/>
            <ac:spMk id="1046" creationId="{838B1971-B133-A01A-957A-FD014F1040C7}"/>
          </ac:spMkLst>
        </pc:spChg>
        <pc:spChg chg="mod topLvl">
          <ac:chgData name="郭晏誠" userId="e3219672-2777-4d19-8d82-f0c196fe9886" providerId="ADAL" clId="{622D6526-C997-4B6E-8166-66D7A23FB44B}" dt="2023-06-05T12:05:25.553" v="13415" actId="164"/>
          <ac:spMkLst>
            <pc:docMk/>
            <pc:sldMk cId="2788688429" sldId="1679"/>
            <ac:spMk id="1051" creationId="{EC724088-E2CA-0051-4563-47593061CDA3}"/>
          </ac:spMkLst>
        </pc:spChg>
        <pc:spChg chg="mod topLvl">
          <ac:chgData name="郭晏誠" userId="e3219672-2777-4d19-8d82-f0c196fe9886" providerId="ADAL" clId="{622D6526-C997-4B6E-8166-66D7A23FB44B}" dt="2023-06-05T12:05:25.553" v="13415" actId="164"/>
          <ac:spMkLst>
            <pc:docMk/>
            <pc:sldMk cId="2788688429" sldId="1679"/>
            <ac:spMk id="1052" creationId="{C2D34F46-FAB4-B930-D41D-CAB768C424B7}"/>
          </ac:spMkLst>
        </pc:spChg>
        <pc:spChg chg="mod topLvl">
          <ac:chgData name="郭晏誠" userId="e3219672-2777-4d19-8d82-f0c196fe9886" providerId="ADAL" clId="{622D6526-C997-4B6E-8166-66D7A23FB44B}" dt="2023-06-05T12:05:25.553" v="13415" actId="164"/>
          <ac:spMkLst>
            <pc:docMk/>
            <pc:sldMk cId="2788688429" sldId="1679"/>
            <ac:spMk id="1053" creationId="{726FD4CD-279C-9D20-BA4B-CE878631B909}"/>
          </ac:spMkLst>
        </pc:spChg>
        <pc:spChg chg="mod topLvl">
          <ac:chgData name="郭晏誠" userId="e3219672-2777-4d19-8d82-f0c196fe9886" providerId="ADAL" clId="{622D6526-C997-4B6E-8166-66D7A23FB44B}" dt="2023-06-05T12:05:25.553" v="13415" actId="164"/>
          <ac:spMkLst>
            <pc:docMk/>
            <pc:sldMk cId="2788688429" sldId="1679"/>
            <ac:spMk id="1054" creationId="{5F5B4639-BE39-8FBE-C2D9-53F1A5146755}"/>
          </ac:spMkLst>
        </pc:spChg>
        <pc:spChg chg="mod topLvl">
          <ac:chgData name="郭晏誠" userId="e3219672-2777-4d19-8d82-f0c196fe9886" providerId="ADAL" clId="{622D6526-C997-4B6E-8166-66D7A23FB44B}" dt="2023-06-05T12:05:25.553" v="13415" actId="164"/>
          <ac:spMkLst>
            <pc:docMk/>
            <pc:sldMk cId="2788688429" sldId="1679"/>
            <ac:spMk id="1055" creationId="{62257604-5F66-66A7-644C-D42DDAD7D90D}"/>
          </ac:spMkLst>
        </pc:spChg>
        <pc:spChg chg="mod topLvl">
          <ac:chgData name="郭晏誠" userId="e3219672-2777-4d19-8d82-f0c196fe9886" providerId="ADAL" clId="{622D6526-C997-4B6E-8166-66D7A23FB44B}" dt="2023-06-05T12:05:25.553" v="13415" actId="164"/>
          <ac:spMkLst>
            <pc:docMk/>
            <pc:sldMk cId="2788688429" sldId="1679"/>
            <ac:spMk id="1056" creationId="{8827F4B4-B89B-494A-8706-D43173946EFA}"/>
          </ac:spMkLst>
        </pc:spChg>
        <pc:spChg chg="mod">
          <ac:chgData name="郭晏誠" userId="e3219672-2777-4d19-8d82-f0c196fe9886" providerId="ADAL" clId="{622D6526-C997-4B6E-8166-66D7A23FB44B}" dt="2023-06-05T12:04:06.228" v="13395" actId="165"/>
          <ac:spMkLst>
            <pc:docMk/>
            <pc:sldMk cId="2788688429" sldId="1679"/>
            <ac:spMk id="1057" creationId="{59546CA2-AE9E-ED4D-B0C6-1A2B73771D22}"/>
          </ac:spMkLst>
        </pc:spChg>
        <pc:spChg chg="mod">
          <ac:chgData name="郭晏誠" userId="e3219672-2777-4d19-8d82-f0c196fe9886" providerId="ADAL" clId="{622D6526-C997-4B6E-8166-66D7A23FB44B}" dt="2023-06-05T12:04:06.228" v="13395" actId="165"/>
          <ac:spMkLst>
            <pc:docMk/>
            <pc:sldMk cId="2788688429" sldId="1679"/>
            <ac:spMk id="1058" creationId="{E4D1CD1A-CE8A-8351-8632-B43A399DB49E}"/>
          </ac:spMkLst>
        </pc:spChg>
        <pc:spChg chg="mod">
          <ac:chgData name="郭晏誠" userId="e3219672-2777-4d19-8d82-f0c196fe9886" providerId="ADAL" clId="{622D6526-C997-4B6E-8166-66D7A23FB44B}" dt="2023-06-05T12:04:06.228" v="13395" actId="165"/>
          <ac:spMkLst>
            <pc:docMk/>
            <pc:sldMk cId="2788688429" sldId="1679"/>
            <ac:spMk id="1059" creationId="{59C85EBC-1C31-6862-1E42-B2BE67C3ED68}"/>
          </ac:spMkLst>
        </pc:spChg>
        <pc:spChg chg="mod">
          <ac:chgData name="郭晏誠" userId="e3219672-2777-4d19-8d82-f0c196fe9886" providerId="ADAL" clId="{622D6526-C997-4B6E-8166-66D7A23FB44B}" dt="2023-06-05T12:04:06.228" v="13395" actId="165"/>
          <ac:spMkLst>
            <pc:docMk/>
            <pc:sldMk cId="2788688429" sldId="1679"/>
            <ac:spMk id="1060" creationId="{DE1C7A59-87F5-10CC-5859-8BAAE3BD0718}"/>
          </ac:spMkLst>
        </pc:spChg>
        <pc:spChg chg="mod">
          <ac:chgData name="郭晏誠" userId="e3219672-2777-4d19-8d82-f0c196fe9886" providerId="ADAL" clId="{622D6526-C997-4B6E-8166-66D7A23FB44B}" dt="2023-06-05T12:04:06.228" v="13395" actId="165"/>
          <ac:spMkLst>
            <pc:docMk/>
            <pc:sldMk cId="2788688429" sldId="1679"/>
            <ac:spMk id="1061" creationId="{7DAE9173-D520-9C80-2211-BB11F95C0491}"/>
          </ac:spMkLst>
        </pc:spChg>
        <pc:spChg chg="mod">
          <ac:chgData name="郭晏誠" userId="e3219672-2777-4d19-8d82-f0c196fe9886" providerId="ADAL" clId="{622D6526-C997-4B6E-8166-66D7A23FB44B}" dt="2023-06-05T12:04:06.228" v="13395" actId="165"/>
          <ac:spMkLst>
            <pc:docMk/>
            <pc:sldMk cId="2788688429" sldId="1679"/>
            <ac:spMk id="1062" creationId="{186149EE-AD06-BB41-906B-B9C5E89E5D53}"/>
          </ac:spMkLst>
        </pc:spChg>
        <pc:spChg chg="mod">
          <ac:chgData name="郭晏誠" userId="e3219672-2777-4d19-8d82-f0c196fe9886" providerId="ADAL" clId="{622D6526-C997-4B6E-8166-66D7A23FB44B}" dt="2023-06-05T12:04:06.228" v="13395" actId="165"/>
          <ac:spMkLst>
            <pc:docMk/>
            <pc:sldMk cId="2788688429" sldId="1679"/>
            <ac:spMk id="1063" creationId="{01BA70E3-A6BD-6A9E-0EC0-7BEB18432DBE}"/>
          </ac:spMkLst>
        </pc:spChg>
        <pc:spChg chg="mod">
          <ac:chgData name="郭晏誠" userId="e3219672-2777-4d19-8d82-f0c196fe9886" providerId="ADAL" clId="{622D6526-C997-4B6E-8166-66D7A23FB44B}" dt="2023-06-05T12:04:06.228" v="13395" actId="165"/>
          <ac:spMkLst>
            <pc:docMk/>
            <pc:sldMk cId="2788688429" sldId="1679"/>
            <ac:spMk id="1064" creationId="{FBA724F8-7022-F1F0-3FBA-C2DBC4A054FC}"/>
          </ac:spMkLst>
        </pc:spChg>
        <pc:spChg chg="mod">
          <ac:chgData name="郭晏誠" userId="e3219672-2777-4d19-8d82-f0c196fe9886" providerId="ADAL" clId="{622D6526-C997-4B6E-8166-66D7A23FB44B}" dt="2023-06-05T12:04:06.228" v="13395" actId="165"/>
          <ac:spMkLst>
            <pc:docMk/>
            <pc:sldMk cId="2788688429" sldId="1679"/>
            <ac:spMk id="1065" creationId="{60DA4743-B9BE-B273-2448-6223AAA6B490}"/>
          </ac:spMkLst>
        </pc:spChg>
        <pc:spChg chg="mod">
          <ac:chgData name="郭晏誠" userId="e3219672-2777-4d19-8d82-f0c196fe9886" providerId="ADAL" clId="{622D6526-C997-4B6E-8166-66D7A23FB44B}" dt="2023-06-05T12:04:06.228" v="13395" actId="165"/>
          <ac:spMkLst>
            <pc:docMk/>
            <pc:sldMk cId="2788688429" sldId="1679"/>
            <ac:spMk id="1066" creationId="{3FA9EF25-CEC1-94B9-7A85-5FEF59CC6F16}"/>
          </ac:spMkLst>
        </pc:spChg>
        <pc:spChg chg="mod">
          <ac:chgData name="郭晏誠" userId="e3219672-2777-4d19-8d82-f0c196fe9886" providerId="ADAL" clId="{622D6526-C997-4B6E-8166-66D7A23FB44B}" dt="2023-06-05T12:04:06.228" v="13395" actId="165"/>
          <ac:spMkLst>
            <pc:docMk/>
            <pc:sldMk cId="2788688429" sldId="1679"/>
            <ac:spMk id="1067" creationId="{871A5C3A-ED45-77EA-4CB8-F8CB5066B7B0}"/>
          </ac:spMkLst>
        </pc:spChg>
        <pc:spChg chg="mod">
          <ac:chgData name="郭晏誠" userId="e3219672-2777-4d19-8d82-f0c196fe9886" providerId="ADAL" clId="{622D6526-C997-4B6E-8166-66D7A23FB44B}" dt="2023-06-05T12:04:06.228" v="13395" actId="165"/>
          <ac:spMkLst>
            <pc:docMk/>
            <pc:sldMk cId="2788688429" sldId="1679"/>
            <ac:spMk id="1068" creationId="{E424568F-C956-A14E-AAC7-60359D6FF2D5}"/>
          </ac:spMkLst>
        </pc:spChg>
        <pc:spChg chg="mod">
          <ac:chgData name="郭晏誠" userId="e3219672-2777-4d19-8d82-f0c196fe9886" providerId="ADAL" clId="{622D6526-C997-4B6E-8166-66D7A23FB44B}" dt="2023-06-05T12:05:26.771" v="13416"/>
          <ac:spMkLst>
            <pc:docMk/>
            <pc:sldMk cId="2788688429" sldId="1679"/>
            <ac:spMk id="1071" creationId="{46F01922-36D5-2447-49CC-F7E7B582366B}"/>
          </ac:spMkLst>
        </pc:spChg>
        <pc:spChg chg="mod">
          <ac:chgData name="郭晏誠" userId="e3219672-2777-4d19-8d82-f0c196fe9886" providerId="ADAL" clId="{622D6526-C997-4B6E-8166-66D7A23FB44B}" dt="2023-06-05T12:05:26.771" v="13416"/>
          <ac:spMkLst>
            <pc:docMk/>
            <pc:sldMk cId="2788688429" sldId="1679"/>
            <ac:spMk id="1072" creationId="{AE13AAB3-3DD9-D75A-5998-E2ED3031C4AE}"/>
          </ac:spMkLst>
        </pc:spChg>
        <pc:spChg chg="mod">
          <ac:chgData name="郭晏誠" userId="e3219672-2777-4d19-8d82-f0c196fe9886" providerId="ADAL" clId="{622D6526-C997-4B6E-8166-66D7A23FB44B}" dt="2023-06-05T12:05:26.771" v="13416"/>
          <ac:spMkLst>
            <pc:docMk/>
            <pc:sldMk cId="2788688429" sldId="1679"/>
            <ac:spMk id="1073" creationId="{F1EED89F-46BA-0DCC-6E61-092F3D25C9BD}"/>
          </ac:spMkLst>
        </pc:spChg>
        <pc:spChg chg="mod">
          <ac:chgData name="郭晏誠" userId="e3219672-2777-4d19-8d82-f0c196fe9886" providerId="ADAL" clId="{622D6526-C997-4B6E-8166-66D7A23FB44B}" dt="2023-06-05T12:05:26.771" v="13416"/>
          <ac:spMkLst>
            <pc:docMk/>
            <pc:sldMk cId="2788688429" sldId="1679"/>
            <ac:spMk id="1074" creationId="{68413E10-F3C4-7CC4-A652-1B74A34AAEC6}"/>
          </ac:spMkLst>
        </pc:spChg>
        <pc:spChg chg="mod">
          <ac:chgData name="郭晏誠" userId="e3219672-2777-4d19-8d82-f0c196fe9886" providerId="ADAL" clId="{622D6526-C997-4B6E-8166-66D7A23FB44B}" dt="2023-06-05T12:05:26.771" v="13416"/>
          <ac:spMkLst>
            <pc:docMk/>
            <pc:sldMk cId="2788688429" sldId="1679"/>
            <ac:spMk id="1075" creationId="{EAA8EE3C-767E-C616-F20F-88077EF16315}"/>
          </ac:spMkLst>
        </pc:spChg>
        <pc:spChg chg="mod">
          <ac:chgData name="郭晏誠" userId="e3219672-2777-4d19-8d82-f0c196fe9886" providerId="ADAL" clId="{622D6526-C997-4B6E-8166-66D7A23FB44B}" dt="2023-06-05T12:05:26.771" v="13416"/>
          <ac:spMkLst>
            <pc:docMk/>
            <pc:sldMk cId="2788688429" sldId="1679"/>
            <ac:spMk id="1076" creationId="{62464A4B-2E42-67E5-AE6E-9A95F22307F5}"/>
          </ac:spMkLst>
        </pc:spChg>
        <pc:spChg chg="mod topLvl">
          <ac:chgData name="郭晏誠" userId="e3219672-2777-4d19-8d82-f0c196fe9886" providerId="ADAL" clId="{622D6526-C997-4B6E-8166-66D7A23FB44B}" dt="2023-06-05T12:06:07.852" v="13427" actId="164"/>
          <ac:spMkLst>
            <pc:docMk/>
            <pc:sldMk cId="2788688429" sldId="1679"/>
            <ac:spMk id="1078" creationId="{261BF2FC-49D0-4DD9-83C1-4AB4C8D3715F}"/>
          </ac:spMkLst>
        </pc:spChg>
        <pc:spChg chg="mod topLvl">
          <ac:chgData name="郭晏誠" userId="e3219672-2777-4d19-8d82-f0c196fe9886" providerId="ADAL" clId="{622D6526-C997-4B6E-8166-66D7A23FB44B}" dt="2023-06-05T12:06:07.852" v="13427" actId="164"/>
          <ac:spMkLst>
            <pc:docMk/>
            <pc:sldMk cId="2788688429" sldId="1679"/>
            <ac:spMk id="1079" creationId="{F220F7F1-90FF-CDFD-ED7E-C8329953A01E}"/>
          </ac:spMkLst>
        </pc:spChg>
        <pc:spChg chg="mod topLvl">
          <ac:chgData name="郭晏誠" userId="e3219672-2777-4d19-8d82-f0c196fe9886" providerId="ADAL" clId="{622D6526-C997-4B6E-8166-66D7A23FB44B}" dt="2023-06-05T12:06:07.852" v="13427" actId="164"/>
          <ac:spMkLst>
            <pc:docMk/>
            <pc:sldMk cId="2788688429" sldId="1679"/>
            <ac:spMk id="1080" creationId="{36E4EDAE-EF89-CDF9-20BD-FD6C87C449A1}"/>
          </ac:spMkLst>
        </pc:spChg>
        <pc:spChg chg="mod topLvl">
          <ac:chgData name="郭晏誠" userId="e3219672-2777-4d19-8d82-f0c196fe9886" providerId="ADAL" clId="{622D6526-C997-4B6E-8166-66D7A23FB44B}" dt="2023-06-05T12:06:07.852" v="13427" actId="164"/>
          <ac:spMkLst>
            <pc:docMk/>
            <pc:sldMk cId="2788688429" sldId="1679"/>
            <ac:spMk id="1081" creationId="{8175CFC3-2C2B-CE90-3413-2925DDFEA018}"/>
          </ac:spMkLst>
        </pc:spChg>
        <pc:spChg chg="mod topLvl">
          <ac:chgData name="郭晏誠" userId="e3219672-2777-4d19-8d82-f0c196fe9886" providerId="ADAL" clId="{622D6526-C997-4B6E-8166-66D7A23FB44B}" dt="2023-06-05T12:06:07.852" v="13427" actId="164"/>
          <ac:spMkLst>
            <pc:docMk/>
            <pc:sldMk cId="2788688429" sldId="1679"/>
            <ac:spMk id="1082" creationId="{F48FDF13-7D30-11C0-FA3B-7E9F98300A0C}"/>
          </ac:spMkLst>
        </pc:spChg>
        <pc:spChg chg="mod topLvl">
          <ac:chgData name="郭晏誠" userId="e3219672-2777-4d19-8d82-f0c196fe9886" providerId="ADAL" clId="{622D6526-C997-4B6E-8166-66D7A23FB44B}" dt="2023-06-05T12:06:07.852" v="13427" actId="164"/>
          <ac:spMkLst>
            <pc:docMk/>
            <pc:sldMk cId="2788688429" sldId="1679"/>
            <ac:spMk id="1083" creationId="{46925C78-A1B8-583C-07F4-06E6F545DAC0}"/>
          </ac:spMkLst>
        </pc:spChg>
        <pc:spChg chg="mod topLvl">
          <ac:chgData name="郭晏誠" userId="e3219672-2777-4d19-8d82-f0c196fe9886" providerId="ADAL" clId="{622D6526-C997-4B6E-8166-66D7A23FB44B}" dt="2023-06-05T12:08:52.566" v="13469" actId="164"/>
          <ac:spMkLst>
            <pc:docMk/>
            <pc:sldMk cId="2788688429" sldId="1679"/>
            <ac:spMk id="1087" creationId="{CB7EC9B4-8582-5AC3-BF9F-5E1374D547D3}"/>
          </ac:spMkLst>
        </pc:spChg>
        <pc:spChg chg="mod topLvl">
          <ac:chgData name="郭晏誠" userId="e3219672-2777-4d19-8d82-f0c196fe9886" providerId="ADAL" clId="{622D6526-C997-4B6E-8166-66D7A23FB44B}" dt="2023-06-05T12:08:52.566" v="13469" actId="164"/>
          <ac:spMkLst>
            <pc:docMk/>
            <pc:sldMk cId="2788688429" sldId="1679"/>
            <ac:spMk id="1088" creationId="{9774A56F-1A58-4875-08A1-9623F341803C}"/>
          </ac:spMkLst>
        </pc:spChg>
        <pc:spChg chg="del mod topLvl">
          <ac:chgData name="郭晏誠" userId="e3219672-2777-4d19-8d82-f0c196fe9886" providerId="ADAL" clId="{622D6526-C997-4B6E-8166-66D7A23FB44B}" dt="2023-06-05T12:07:39.295" v="13443" actId="478"/>
          <ac:spMkLst>
            <pc:docMk/>
            <pc:sldMk cId="2788688429" sldId="1679"/>
            <ac:spMk id="1089" creationId="{5183CF84-F679-3A56-6C08-8C53B4D6BD5F}"/>
          </ac:spMkLst>
        </pc:spChg>
        <pc:spChg chg="mod topLvl">
          <ac:chgData name="郭晏誠" userId="e3219672-2777-4d19-8d82-f0c196fe9886" providerId="ADAL" clId="{622D6526-C997-4B6E-8166-66D7A23FB44B}" dt="2023-06-05T12:08:52.566" v="13469" actId="164"/>
          <ac:spMkLst>
            <pc:docMk/>
            <pc:sldMk cId="2788688429" sldId="1679"/>
            <ac:spMk id="1090" creationId="{6A48D5B0-4028-7821-BFEC-161F8E65A4BA}"/>
          </ac:spMkLst>
        </pc:spChg>
        <pc:spChg chg="mod topLvl">
          <ac:chgData name="郭晏誠" userId="e3219672-2777-4d19-8d82-f0c196fe9886" providerId="ADAL" clId="{622D6526-C997-4B6E-8166-66D7A23FB44B}" dt="2023-06-05T12:08:52.566" v="13469" actId="164"/>
          <ac:spMkLst>
            <pc:docMk/>
            <pc:sldMk cId="2788688429" sldId="1679"/>
            <ac:spMk id="1091" creationId="{8052F6EC-AEF9-C936-462F-DF033ADFF095}"/>
          </ac:spMkLst>
        </pc:spChg>
        <pc:spChg chg="mod topLvl">
          <ac:chgData name="郭晏誠" userId="e3219672-2777-4d19-8d82-f0c196fe9886" providerId="ADAL" clId="{622D6526-C997-4B6E-8166-66D7A23FB44B}" dt="2023-06-05T12:08:52.566" v="13469" actId="164"/>
          <ac:spMkLst>
            <pc:docMk/>
            <pc:sldMk cId="2788688429" sldId="1679"/>
            <ac:spMk id="1092" creationId="{8C4C2C97-0FED-3069-9824-4B7B15569DE4}"/>
          </ac:spMkLst>
        </pc:spChg>
        <pc:spChg chg="mod topLvl">
          <ac:chgData name="郭晏誠" userId="e3219672-2777-4d19-8d82-f0c196fe9886" providerId="ADAL" clId="{622D6526-C997-4B6E-8166-66D7A23FB44B}" dt="2023-06-05T12:08:52.566" v="13469" actId="164"/>
          <ac:spMkLst>
            <pc:docMk/>
            <pc:sldMk cId="2788688429" sldId="1679"/>
            <ac:spMk id="1093" creationId="{191F9A7B-990D-1D2E-BC6C-B43FAC135234}"/>
          </ac:spMkLst>
        </pc:spChg>
        <pc:spChg chg="mod topLvl">
          <ac:chgData name="郭晏誠" userId="e3219672-2777-4d19-8d82-f0c196fe9886" providerId="ADAL" clId="{622D6526-C997-4B6E-8166-66D7A23FB44B}" dt="2023-06-05T12:08:52.566" v="13469" actId="164"/>
          <ac:spMkLst>
            <pc:docMk/>
            <pc:sldMk cId="2788688429" sldId="1679"/>
            <ac:spMk id="1094" creationId="{8CD175FC-B5C2-BDC6-581C-DBCD17103BF9}"/>
          </ac:spMkLst>
        </pc:spChg>
        <pc:spChg chg="mod topLvl">
          <ac:chgData name="郭晏誠" userId="e3219672-2777-4d19-8d82-f0c196fe9886" providerId="ADAL" clId="{622D6526-C997-4B6E-8166-66D7A23FB44B}" dt="2023-06-05T12:08:52.566" v="13469" actId="164"/>
          <ac:spMkLst>
            <pc:docMk/>
            <pc:sldMk cId="2788688429" sldId="1679"/>
            <ac:spMk id="1095" creationId="{0468D118-4C29-F3BB-0B01-A6C6A3674F85}"/>
          </ac:spMkLst>
        </pc:spChg>
        <pc:spChg chg="mod topLvl">
          <ac:chgData name="郭晏誠" userId="e3219672-2777-4d19-8d82-f0c196fe9886" providerId="ADAL" clId="{622D6526-C997-4B6E-8166-66D7A23FB44B}" dt="2023-06-05T12:08:52.566" v="13469" actId="164"/>
          <ac:spMkLst>
            <pc:docMk/>
            <pc:sldMk cId="2788688429" sldId="1679"/>
            <ac:spMk id="1096" creationId="{3756FFAD-BF0F-8921-3BC4-50D16BBF7F4A}"/>
          </ac:spMkLst>
        </pc:spChg>
        <pc:spChg chg="del mod topLvl">
          <ac:chgData name="郭晏誠" userId="e3219672-2777-4d19-8d82-f0c196fe9886" providerId="ADAL" clId="{622D6526-C997-4B6E-8166-66D7A23FB44B}" dt="2023-06-05T12:07:36.754" v="13442" actId="478"/>
          <ac:spMkLst>
            <pc:docMk/>
            <pc:sldMk cId="2788688429" sldId="1679"/>
            <ac:spMk id="1097" creationId="{AEBF20A5-B938-A6D8-88C1-33EEFAE0D527}"/>
          </ac:spMkLst>
        </pc:spChg>
        <pc:spChg chg="del mod topLvl">
          <ac:chgData name="郭晏誠" userId="e3219672-2777-4d19-8d82-f0c196fe9886" providerId="ADAL" clId="{622D6526-C997-4B6E-8166-66D7A23FB44B}" dt="2023-06-05T12:07:36.754" v="13442" actId="478"/>
          <ac:spMkLst>
            <pc:docMk/>
            <pc:sldMk cId="2788688429" sldId="1679"/>
            <ac:spMk id="1098" creationId="{0EEA538E-67C3-A424-4E3B-A87F0277D943}"/>
          </ac:spMkLst>
        </pc:spChg>
        <pc:spChg chg="del mod topLvl">
          <ac:chgData name="郭晏誠" userId="e3219672-2777-4d19-8d82-f0c196fe9886" providerId="ADAL" clId="{622D6526-C997-4B6E-8166-66D7A23FB44B}" dt="2023-06-05T12:07:36.754" v="13442" actId="478"/>
          <ac:spMkLst>
            <pc:docMk/>
            <pc:sldMk cId="2788688429" sldId="1679"/>
            <ac:spMk id="1099" creationId="{F5431F16-8C57-0E86-1E06-8CA632D1BAA6}"/>
          </ac:spMkLst>
        </pc:spChg>
        <pc:spChg chg="del mod topLvl">
          <ac:chgData name="郭晏誠" userId="e3219672-2777-4d19-8d82-f0c196fe9886" providerId="ADAL" clId="{622D6526-C997-4B6E-8166-66D7A23FB44B}" dt="2023-06-05T12:07:36.754" v="13442" actId="478"/>
          <ac:spMkLst>
            <pc:docMk/>
            <pc:sldMk cId="2788688429" sldId="1679"/>
            <ac:spMk id="1100" creationId="{CA270704-08F3-9C58-8FF7-9D632E10F9FC}"/>
          </ac:spMkLst>
        </pc:spChg>
        <pc:spChg chg="del mod topLvl">
          <ac:chgData name="郭晏誠" userId="e3219672-2777-4d19-8d82-f0c196fe9886" providerId="ADAL" clId="{622D6526-C997-4B6E-8166-66D7A23FB44B}" dt="2023-06-05T12:07:36.754" v="13442" actId="478"/>
          <ac:spMkLst>
            <pc:docMk/>
            <pc:sldMk cId="2788688429" sldId="1679"/>
            <ac:spMk id="1101" creationId="{B34BA6F7-B1FC-540D-C64A-E6639419FE78}"/>
          </ac:spMkLst>
        </pc:spChg>
        <pc:spChg chg="del mod topLvl">
          <ac:chgData name="郭晏誠" userId="e3219672-2777-4d19-8d82-f0c196fe9886" providerId="ADAL" clId="{622D6526-C997-4B6E-8166-66D7A23FB44B}" dt="2023-06-05T12:07:36.754" v="13442" actId="478"/>
          <ac:spMkLst>
            <pc:docMk/>
            <pc:sldMk cId="2788688429" sldId="1679"/>
            <ac:spMk id="1102" creationId="{6BF143CF-1590-1D52-99B2-83E17FC4E410}"/>
          </ac:spMkLst>
        </pc:spChg>
        <pc:spChg chg="del mod topLvl">
          <ac:chgData name="郭晏誠" userId="e3219672-2777-4d19-8d82-f0c196fe9886" providerId="ADAL" clId="{622D6526-C997-4B6E-8166-66D7A23FB44B}" dt="2023-06-05T12:07:36.754" v="13442" actId="478"/>
          <ac:spMkLst>
            <pc:docMk/>
            <pc:sldMk cId="2788688429" sldId="1679"/>
            <ac:spMk id="1103" creationId="{BEC04878-5944-C8DC-F9EA-FA909D48A754}"/>
          </ac:spMkLst>
        </pc:spChg>
        <pc:spChg chg="del mod topLvl">
          <ac:chgData name="郭晏誠" userId="e3219672-2777-4d19-8d82-f0c196fe9886" providerId="ADAL" clId="{622D6526-C997-4B6E-8166-66D7A23FB44B}" dt="2023-06-05T12:07:36.754" v="13442" actId="478"/>
          <ac:spMkLst>
            <pc:docMk/>
            <pc:sldMk cId="2788688429" sldId="1679"/>
            <ac:spMk id="1104" creationId="{4ACECBF5-58D5-B749-7F58-F2B46D9B9616}"/>
          </ac:spMkLst>
        </pc:spChg>
        <pc:spChg chg="add mod topLvl">
          <ac:chgData name="郭晏誠" userId="e3219672-2777-4d19-8d82-f0c196fe9886" providerId="ADAL" clId="{622D6526-C997-4B6E-8166-66D7A23FB44B}" dt="2023-06-05T12:08:52.566" v="13469" actId="164"/>
          <ac:spMkLst>
            <pc:docMk/>
            <pc:sldMk cId="2788688429" sldId="1679"/>
            <ac:spMk id="1105" creationId="{08B618B9-C5E4-7810-73AC-ED628A0C2BAC}"/>
          </ac:spMkLst>
        </pc:spChg>
        <pc:spChg chg="add mod topLvl">
          <ac:chgData name="郭晏誠" userId="e3219672-2777-4d19-8d82-f0c196fe9886" providerId="ADAL" clId="{622D6526-C997-4B6E-8166-66D7A23FB44B}" dt="2023-06-05T12:08:52.566" v="13469" actId="164"/>
          <ac:spMkLst>
            <pc:docMk/>
            <pc:sldMk cId="2788688429" sldId="1679"/>
            <ac:spMk id="1106" creationId="{55507288-3AEA-097E-42ED-4D47A293794B}"/>
          </ac:spMkLst>
        </pc:spChg>
        <pc:spChg chg="add mod topLvl">
          <ac:chgData name="郭晏誠" userId="e3219672-2777-4d19-8d82-f0c196fe9886" providerId="ADAL" clId="{622D6526-C997-4B6E-8166-66D7A23FB44B}" dt="2023-06-05T12:08:52.566" v="13469" actId="164"/>
          <ac:spMkLst>
            <pc:docMk/>
            <pc:sldMk cId="2788688429" sldId="1679"/>
            <ac:spMk id="1107" creationId="{1CACA0D8-2FE7-C2CF-C441-B8FDB36E782B}"/>
          </ac:spMkLst>
        </pc:spChg>
        <pc:spChg chg="add mod topLvl">
          <ac:chgData name="郭晏誠" userId="e3219672-2777-4d19-8d82-f0c196fe9886" providerId="ADAL" clId="{622D6526-C997-4B6E-8166-66D7A23FB44B}" dt="2023-06-05T12:08:52.566" v="13469" actId="164"/>
          <ac:spMkLst>
            <pc:docMk/>
            <pc:sldMk cId="2788688429" sldId="1679"/>
            <ac:spMk id="1108" creationId="{4F7902C3-4020-48A8-6E8C-E9DBD5F12167}"/>
          </ac:spMkLst>
        </pc:spChg>
        <pc:spChg chg="add mod topLvl">
          <ac:chgData name="郭晏誠" userId="e3219672-2777-4d19-8d82-f0c196fe9886" providerId="ADAL" clId="{622D6526-C997-4B6E-8166-66D7A23FB44B}" dt="2023-06-05T12:08:52.566" v="13469" actId="164"/>
          <ac:spMkLst>
            <pc:docMk/>
            <pc:sldMk cId="2788688429" sldId="1679"/>
            <ac:spMk id="1109" creationId="{748F8DBF-C092-D7C7-AB59-AB22EA5383B0}"/>
          </ac:spMkLst>
        </pc:spChg>
        <pc:spChg chg="add mod topLvl">
          <ac:chgData name="郭晏誠" userId="e3219672-2777-4d19-8d82-f0c196fe9886" providerId="ADAL" clId="{622D6526-C997-4B6E-8166-66D7A23FB44B}" dt="2023-06-05T12:08:52.566" v="13469" actId="164"/>
          <ac:spMkLst>
            <pc:docMk/>
            <pc:sldMk cId="2788688429" sldId="1679"/>
            <ac:spMk id="1110" creationId="{65484527-1E8F-C3FD-BD6A-DC54B607E8B8}"/>
          </ac:spMkLst>
        </pc:spChg>
        <pc:spChg chg="add mod topLvl">
          <ac:chgData name="郭晏誠" userId="e3219672-2777-4d19-8d82-f0c196fe9886" providerId="ADAL" clId="{622D6526-C997-4B6E-8166-66D7A23FB44B}" dt="2023-06-05T12:08:52.566" v="13469" actId="164"/>
          <ac:spMkLst>
            <pc:docMk/>
            <pc:sldMk cId="2788688429" sldId="1679"/>
            <ac:spMk id="1111" creationId="{A441A8DA-A4BC-913F-6A61-445124221E1C}"/>
          </ac:spMkLst>
        </pc:spChg>
        <pc:spChg chg="add mod topLvl">
          <ac:chgData name="郭晏誠" userId="e3219672-2777-4d19-8d82-f0c196fe9886" providerId="ADAL" clId="{622D6526-C997-4B6E-8166-66D7A23FB44B}" dt="2023-06-05T12:08:52.566" v="13469" actId="164"/>
          <ac:spMkLst>
            <pc:docMk/>
            <pc:sldMk cId="2788688429" sldId="1679"/>
            <ac:spMk id="1112" creationId="{6F9022BD-4F83-5FB1-70D3-00B1E096703F}"/>
          </ac:spMkLst>
        </pc:spChg>
        <pc:spChg chg="add mod topLvl">
          <ac:chgData name="郭晏誠" userId="e3219672-2777-4d19-8d82-f0c196fe9886" providerId="ADAL" clId="{622D6526-C997-4B6E-8166-66D7A23FB44B}" dt="2023-06-05T12:08:52.566" v="13469" actId="164"/>
          <ac:spMkLst>
            <pc:docMk/>
            <pc:sldMk cId="2788688429" sldId="1679"/>
            <ac:spMk id="1113" creationId="{D9D3A9AD-F462-2A1D-54F8-74B1BC0D90A5}"/>
          </ac:spMkLst>
        </pc:spChg>
        <pc:spChg chg="add del mod">
          <ac:chgData name="郭晏誠" userId="e3219672-2777-4d19-8d82-f0c196fe9886" providerId="ADAL" clId="{622D6526-C997-4B6E-8166-66D7A23FB44B}" dt="2023-06-05T12:08:06.930" v="13449" actId="478"/>
          <ac:spMkLst>
            <pc:docMk/>
            <pc:sldMk cId="2788688429" sldId="1679"/>
            <ac:spMk id="1114" creationId="{97552894-62C9-C34E-1227-9B3A5275A89D}"/>
          </ac:spMkLst>
        </pc:spChg>
        <pc:spChg chg="add del mod">
          <ac:chgData name="郭晏誠" userId="e3219672-2777-4d19-8d82-f0c196fe9886" providerId="ADAL" clId="{622D6526-C997-4B6E-8166-66D7A23FB44B}" dt="2023-06-05T12:08:06.930" v="13449" actId="478"/>
          <ac:spMkLst>
            <pc:docMk/>
            <pc:sldMk cId="2788688429" sldId="1679"/>
            <ac:spMk id="1115" creationId="{32DB931F-0029-9A80-9126-6AE527CE3452}"/>
          </ac:spMkLst>
        </pc:spChg>
        <pc:spChg chg="add mod">
          <ac:chgData name="郭晏誠" userId="e3219672-2777-4d19-8d82-f0c196fe9886" providerId="ADAL" clId="{622D6526-C997-4B6E-8166-66D7A23FB44B}" dt="2023-06-05T12:11:24.381" v="13488" actId="1076"/>
          <ac:spMkLst>
            <pc:docMk/>
            <pc:sldMk cId="2788688429" sldId="1679"/>
            <ac:spMk id="1118" creationId="{C73A04E7-EC8F-FBED-4C8D-0330D6AF6B78}"/>
          </ac:spMkLst>
        </pc:spChg>
        <pc:spChg chg="add mod">
          <ac:chgData name="郭晏誠" userId="e3219672-2777-4d19-8d82-f0c196fe9886" providerId="ADAL" clId="{622D6526-C997-4B6E-8166-66D7A23FB44B}" dt="2023-06-05T12:11:32.974" v="13493" actId="1076"/>
          <ac:spMkLst>
            <pc:docMk/>
            <pc:sldMk cId="2788688429" sldId="1679"/>
            <ac:spMk id="1119" creationId="{312FFFA8-F9C7-7618-414F-55F261416526}"/>
          </ac:spMkLst>
        </pc:spChg>
        <pc:spChg chg="add mod">
          <ac:chgData name="郭晏誠" userId="e3219672-2777-4d19-8d82-f0c196fe9886" providerId="ADAL" clId="{622D6526-C997-4B6E-8166-66D7A23FB44B}" dt="2023-06-05T12:11:38.483" v="13495" actId="1076"/>
          <ac:spMkLst>
            <pc:docMk/>
            <pc:sldMk cId="2788688429" sldId="1679"/>
            <ac:spMk id="1120" creationId="{6AA73C56-5507-4109-8896-DD153F707970}"/>
          </ac:spMkLst>
        </pc:spChg>
        <pc:spChg chg="add mod">
          <ac:chgData name="郭晏誠" userId="e3219672-2777-4d19-8d82-f0c196fe9886" providerId="ADAL" clId="{622D6526-C997-4B6E-8166-66D7A23FB44B}" dt="2023-06-05T12:11:38.483" v="13495" actId="1076"/>
          <ac:spMkLst>
            <pc:docMk/>
            <pc:sldMk cId="2788688429" sldId="1679"/>
            <ac:spMk id="1121" creationId="{9133030C-2D33-E32E-B113-FB5628DA9BE7}"/>
          </ac:spMkLst>
        </pc:spChg>
        <pc:spChg chg="add mod">
          <ac:chgData name="郭晏誠" userId="e3219672-2777-4d19-8d82-f0c196fe9886" providerId="ADAL" clId="{622D6526-C997-4B6E-8166-66D7A23FB44B}" dt="2023-06-05T12:11:42.192" v="13497" actId="1076"/>
          <ac:spMkLst>
            <pc:docMk/>
            <pc:sldMk cId="2788688429" sldId="1679"/>
            <ac:spMk id="1122" creationId="{39E1794E-EF00-CAF7-50B8-2B744A9FE9D2}"/>
          </ac:spMkLst>
        </pc:spChg>
        <pc:spChg chg="add mod">
          <ac:chgData name="郭晏誠" userId="e3219672-2777-4d19-8d82-f0c196fe9886" providerId="ADAL" clId="{622D6526-C997-4B6E-8166-66D7A23FB44B}" dt="2023-06-05T12:11:42.192" v="13497" actId="1076"/>
          <ac:spMkLst>
            <pc:docMk/>
            <pc:sldMk cId="2788688429" sldId="1679"/>
            <ac:spMk id="1123" creationId="{93A21AFA-0EA2-677F-A801-F7A87452D53E}"/>
          </ac:spMkLst>
        </pc:spChg>
        <pc:spChg chg="add mod">
          <ac:chgData name="郭晏誠" userId="e3219672-2777-4d19-8d82-f0c196fe9886" providerId="ADAL" clId="{622D6526-C997-4B6E-8166-66D7A23FB44B}" dt="2023-06-05T12:11:45.340" v="13499" actId="1076"/>
          <ac:spMkLst>
            <pc:docMk/>
            <pc:sldMk cId="2788688429" sldId="1679"/>
            <ac:spMk id="1124" creationId="{A6FE2BF9-84FB-163B-D3FE-B8D4CAE3911C}"/>
          </ac:spMkLst>
        </pc:spChg>
        <pc:spChg chg="add mod">
          <ac:chgData name="郭晏誠" userId="e3219672-2777-4d19-8d82-f0c196fe9886" providerId="ADAL" clId="{622D6526-C997-4B6E-8166-66D7A23FB44B}" dt="2023-06-05T12:11:45.340" v="13499" actId="1076"/>
          <ac:spMkLst>
            <pc:docMk/>
            <pc:sldMk cId="2788688429" sldId="1679"/>
            <ac:spMk id="1125" creationId="{858124A1-BEA2-A5BF-E54E-B395B0CA2470}"/>
          </ac:spMkLst>
        </pc:spChg>
        <pc:spChg chg="add mod">
          <ac:chgData name="郭晏誠" userId="e3219672-2777-4d19-8d82-f0c196fe9886" providerId="ADAL" clId="{622D6526-C997-4B6E-8166-66D7A23FB44B}" dt="2023-06-05T12:20:42.570" v="13566" actId="1076"/>
          <ac:spMkLst>
            <pc:docMk/>
            <pc:sldMk cId="2788688429" sldId="1679"/>
            <ac:spMk id="1126" creationId="{2957EAAA-6153-4C3F-9F68-470DF9C6FB3D}"/>
          </ac:spMkLst>
        </pc:spChg>
        <pc:spChg chg="add mod">
          <ac:chgData name="郭晏誠" userId="e3219672-2777-4d19-8d82-f0c196fe9886" providerId="ADAL" clId="{622D6526-C997-4B6E-8166-66D7A23FB44B}" dt="2023-06-06T05:40:27.750" v="15645" actId="20577"/>
          <ac:spMkLst>
            <pc:docMk/>
            <pc:sldMk cId="2788688429" sldId="1679"/>
            <ac:spMk id="1127" creationId="{F6963492-EACF-B0CC-DE46-97D4A38D785D}"/>
          </ac:spMkLst>
        </pc:spChg>
        <pc:spChg chg="add del mod">
          <ac:chgData name="郭晏誠" userId="e3219672-2777-4d19-8d82-f0c196fe9886" providerId="ADAL" clId="{622D6526-C997-4B6E-8166-66D7A23FB44B}" dt="2023-06-05T12:20:46.663" v="13567" actId="478"/>
          <ac:spMkLst>
            <pc:docMk/>
            <pc:sldMk cId="2788688429" sldId="1679"/>
            <ac:spMk id="1128" creationId="{27673599-B662-56D5-504C-DE1626545209}"/>
          </ac:spMkLst>
        </pc:spChg>
        <pc:spChg chg="add mod">
          <ac:chgData name="郭晏誠" userId="e3219672-2777-4d19-8d82-f0c196fe9886" providerId="ADAL" clId="{622D6526-C997-4B6E-8166-66D7A23FB44B}" dt="2023-06-06T05:40:28.629" v="15646" actId="20577"/>
          <ac:spMkLst>
            <pc:docMk/>
            <pc:sldMk cId="2788688429" sldId="1679"/>
            <ac:spMk id="1129" creationId="{A6C626C2-BBFC-6336-6902-DFA8F40C64B1}"/>
          </ac:spMkLst>
        </pc:spChg>
        <pc:spChg chg="add mod">
          <ac:chgData name="郭晏誠" userId="e3219672-2777-4d19-8d82-f0c196fe9886" providerId="ADAL" clId="{622D6526-C997-4B6E-8166-66D7A23FB44B}" dt="2023-06-06T05:40:29.526" v="15647" actId="20577"/>
          <ac:spMkLst>
            <pc:docMk/>
            <pc:sldMk cId="2788688429" sldId="1679"/>
            <ac:spMk id="1130" creationId="{2CCCA496-8B84-72D5-C376-79A5E5FC0E80}"/>
          </ac:spMkLst>
        </pc:spChg>
        <pc:spChg chg="add mod">
          <ac:chgData name="郭晏誠" userId="e3219672-2777-4d19-8d82-f0c196fe9886" providerId="ADAL" clId="{622D6526-C997-4B6E-8166-66D7A23FB44B}" dt="2023-06-06T05:40:17.136" v="15641" actId="20577"/>
          <ac:spMkLst>
            <pc:docMk/>
            <pc:sldMk cId="2788688429" sldId="1679"/>
            <ac:spMk id="1131" creationId="{C702A888-202D-3E3A-70CE-BF5C3225F211}"/>
          </ac:spMkLst>
        </pc:spChg>
        <pc:spChg chg="add mod">
          <ac:chgData name="郭晏誠" userId="e3219672-2777-4d19-8d82-f0c196fe9886" providerId="ADAL" clId="{622D6526-C997-4B6E-8166-66D7A23FB44B}" dt="2023-06-05T12:24:39.742" v="13653" actId="20577"/>
          <ac:spMkLst>
            <pc:docMk/>
            <pc:sldMk cId="2788688429" sldId="1679"/>
            <ac:spMk id="1134" creationId="{6A1435FA-4F11-8EF0-1C8A-18C9065B9D34}"/>
          </ac:spMkLst>
        </pc:spChg>
        <pc:grpChg chg="add mod topLvl">
          <ac:chgData name="郭晏誠" userId="e3219672-2777-4d19-8d82-f0c196fe9886" providerId="ADAL" clId="{622D6526-C997-4B6E-8166-66D7A23FB44B}" dt="2023-06-05T12:09:24.847" v="13480" actId="1076"/>
          <ac:grpSpMkLst>
            <pc:docMk/>
            <pc:sldMk cId="2788688429" sldId="1679"/>
            <ac:grpSpMk id="7" creationId="{5E64C4DE-4416-21A2-E46A-4ED9C0725A38}"/>
          </ac:grpSpMkLst>
        </pc:grpChg>
        <pc:grpChg chg="mod">
          <ac:chgData name="郭晏誠" userId="e3219672-2777-4d19-8d82-f0c196fe9886" providerId="ADAL" clId="{622D6526-C997-4B6E-8166-66D7A23FB44B}" dt="2023-06-05T09:33:32.885" v="12693" actId="165"/>
          <ac:grpSpMkLst>
            <pc:docMk/>
            <pc:sldMk cId="2788688429" sldId="1679"/>
            <ac:grpSpMk id="8" creationId="{87F259CF-4DE3-82D0-96A4-BEB2A254821B}"/>
          </ac:grpSpMkLst>
        </pc:grpChg>
        <pc:grpChg chg="mod">
          <ac:chgData name="郭晏誠" userId="e3219672-2777-4d19-8d82-f0c196fe9886" providerId="ADAL" clId="{622D6526-C997-4B6E-8166-66D7A23FB44B}" dt="2023-06-05T09:33:32.885" v="12693" actId="165"/>
          <ac:grpSpMkLst>
            <pc:docMk/>
            <pc:sldMk cId="2788688429" sldId="1679"/>
            <ac:grpSpMk id="9" creationId="{660133B9-0046-39A9-0B95-E072C2813B4D}"/>
          </ac:grpSpMkLst>
        </pc:grpChg>
        <pc:grpChg chg="mod">
          <ac:chgData name="郭晏誠" userId="e3219672-2777-4d19-8d82-f0c196fe9886" providerId="ADAL" clId="{622D6526-C997-4B6E-8166-66D7A23FB44B}" dt="2023-06-05T09:33:32.885" v="12693" actId="165"/>
          <ac:grpSpMkLst>
            <pc:docMk/>
            <pc:sldMk cId="2788688429" sldId="1679"/>
            <ac:grpSpMk id="10" creationId="{E836E9F7-963E-013C-333E-9DBEC8508B71}"/>
          </ac:grpSpMkLst>
        </pc:grpChg>
        <pc:grpChg chg="add mod topLvl">
          <ac:chgData name="郭晏誠" userId="e3219672-2777-4d19-8d82-f0c196fe9886" providerId="ADAL" clId="{622D6526-C997-4B6E-8166-66D7A23FB44B}" dt="2023-06-05T12:09:24.847" v="13480" actId="1076"/>
          <ac:grpSpMkLst>
            <pc:docMk/>
            <pc:sldMk cId="2788688429" sldId="1679"/>
            <ac:grpSpMk id="20" creationId="{66B44793-AE0D-C717-295E-41F13A42DD03}"/>
          </ac:grpSpMkLst>
        </pc:grpChg>
        <pc:grpChg chg="mod">
          <ac:chgData name="郭晏誠" userId="e3219672-2777-4d19-8d82-f0c196fe9886" providerId="ADAL" clId="{622D6526-C997-4B6E-8166-66D7A23FB44B}" dt="2023-06-05T09:33:44.001" v="12695" actId="207"/>
          <ac:grpSpMkLst>
            <pc:docMk/>
            <pc:sldMk cId="2788688429" sldId="1679"/>
            <ac:grpSpMk id="21" creationId="{BB59242B-5551-1373-DDEB-09E068D1D53C}"/>
          </ac:grpSpMkLst>
        </pc:grpChg>
        <pc:grpChg chg="mod">
          <ac:chgData name="郭晏誠" userId="e3219672-2777-4d19-8d82-f0c196fe9886" providerId="ADAL" clId="{622D6526-C997-4B6E-8166-66D7A23FB44B}" dt="2023-06-05T09:33:44.001" v="12695" actId="207"/>
          <ac:grpSpMkLst>
            <pc:docMk/>
            <pc:sldMk cId="2788688429" sldId="1679"/>
            <ac:grpSpMk id="22" creationId="{0FA5F237-0868-A2B3-D0F3-9472CAEF8527}"/>
          </ac:grpSpMkLst>
        </pc:grpChg>
        <pc:grpChg chg="mod">
          <ac:chgData name="郭晏誠" userId="e3219672-2777-4d19-8d82-f0c196fe9886" providerId="ADAL" clId="{622D6526-C997-4B6E-8166-66D7A23FB44B}" dt="2023-06-05T09:33:44.001" v="12695" actId="207"/>
          <ac:grpSpMkLst>
            <pc:docMk/>
            <pc:sldMk cId="2788688429" sldId="1679"/>
            <ac:grpSpMk id="23" creationId="{9F09EBC1-1176-EDD0-F54F-E608F09DD8CB}"/>
          </ac:grpSpMkLst>
        </pc:grpChg>
        <pc:grpChg chg="add mod topLvl">
          <ac:chgData name="郭晏誠" userId="e3219672-2777-4d19-8d82-f0c196fe9886" providerId="ADAL" clId="{622D6526-C997-4B6E-8166-66D7A23FB44B}" dt="2023-06-05T12:09:24.847" v="13480" actId="1076"/>
          <ac:grpSpMkLst>
            <pc:docMk/>
            <pc:sldMk cId="2788688429" sldId="1679"/>
            <ac:grpSpMk id="33" creationId="{0FFEA40F-6441-9AAA-6AF0-6A72F1696333}"/>
          </ac:grpSpMkLst>
        </pc:grpChg>
        <pc:grpChg chg="mod">
          <ac:chgData name="郭晏誠" userId="e3219672-2777-4d19-8d82-f0c196fe9886" providerId="ADAL" clId="{622D6526-C997-4B6E-8166-66D7A23FB44B}" dt="2023-06-05T09:33:32.885" v="12693" actId="165"/>
          <ac:grpSpMkLst>
            <pc:docMk/>
            <pc:sldMk cId="2788688429" sldId="1679"/>
            <ac:grpSpMk id="34" creationId="{11A3E32E-3767-6B03-13B2-8A0AB32588DF}"/>
          </ac:grpSpMkLst>
        </pc:grpChg>
        <pc:grpChg chg="mod">
          <ac:chgData name="郭晏誠" userId="e3219672-2777-4d19-8d82-f0c196fe9886" providerId="ADAL" clId="{622D6526-C997-4B6E-8166-66D7A23FB44B}" dt="2023-06-05T09:33:32.885" v="12693" actId="165"/>
          <ac:grpSpMkLst>
            <pc:docMk/>
            <pc:sldMk cId="2788688429" sldId="1679"/>
            <ac:grpSpMk id="35" creationId="{2C683AB8-F1F9-5595-93B9-FFE87E544678}"/>
          </ac:grpSpMkLst>
        </pc:grpChg>
        <pc:grpChg chg="mod">
          <ac:chgData name="郭晏誠" userId="e3219672-2777-4d19-8d82-f0c196fe9886" providerId="ADAL" clId="{622D6526-C997-4B6E-8166-66D7A23FB44B}" dt="2023-06-05T09:33:32.885" v="12693" actId="165"/>
          <ac:grpSpMkLst>
            <pc:docMk/>
            <pc:sldMk cId="2788688429" sldId="1679"/>
            <ac:grpSpMk id="36" creationId="{AEF19EB5-EE5D-91CF-E928-343C6837AE8F}"/>
          </ac:grpSpMkLst>
        </pc:grpChg>
        <pc:grpChg chg="add del mod">
          <ac:chgData name="郭晏誠" userId="e3219672-2777-4d19-8d82-f0c196fe9886" providerId="ADAL" clId="{622D6526-C997-4B6E-8166-66D7A23FB44B}" dt="2023-06-05T09:33:32.885" v="12693" actId="165"/>
          <ac:grpSpMkLst>
            <pc:docMk/>
            <pc:sldMk cId="2788688429" sldId="1679"/>
            <ac:grpSpMk id="51" creationId="{C92FD160-F465-1CA2-9E4A-2D3FC2D15F1F}"/>
          </ac:grpSpMkLst>
        </pc:grpChg>
        <pc:grpChg chg="add del mod">
          <ac:chgData name="郭晏誠" userId="e3219672-2777-4d19-8d82-f0c196fe9886" providerId="ADAL" clId="{622D6526-C997-4B6E-8166-66D7A23FB44B}" dt="2023-06-05T09:40:17.499" v="12803" actId="478"/>
          <ac:grpSpMkLst>
            <pc:docMk/>
            <pc:sldMk cId="2788688429" sldId="1679"/>
            <ac:grpSpMk id="52" creationId="{A954CC7F-F49D-B65A-D089-CE777E5EFBDD}"/>
          </ac:grpSpMkLst>
        </pc:grpChg>
        <pc:grpChg chg="mod">
          <ac:chgData name="郭晏誠" userId="e3219672-2777-4d19-8d82-f0c196fe9886" providerId="ADAL" clId="{622D6526-C997-4B6E-8166-66D7A23FB44B}" dt="2023-06-05T09:33:19.952" v="12691"/>
          <ac:grpSpMkLst>
            <pc:docMk/>
            <pc:sldMk cId="2788688429" sldId="1679"/>
            <ac:grpSpMk id="53" creationId="{34779D80-BD3A-B6D0-4958-9991B8F42C66}"/>
          </ac:grpSpMkLst>
        </pc:grpChg>
        <pc:grpChg chg="mod">
          <ac:chgData name="郭晏誠" userId="e3219672-2777-4d19-8d82-f0c196fe9886" providerId="ADAL" clId="{622D6526-C997-4B6E-8166-66D7A23FB44B}" dt="2023-06-05T09:33:19.952" v="12691"/>
          <ac:grpSpMkLst>
            <pc:docMk/>
            <pc:sldMk cId="2788688429" sldId="1679"/>
            <ac:grpSpMk id="54" creationId="{82B732E7-EA4F-2B57-FB62-016C8EA3E153}"/>
          </ac:grpSpMkLst>
        </pc:grpChg>
        <pc:grpChg chg="mod">
          <ac:chgData name="郭晏誠" userId="e3219672-2777-4d19-8d82-f0c196fe9886" providerId="ADAL" clId="{622D6526-C997-4B6E-8166-66D7A23FB44B}" dt="2023-06-05T09:33:19.952" v="12691"/>
          <ac:grpSpMkLst>
            <pc:docMk/>
            <pc:sldMk cId="2788688429" sldId="1679"/>
            <ac:grpSpMk id="55" creationId="{66A26D2E-93F1-C258-BECB-BC45976BFA77}"/>
          </ac:grpSpMkLst>
        </pc:grpChg>
        <pc:grpChg chg="mod">
          <ac:chgData name="郭晏誠" userId="e3219672-2777-4d19-8d82-f0c196fe9886" providerId="ADAL" clId="{622D6526-C997-4B6E-8166-66D7A23FB44B}" dt="2023-06-05T09:33:19.952" v="12691"/>
          <ac:grpSpMkLst>
            <pc:docMk/>
            <pc:sldMk cId="2788688429" sldId="1679"/>
            <ac:grpSpMk id="61" creationId="{F9020209-647B-5BCD-1682-CC4D2A97D828}"/>
          </ac:grpSpMkLst>
        </pc:grpChg>
        <pc:grpChg chg="mod">
          <ac:chgData name="郭晏誠" userId="e3219672-2777-4d19-8d82-f0c196fe9886" providerId="ADAL" clId="{622D6526-C997-4B6E-8166-66D7A23FB44B}" dt="2023-06-05T09:33:19.952" v="12691"/>
          <ac:grpSpMkLst>
            <pc:docMk/>
            <pc:sldMk cId="2788688429" sldId="1679"/>
            <ac:grpSpMk id="62" creationId="{6EE87359-6E75-7FB9-3C56-AF4A0DFC7789}"/>
          </ac:grpSpMkLst>
        </pc:grpChg>
        <pc:grpChg chg="mod">
          <ac:chgData name="郭晏誠" userId="e3219672-2777-4d19-8d82-f0c196fe9886" providerId="ADAL" clId="{622D6526-C997-4B6E-8166-66D7A23FB44B}" dt="2023-06-05T09:33:19.952" v="12691"/>
          <ac:grpSpMkLst>
            <pc:docMk/>
            <pc:sldMk cId="2788688429" sldId="1679"/>
            <ac:grpSpMk id="63" creationId="{5D1FB9C4-E554-7754-F436-308B54DC9750}"/>
          </ac:grpSpMkLst>
        </pc:grpChg>
        <pc:grpChg chg="mod">
          <ac:chgData name="郭晏誠" userId="e3219672-2777-4d19-8d82-f0c196fe9886" providerId="ADAL" clId="{622D6526-C997-4B6E-8166-66D7A23FB44B}" dt="2023-06-05T09:33:19.952" v="12691"/>
          <ac:grpSpMkLst>
            <pc:docMk/>
            <pc:sldMk cId="2788688429" sldId="1679"/>
            <ac:grpSpMk id="73" creationId="{60FAA102-C4D8-2633-150C-F3BBFE76B120}"/>
          </ac:grpSpMkLst>
        </pc:grpChg>
        <pc:grpChg chg="mod">
          <ac:chgData name="郭晏誠" userId="e3219672-2777-4d19-8d82-f0c196fe9886" providerId="ADAL" clId="{622D6526-C997-4B6E-8166-66D7A23FB44B}" dt="2023-06-05T09:33:19.952" v="12691"/>
          <ac:grpSpMkLst>
            <pc:docMk/>
            <pc:sldMk cId="2788688429" sldId="1679"/>
            <ac:grpSpMk id="74" creationId="{7E182F23-76E8-8877-619F-F72E51F64636}"/>
          </ac:grpSpMkLst>
        </pc:grpChg>
        <pc:grpChg chg="mod">
          <ac:chgData name="郭晏誠" userId="e3219672-2777-4d19-8d82-f0c196fe9886" providerId="ADAL" clId="{622D6526-C997-4B6E-8166-66D7A23FB44B}" dt="2023-06-05T09:33:19.952" v="12691"/>
          <ac:grpSpMkLst>
            <pc:docMk/>
            <pc:sldMk cId="2788688429" sldId="1679"/>
            <ac:grpSpMk id="75" creationId="{2B1211E9-EAC5-5695-E52D-8E6B08B7859C}"/>
          </ac:grpSpMkLst>
        </pc:grpChg>
        <pc:grpChg chg="mod">
          <ac:chgData name="郭晏誠" userId="e3219672-2777-4d19-8d82-f0c196fe9886" providerId="ADAL" clId="{622D6526-C997-4B6E-8166-66D7A23FB44B}" dt="2023-06-05T09:33:19.952" v="12691"/>
          <ac:grpSpMkLst>
            <pc:docMk/>
            <pc:sldMk cId="2788688429" sldId="1679"/>
            <ac:grpSpMk id="85" creationId="{7573C219-A07F-A86A-E309-59FEFAD91012}"/>
          </ac:grpSpMkLst>
        </pc:grpChg>
        <pc:grpChg chg="mod">
          <ac:chgData name="郭晏誠" userId="e3219672-2777-4d19-8d82-f0c196fe9886" providerId="ADAL" clId="{622D6526-C997-4B6E-8166-66D7A23FB44B}" dt="2023-06-05T09:33:19.952" v="12691"/>
          <ac:grpSpMkLst>
            <pc:docMk/>
            <pc:sldMk cId="2788688429" sldId="1679"/>
            <ac:grpSpMk id="86" creationId="{44D2DFAC-3E22-E3F7-B9EE-793E6049B263}"/>
          </ac:grpSpMkLst>
        </pc:grpChg>
        <pc:grpChg chg="mod">
          <ac:chgData name="郭晏誠" userId="e3219672-2777-4d19-8d82-f0c196fe9886" providerId="ADAL" clId="{622D6526-C997-4B6E-8166-66D7A23FB44B}" dt="2023-06-05T09:33:19.952" v="12691"/>
          <ac:grpSpMkLst>
            <pc:docMk/>
            <pc:sldMk cId="2788688429" sldId="1679"/>
            <ac:grpSpMk id="87" creationId="{D8F60BEC-A7BE-1C8E-A48C-53D193CA554E}"/>
          </ac:grpSpMkLst>
        </pc:grpChg>
        <pc:grpChg chg="add del mod">
          <ac:chgData name="郭晏誠" userId="e3219672-2777-4d19-8d82-f0c196fe9886" providerId="ADAL" clId="{622D6526-C997-4B6E-8166-66D7A23FB44B}" dt="2023-06-05T09:43:17.604" v="12893" actId="478"/>
          <ac:grpSpMkLst>
            <pc:docMk/>
            <pc:sldMk cId="2788688429" sldId="1679"/>
            <ac:grpSpMk id="103" creationId="{8BB8C57E-7820-8853-25A2-1E48B72B0393}"/>
          </ac:grpSpMkLst>
        </pc:grpChg>
        <pc:grpChg chg="mod">
          <ac:chgData name="郭晏誠" userId="e3219672-2777-4d19-8d82-f0c196fe9886" providerId="ADAL" clId="{622D6526-C997-4B6E-8166-66D7A23FB44B}" dt="2023-06-05T09:38:34.779" v="12747"/>
          <ac:grpSpMkLst>
            <pc:docMk/>
            <pc:sldMk cId="2788688429" sldId="1679"/>
            <ac:grpSpMk id="104" creationId="{C5E2AE3A-B140-6897-CDA1-E0317F85A9C6}"/>
          </ac:grpSpMkLst>
        </pc:grpChg>
        <pc:grpChg chg="mod">
          <ac:chgData name="郭晏誠" userId="e3219672-2777-4d19-8d82-f0c196fe9886" providerId="ADAL" clId="{622D6526-C997-4B6E-8166-66D7A23FB44B}" dt="2023-06-05T09:38:34.779" v="12747"/>
          <ac:grpSpMkLst>
            <pc:docMk/>
            <pc:sldMk cId="2788688429" sldId="1679"/>
            <ac:grpSpMk id="105" creationId="{D3B64F98-D922-4BC3-58CC-65AF7D37C42F}"/>
          </ac:grpSpMkLst>
        </pc:grpChg>
        <pc:grpChg chg="mod">
          <ac:chgData name="郭晏誠" userId="e3219672-2777-4d19-8d82-f0c196fe9886" providerId="ADAL" clId="{622D6526-C997-4B6E-8166-66D7A23FB44B}" dt="2023-06-05T09:38:34.779" v="12747"/>
          <ac:grpSpMkLst>
            <pc:docMk/>
            <pc:sldMk cId="2788688429" sldId="1679"/>
            <ac:grpSpMk id="106" creationId="{62187B9A-33B8-AB84-7793-85A7A4027E6E}"/>
          </ac:grpSpMkLst>
        </pc:grpChg>
        <pc:grpChg chg="add mod">
          <ac:chgData name="郭晏誠" userId="e3219672-2777-4d19-8d82-f0c196fe9886" providerId="ADAL" clId="{622D6526-C997-4B6E-8166-66D7A23FB44B}" dt="2023-06-05T12:09:24.847" v="13480" actId="1076"/>
          <ac:grpSpMkLst>
            <pc:docMk/>
            <pc:sldMk cId="2788688429" sldId="1679"/>
            <ac:grpSpMk id="116" creationId="{0A147A69-E9F2-31D7-8EAD-DD48ADF0FBFD}"/>
          </ac:grpSpMkLst>
        </pc:grpChg>
        <pc:grpChg chg="add del mod">
          <ac:chgData name="郭晏誠" userId="e3219672-2777-4d19-8d82-f0c196fe9886" providerId="ADAL" clId="{622D6526-C997-4B6E-8166-66D7A23FB44B}" dt="2023-06-05T10:51:11.156" v="12918" actId="165"/>
          <ac:grpSpMkLst>
            <pc:docMk/>
            <pc:sldMk cId="2788688429" sldId="1679"/>
            <ac:grpSpMk id="125" creationId="{FD3A7E82-7930-9D7E-190B-2727F57AF4AE}"/>
          </ac:grpSpMkLst>
        </pc:grpChg>
        <pc:grpChg chg="del mod topLvl">
          <ac:chgData name="郭晏誠" userId="e3219672-2777-4d19-8d82-f0c196fe9886" providerId="ADAL" clId="{622D6526-C997-4B6E-8166-66D7A23FB44B}" dt="2023-06-05T10:54:54.323" v="12984" actId="478"/>
          <ac:grpSpMkLst>
            <pc:docMk/>
            <pc:sldMk cId="2788688429" sldId="1679"/>
            <ac:grpSpMk id="126" creationId="{D5ED398A-DA90-8CE7-71F1-58623A60B11E}"/>
          </ac:grpSpMkLst>
        </pc:grpChg>
        <pc:grpChg chg="del mod topLvl">
          <ac:chgData name="郭晏誠" userId="e3219672-2777-4d19-8d82-f0c196fe9886" providerId="ADAL" clId="{622D6526-C997-4B6E-8166-66D7A23FB44B}" dt="2023-06-05T10:54:53.205" v="12983" actId="478"/>
          <ac:grpSpMkLst>
            <pc:docMk/>
            <pc:sldMk cId="2788688429" sldId="1679"/>
            <ac:grpSpMk id="127" creationId="{6B788E28-5EA5-B434-CD69-9554C8921CF7}"/>
          </ac:grpSpMkLst>
        </pc:grpChg>
        <pc:grpChg chg="del mod topLvl">
          <ac:chgData name="郭晏誠" userId="e3219672-2777-4d19-8d82-f0c196fe9886" providerId="ADAL" clId="{622D6526-C997-4B6E-8166-66D7A23FB44B}" dt="2023-06-05T10:51:15.659" v="12919" actId="165"/>
          <ac:grpSpMkLst>
            <pc:docMk/>
            <pc:sldMk cId="2788688429" sldId="1679"/>
            <ac:grpSpMk id="128" creationId="{CB1ECCC4-D1A5-366C-9272-9FB0487556DE}"/>
          </ac:grpSpMkLst>
        </pc:grpChg>
        <pc:grpChg chg="add del mod">
          <ac:chgData name="郭晏誠" userId="e3219672-2777-4d19-8d82-f0c196fe9886" providerId="ADAL" clId="{622D6526-C997-4B6E-8166-66D7A23FB44B}" dt="2023-06-05T10:56:33.823" v="13014" actId="478"/>
          <ac:grpSpMkLst>
            <pc:docMk/>
            <pc:sldMk cId="2788688429" sldId="1679"/>
            <ac:grpSpMk id="138" creationId="{23D40BBB-5F81-DAAF-C56A-ED506BE4F0C6}"/>
          </ac:grpSpMkLst>
        </pc:grpChg>
        <pc:grpChg chg="mod">
          <ac:chgData name="郭晏誠" userId="e3219672-2777-4d19-8d82-f0c196fe9886" providerId="ADAL" clId="{622D6526-C997-4B6E-8166-66D7A23FB44B}" dt="2023-06-05T10:50:00.174" v="12911"/>
          <ac:grpSpMkLst>
            <pc:docMk/>
            <pc:sldMk cId="2788688429" sldId="1679"/>
            <ac:grpSpMk id="139" creationId="{8750A46F-E2A6-8B1A-D44F-A3909A77D162}"/>
          </ac:grpSpMkLst>
        </pc:grpChg>
        <pc:grpChg chg="mod">
          <ac:chgData name="郭晏誠" userId="e3219672-2777-4d19-8d82-f0c196fe9886" providerId="ADAL" clId="{622D6526-C997-4B6E-8166-66D7A23FB44B}" dt="2023-06-05T10:50:00.174" v="12911"/>
          <ac:grpSpMkLst>
            <pc:docMk/>
            <pc:sldMk cId="2788688429" sldId="1679"/>
            <ac:grpSpMk id="140" creationId="{996EDBCB-3226-77EE-7D31-3BAA840BC123}"/>
          </ac:grpSpMkLst>
        </pc:grpChg>
        <pc:grpChg chg="mod">
          <ac:chgData name="郭晏誠" userId="e3219672-2777-4d19-8d82-f0c196fe9886" providerId="ADAL" clId="{622D6526-C997-4B6E-8166-66D7A23FB44B}" dt="2023-06-05T10:50:00.174" v="12911"/>
          <ac:grpSpMkLst>
            <pc:docMk/>
            <pc:sldMk cId="2788688429" sldId="1679"/>
            <ac:grpSpMk id="141" creationId="{47A8735F-156F-74A7-AA41-10F8C1311A1A}"/>
          </ac:grpSpMkLst>
        </pc:grpChg>
        <pc:grpChg chg="add del mod ord">
          <ac:chgData name="郭晏誠" userId="e3219672-2777-4d19-8d82-f0c196fe9886" providerId="ADAL" clId="{622D6526-C997-4B6E-8166-66D7A23FB44B}" dt="2023-06-05T10:55:18.500" v="12992" actId="165"/>
          <ac:grpSpMkLst>
            <pc:docMk/>
            <pc:sldMk cId="2788688429" sldId="1679"/>
            <ac:grpSpMk id="151" creationId="{D029A19F-E604-5100-D1A7-7E3D3D768283}"/>
          </ac:grpSpMkLst>
        </pc:grpChg>
        <pc:grpChg chg="del mod topLvl">
          <ac:chgData name="郭晏誠" userId="e3219672-2777-4d19-8d82-f0c196fe9886" providerId="ADAL" clId="{622D6526-C997-4B6E-8166-66D7A23FB44B}" dt="2023-06-05T10:58:48.344" v="13059" actId="478"/>
          <ac:grpSpMkLst>
            <pc:docMk/>
            <pc:sldMk cId="2788688429" sldId="1679"/>
            <ac:grpSpMk id="152" creationId="{11DF3416-E497-B593-E070-35C99E1085F7}"/>
          </ac:grpSpMkLst>
        </pc:grpChg>
        <pc:grpChg chg="del mod topLvl">
          <ac:chgData name="郭晏誠" userId="e3219672-2777-4d19-8d82-f0c196fe9886" providerId="ADAL" clId="{622D6526-C997-4B6E-8166-66D7A23FB44B}" dt="2023-06-05T10:58:47.129" v="13058" actId="478"/>
          <ac:grpSpMkLst>
            <pc:docMk/>
            <pc:sldMk cId="2788688429" sldId="1679"/>
            <ac:grpSpMk id="153" creationId="{441FFE2E-C6D7-9E00-B754-81CE043EDE45}"/>
          </ac:grpSpMkLst>
        </pc:grpChg>
        <pc:grpChg chg="del mod topLvl">
          <ac:chgData name="郭晏誠" userId="e3219672-2777-4d19-8d82-f0c196fe9886" providerId="ADAL" clId="{622D6526-C997-4B6E-8166-66D7A23FB44B}" dt="2023-06-05T10:55:21.942" v="12993" actId="165"/>
          <ac:grpSpMkLst>
            <pc:docMk/>
            <pc:sldMk cId="2788688429" sldId="1679"/>
            <ac:grpSpMk id="154" creationId="{4F04A092-9E5D-754C-FD4D-33A5BF3E7D87}"/>
          </ac:grpSpMkLst>
        </pc:grpChg>
        <pc:grpChg chg="add del mod">
          <ac:chgData name="郭晏誠" userId="e3219672-2777-4d19-8d82-f0c196fe9886" providerId="ADAL" clId="{622D6526-C997-4B6E-8166-66D7A23FB44B}" dt="2023-06-05T10:59:21.418" v="13067" actId="165"/>
          <ac:grpSpMkLst>
            <pc:docMk/>
            <pc:sldMk cId="2788688429" sldId="1679"/>
            <ac:grpSpMk id="169" creationId="{CDBC1057-A684-844B-E59A-CCCEE597D1B3}"/>
          </ac:grpSpMkLst>
        </pc:grpChg>
        <pc:grpChg chg="add del mod">
          <ac:chgData name="郭晏誠" userId="e3219672-2777-4d19-8d82-f0c196fe9886" providerId="ADAL" clId="{622D6526-C997-4B6E-8166-66D7A23FB44B}" dt="2023-06-05T10:55:30.557" v="12996" actId="165"/>
          <ac:grpSpMkLst>
            <pc:docMk/>
            <pc:sldMk cId="2788688429" sldId="1679"/>
            <ac:grpSpMk id="177" creationId="{41D3A242-DEE5-2A7D-6E28-6720E89FE5F5}"/>
          </ac:grpSpMkLst>
        </pc:grpChg>
        <pc:grpChg chg="add mod">
          <ac:chgData name="郭晏誠" userId="e3219672-2777-4d19-8d82-f0c196fe9886" providerId="ADAL" clId="{622D6526-C997-4B6E-8166-66D7A23FB44B}" dt="2023-06-05T10:55:58.075" v="13004" actId="164"/>
          <ac:grpSpMkLst>
            <pc:docMk/>
            <pc:sldMk cId="2788688429" sldId="1679"/>
            <ac:grpSpMk id="178" creationId="{0378EF4E-9CA2-83CF-E06C-5BC39E916526}"/>
          </ac:grpSpMkLst>
        </pc:grpChg>
        <pc:grpChg chg="add mod">
          <ac:chgData name="郭晏誠" userId="e3219672-2777-4d19-8d82-f0c196fe9886" providerId="ADAL" clId="{622D6526-C997-4B6E-8166-66D7A23FB44B}" dt="2023-06-05T10:55:58.075" v="13004" actId="164"/>
          <ac:grpSpMkLst>
            <pc:docMk/>
            <pc:sldMk cId="2788688429" sldId="1679"/>
            <ac:grpSpMk id="179" creationId="{71EFBE8E-7CC7-8F8A-9C4E-F72550CC946A}"/>
          </ac:grpSpMkLst>
        </pc:grpChg>
        <pc:grpChg chg="add mod">
          <ac:chgData name="郭晏誠" userId="e3219672-2777-4d19-8d82-f0c196fe9886" providerId="ADAL" clId="{622D6526-C997-4B6E-8166-66D7A23FB44B}" dt="2023-06-05T10:55:58.075" v="13004" actId="164"/>
          <ac:grpSpMkLst>
            <pc:docMk/>
            <pc:sldMk cId="2788688429" sldId="1679"/>
            <ac:grpSpMk id="182" creationId="{827A59B6-80EF-5A3E-3A82-F84AE607FCA8}"/>
          </ac:grpSpMkLst>
        </pc:grpChg>
        <pc:grpChg chg="add mod">
          <ac:chgData name="郭晏誠" userId="e3219672-2777-4d19-8d82-f0c196fe9886" providerId="ADAL" clId="{622D6526-C997-4B6E-8166-66D7A23FB44B}" dt="2023-06-05T10:56:32.028" v="13013" actId="164"/>
          <ac:grpSpMkLst>
            <pc:docMk/>
            <pc:sldMk cId="2788688429" sldId="1679"/>
            <ac:grpSpMk id="185" creationId="{D4E656EA-89D3-0C66-DCDB-A76993FF8624}"/>
          </ac:grpSpMkLst>
        </pc:grpChg>
        <pc:grpChg chg="add mod ord">
          <ac:chgData name="郭晏誠" userId="e3219672-2777-4d19-8d82-f0c196fe9886" providerId="ADAL" clId="{622D6526-C997-4B6E-8166-66D7A23FB44B}" dt="2023-06-05T10:56:32.028" v="13013" actId="164"/>
          <ac:grpSpMkLst>
            <pc:docMk/>
            <pc:sldMk cId="2788688429" sldId="1679"/>
            <ac:grpSpMk id="186" creationId="{E5CBD6DC-7B43-9A36-9982-EC5D435A88B6}"/>
          </ac:grpSpMkLst>
        </pc:grpChg>
        <pc:grpChg chg="mod">
          <ac:chgData name="郭晏誠" userId="e3219672-2777-4d19-8d82-f0c196fe9886" providerId="ADAL" clId="{622D6526-C997-4B6E-8166-66D7A23FB44B}" dt="2023-06-05T10:55:58.872" v="13005"/>
          <ac:grpSpMkLst>
            <pc:docMk/>
            <pc:sldMk cId="2788688429" sldId="1679"/>
            <ac:grpSpMk id="187" creationId="{884BAACD-B268-A3C4-C09B-49412D339B0C}"/>
          </ac:grpSpMkLst>
        </pc:grpChg>
        <pc:grpChg chg="mod">
          <ac:chgData name="郭晏誠" userId="e3219672-2777-4d19-8d82-f0c196fe9886" providerId="ADAL" clId="{622D6526-C997-4B6E-8166-66D7A23FB44B}" dt="2023-06-05T10:55:58.872" v="13005"/>
          <ac:grpSpMkLst>
            <pc:docMk/>
            <pc:sldMk cId="2788688429" sldId="1679"/>
            <ac:grpSpMk id="188" creationId="{7E799C33-1BE0-277E-9FBA-676B817BBEAB}"/>
          </ac:grpSpMkLst>
        </pc:grpChg>
        <pc:grpChg chg="mod">
          <ac:chgData name="郭晏誠" userId="e3219672-2777-4d19-8d82-f0c196fe9886" providerId="ADAL" clId="{622D6526-C997-4B6E-8166-66D7A23FB44B}" dt="2023-06-05T10:55:58.872" v="13005"/>
          <ac:grpSpMkLst>
            <pc:docMk/>
            <pc:sldMk cId="2788688429" sldId="1679"/>
            <ac:grpSpMk id="189" creationId="{BBFEFF86-C133-02C4-9C40-08DA8F0B4AD4}"/>
          </ac:grpSpMkLst>
        </pc:grpChg>
        <pc:grpChg chg="add mod ord">
          <ac:chgData name="郭晏誠" userId="e3219672-2777-4d19-8d82-f0c196fe9886" providerId="ADAL" clId="{622D6526-C997-4B6E-8166-66D7A23FB44B}" dt="2023-06-05T10:56:32.028" v="13013" actId="164"/>
          <ac:grpSpMkLst>
            <pc:docMk/>
            <pc:sldMk cId="2788688429" sldId="1679"/>
            <ac:grpSpMk id="196" creationId="{7162B0F7-980A-F11D-2D78-B9FF01E3570F}"/>
          </ac:grpSpMkLst>
        </pc:grpChg>
        <pc:grpChg chg="mod">
          <ac:chgData name="郭晏誠" userId="e3219672-2777-4d19-8d82-f0c196fe9886" providerId="ADAL" clId="{622D6526-C997-4B6E-8166-66D7A23FB44B}" dt="2023-06-05T10:56:04.803" v="13008"/>
          <ac:grpSpMkLst>
            <pc:docMk/>
            <pc:sldMk cId="2788688429" sldId="1679"/>
            <ac:grpSpMk id="197" creationId="{4B7B2122-6897-E38C-7B8A-D47F0D14DE2E}"/>
          </ac:grpSpMkLst>
        </pc:grpChg>
        <pc:grpChg chg="mod">
          <ac:chgData name="郭晏誠" userId="e3219672-2777-4d19-8d82-f0c196fe9886" providerId="ADAL" clId="{622D6526-C997-4B6E-8166-66D7A23FB44B}" dt="2023-06-05T10:56:04.803" v="13008"/>
          <ac:grpSpMkLst>
            <pc:docMk/>
            <pc:sldMk cId="2788688429" sldId="1679"/>
            <ac:grpSpMk id="198" creationId="{F8829619-0060-90A8-B590-577FD9F61346}"/>
          </ac:grpSpMkLst>
        </pc:grpChg>
        <pc:grpChg chg="mod">
          <ac:chgData name="郭晏誠" userId="e3219672-2777-4d19-8d82-f0c196fe9886" providerId="ADAL" clId="{622D6526-C997-4B6E-8166-66D7A23FB44B}" dt="2023-06-05T10:56:04.803" v="13008"/>
          <ac:grpSpMkLst>
            <pc:docMk/>
            <pc:sldMk cId="2788688429" sldId="1679"/>
            <ac:grpSpMk id="199" creationId="{B36002BE-2840-D2EC-7CC8-82527ACAFB56}"/>
          </ac:grpSpMkLst>
        </pc:grpChg>
        <pc:grpChg chg="add mod">
          <ac:chgData name="郭晏誠" userId="e3219672-2777-4d19-8d82-f0c196fe9886" providerId="ADAL" clId="{622D6526-C997-4B6E-8166-66D7A23FB44B}" dt="2023-06-05T12:09:24.847" v="13480" actId="1076"/>
          <ac:grpSpMkLst>
            <pc:docMk/>
            <pc:sldMk cId="2788688429" sldId="1679"/>
            <ac:grpSpMk id="206" creationId="{D2936F9F-6DA1-6EEF-3741-825F3F9F0BBD}"/>
          </ac:grpSpMkLst>
        </pc:grpChg>
        <pc:grpChg chg="add del mod">
          <ac:chgData name="郭晏誠" userId="e3219672-2777-4d19-8d82-f0c196fe9886" providerId="ADAL" clId="{622D6526-C997-4B6E-8166-66D7A23FB44B}" dt="2023-06-05T10:56:40.719" v="13017" actId="165"/>
          <ac:grpSpMkLst>
            <pc:docMk/>
            <pc:sldMk cId="2788688429" sldId="1679"/>
            <ac:grpSpMk id="207" creationId="{38E024E4-1389-E349-467B-D2E2DA907572}"/>
          </ac:grpSpMkLst>
        </pc:grpChg>
        <pc:grpChg chg="del mod topLvl">
          <ac:chgData name="郭晏誠" userId="e3219672-2777-4d19-8d82-f0c196fe9886" providerId="ADAL" clId="{622D6526-C997-4B6E-8166-66D7A23FB44B}" dt="2023-06-05T10:57:05.685" v="13022" actId="165"/>
          <ac:grpSpMkLst>
            <pc:docMk/>
            <pc:sldMk cId="2788688429" sldId="1679"/>
            <ac:grpSpMk id="208" creationId="{B2AAE0FD-C9D9-7002-555D-E93648DCCE7C}"/>
          </ac:grpSpMkLst>
        </pc:grpChg>
        <pc:grpChg chg="del mod topLvl">
          <ac:chgData name="郭晏誠" userId="e3219672-2777-4d19-8d82-f0c196fe9886" providerId="ADAL" clId="{622D6526-C997-4B6E-8166-66D7A23FB44B}" dt="2023-06-05T10:57:05.685" v="13022" actId="165"/>
          <ac:grpSpMkLst>
            <pc:docMk/>
            <pc:sldMk cId="2788688429" sldId="1679"/>
            <ac:grpSpMk id="209" creationId="{B988026E-7FC4-7AEC-CA33-02BE5E8AAD1D}"/>
          </ac:grpSpMkLst>
        </pc:grpChg>
        <pc:grpChg chg="del mod topLvl">
          <ac:chgData name="郭晏誠" userId="e3219672-2777-4d19-8d82-f0c196fe9886" providerId="ADAL" clId="{622D6526-C997-4B6E-8166-66D7A23FB44B}" dt="2023-06-05T10:56:43.929" v="13018" actId="165"/>
          <ac:grpSpMkLst>
            <pc:docMk/>
            <pc:sldMk cId="2788688429" sldId="1679"/>
            <ac:grpSpMk id="210" creationId="{B7CEFB06-7569-1376-9CA7-10C257A53D71}"/>
          </ac:grpSpMkLst>
        </pc:grpChg>
        <pc:grpChg chg="del mod topLvl">
          <ac:chgData name="郭晏誠" userId="e3219672-2777-4d19-8d82-f0c196fe9886" providerId="ADAL" clId="{622D6526-C997-4B6E-8166-66D7A23FB44B}" dt="2023-06-05T10:56:57.420" v="13021" actId="165"/>
          <ac:grpSpMkLst>
            <pc:docMk/>
            <pc:sldMk cId="2788688429" sldId="1679"/>
            <ac:grpSpMk id="211" creationId="{7845EDC8-C1A1-1CCF-4880-240D3E60797D}"/>
          </ac:grpSpMkLst>
        </pc:grpChg>
        <pc:grpChg chg="del mod topLvl">
          <ac:chgData name="郭晏誠" userId="e3219672-2777-4d19-8d82-f0c196fe9886" providerId="ADAL" clId="{622D6526-C997-4B6E-8166-66D7A23FB44B}" dt="2023-06-05T10:57:05.685" v="13022" actId="165"/>
          <ac:grpSpMkLst>
            <pc:docMk/>
            <pc:sldMk cId="2788688429" sldId="1679"/>
            <ac:grpSpMk id="212" creationId="{9045A588-EC9E-40FA-9A43-AF6076156337}"/>
          </ac:grpSpMkLst>
        </pc:grpChg>
        <pc:grpChg chg="del mod topLvl">
          <ac:chgData name="郭晏誠" userId="e3219672-2777-4d19-8d82-f0c196fe9886" providerId="ADAL" clId="{622D6526-C997-4B6E-8166-66D7A23FB44B}" dt="2023-06-05T10:57:05.685" v="13022" actId="165"/>
          <ac:grpSpMkLst>
            <pc:docMk/>
            <pc:sldMk cId="2788688429" sldId="1679"/>
            <ac:grpSpMk id="213" creationId="{8030372C-6BDE-4570-3961-F49922C83763}"/>
          </ac:grpSpMkLst>
        </pc:grpChg>
        <pc:grpChg chg="del mod topLvl">
          <ac:chgData name="郭晏誠" userId="e3219672-2777-4d19-8d82-f0c196fe9886" providerId="ADAL" clId="{622D6526-C997-4B6E-8166-66D7A23FB44B}" dt="2023-06-05T10:57:48.571" v="13038" actId="478"/>
          <ac:grpSpMkLst>
            <pc:docMk/>
            <pc:sldMk cId="2788688429" sldId="1679"/>
            <ac:grpSpMk id="220" creationId="{62231776-CFCA-25EA-7A3F-92EAC6148D30}"/>
          </ac:grpSpMkLst>
        </pc:grpChg>
        <pc:grpChg chg="del mod topLvl">
          <ac:chgData name="郭晏誠" userId="e3219672-2777-4d19-8d82-f0c196fe9886" providerId="ADAL" clId="{622D6526-C997-4B6E-8166-66D7A23FB44B}" dt="2023-06-05T10:57:46.461" v="13035" actId="478"/>
          <ac:grpSpMkLst>
            <pc:docMk/>
            <pc:sldMk cId="2788688429" sldId="1679"/>
            <ac:grpSpMk id="221" creationId="{AD0DA50C-01FE-3F8F-C592-59EAF6DE345D}"/>
          </ac:grpSpMkLst>
        </pc:grpChg>
        <pc:grpChg chg="del mod topLvl">
          <ac:chgData name="郭晏誠" userId="e3219672-2777-4d19-8d82-f0c196fe9886" providerId="ADAL" clId="{622D6526-C997-4B6E-8166-66D7A23FB44B}" dt="2023-06-05T10:57:44.438" v="13032" actId="478"/>
          <ac:grpSpMkLst>
            <pc:docMk/>
            <pc:sldMk cId="2788688429" sldId="1679"/>
            <ac:grpSpMk id="222" creationId="{42E23899-90AE-CF1D-5005-4F8D2E9F3C5B}"/>
          </ac:grpSpMkLst>
        </pc:grpChg>
        <pc:grpChg chg="del mod topLvl">
          <ac:chgData name="郭晏誠" userId="e3219672-2777-4d19-8d82-f0c196fe9886" providerId="ADAL" clId="{622D6526-C997-4B6E-8166-66D7A23FB44B}" dt="2023-06-05T10:57:47.863" v="13037" actId="478"/>
          <ac:grpSpMkLst>
            <pc:docMk/>
            <pc:sldMk cId="2788688429" sldId="1679"/>
            <ac:grpSpMk id="229" creationId="{63A8D9FC-107F-AE91-75F4-AA5F58081CAE}"/>
          </ac:grpSpMkLst>
        </pc:grpChg>
        <pc:grpChg chg="del mod topLvl">
          <ac:chgData name="郭晏誠" userId="e3219672-2777-4d19-8d82-f0c196fe9886" providerId="ADAL" clId="{622D6526-C997-4B6E-8166-66D7A23FB44B}" dt="2023-06-05T10:57:47.108" v="13036" actId="478"/>
          <ac:grpSpMkLst>
            <pc:docMk/>
            <pc:sldMk cId="2788688429" sldId="1679"/>
            <ac:grpSpMk id="230" creationId="{08C1FFC0-03A0-6CAC-BFB4-B6B21C627199}"/>
          </ac:grpSpMkLst>
        </pc:grpChg>
        <pc:grpChg chg="del mod topLvl">
          <ac:chgData name="郭晏誠" userId="e3219672-2777-4d19-8d82-f0c196fe9886" providerId="ADAL" clId="{622D6526-C997-4B6E-8166-66D7A23FB44B}" dt="2023-06-05T10:57:45.371" v="13034" actId="478"/>
          <ac:grpSpMkLst>
            <pc:docMk/>
            <pc:sldMk cId="2788688429" sldId="1679"/>
            <ac:grpSpMk id="231" creationId="{78DB8757-C224-B04E-FD24-74BF80B62FE9}"/>
          </ac:grpSpMkLst>
        </pc:grpChg>
        <pc:grpChg chg="add mod">
          <ac:chgData name="郭晏誠" userId="e3219672-2777-4d19-8d82-f0c196fe9886" providerId="ADAL" clId="{622D6526-C997-4B6E-8166-66D7A23FB44B}" dt="2023-06-05T10:56:50.181" v="13020" actId="571"/>
          <ac:grpSpMkLst>
            <pc:docMk/>
            <pc:sldMk cId="2788688429" sldId="1679"/>
            <ac:grpSpMk id="238" creationId="{BA51CD72-8EAC-F467-2CF2-C7EB94E3CDDC}"/>
          </ac:grpSpMkLst>
        </pc:grpChg>
        <pc:grpChg chg="add mod">
          <ac:chgData name="郭晏誠" userId="e3219672-2777-4d19-8d82-f0c196fe9886" providerId="ADAL" clId="{622D6526-C997-4B6E-8166-66D7A23FB44B}" dt="2023-06-05T10:58:11.099" v="13048" actId="164"/>
          <ac:grpSpMkLst>
            <pc:docMk/>
            <pc:sldMk cId="2788688429" sldId="1679"/>
            <ac:grpSpMk id="241" creationId="{26810E76-B365-F237-4938-56B7D22BF165}"/>
          </ac:grpSpMkLst>
        </pc:grpChg>
        <pc:grpChg chg="add mod">
          <ac:chgData name="郭晏誠" userId="e3219672-2777-4d19-8d82-f0c196fe9886" providerId="ADAL" clId="{622D6526-C997-4B6E-8166-66D7A23FB44B}" dt="2023-06-05T10:58:11.099" v="13048" actId="164"/>
          <ac:grpSpMkLst>
            <pc:docMk/>
            <pc:sldMk cId="2788688429" sldId="1679"/>
            <ac:grpSpMk id="242" creationId="{40B9507F-E0DA-D271-7AD7-FA779C779FEB}"/>
          </ac:grpSpMkLst>
        </pc:grpChg>
        <pc:grpChg chg="add mod">
          <ac:chgData name="郭晏誠" userId="e3219672-2777-4d19-8d82-f0c196fe9886" providerId="ADAL" clId="{622D6526-C997-4B6E-8166-66D7A23FB44B}" dt="2023-06-05T10:58:11.099" v="13048" actId="164"/>
          <ac:grpSpMkLst>
            <pc:docMk/>
            <pc:sldMk cId="2788688429" sldId="1679"/>
            <ac:grpSpMk id="245" creationId="{D1F36CCC-5B0D-B160-5746-F5E670585B49}"/>
          </ac:grpSpMkLst>
        </pc:grpChg>
        <pc:grpChg chg="add mod">
          <ac:chgData name="郭晏誠" userId="e3219672-2777-4d19-8d82-f0c196fe9886" providerId="ADAL" clId="{622D6526-C997-4B6E-8166-66D7A23FB44B}" dt="2023-06-05T10:58:43.457" v="13057" actId="164"/>
          <ac:grpSpMkLst>
            <pc:docMk/>
            <pc:sldMk cId="2788688429" sldId="1679"/>
            <ac:grpSpMk id="248" creationId="{426BF7BB-004E-68BA-A1DB-77C2F2AD2383}"/>
          </ac:grpSpMkLst>
        </pc:grpChg>
        <pc:grpChg chg="add mod ord">
          <ac:chgData name="郭晏誠" userId="e3219672-2777-4d19-8d82-f0c196fe9886" providerId="ADAL" clId="{622D6526-C997-4B6E-8166-66D7A23FB44B}" dt="2023-06-05T10:58:43.457" v="13057" actId="164"/>
          <ac:grpSpMkLst>
            <pc:docMk/>
            <pc:sldMk cId="2788688429" sldId="1679"/>
            <ac:grpSpMk id="249" creationId="{C06DC5C9-9B73-E137-AE54-BA568581982C}"/>
          </ac:grpSpMkLst>
        </pc:grpChg>
        <pc:grpChg chg="mod">
          <ac:chgData name="郭晏誠" userId="e3219672-2777-4d19-8d82-f0c196fe9886" providerId="ADAL" clId="{622D6526-C997-4B6E-8166-66D7A23FB44B}" dt="2023-06-05T10:58:13.155" v="13049"/>
          <ac:grpSpMkLst>
            <pc:docMk/>
            <pc:sldMk cId="2788688429" sldId="1679"/>
            <ac:grpSpMk id="250" creationId="{99F57BB5-7493-DAB9-E798-73C600061BF3}"/>
          </ac:grpSpMkLst>
        </pc:grpChg>
        <pc:grpChg chg="mod">
          <ac:chgData name="郭晏誠" userId="e3219672-2777-4d19-8d82-f0c196fe9886" providerId="ADAL" clId="{622D6526-C997-4B6E-8166-66D7A23FB44B}" dt="2023-06-05T10:58:13.155" v="13049"/>
          <ac:grpSpMkLst>
            <pc:docMk/>
            <pc:sldMk cId="2788688429" sldId="1679"/>
            <ac:grpSpMk id="251" creationId="{D5B31272-2363-1A71-D8C7-5FEA22C00560}"/>
          </ac:grpSpMkLst>
        </pc:grpChg>
        <pc:grpChg chg="mod">
          <ac:chgData name="郭晏誠" userId="e3219672-2777-4d19-8d82-f0c196fe9886" providerId="ADAL" clId="{622D6526-C997-4B6E-8166-66D7A23FB44B}" dt="2023-06-05T10:58:13.155" v="13049"/>
          <ac:grpSpMkLst>
            <pc:docMk/>
            <pc:sldMk cId="2788688429" sldId="1679"/>
            <ac:grpSpMk id="252" creationId="{3DEF79BB-FC65-B175-F558-34C2C2E0613E}"/>
          </ac:grpSpMkLst>
        </pc:grpChg>
        <pc:grpChg chg="add mod ord">
          <ac:chgData name="郭晏誠" userId="e3219672-2777-4d19-8d82-f0c196fe9886" providerId="ADAL" clId="{622D6526-C997-4B6E-8166-66D7A23FB44B}" dt="2023-06-05T10:58:43.457" v="13057" actId="164"/>
          <ac:grpSpMkLst>
            <pc:docMk/>
            <pc:sldMk cId="2788688429" sldId="1679"/>
            <ac:grpSpMk id="259" creationId="{781C13A5-025A-26AB-A60B-E555BE1E26E9}"/>
          </ac:grpSpMkLst>
        </pc:grpChg>
        <pc:grpChg chg="mod">
          <ac:chgData name="郭晏誠" userId="e3219672-2777-4d19-8d82-f0c196fe9886" providerId="ADAL" clId="{622D6526-C997-4B6E-8166-66D7A23FB44B}" dt="2023-06-05T10:58:19.734" v="13052"/>
          <ac:grpSpMkLst>
            <pc:docMk/>
            <pc:sldMk cId="2788688429" sldId="1679"/>
            <ac:grpSpMk id="260" creationId="{4C36E62D-2A59-A3F0-ED18-6A4D1B5595C2}"/>
          </ac:grpSpMkLst>
        </pc:grpChg>
        <pc:grpChg chg="mod">
          <ac:chgData name="郭晏誠" userId="e3219672-2777-4d19-8d82-f0c196fe9886" providerId="ADAL" clId="{622D6526-C997-4B6E-8166-66D7A23FB44B}" dt="2023-06-05T10:58:19.734" v="13052"/>
          <ac:grpSpMkLst>
            <pc:docMk/>
            <pc:sldMk cId="2788688429" sldId="1679"/>
            <ac:grpSpMk id="261" creationId="{EFBE07D8-2470-C5BB-92FC-D5419814AF82}"/>
          </ac:grpSpMkLst>
        </pc:grpChg>
        <pc:grpChg chg="mod">
          <ac:chgData name="郭晏誠" userId="e3219672-2777-4d19-8d82-f0c196fe9886" providerId="ADAL" clId="{622D6526-C997-4B6E-8166-66D7A23FB44B}" dt="2023-06-05T10:58:19.734" v="13052"/>
          <ac:grpSpMkLst>
            <pc:docMk/>
            <pc:sldMk cId="2788688429" sldId="1679"/>
            <ac:grpSpMk id="262" creationId="{03F69204-B7FA-1C90-475B-19D006D8627C}"/>
          </ac:grpSpMkLst>
        </pc:grpChg>
        <pc:grpChg chg="add mod">
          <ac:chgData name="郭晏誠" userId="e3219672-2777-4d19-8d82-f0c196fe9886" providerId="ADAL" clId="{622D6526-C997-4B6E-8166-66D7A23FB44B}" dt="2023-06-05T12:09:24.847" v="13480" actId="1076"/>
          <ac:grpSpMkLst>
            <pc:docMk/>
            <pc:sldMk cId="2788688429" sldId="1679"/>
            <ac:grpSpMk id="269" creationId="{435246E5-CF87-F69E-4A3A-FC7C661D64C0}"/>
          </ac:grpSpMkLst>
        </pc:grpChg>
        <pc:grpChg chg="add mod">
          <ac:chgData name="郭晏誠" userId="e3219672-2777-4d19-8d82-f0c196fe9886" providerId="ADAL" clId="{622D6526-C997-4B6E-8166-66D7A23FB44B}" dt="2023-06-05T12:09:24.847" v="13480" actId="1076"/>
          <ac:grpSpMkLst>
            <pc:docMk/>
            <pc:sldMk cId="2788688429" sldId="1679"/>
            <ac:grpSpMk id="270" creationId="{3CBFAF5B-B5A3-1C87-E499-D40F29C71BDD}"/>
          </ac:grpSpMkLst>
        </pc:grpChg>
        <pc:grpChg chg="mod">
          <ac:chgData name="郭晏誠" userId="e3219672-2777-4d19-8d82-f0c196fe9886" providerId="ADAL" clId="{622D6526-C997-4B6E-8166-66D7A23FB44B}" dt="2023-06-05T10:58:51.354" v="13063"/>
          <ac:grpSpMkLst>
            <pc:docMk/>
            <pc:sldMk cId="2788688429" sldId="1679"/>
            <ac:grpSpMk id="271" creationId="{151B4684-6556-FD31-7EBF-F2778E0DF3AF}"/>
          </ac:grpSpMkLst>
        </pc:grpChg>
        <pc:grpChg chg="mod">
          <ac:chgData name="郭晏誠" userId="e3219672-2777-4d19-8d82-f0c196fe9886" providerId="ADAL" clId="{622D6526-C997-4B6E-8166-66D7A23FB44B}" dt="2023-06-05T10:58:51.354" v="13063"/>
          <ac:grpSpMkLst>
            <pc:docMk/>
            <pc:sldMk cId="2788688429" sldId="1679"/>
            <ac:grpSpMk id="272" creationId="{5AD6B518-847D-9C33-E1A4-F9557AC2BA3E}"/>
          </ac:grpSpMkLst>
        </pc:grpChg>
        <pc:grpChg chg="mod">
          <ac:chgData name="郭晏誠" userId="e3219672-2777-4d19-8d82-f0c196fe9886" providerId="ADAL" clId="{622D6526-C997-4B6E-8166-66D7A23FB44B}" dt="2023-06-05T10:58:51.354" v="13063"/>
          <ac:grpSpMkLst>
            <pc:docMk/>
            <pc:sldMk cId="2788688429" sldId="1679"/>
            <ac:grpSpMk id="273" creationId="{4F1CD5F3-82B3-F506-C08B-0C21F7EC3F3E}"/>
          </ac:grpSpMkLst>
        </pc:grpChg>
        <pc:grpChg chg="mod">
          <ac:chgData name="郭晏誠" userId="e3219672-2777-4d19-8d82-f0c196fe9886" providerId="ADAL" clId="{622D6526-C997-4B6E-8166-66D7A23FB44B}" dt="2023-06-05T10:58:51.354" v="13063"/>
          <ac:grpSpMkLst>
            <pc:docMk/>
            <pc:sldMk cId="2788688429" sldId="1679"/>
            <ac:grpSpMk id="274" creationId="{EA37C1A9-51DD-E0FC-D3E9-61BF7F8EA923}"/>
          </ac:grpSpMkLst>
        </pc:grpChg>
        <pc:grpChg chg="mod">
          <ac:chgData name="郭晏誠" userId="e3219672-2777-4d19-8d82-f0c196fe9886" providerId="ADAL" clId="{622D6526-C997-4B6E-8166-66D7A23FB44B}" dt="2023-06-05T10:58:51.354" v="13063"/>
          <ac:grpSpMkLst>
            <pc:docMk/>
            <pc:sldMk cId="2788688429" sldId="1679"/>
            <ac:grpSpMk id="275" creationId="{4F1C1261-A4F6-F391-2314-4B19066B7C5B}"/>
          </ac:grpSpMkLst>
        </pc:grpChg>
        <pc:grpChg chg="mod">
          <ac:chgData name="郭晏誠" userId="e3219672-2777-4d19-8d82-f0c196fe9886" providerId="ADAL" clId="{622D6526-C997-4B6E-8166-66D7A23FB44B}" dt="2023-06-05T10:58:51.354" v="13063"/>
          <ac:grpSpMkLst>
            <pc:docMk/>
            <pc:sldMk cId="2788688429" sldId="1679"/>
            <ac:grpSpMk id="276" creationId="{6899C78F-AFFD-EEC1-2478-A6E69EBCFAF2}"/>
          </ac:grpSpMkLst>
        </pc:grpChg>
        <pc:grpChg chg="mod">
          <ac:chgData name="郭晏誠" userId="e3219672-2777-4d19-8d82-f0c196fe9886" providerId="ADAL" clId="{622D6526-C997-4B6E-8166-66D7A23FB44B}" dt="2023-06-05T10:58:51.354" v="13063"/>
          <ac:grpSpMkLst>
            <pc:docMk/>
            <pc:sldMk cId="2788688429" sldId="1679"/>
            <ac:grpSpMk id="283" creationId="{1080957C-2233-0627-936B-A9DBB48365EA}"/>
          </ac:grpSpMkLst>
        </pc:grpChg>
        <pc:grpChg chg="mod">
          <ac:chgData name="郭晏誠" userId="e3219672-2777-4d19-8d82-f0c196fe9886" providerId="ADAL" clId="{622D6526-C997-4B6E-8166-66D7A23FB44B}" dt="2023-06-05T10:58:51.354" v="13063"/>
          <ac:grpSpMkLst>
            <pc:docMk/>
            <pc:sldMk cId="2788688429" sldId="1679"/>
            <ac:grpSpMk id="284" creationId="{AD7BFB43-2235-75C2-C52F-136ED63B933D}"/>
          </ac:grpSpMkLst>
        </pc:grpChg>
        <pc:grpChg chg="mod">
          <ac:chgData name="郭晏誠" userId="e3219672-2777-4d19-8d82-f0c196fe9886" providerId="ADAL" clId="{622D6526-C997-4B6E-8166-66D7A23FB44B}" dt="2023-06-05T10:58:51.354" v="13063"/>
          <ac:grpSpMkLst>
            <pc:docMk/>
            <pc:sldMk cId="2788688429" sldId="1679"/>
            <ac:grpSpMk id="285" creationId="{7BF57073-865C-1AB9-F6D5-9015B042448C}"/>
          </ac:grpSpMkLst>
        </pc:grpChg>
        <pc:grpChg chg="mod">
          <ac:chgData name="郭晏誠" userId="e3219672-2777-4d19-8d82-f0c196fe9886" providerId="ADAL" clId="{622D6526-C997-4B6E-8166-66D7A23FB44B}" dt="2023-06-05T10:58:51.354" v="13063"/>
          <ac:grpSpMkLst>
            <pc:docMk/>
            <pc:sldMk cId="2788688429" sldId="1679"/>
            <ac:grpSpMk id="292" creationId="{93922B2E-E6E9-9EBD-1C8F-A1A172EF5AB8}"/>
          </ac:grpSpMkLst>
        </pc:grpChg>
        <pc:grpChg chg="mod">
          <ac:chgData name="郭晏誠" userId="e3219672-2777-4d19-8d82-f0c196fe9886" providerId="ADAL" clId="{622D6526-C997-4B6E-8166-66D7A23FB44B}" dt="2023-06-05T10:58:51.354" v="13063"/>
          <ac:grpSpMkLst>
            <pc:docMk/>
            <pc:sldMk cId="2788688429" sldId="1679"/>
            <ac:grpSpMk id="293" creationId="{13868A70-0BB0-4FAA-1C9A-0E8A43BF14D5}"/>
          </ac:grpSpMkLst>
        </pc:grpChg>
        <pc:grpChg chg="mod">
          <ac:chgData name="郭晏誠" userId="e3219672-2777-4d19-8d82-f0c196fe9886" providerId="ADAL" clId="{622D6526-C997-4B6E-8166-66D7A23FB44B}" dt="2023-06-05T10:58:51.354" v="13063"/>
          <ac:grpSpMkLst>
            <pc:docMk/>
            <pc:sldMk cId="2788688429" sldId="1679"/>
            <ac:grpSpMk id="294" creationId="{2D1E574C-E22B-A970-8FDF-FED77D90A94C}"/>
          </ac:grpSpMkLst>
        </pc:grpChg>
        <pc:grpChg chg="add del mod">
          <ac:chgData name="郭晏誠" userId="e3219672-2777-4d19-8d82-f0c196fe9886" providerId="ADAL" clId="{622D6526-C997-4B6E-8166-66D7A23FB44B}" dt="2023-06-05T11:02:26.774" v="13093"/>
          <ac:grpSpMkLst>
            <pc:docMk/>
            <pc:sldMk cId="2788688429" sldId="1679"/>
            <ac:grpSpMk id="310" creationId="{9C39A808-197A-5988-88C2-63F96D2DBAF2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11" creationId="{2D6DA21D-1C2B-BA62-E821-664E84E04063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12" creationId="{967E1DF2-570C-777D-0542-95BBF8E57415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13" creationId="{BEDBA97B-42C2-8785-3D01-4F426F780BC7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14" creationId="{34C0180F-0C66-A8B8-3522-23A0C5549D56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15" creationId="{5426347D-E09A-2707-9F76-0CEDF22E740A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16" creationId="{8507C757-1F54-954F-DEE4-D84845F33D63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23" creationId="{6DFA0A4A-06BD-4F78-1A53-BDCEE3435F99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24" creationId="{0D6A1947-77EE-E1AC-DC40-C353F327F62B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25" creationId="{ACF55CE8-ACA0-5C73-02D6-91A50A09CD42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32" creationId="{71D973F0-7DFF-675A-1356-B7631B1FAEB4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33" creationId="{F4DE218F-5BA8-FB55-259D-68A92556CA74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34" creationId="{91E15C31-2CFB-AB53-D8CE-E61F4D8F2F39}"/>
          </ac:grpSpMkLst>
        </pc:grpChg>
        <pc:grpChg chg="add del mod">
          <ac:chgData name="郭晏誠" userId="e3219672-2777-4d19-8d82-f0c196fe9886" providerId="ADAL" clId="{622D6526-C997-4B6E-8166-66D7A23FB44B}" dt="2023-06-05T11:02:26.774" v="13093"/>
          <ac:grpSpMkLst>
            <pc:docMk/>
            <pc:sldMk cId="2788688429" sldId="1679"/>
            <ac:grpSpMk id="341" creationId="{53A80373-9BBB-18AB-125D-62C8E71FCE70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42" creationId="{82C1AF1F-C338-86EF-C42F-8E98C55C2526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43" creationId="{D646E96B-385F-8981-737E-11A68F6A5200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44" creationId="{8AF4D76C-DFE1-A63B-DEE7-18B024E6A480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45" creationId="{E739B5EF-80A3-D624-5B84-8EB2BCA9F459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46" creationId="{28D0217B-03EF-6301-9B92-26CC06293168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47" creationId="{EFAACF07-AB68-27A4-4147-BB902EDCB141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54" creationId="{F24AEF37-FFBE-8A27-2C8F-9EBB67BD7133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55" creationId="{8B988AD5-F971-65B3-8F2B-D224F138A1A9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56" creationId="{04F7F455-CB91-F404-927B-542684F13D25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63" creationId="{855E086F-1ED6-F4D9-8320-98EBC50B838D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64" creationId="{A65445EA-3382-9B69-2A7C-BDFBDA4BCD94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65" creationId="{F5022EA1-0725-3DE4-1584-BE1549A8B407}"/>
          </ac:grpSpMkLst>
        </pc:grpChg>
        <pc:grpChg chg="add del mod">
          <ac:chgData name="郭晏誠" userId="e3219672-2777-4d19-8d82-f0c196fe9886" providerId="ADAL" clId="{622D6526-C997-4B6E-8166-66D7A23FB44B}" dt="2023-06-05T11:02:26.774" v="13093"/>
          <ac:grpSpMkLst>
            <pc:docMk/>
            <pc:sldMk cId="2788688429" sldId="1679"/>
            <ac:grpSpMk id="372" creationId="{4161F73F-72D3-A466-A829-28EEB1AE58C7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73" creationId="{3BFDA0F4-F38E-EFA7-5812-3CE05485DDD8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74" creationId="{0486628B-6809-AF82-9830-07DBDAAC014B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75" creationId="{15BB3803-DA63-F2CA-B019-34D2DFA3F232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76" creationId="{C4B391DC-090B-A280-6A1C-90BC90E45362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77" creationId="{0D171D6D-B3C3-3AA8-62A6-BCE3718A1A4A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78" creationId="{43B8B1FF-081C-8297-CD0D-98ADA992F8D4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85" creationId="{E507DCC0-4E67-7B69-3D54-6EA0DFB4FB18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86" creationId="{759B2B83-9E32-0189-32BC-E26B925F4D44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87" creationId="{4BB9A3E1-8D35-84B5-15EF-C788CD2EDE44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94" creationId="{FEDE6807-A79C-8F5D-398D-F2B41F516DE3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95" creationId="{C6162072-1121-187C-CCC5-B5AB032EE667}"/>
          </ac:grpSpMkLst>
        </pc:grpChg>
        <pc:grpChg chg="mod">
          <ac:chgData name="郭晏誠" userId="e3219672-2777-4d19-8d82-f0c196fe9886" providerId="ADAL" clId="{622D6526-C997-4B6E-8166-66D7A23FB44B}" dt="2023-06-05T11:02:23.054" v="13090"/>
          <ac:grpSpMkLst>
            <pc:docMk/>
            <pc:sldMk cId="2788688429" sldId="1679"/>
            <ac:grpSpMk id="396" creationId="{D2724BC9-93A7-678D-03A3-5990C75A4535}"/>
          </ac:grpSpMkLst>
        </pc:grpChg>
        <pc:grpChg chg="add del mod">
          <ac:chgData name="郭晏誠" userId="e3219672-2777-4d19-8d82-f0c196fe9886" providerId="ADAL" clId="{622D6526-C997-4B6E-8166-66D7A23FB44B}" dt="2023-06-05T11:02:31.917" v="13097"/>
          <ac:grpSpMkLst>
            <pc:docMk/>
            <pc:sldMk cId="2788688429" sldId="1679"/>
            <ac:grpSpMk id="408" creationId="{31BD64FA-27F2-2C91-C11C-F7EB40A135F3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09" creationId="{BB8AC982-F3BA-3AE0-32DE-BFF8378DCE45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10" creationId="{708511E9-F648-FA14-E81A-F79CC119F566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11" creationId="{6D2207E7-E69F-10EC-8506-F1472885D321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12" creationId="{54A7242B-6E4E-A7B4-AC97-1E1A1B4A269C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13" creationId="{0B4E0CD7-2945-D055-57C1-62D59F046E33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14" creationId="{4468BB93-41C0-DE96-1A3D-FC3673443FB0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21" creationId="{CADE8D86-5715-C664-0707-1A442C0940BC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22" creationId="{FE9E2A68-4C6E-F7C3-D63A-737A2AB48DA6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23" creationId="{1A93AF45-E9F9-A23D-449A-45B26B7FA5EE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30" creationId="{0DDE7267-9A08-7F71-44DB-DFEC4D37A05B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31" creationId="{9960AB30-A2B5-DB9F-3A8D-C53EDB7D1761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32" creationId="{1CB3AF21-6C34-FBBA-E78B-60ACDD45B0D1}"/>
          </ac:grpSpMkLst>
        </pc:grpChg>
        <pc:grpChg chg="add del mod">
          <ac:chgData name="郭晏誠" userId="e3219672-2777-4d19-8d82-f0c196fe9886" providerId="ADAL" clId="{622D6526-C997-4B6E-8166-66D7A23FB44B}" dt="2023-06-05T11:02:31.917" v="13097"/>
          <ac:grpSpMkLst>
            <pc:docMk/>
            <pc:sldMk cId="2788688429" sldId="1679"/>
            <ac:grpSpMk id="439" creationId="{1EBE2DE2-70A7-0846-432B-9B16AB4899CE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40" creationId="{0F5AEF85-8107-1DA6-4A20-463B5CC89AA7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41" creationId="{F75F09C5-1945-4980-7E1A-9040CA50B7BC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42" creationId="{72B7C9B6-3764-501A-05A7-59ED51662341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43" creationId="{D242F89C-4B6E-68F3-FD84-A0135725AA76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44" creationId="{44FD0889-C321-64B2-DFE0-02A2A30DCE3F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45" creationId="{73FF482F-39D4-1F22-F154-9CE39EE411E8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52" creationId="{D935BE3C-7CB3-FE21-AD5E-F0DEA3AD3D7D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53" creationId="{45FCF19A-4AF8-7292-1914-BB637552429A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54" creationId="{22297374-966F-5A56-5C4A-92E970C4A396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61" creationId="{62248760-F0EB-2503-DA1D-574E3DA1422F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62" creationId="{12B43EE6-CB7C-109E-A7EC-F3DB76574EE5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63" creationId="{8D870E52-CDF6-2269-DDB5-9962B8816932}"/>
          </ac:grpSpMkLst>
        </pc:grpChg>
        <pc:grpChg chg="add del mod">
          <ac:chgData name="郭晏誠" userId="e3219672-2777-4d19-8d82-f0c196fe9886" providerId="ADAL" clId="{622D6526-C997-4B6E-8166-66D7A23FB44B}" dt="2023-06-05T11:02:31.917" v="13097"/>
          <ac:grpSpMkLst>
            <pc:docMk/>
            <pc:sldMk cId="2788688429" sldId="1679"/>
            <ac:grpSpMk id="470" creationId="{CAD21636-B22B-CE9E-2209-49D0D3BE204A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71" creationId="{0F722377-9142-BE5A-D057-7605F29B6AA4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72" creationId="{1AFEFF16-D2F2-015D-CD95-CDE8291076AD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73" creationId="{91382002-370B-BCA2-5309-D98D49BA4019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74" creationId="{BC0586C9-CE27-0569-3777-F356A4F5BF82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75" creationId="{14DD010C-5B15-A454-14C7-4D175674FA01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76" creationId="{D975D18D-4FDD-72CB-7F87-3B46ECF6B7D1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83" creationId="{C13FEBAF-F283-A0AF-E30E-2DAA89EF7907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84" creationId="{BDA6EC95-26C7-284F-ACB9-9FDC8621DBE1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85" creationId="{2F0A6E47-B039-03DF-EB63-2759E36B5E28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92" creationId="{86EC6A14-B946-B29F-63B6-F7CC33D02668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93" creationId="{44FE9EFE-99F7-98E1-3EC6-65A37CFE8F61}"/>
          </ac:grpSpMkLst>
        </pc:grpChg>
        <pc:grpChg chg="mod">
          <ac:chgData name="郭晏誠" userId="e3219672-2777-4d19-8d82-f0c196fe9886" providerId="ADAL" clId="{622D6526-C997-4B6E-8166-66D7A23FB44B}" dt="2023-06-05T11:02:28.276" v="13094"/>
          <ac:grpSpMkLst>
            <pc:docMk/>
            <pc:sldMk cId="2788688429" sldId="1679"/>
            <ac:grpSpMk id="494" creationId="{13A31302-A489-2091-3822-72A308BF84BE}"/>
          </ac:grpSpMkLst>
        </pc:grpChg>
        <pc:grpChg chg="add 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06" creationId="{4E958959-FA43-1927-50AB-0CF146DC2F5B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07" creationId="{D7DD78B9-4BC0-5E7C-CC59-D6D62F14DC7A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08" creationId="{0F3837F2-CD85-B070-3BA8-626B115E3DE7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09" creationId="{04D47B2B-1D2A-B94E-8CE8-4B92252CCDE1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10" creationId="{0A9C8DE8-3C1C-FD26-D654-D86C2D628C21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11" creationId="{B63DD68F-496A-E1C7-434C-1E0D5501DBC7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12" creationId="{3C045912-460B-24BF-60B8-45324D434295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19" creationId="{AD275DDE-35F3-CB69-AF23-966A6A724300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20" creationId="{73AA2D7F-4D6E-417A-8080-933AB77E9484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21" creationId="{E83B6200-BC98-8150-9154-D64EF7821354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28" creationId="{138D4293-F1E3-8BD4-D5A5-8E0536CFC359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29" creationId="{BB81AD43-732C-1936-7594-C3E469F7ACB0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30" creationId="{63A1DFD2-52C8-5070-9157-A4BE73CFBB1C}"/>
          </ac:grpSpMkLst>
        </pc:grpChg>
        <pc:grpChg chg="add 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37" creationId="{24A34DC9-B5EA-1482-ECAD-8C693548BA23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38" creationId="{0A9EE341-0267-B961-4BAC-75C9A309AA30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39" creationId="{5A8ED538-D445-634A-5F55-8ED40DBF014C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40" creationId="{DA78CBDD-BEAD-4D4B-BF3F-ED2AE0F55F26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41" creationId="{3BC1FD5C-5D66-6FEE-A5D2-4A04AFD45911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42" creationId="{3AFBACC0-5C9A-2CA3-1E0B-209570E39DEF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43" creationId="{4044965A-BAB6-9949-481B-1E7029D854B5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50" creationId="{54E7E26A-73AF-5597-45BF-D512B38A1BAE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51" creationId="{3FF3F35A-2B9C-5D35-F1B9-81D2DC2CEA4C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52" creationId="{B87CB82B-78CD-29EF-EC05-134086E5F4D0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59" creationId="{E035B344-1358-75C7-521E-11FEA8840455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60" creationId="{A728C886-B04A-8A6B-C168-01528F2C593B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61" creationId="{F338718F-9CED-F53D-DEBD-8A98599BDB68}"/>
          </ac:grpSpMkLst>
        </pc:grpChg>
        <pc:grpChg chg="add 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68" creationId="{9781484D-1490-DC1D-13F5-FFE5D2E8A614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69" creationId="{A1727DED-2DF4-ABFC-0C21-EBD6294C89AD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70" creationId="{91A6FAEE-9718-1E07-9031-E1DF283DFF1A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71" creationId="{A4354EEB-C17C-B578-4E9A-B770E5F05CF1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72" creationId="{414CF21D-6E2C-D21D-DAA9-1260C35ADDEE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73" creationId="{E80004CF-C3C1-607F-D50F-F2861F96CD9B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74" creationId="{D6C3A2AD-981F-EBD4-4281-CC871DB75CA1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81" creationId="{33FEFAEA-AEF0-C8F7-886B-BEB482375993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82" creationId="{BC15AF87-314F-2059-9E69-A4B95FB8E3FA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83" creationId="{35D7A77B-F1FD-2E11-7EFE-2D30DAA99F40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90" creationId="{8F77613C-3DE0-9C4D-DD15-9E286A75F38B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91" creationId="{94F0D1E1-EA40-42B2-0416-C28080CFFBB1}"/>
          </ac:grpSpMkLst>
        </pc:grpChg>
        <pc:grpChg chg="mod">
          <ac:chgData name="郭晏誠" userId="e3219672-2777-4d19-8d82-f0c196fe9886" providerId="ADAL" clId="{622D6526-C997-4B6E-8166-66D7A23FB44B}" dt="2023-06-05T11:02:31.626" v="13096" actId="571"/>
          <ac:grpSpMkLst>
            <pc:docMk/>
            <pc:sldMk cId="2788688429" sldId="1679"/>
            <ac:grpSpMk id="592" creationId="{C98327E3-9949-D4A1-F58A-C6759E7A6813}"/>
          </ac:grpSpMkLst>
        </pc:grpChg>
        <pc:grpChg chg="add del mod">
          <ac:chgData name="郭晏誠" userId="e3219672-2777-4d19-8d82-f0c196fe9886" providerId="ADAL" clId="{622D6526-C997-4B6E-8166-66D7A23FB44B}" dt="2023-06-05T11:03:04.629" v="13102" actId="165"/>
          <ac:grpSpMkLst>
            <pc:docMk/>
            <pc:sldMk cId="2788688429" sldId="1679"/>
            <ac:grpSpMk id="608" creationId="{AA341EBB-5203-CCD4-B815-B308C91100E5}"/>
          </ac:grpSpMkLst>
        </pc:grpChg>
        <pc:grpChg chg="del mod topLvl">
          <ac:chgData name="郭晏誠" userId="e3219672-2777-4d19-8d82-f0c196fe9886" providerId="ADAL" clId="{622D6526-C997-4B6E-8166-66D7A23FB44B}" dt="2023-06-05T11:03:39.649" v="13115" actId="478"/>
          <ac:grpSpMkLst>
            <pc:docMk/>
            <pc:sldMk cId="2788688429" sldId="1679"/>
            <ac:grpSpMk id="609" creationId="{261AEED4-DBD1-6746-9B95-FC1A4CBC8B9B}"/>
          </ac:grpSpMkLst>
        </pc:grpChg>
        <pc:grpChg chg="del mod topLvl">
          <ac:chgData name="郭晏誠" userId="e3219672-2777-4d19-8d82-f0c196fe9886" providerId="ADAL" clId="{622D6526-C997-4B6E-8166-66D7A23FB44B}" dt="2023-06-05T11:03:12.823" v="13103" actId="165"/>
          <ac:grpSpMkLst>
            <pc:docMk/>
            <pc:sldMk cId="2788688429" sldId="1679"/>
            <ac:grpSpMk id="610" creationId="{DB3B5076-852A-A062-0B2C-D635F2032330}"/>
          </ac:grpSpMkLst>
        </pc:grpChg>
        <pc:grpChg chg="del mod topLvl">
          <ac:chgData name="郭晏誠" userId="e3219672-2777-4d19-8d82-f0c196fe9886" providerId="ADAL" clId="{622D6526-C997-4B6E-8166-66D7A23FB44B}" dt="2023-06-05T11:03:29.436" v="13107" actId="165"/>
          <ac:grpSpMkLst>
            <pc:docMk/>
            <pc:sldMk cId="2788688429" sldId="1679"/>
            <ac:grpSpMk id="611" creationId="{0F06686D-FA54-039A-536D-C0726CBC17D6}"/>
          </ac:grpSpMkLst>
        </pc:grpChg>
        <pc:grpChg chg="del mod topLvl">
          <ac:chgData name="郭晏誠" userId="e3219672-2777-4d19-8d82-f0c196fe9886" providerId="ADAL" clId="{622D6526-C997-4B6E-8166-66D7A23FB44B}" dt="2023-06-05T11:03:32.865" v="13108" actId="165"/>
          <ac:grpSpMkLst>
            <pc:docMk/>
            <pc:sldMk cId="2788688429" sldId="1679"/>
            <ac:grpSpMk id="612" creationId="{847880E6-5EB1-C022-F410-B809EE53D4EA}"/>
          </ac:grpSpMkLst>
        </pc:grpChg>
        <pc:grpChg chg="del mod topLvl">
          <ac:chgData name="郭晏誠" userId="e3219672-2777-4d19-8d82-f0c196fe9886" providerId="ADAL" clId="{622D6526-C997-4B6E-8166-66D7A23FB44B}" dt="2023-06-05T11:03:35.107" v="13109" actId="478"/>
          <ac:grpSpMkLst>
            <pc:docMk/>
            <pc:sldMk cId="2788688429" sldId="1679"/>
            <ac:grpSpMk id="613" creationId="{03A91F76-0720-6C65-DD1B-CC5341E009F7}"/>
          </ac:grpSpMkLst>
        </pc:grpChg>
        <pc:grpChg chg="del mod topLvl">
          <ac:chgData name="郭晏誠" userId="e3219672-2777-4d19-8d82-f0c196fe9886" providerId="ADAL" clId="{622D6526-C997-4B6E-8166-66D7A23FB44B}" dt="2023-06-05T11:03:35.850" v="13110" actId="478"/>
          <ac:grpSpMkLst>
            <pc:docMk/>
            <pc:sldMk cId="2788688429" sldId="1679"/>
            <ac:grpSpMk id="614" creationId="{0C3AE36F-74DA-849F-96F2-43124934F877}"/>
          </ac:grpSpMkLst>
        </pc:grpChg>
        <pc:grpChg chg="del mod topLvl">
          <ac:chgData name="郭晏誠" userId="e3219672-2777-4d19-8d82-f0c196fe9886" providerId="ADAL" clId="{622D6526-C997-4B6E-8166-66D7A23FB44B}" dt="2023-06-05T11:03:38.913" v="13114" actId="478"/>
          <ac:grpSpMkLst>
            <pc:docMk/>
            <pc:sldMk cId="2788688429" sldId="1679"/>
            <ac:grpSpMk id="621" creationId="{6518670B-A59A-69ED-5E2C-09F8EE2E69CD}"/>
          </ac:grpSpMkLst>
        </pc:grpChg>
        <pc:grpChg chg="del mod topLvl">
          <ac:chgData name="郭晏誠" userId="e3219672-2777-4d19-8d82-f0c196fe9886" providerId="ADAL" clId="{622D6526-C997-4B6E-8166-66D7A23FB44B}" dt="2023-06-05T11:03:37.884" v="13113" actId="478"/>
          <ac:grpSpMkLst>
            <pc:docMk/>
            <pc:sldMk cId="2788688429" sldId="1679"/>
            <ac:grpSpMk id="622" creationId="{30473CA3-E26E-0D96-2004-6F17CC37C0FB}"/>
          </ac:grpSpMkLst>
        </pc:grpChg>
        <pc:grpChg chg="del mod topLvl">
          <ac:chgData name="郭晏誠" userId="e3219672-2777-4d19-8d82-f0c196fe9886" providerId="ADAL" clId="{622D6526-C997-4B6E-8166-66D7A23FB44B}" dt="2023-06-05T11:03:37.104" v="13112" actId="478"/>
          <ac:grpSpMkLst>
            <pc:docMk/>
            <pc:sldMk cId="2788688429" sldId="1679"/>
            <ac:grpSpMk id="623" creationId="{F435D728-D0D7-8DAC-49C7-C47B198DDEDE}"/>
          </ac:grpSpMkLst>
        </pc:grpChg>
        <pc:grpChg chg="mod">
          <ac:chgData name="郭晏誠" userId="e3219672-2777-4d19-8d82-f0c196fe9886" providerId="ADAL" clId="{622D6526-C997-4B6E-8166-66D7A23FB44B}" dt="2023-06-05T11:03:04.629" v="13102" actId="165"/>
          <ac:grpSpMkLst>
            <pc:docMk/>
            <pc:sldMk cId="2788688429" sldId="1679"/>
            <ac:grpSpMk id="630" creationId="{F09B598F-0AB2-6187-8E83-889AE365D4E9}"/>
          </ac:grpSpMkLst>
        </pc:grpChg>
        <pc:grpChg chg="mod">
          <ac:chgData name="郭晏誠" userId="e3219672-2777-4d19-8d82-f0c196fe9886" providerId="ADAL" clId="{622D6526-C997-4B6E-8166-66D7A23FB44B}" dt="2023-06-05T11:03:04.629" v="13102" actId="165"/>
          <ac:grpSpMkLst>
            <pc:docMk/>
            <pc:sldMk cId="2788688429" sldId="1679"/>
            <ac:grpSpMk id="631" creationId="{76400652-92B8-DCE3-8070-737607EB4210}"/>
          </ac:grpSpMkLst>
        </pc:grpChg>
        <pc:grpChg chg="mod">
          <ac:chgData name="郭晏誠" userId="e3219672-2777-4d19-8d82-f0c196fe9886" providerId="ADAL" clId="{622D6526-C997-4B6E-8166-66D7A23FB44B}" dt="2023-06-05T11:03:04.629" v="13102" actId="165"/>
          <ac:grpSpMkLst>
            <pc:docMk/>
            <pc:sldMk cId="2788688429" sldId="1679"/>
            <ac:grpSpMk id="632" creationId="{37CCC488-6268-1CA0-5C0C-65CEC85F043A}"/>
          </ac:grpSpMkLst>
        </pc:grpChg>
        <pc:grpChg chg="add del mod">
          <ac:chgData name="郭晏誠" userId="e3219672-2777-4d19-8d82-f0c196fe9886" providerId="ADAL" clId="{622D6526-C997-4B6E-8166-66D7A23FB44B}" dt="2023-06-05T11:03:16.623" v="13104" actId="165"/>
          <ac:grpSpMkLst>
            <pc:docMk/>
            <pc:sldMk cId="2788688429" sldId="1679"/>
            <ac:grpSpMk id="639" creationId="{A69D90D1-816B-E428-A49A-83F9612CD1E2}"/>
          </ac:grpSpMkLst>
        </pc:grpChg>
        <pc:grpChg chg="del mod topLvl">
          <ac:chgData name="郭晏誠" userId="e3219672-2777-4d19-8d82-f0c196fe9886" providerId="ADAL" clId="{622D6526-C997-4B6E-8166-66D7A23FB44B}" dt="2023-06-05T11:07:19.293" v="13196" actId="478"/>
          <ac:grpSpMkLst>
            <pc:docMk/>
            <pc:sldMk cId="2788688429" sldId="1679"/>
            <ac:grpSpMk id="640" creationId="{A50F1DF5-ECDC-5421-E5C4-37360F17FDBD}"/>
          </ac:grpSpMkLst>
        </pc:grpChg>
        <pc:grpChg chg="del mod topLvl">
          <ac:chgData name="郭晏誠" userId="e3219672-2777-4d19-8d82-f0c196fe9886" providerId="ADAL" clId="{622D6526-C997-4B6E-8166-66D7A23FB44B}" dt="2023-06-05T11:07:19.293" v="13196" actId="478"/>
          <ac:grpSpMkLst>
            <pc:docMk/>
            <pc:sldMk cId="2788688429" sldId="1679"/>
            <ac:grpSpMk id="641" creationId="{E6C93EB6-3235-A630-42BB-7772A3232A9A}"/>
          </ac:grpSpMkLst>
        </pc:grpChg>
        <pc:grpChg chg="del mod topLvl">
          <ac:chgData name="郭晏誠" userId="e3219672-2777-4d19-8d82-f0c196fe9886" providerId="ADAL" clId="{622D6526-C997-4B6E-8166-66D7A23FB44B}" dt="2023-06-05T11:03:19.633" v="13105" actId="165"/>
          <ac:grpSpMkLst>
            <pc:docMk/>
            <pc:sldMk cId="2788688429" sldId="1679"/>
            <ac:grpSpMk id="642" creationId="{31468633-B864-CE91-A3BA-9FAB2479687A}"/>
          </ac:grpSpMkLst>
        </pc:grpChg>
        <pc:grpChg chg="del mod topLvl">
          <ac:chgData name="郭晏誠" userId="e3219672-2777-4d19-8d82-f0c196fe9886" providerId="ADAL" clId="{622D6526-C997-4B6E-8166-66D7A23FB44B}" dt="2023-06-05T11:03:25.326" v="13106" actId="165"/>
          <ac:grpSpMkLst>
            <pc:docMk/>
            <pc:sldMk cId="2788688429" sldId="1679"/>
            <ac:grpSpMk id="643" creationId="{5D9B23B6-F91B-E84E-CEB3-89733F45EA07}"/>
          </ac:grpSpMkLst>
        </pc:grpChg>
        <pc:grpChg chg="del mod topLvl">
          <ac:chgData name="郭晏誠" userId="e3219672-2777-4d19-8d82-f0c196fe9886" providerId="ADAL" clId="{622D6526-C997-4B6E-8166-66D7A23FB44B}" dt="2023-06-05T11:07:19.293" v="13196" actId="478"/>
          <ac:grpSpMkLst>
            <pc:docMk/>
            <pc:sldMk cId="2788688429" sldId="1679"/>
            <ac:grpSpMk id="644" creationId="{5264829C-A130-A242-9EC9-72D2EBFD6214}"/>
          </ac:grpSpMkLst>
        </pc:grpChg>
        <pc:grpChg chg="del mod topLvl">
          <ac:chgData name="郭晏誠" userId="e3219672-2777-4d19-8d82-f0c196fe9886" providerId="ADAL" clId="{622D6526-C997-4B6E-8166-66D7A23FB44B}" dt="2023-06-05T11:07:19.293" v="13196" actId="478"/>
          <ac:grpSpMkLst>
            <pc:docMk/>
            <pc:sldMk cId="2788688429" sldId="1679"/>
            <ac:grpSpMk id="645" creationId="{5EDA6A2A-6E03-7194-5394-FB5E86478546}"/>
          </ac:grpSpMkLst>
        </pc:grpChg>
        <pc:grpChg chg="mod">
          <ac:chgData name="郭晏誠" userId="e3219672-2777-4d19-8d82-f0c196fe9886" providerId="ADAL" clId="{622D6526-C997-4B6E-8166-66D7A23FB44B}" dt="2023-06-05T11:03:16.623" v="13104" actId="165"/>
          <ac:grpSpMkLst>
            <pc:docMk/>
            <pc:sldMk cId="2788688429" sldId="1679"/>
            <ac:grpSpMk id="652" creationId="{4904B298-1DCE-3B8D-00BF-008461FEF846}"/>
          </ac:grpSpMkLst>
        </pc:grpChg>
        <pc:grpChg chg="mod">
          <ac:chgData name="郭晏誠" userId="e3219672-2777-4d19-8d82-f0c196fe9886" providerId="ADAL" clId="{622D6526-C997-4B6E-8166-66D7A23FB44B}" dt="2023-06-05T11:03:16.623" v="13104" actId="165"/>
          <ac:grpSpMkLst>
            <pc:docMk/>
            <pc:sldMk cId="2788688429" sldId="1679"/>
            <ac:grpSpMk id="653" creationId="{69CD352B-7833-E33B-E773-1E7A0D42ADE4}"/>
          </ac:grpSpMkLst>
        </pc:grpChg>
        <pc:grpChg chg="mod">
          <ac:chgData name="郭晏誠" userId="e3219672-2777-4d19-8d82-f0c196fe9886" providerId="ADAL" clId="{622D6526-C997-4B6E-8166-66D7A23FB44B}" dt="2023-06-05T11:03:16.623" v="13104" actId="165"/>
          <ac:grpSpMkLst>
            <pc:docMk/>
            <pc:sldMk cId="2788688429" sldId="1679"/>
            <ac:grpSpMk id="654" creationId="{451FD056-6054-06B1-004C-6EE3AC83D61A}"/>
          </ac:grpSpMkLst>
        </pc:grpChg>
        <pc:grpChg chg="mod">
          <ac:chgData name="郭晏誠" userId="e3219672-2777-4d19-8d82-f0c196fe9886" providerId="ADAL" clId="{622D6526-C997-4B6E-8166-66D7A23FB44B}" dt="2023-06-05T11:03:16.623" v="13104" actId="165"/>
          <ac:grpSpMkLst>
            <pc:docMk/>
            <pc:sldMk cId="2788688429" sldId="1679"/>
            <ac:grpSpMk id="661" creationId="{7A0DF78A-6040-DC3B-4245-B97CBC99E140}"/>
          </ac:grpSpMkLst>
        </pc:grpChg>
        <pc:grpChg chg="mod">
          <ac:chgData name="郭晏誠" userId="e3219672-2777-4d19-8d82-f0c196fe9886" providerId="ADAL" clId="{622D6526-C997-4B6E-8166-66D7A23FB44B}" dt="2023-06-05T11:03:16.623" v="13104" actId="165"/>
          <ac:grpSpMkLst>
            <pc:docMk/>
            <pc:sldMk cId="2788688429" sldId="1679"/>
            <ac:grpSpMk id="662" creationId="{159D8758-1A6C-5F2D-C928-7FE8337F8AA2}"/>
          </ac:grpSpMkLst>
        </pc:grpChg>
        <pc:grpChg chg="mod">
          <ac:chgData name="郭晏誠" userId="e3219672-2777-4d19-8d82-f0c196fe9886" providerId="ADAL" clId="{622D6526-C997-4B6E-8166-66D7A23FB44B}" dt="2023-06-05T11:03:16.623" v="13104" actId="165"/>
          <ac:grpSpMkLst>
            <pc:docMk/>
            <pc:sldMk cId="2788688429" sldId="1679"/>
            <ac:grpSpMk id="663" creationId="{20FE6FF1-15E7-0EB5-5662-1606564A325F}"/>
          </ac:grpSpMkLst>
        </pc:grpChg>
        <pc:grpChg chg="add del mod">
          <ac:chgData name="郭晏誠" userId="e3219672-2777-4d19-8d82-f0c196fe9886" providerId="ADAL" clId="{622D6526-C997-4B6E-8166-66D7A23FB44B}" dt="2023-06-05T11:07:27.289" v="13198" actId="478"/>
          <ac:grpSpMkLst>
            <pc:docMk/>
            <pc:sldMk cId="2788688429" sldId="1679"/>
            <ac:grpSpMk id="670" creationId="{1A64FBF3-35EE-411A-2AAA-45DF46864A59}"/>
          </ac:grpSpMkLst>
        </pc:grpChg>
        <pc:grpChg chg="mod">
          <ac:chgData name="郭晏誠" userId="e3219672-2777-4d19-8d82-f0c196fe9886" providerId="ADAL" clId="{622D6526-C997-4B6E-8166-66D7A23FB44B}" dt="2023-06-05T11:02:36.883" v="13100"/>
          <ac:grpSpMkLst>
            <pc:docMk/>
            <pc:sldMk cId="2788688429" sldId="1679"/>
            <ac:grpSpMk id="671" creationId="{A4D4D412-CE26-AB13-BF2F-4ECB0325F35F}"/>
          </ac:grpSpMkLst>
        </pc:grpChg>
        <pc:grpChg chg="mod">
          <ac:chgData name="郭晏誠" userId="e3219672-2777-4d19-8d82-f0c196fe9886" providerId="ADAL" clId="{622D6526-C997-4B6E-8166-66D7A23FB44B}" dt="2023-06-05T11:02:36.883" v="13100"/>
          <ac:grpSpMkLst>
            <pc:docMk/>
            <pc:sldMk cId="2788688429" sldId="1679"/>
            <ac:grpSpMk id="672" creationId="{6B5AB583-C978-D461-5569-E8516B1811A0}"/>
          </ac:grpSpMkLst>
        </pc:grpChg>
        <pc:grpChg chg="mod">
          <ac:chgData name="郭晏誠" userId="e3219672-2777-4d19-8d82-f0c196fe9886" providerId="ADAL" clId="{622D6526-C997-4B6E-8166-66D7A23FB44B}" dt="2023-06-05T11:02:36.883" v="13100"/>
          <ac:grpSpMkLst>
            <pc:docMk/>
            <pc:sldMk cId="2788688429" sldId="1679"/>
            <ac:grpSpMk id="673" creationId="{9F80DF64-7EF8-0291-E41B-6766D0F12936}"/>
          </ac:grpSpMkLst>
        </pc:grpChg>
        <pc:grpChg chg="mod">
          <ac:chgData name="郭晏誠" userId="e3219672-2777-4d19-8d82-f0c196fe9886" providerId="ADAL" clId="{622D6526-C997-4B6E-8166-66D7A23FB44B}" dt="2023-06-05T11:02:36.883" v="13100"/>
          <ac:grpSpMkLst>
            <pc:docMk/>
            <pc:sldMk cId="2788688429" sldId="1679"/>
            <ac:grpSpMk id="674" creationId="{F7593324-2E40-3C1B-75F8-AB30EAD7627B}"/>
          </ac:grpSpMkLst>
        </pc:grpChg>
        <pc:grpChg chg="mod">
          <ac:chgData name="郭晏誠" userId="e3219672-2777-4d19-8d82-f0c196fe9886" providerId="ADAL" clId="{622D6526-C997-4B6E-8166-66D7A23FB44B}" dt="2023-06-05T11:02:36.883" v="13100"/>
          <ac:grpSpMkLst>
            <pc:docMk/>
            <pc:sldMk cId="2788688429" sldId="1679"/>
            <ac:grpSpMk id="675" creationId="{74E6010A-8D87-5B98-8E30-D22DBB94E948}"/>
          </ac:grpSpMkLst>
        </pc:grpChg>
        <pc:grpChg chg="mod">
          <ac:chgData name="郭晏誠" userId="e3219672-2777-4d19-8d82-f0c196fe9886" providerId="ADAL" clId="{622D6526-C997-4B6E-8166-66D7A23FB44B}" dt="2023-06-05T11:02:36.883" v="13100"/>
          <ac:grpSpMkLst>
            <pc:docMk/>
            <pc:sldMk cId="2788688429" sldId="1679"/>
            <ac:grpSpMk id="676" creationId="{EA7AC09B-7055-5C37-1171-54174F3903AA}"/>
          </ac:grpSpMkLst>
        </pc:grpChg>
        <pc:grpChg chg="mod">
          <ac:chgData name="郭晏誠" userId="e3219672-2777-4d19-8d82-f0c196fe9886" providerId="ADAL" clId="{622D6526-C997-4B6E-8166-66D7A23FB44B}" dt="2023-06-05T11:02:36.883" v="13100"/>
          <ac:grpSpMkLst>
            <pc:docMk/>
            <pc:sldMk cId="2788688429" sldId="1679"/>
            <ac:grpSpMk id="683" creationId="{6FC853F7-06EA-C267-677D-1B1F26B5D117}"/>
          </ac:grpSpMkLst>
        </pc:grpChg>
        <pc:grpChg chg="mod">
          <ac:chgData name="郭晏誠" userId="e3219672-2777-4d19-8d82-f0c196fe9886" providerId="ADAL" clId="{622D6526-C997-4B6E-8166-66D7A23FB44B}" dt="2023-06-05T11:02:36.883" v="13100"/>
          <ac:grpSpMkLst>
            <pc:docMk/>
            <pc:sldMk cId="2788688429" sldId="1679"/>
            <ac:grpSpMk id="684" creationId="{92369F87-F7BA-08A1-C793-E1DED2A26CF9}"/>
          </ac:grpSpMkLst>
        </pc:grpChg>
        <pc:grpChg chg="mod">
          <ac:chgData name="郭晏誠" userId="e3219672-2777-4d19-8d82-f0c196fe9886" providerId="ADAL" clId="{622D6526-C997-4B6E-8166-66D7A23FB44B}" dt="2023-06-05T11:02:36.883" v="13100"/>
          <ac:grpSpMkLst>
            <pc:docMk/>
            <pc:sldMk cId="2788688429" sldId="1679"/>
            <ac:grpSpMk id="685" creationId="{C966DA9A-CA81-6209-95FA-FD47AAACB5B7}"/>
          </ac:grpSpMkLst>
        </pc:grpChg>
        <pc:grpChg chg="mod">
          <ac:chgData name="郭晏誠" userId="e3219672-2777-4d19-8d82-f0c196fe9886" providerId="ADAL" clId="{622D6526-C997-4B6E-8166-66D7A23FB44B}" dt="2023-06-05T11:02:36.883" v="13100"/>
          <ac:grpSpMkLst>
            <pc:docMk/>
            <pc:sldMk cId="2788688429" sldId="1679"/>
            <ac:grpSpMk id="692" creationId="{C7BC4F3C-4471-3FEF-A017-2A8B1441648B}"/>
          </ac:grpSpMkLst>
        </pc:grpChg>
        <pc:grpChg chg="mod">
          <ac:chgData name="郭晏誠" userId="e3219672-2777-4d19-8d82-f0c196fe9886" providerId="ADAL" clId="{622D6526-C997-4B6E-8166-66D7A23FB44B}" dt="2023-06-05T11:02:36.883" v="13100"/>
          <ac:grpSpMkLst>
            <pc:docMk/>
            <pc:sldMk cId="2788688429" sldId="1679"/>
            <ac:grpSpMk id="693" creationId="{F41D7014-616F-6121-98DF-F88D40C607BD}"/>
          </ac:grpSpMkLst>
        </pc:grpChg>
        <pc:grpChg chg="mod">
          <ac:chgData name="郭晏誠" userId="e3219672-2777-4d19-8d82-f0c196fe9886" providerId="ADAL" clId="{622D6526-C997-4B6E-8166-66D7A23FB44B}" dt="2023-06-05T11:02:36.883" v="13100"/>
          <ac:grpSpMkLst>
            <pc:docMk/>
            <pc:sldMk cId="2788688429" sldId="1679"/>
            <ac:grpSpMk id="694" creationId="{EAC18AA0-E2AA-0477-FF43-F1EB6AF77877}"/>
          </ac:grpSpMkLst>
        </pc:grpChg>
        <pc:grpChg chg="add mod">
          <ac:chgData name="郭晏誠" userId="e3219672-2777-4d19-8d82-f0c196fe9886" providerId="ADAL" clId="{622D6526-C997-4B6E-8166-66D7A23FB44B}" dt="2023-06-05T11:04:37.366" v="13133" actId="164"/>
          <ac:grpSpMkLst>
            <pc:docMk/>
            <pc:sldMk cId="2788688429" sldId="1679"/>
            <ac:grpSpMk id="712" creationId="{902BDA17-DA5E-19A6-D78D-5A6A799A63F8}"/>
          </ac:grpSpMkLst>
        </pc:grpChg>
        <pc:grpChg chg="add mod">
          <ac:chgData name="郭晏誠" userId="e3219672-2777-4d19-8d82-f0c196fe9886" providerId="ADAL" clId="{622D6526-C997-4B6E-8166-66D7A23FB44B}" dt="2023-06-05T11:04:37.366" v="13133" actId="164"/>
          <ac:grpSpMkLst>
            <pc:docMk/>
            <pc:sldMk cId="2788688429" sldId="1679"/>
            <ac:grpSpMk id="713" creationId="{9A3E70A4-C6D5-4423-DE97-488913FFBEE9}"/>
          </ac:grpSpMkLst>
        </pc:grpChg>
        <pc:grpChg chg="add mod">
          <ac:chgData name="郭晏誠" userId="e3219672-2777-4d19-8d82-f0c196fe9886" providerId="ADAL" clId="{622D6526-C997-4B6E-8166-66D7A23FB44B}" dt="2023-06-05T11:04:37.366" v="13133" actId="164"/>
          <ac:grpSpMkLst>
            <pc:docMk/>
            <pc:sldMk cId="2788688429" sldId="1679"/>
            <ac:grpSpMk id="716" creationId="{BA4BFA05-AC50-354D-D462-7733D23CE665}"/>
          </ac:grpSpMkLst>
        </pc:grpChg>
        <pc:grpChg chg="add mod">
          <ac:chgData name="郭晏誠" userId="e3219672-2777-4d19-8d82-f0c196fe9886" providerId="ADAL" clId="{622D6526-C997-4B6E-8166-66D7A23FB44B}" dt="2023-06-05T11:07:25.364" v="13197" actId="164"/>
          <ac:grpSpMkLst>
            <pc:docMk/>
            <pc:sldMk cId="2788688429" sldId="1679"/>
            <ac:grpSpMk id="719" creationId="{40D9781F-B00E-2BD4-47E1-33F79647FB48}"/>
          </ac:grpSpMkLst>
        </pc:grpChg>
        <pc:grpChg chg="add mod topLvl">
          <ac:chgData name="郭晏誠" userId="e3219672-2777-4d19-8d82-f0c196fe9886" providerId="ADAL" clId="{622D6526-C997-4B6E-8166-66D7A23FB44B}" dt="2023-06-05T11:05:56.815" v="13173" actId="164"/>
          <ac:grpSpMkLst>
            <pc:docMk/>
            <pc:sldMk cId="2788688429" sldId="1679"/>
            <ac:grpSpMk id="720" creationId="{5BCF9280-B63E-0E07-5F9C-B749C5F79B7A}"/>
          </ac:grpSpMkLst>
        </pc:grpChg>
        <pc:grpChg chg="add mod topLvl">
          <ac:chgData name="郭晏誠" userId="e3219672-2777-4d19-8d82-f0c196fe9886" providerId="ADAL" clId="{622D6526-C997-4B6E-8166-66D7A23FB44B}" dt="2023-06-05T11:05:56.815" v="13173" actId="164"/>
          <ac:grpSpMkLst>
            <pc:docMk/>
            <pc:sldMk cId="2788688429" sldId="1679"/>
            <ac:grpSpMk id="721" creationId="{1027B1A0-5FBE-7D9F-2590-6BA9079708EF}"/>
          </ac:grpSpMkLst>
        </pc:grpChg>
        <pc:grpChg chg="add mod topLvl">
          <ac:chgData name="郭晏誠" userId="e3219672-2777-4d19-8d82-f0c196fe9886" providerId="ADAL" clId="{622D6526-C997-4B6E-8166-66D7A23FB44B}" dt="2023-06-05T11:05:56.815" v="13173" actId="164"/>
          <ac:grpSpMkLst>
            <pc:docMk/>
            <pc:sldMk cId="2788688429" sldId="1679"/>
            <ac:grpSpMk id="724" creationId="{633F04F7-3250-CD5C-CD31-C85B5BEABA89}"/>
          </ac:grpSpMkLst>
        </pc:grpChg>
        <pc:grpChg chg="add del mod ord">
          <ac:chgData name="郭晏誠" userId="e3219672-2777-4d19-8d82-f0c196fe9886" providerId="ADAL" clId="{622D6526-C997-4B6E-8166-66D7A23FB44B}" dt="2023-06-05T11:05:40.721" v="13164" actId="165"/>
          <ac:grpSpMkLst>
            <pc:docMk/>
            <pc:sldMk cId="2788688429" sldId="1679"/>
            <ac:grpSpMk id="727" creationId="{FBB29863-35E8-A4AB-0179-2E14BBD09649}"/>
          </ac:grpSpMkLst>
        </pc:grpChg>
        <pc:grpChg chg="add del mod">
          <ac:chgData name="郭晏誠" userId="e3219672-2777-4d19-8d82-f0c196fe9886" providerId="ADAL" clId="{622D6526-C997-4B6E-8166-66D7A23FB44B}" dt="2023-06-05T11:06:19.775" v="13178" actId="478"/>
          <ac:grpSpMkLst>
            <pc:docMk/>
            <pc:sldMk cId="2788688429" sldId="1679"/>
            <ac:grpSpMk id="728" creationId="{3DAAFB19-23C7-D57C-AA5C-12F0A5AC4DCA}"/>
          </ac:grpSpMkLst>
        </pc:grpChg>
        <pc:grpChg chg="add mod ord">
          <ac:chgData name="郭晏誠" userId="e3219672-2777-4d19-8d82-f0c196fe9886" providerId="ADAL" clId="{622D6526-C997-4B6E-8166-66D7A23FB44B}" dt="2023-06-05T11:07:25.364" v="13197" actId="164"/>
          <ac:grpSpMkLst>
            <pc:docMk/>
            <pc:sldMk cId="2788688429" sldId="1679"/>
            <ac:grpSpMk id="729" creationId="{0AA41B1E-1BF0-D29E-07A1-A400053366D9}"/>
          </ac:grpSpMkLst>
        </pc:grpChg>
        <pc:grpChg chg="mod">
          <ac:chgData name="郭晏誠" userId="e3219672-2777-4d19-8d82-f0c196fe9886" providerId="ADAL" clId="{622D6526-C997-4B6E-8166-66D7A23FB44B}" dt="2023-06-05T11:06:02.276" v="13174"/>
          <ac:grpSpMkLst>
            <pc:docMk/>
            <pc:sldMk cId="2788688429" sldId="1679"/>
            <ac:grpSpMk id="730" creationId="{0E1FD4B9-19E1-1BA6-2FD8-16FBB263AA0F}"/>
          </ac:grpSpMkLst>
        </pc:grpChg>
        <pc:grpChg chg="mod">
          <ac:chgData name="郭晏誠" userId="e3219672-2777-4d19-8d82-f0c196fe9886" providerId="ADAL" clId="{622D6526-C997-4B6E-8166-66D7A23FB44B}" dt="2023-06-05T11:06:02.276" v="13174"/>
          <ac:grpSpMkLst>
            <pc:docMk/>
            <pc:sldMk cId="2788688429" sldId="1679"/>
            <ac:grpSpMk id="731" creationId="{96B19D9C-0A14-4C61-1A0C-B283F30CEA5B}"/>
          </ac:grpSpMkLst>
        </pc:grpChg>
        <pc:grpChg chg="mod">
          <ac:chgData name="郭晏誠" userId="e3219672-2777-4d19-8d82-f0c196fe9886" providerId="ADAL" clId="{622D6526-C997-4B6E-8166-66D7A23FB44B}" dt="2023-06-05T11:06:02.276" v="13174"/>
          <ac:grpSpMkLst>
            <pc:docMk/>
            <pc:sldMk cId="2788688429" sldId="1679"/>
            <ac:grpSpMk id="732" creationId="{686C9095-8783-3A42-FCB2-E40B61D18B10}"/>
          </ac:grpSpMkLst>
        </pc:grpChg>
        <pc:grpChg chg="add del mod">
          <ac:chgData name="郭晏誠" userId="e3219672-2777-4d19-8d82-f0c196fe9886" providerId="ADAL" clId="{622D6526-C997-4B6E-8166-66D7A23FB44B}" dt="2023-06-05T11:06:28.272" v="13181" actId="165"/>
          <ac:grpSpMkLst>
            <pc:docMk/>
            <pc:sldMk cId="2788688429" sldId="1679"/>
            <ac:grpSpMk id="739" creationId="{863379F8-B150-3B96-84F9-A658255B099D}"/>
          </ac:grpSpMkLst>
        </pc:grpChg>
        <pc:grpChg chg="del mod topLvl">
          <ac:chgData name="郭晏誠" userId="e3219672-2777-4d19-8d82-f0c196fe9886" providerId="ADAL" clId="{622D6526-C997-4B6E-8166-66D7A23FB44B}" dt="2023-06-05T11:06:31.250" v="13182" actId="165"/>
          <ac:grpSpMkLst>
            <pc:docMk/>
            <pc:sldMk cId="2788688429" sldId="1679"/>
            <ac:grpSpMk id="740" creationId="{66C43A27-CAE2-D88D-899A-E5E58D927BD7}"/>
          </ac:grpSpMkLst>
        </pc:grpChg>
        <pc:grpChg chg="del mod topLvl">
          <ac:chgData name="郭晏誠" userId="e3219672-2777-4d19-8d82-f0c196fe9886" providerId="ADAL" clId="{622D6526-C997-4B6E-8166-66D7A23FB44B}" dt="2023-06-05T11:06:35.309" v="13183" actId="165"/>
          <ac:grpSpMkLst>
            <pc:docMk/>
            <pc:sldMk cId="2788688429" sldId="1679"/>
            <ac:grpSpMk id="741" creationId="{A3478F44-B42E-82F3-82C8-C08BB3A22967}"/>
          </ac:grpSpMkLst>
        </pc:grpChg>
        <pc:grpChg chg="del mod topLvl">
          <ac:chgData name="郭晏誠" userId="e3219672-2777-4d19-8d82-f0c196fe9886" providerId="ADAL" clId="{622D6526-C997-4B6E-8166-66D7A23FB44B}" dt="2023-06-05T11:06:38.164" v="13184" actId="165"/>
          <ac:grpSpMkLst>
            <pc:docMk/>
            <pc:sldMk cId="2788688429" sldId="1679"/>
            <ac:grpSpMk id="742" creationId="{A9ED178F-380D-C259-D075-AE7CA2C7D1EB}"/>
          </ac:grpSpMkLst>
        </pc:grpChg>
        <pc:grpChg chg="add mod ord">
          <ac:chgData name="郭晏誠" userId="e3219672-2777-4d19-8d82-f0c196fe9886" providerId="ADAL" clId="{622D6526-C997-4B6E-8166-66D7A23FB44B}" dt="2023-06-05T11:07:25.364" v="13197" actId="164"/>
          <ac:grpSpMkLst>
            <pc:docMk/>
            <pc:sldMk cId="2788688429" sldId="1679"/>
            <ac:grpSpMk id="749" creationId="{2CC226B5-B946-633E-1618-543573BD13C8}"/>
          </ac:grpSpMkLst>
        </pc:grpChg>
        <pc:grpChg chg="add mod">
          <ac:chgData name="郭晏誠" userId="e3219672-2777-4d19-8d82-f0c196fe9886" providerId="ADAL" clId="{622D6526-C997-4B6E-8166-66D7A23FB44B}" dt="2023-06-05T12:09:24.847" v="13480" actId="1076"/>
          <ac:grpSpMkLst>
            <pc:docMk/>
            <pc:sldMk cId="2788688429" sldId="1679"/>
            <ac:grpSpMk id="750" creationId="{7372AAF3-8663-DE6D-6BC6-EBDB9AFF8E93}"/>
          </ac:grpSpMkLst>
        </pc:grpChg>
        <pc:grpChg chg="add mod">
          <ac:chgData name="郭晏誠" userId="e3219672-2777-4d19-8d82-f0c196fe9886" providerId="ADAL" clId="{622D6526-C997-4B6E-8166-66D7A23FB44B}" dt="2023-06-05T12:09:24.847" v="13480" actId="1076"/>
          <ac:grpSpMkLst>
            <pc:docMk/>
            <pc:sldMk cId="2788688429" sldId="1679"/>
            <ac:grpSpMk id="751" creationId="{9BD1D884-14E7-5AD7-9C2A-404A078BABE4}"/>
          </ac:grpSpMkLst>
        </pc:grpChg>
        <pc:grpChg chg="mod">
          <ac:chgData name="郭晏誠" userId="e3219672-2777-4d19-8d82-f0c196fe9886" providerId="ADAL" clId="{622D6526-C997-4B6E-8166-66D7A23FB44B}" dt="2023-06-05T11:07:27.862" v="13199"/>
          <ac:grpSpMkLst>
            <pc:docMk/>
            <pc:sldMk cId="2788688429" sldId="1679"/>
            <ac:grpSpMk id="752" creationId="{FA610BC2-AB9F-3208-BEF5-8F07F4F401AB}"/>
          </ac:grpSpMkLst>
        </pc:grpChg>
        <pc:grpChg chg="mod">
          <ac:chgData name="郭晏誠" userId="e3219672-2777-4d19-8d82-f0c196fe9886" providerId="ADAL" clId="{622D6526-C997-4B6E-8166-66D7A23FB44B}" dt="2023-06-05T11:07:27.862" v="13199"/>
          <ac:grpSpMkLst>
            <pc:docMk/>
            <pc:sldMk cId="2788688429" sldId="1679"/>
            <ac:grpSpMk id="753" creationId="{BD495712-0D91-8DC6-B068-6369DCD2A49B}"/>
          </ac:grpSpMkLst>
        </pc:grpChg>
        <pc:grpChg chg="mod">
          <ac:chgData name="郭晏誠" userId="e3219672-2777-4d19-8d82-f0c196fe9886" providerId="ADAL" clId="{622D6526-C997-4B6E-8166-66D7A23FB44B}" dt="2023-06-05T11:07:27.862" v="13199"/>
          <ac:grpSpMkLst>
            <pc:docMk/>
            <pc:sldMk cId="2788688429" sldId="1679"/>
            <ac:grpSpMk id="754" creationId="{F73B9E04-A781-AD0F-0660-987BCA6A535A}"/>
          </ac:grpSpMkLst>
        </pc:grpChg>
        <pc:grpChg chg="mod">
          <ac:chgData name="郭晏誠" userId="e3219672-2777-4d19-8d82-f0c196fe9886" providerId="ADAL" clId="{622D6526-C997-4B6E-8166-66D7A23FB44B}" dt="2023-06-05T11:07:27.862" v="13199"/>
          <ac:grpSpMkLst>
            <pc:docMk/>
            <pc:sldMk cId="2788688429" sldId="1679"/>
            <ac:grpSpMk id="755" creationId="{70BB9C96-AE4D-A47A-48D9-DE649AED4B0B}"/>
          </ac:grpSpMkLst>
        </pc:grpChg>
        <pc:grpChg chg="mod">
          <ac:chgData name="郭晏誠" userId="e3219672-2777-4d19-8d82-f0c196fe9886" providerId="ADAL" clId="{622D6526-C997-4B6E-8166-66D7A23FB44B}" dt="2023-06-05T11:07:27.862" v="13199"/>
          <ac:grpSpMkLst>
            <pc:docMk/>
            <pc:sldMk cId="2788688429" sldId="1679"/>
            <ac:grpSpMk id="756" creationId="{D32E1635-4869-AD9D-95C4-510FA394AAB8}"/>
          </ac:grpSpMkLst>
        </pc:grpChg>
        <pc:grpChg chg="mod">
          <ac:chgData name="郭晏誠" userId="e3219672-2777-4d19-8d82-f0c196fe9886" providerId="ADAL" clId="{622D6526-C997-4B6E-8166-66D7A23FB44B}" dt="2023-06-05T11:07:27.862" v="13199"/>
          <ac:grpSpMkLst>
            <pc:docMk/>
            <pc:sldMk cId="2788688429" sldId="1679"/>
            <ac:grpSpMk id="757" creationId="{ECB55832-750F-69A7-DE86-A482473E85CC}"/>
          </ac:grpSpMkLst>
        </pc:grpChg>
        <pc:grpChg chg="mod">
          <ac:chgData name="郭晏誠" userId="e3219672-2777-4d19-8d82-f0c196fe9886" providerId="ADAL" clId="{622D6526-C997-4B6E-8166-66D7A23FB44B}" dt="2023-06-05T11:07:27.862" v="13199"/>
          <ac:grpSpMkLst>
            <pc:docMk/>
            <pc:sldMk cId="2788688429" sldId="1679"/>
            <ac:grpSpMk id="770" creationId="{83F30849-2C2E-3069-102F-A25543219E9C}"/>
          </ac:grpSpMkLst>
        </pc:grpChg>
        <pc:grpChg chg="mod">
          <ac:chgData name="郭晏誠" userId="e3219672-2777-4d19-8d82-f0c196fe9886" providerId="ADAL" clId="{622D6526-C997-4B6E-8166-66D7A23FB44B}" dt="2023-06-05T11:07:27.862" v="13199"/>
          <ac:grpSpMkLst>
            <pc:docMk/>
            <pc:sldMk cId="2788688429" sldId="1679"/>
            <ac:grpSpMk id="771" creationId="{7B36BCBB-0A8B-A977-4068-D9071DB205CC}"/>
          </ac:grpSpMkLst>
        </pc:grpChg>
        <pc:grpChg chg="mod">
          <ac:chgData name="郭晏誠" userId="e3219672-2777-4d19-8d82-f0c196fe9886" providerId="ADAL" clId="{622D6526-C997-4B6E-8166-66D7A23FB44B}" dt="2023-06-05T11:07:27.862" v="13199"/>
          <ac:grpSpMkLst>
            <pc:docMk/>
            <pc:sldMk cId="2788688429" sldId="1679"/>
            <ac:grpSpMk id="772" creationId="{4F919DBC-E34E-8679-0942-DEDBE4E91265}"/>
          </ac:grpSpMkLst>
        </pc:grpChg>
        <pc:grpChg chg="add del mod">
          <ac:chgData name="郭晏誠" userId="e3219672-2777-4d19-8d82-f0c196fe9886" providerId="ADAL" clId="{622D6526-C997-4B6E-8166-66D7A23FB44B}" dt="2023-06-05T11:07:38.944" v="13203" actId="165"/>
          <ac:grpSpMkLst>
            <pc:docMk/>
            <pc:sldMk cId="2788688429" sldId="1679"/>
            <ac:grpSpMk id="779" creationId="{FDB9A155-9D4C-FC8A-36D4-C9E24DC1C07B}"/>
          </ac:grpSpMkLst>
        </pc:grpChg>
        <pc:grpChg chg="add del mod topLvl">
          <ac:chgData name="郭晏誠" userId="e3219672-2777-4d19-8d82-f0c196fe9886" providerId="ADAL" clId="{622D6526-C997-4B6E-8166-66D7A23FB44B}" dt="2023-06-05T11:09:00.753" v="13230" actId="164"/>
          <ac:grpSpMkLst>
            <pc:docMk/>
            <pc:sldMk cId="2788688429" sldId="1679"/>
            <ac:grpSpMk id="780" creationId="{79C0F74D-123A-3D21-E39A-0B4347FEAB56}"/>
          </ac:grpSpMkLst>
        </pc:grpChg>
        <pc:grpChg chg="del mod topLvl">
          <ac:chgData name="郭晏誠" userId="e3219672-2777-4d19-8d82-f0c196fe9886" providerId="ADAL" clId="{622D6526-C997-4B6E-8166-66D7A23FB44B}" dt="2023-06-05T11:08:11.908" v="13211" actId="165"/>
          <ac:grpSpMkLst>
            <pc:docMk/>
            <pc:sldMk cId="2788688429" sldId="1679"/>
            <ac:grpSpMk id="781" creationId="{87574FFF-C3C3-C999-29E9-643F66162BB3}"/>
          </ac:grpSpMkLst>
        </pc:grpChg>
        <pc:grpChg chg="del mod topLvl">
          <ac:chgData name="郭晏誠" userId="e3219672-2777-4d19-8d82-f0c196fe9886" providerId="ADAL" clId="{622D6526-C997-4B6E-8166-66D7A23FB44B}" dt="2023-06-05T11:07:44.091" v="13204" actId="165"/>
          <ac:grpSpMkLst>
            <pc:docMk/>
            <pc:sldMk cId="2788688429" sldId="1679"/>
            <ac:grpSpMk id="782" creationId="{CF6DD1B1-6F3C-57AC-B4B8-600AC1178BFA}"/>
          </ac:grpSpMkLst>
        </pc:grpChg>
        <pc:grpChg chg="del mod topLvl">
          <ac:chgData name="郭晏誠" userId="e3219672-2777-4d19-8d82-f0c196fe9886" providerId="ADAL" clId="{622D6526-C997-4B6E-8166-66D7A23FB44B}" dt="2023-06-05T11:07:53.029" v="13205" actId="165"/>
          <ac:grpSpMkLst>
            <pc:docMk/>
            <pc:sldMk cId="2788688429" sldId="1679"/>
            <ac:grpSpMk id="783" creationId="{E06304FE-7C75-5C3F-9AF0-FFFB459C05E5}"/>
          </ac:grpSpMkLst>
        </pc:grpChg>
        <pc:grpChg chg="del mod topLvl">
          <ac:chgData name="郭晏誠" userId="e3219672-2777-4d19-8d82-f0c196fe9886" providerId="ADAL" clId="{622D6526-C997-4B6E-8166-66D7A23FB44B}" dt="2023-06-05T11:08:00.005" v="13207" actId="165"/>
          <ac:grpSpMkLst>
            <pc:docMk/>
            <pc:sldMk cId="2788688429" sldId="1679"/>
            <ac:grpSpMk id="784" creationId="{CE25BD43-156E-5575-DF3B-C1070F4C679D}"/>
          </ac:grpSpMkLst>
        </pc:grpChg>
        <pc:grpChg chg="del mod topLvl">
          <ac:chgData name="郭晏誠" userId="e3219672-2777-4d19-8d82-f0c196fe9886" providerId="ADAL" clId="{622D6526-C997-4B6E-8166-66D7A23FB44B}" dt="2023-06-05T11:07:57.231" v="13206" actId="165"/>
          <ac:grpSpMkLst>
            <pc:docMk/>
            <pc:sldMk cId="2788688429" sldId="1679"/>
            <ac:grpSpMk id="785" creationId="{3ACBFB8F-D20B-FD74-18C6-D2F9B1F61C9B}"/>
          </ac:grpSpMkLst>
        </pc:grpChg>
        <pc:grpChg chg="mod">
          <ac:chgData name="郭晏誠" userId="e3219672-2777-4d19-8d82-f0c196fe9886" providerId="ADAL" clId="{622D6526-C997-4B6E-8166-66D7A23FB44B}" dt="2023-06-05T11:07:38.944" v="13203" actId="165"/>
          <ac:grpSpMkLst>
            <pc:docMk/>
            <pc:sldMk cId="2788688429" sldId="1679"/>
            <ac:grpSpMk id="798" creationId="{1C82C127-9E3C-774D-1DE7-BDA6A2F43E5D}"/>
          </ac:grpSpMkLst>
        </pc:grpChg>
        <pc:grpChg chg="mod">
          <ac:chgData name="郭晏誠" userId="e3219672-2777-4d19-8d82-f0c196fe9886" providerId="ADAL" clId="{622D6526-C997-4B6E-8166-66D7A23FB44B}" dt="2023-06-05T11:07:38.944" v="13203" actId="165"/>
          <ac:grpSpMkLst>
            <pc:docMk/>
            <pc:sldMk cId="2788688429" sldId="1679"/>
            <ac:grpSpMk id="799" creationId="{4C306967-4EEE-BDB2-375F-D5E5DFC2CD7C}"/>
          </ac:grpSpMkLst>
        </pc:grpChg>
        <pc:grpChg chg="mod">
          <ac:chgData name="郭晏誠" userId="e3219672-2777-4d19-8d82-f0c196fe9886" providerId="ADAL" clId="{622D6526-C997-4B6E-8166-66D7A23FB44B}" dt="2023-06-05T11:07:38.944" v="13203" actId="165"/>
          <ac:grpSpMkLst>
            <pc:docMk/>
            <pc:sldMk cId="2788688429" sldId="1679"/>
            <ac:grpSpMk id="800" creationId="{23210DC2-9318-1B3A-9E26-D4AC23F0B4E2}"/>
          </ac:grpSpMkLst>
        </pc:grpChg>
        <pc:grpChg chg="add mod">
          <ac:chgData name="郭晏誠" userId="e3219672-2777-4d19-8d82-f0c196fe9886" providerId="ADAL" clId="{622D6526-C997-4B6E-8166-66D7A23FB44B}" dt="2023-06-05T11:09:00.753" v="13230" actId="164"/>
          <ac:grpSpMkLst>
            <pc:docMk/>
            <pc:sldMk cId="2788688429" sldId="1679"/>
            <ac:grpSpMk id="807" creationId="{F92B5ABC-1591-8C8E-2402-D7AC4341ADEC}"/>
          </ac:grpSpMkLst>
        </pc:grpChg>
        <pc:grpChg chg="add mod ord">
          <ac:chgData name="郭晏誠" userId="e3219672-2777-4d19-8d82-f0c196fe9886" providerId="ADAL" clId="{622D6526-C997-4B6E-8166-66D7A23FB44B}" dt="2023-06-05T11:09:00.753" v="13230" actId="164"/>
          <ac:grpSpMkLst>
            <pc:docMk/>
            <pc:sldMk cId="2788688429" sldId="1679"/>
            <ac:grpSpMk id="808" creationId="{685078C7-18CC-C09E-E9CA-FA500BE93DBA}"/>
          </ac:grpSpMkLst>
        </pc:grpChg>
        <pc:grpChg chg="add mod">
          <ac:chgData name="郭晏誠" userId="e3219672-2777-4d19-8d82-f0c196fe9886" providerId="ADAL" clId="{622D6526-C997-4B6E-8166-66D7A23FB44B}" dt="2023-06-05T12:09:24.847" v="13480" actId="1076"/>
          <ac:grpSpMkLst>
            <pc:docMk/>
            <pc:sldMk cId="2788688429" sldId="1679"/>
            <ac:grpSpMk id="815" creationId="{05E5797F-3761-400C-9966-E4E39894946C}"/>
          </ac:grpSpMkLst>
        </pc:grpChg>
        <pc:grpChg chg="add mod">
          <ac:chgData name="郭晏誠" userId="e3219672-2777-4d19-8d82-f0c196fe9886" providerId="ADAL" clId="{622D6526-C997-4B6E-8166-66D7A23FB44B}" dt="2023-06-05T12:09:24.847" v="13480" actId="1076"/>
          <ac:grpSpMkLst>
            <pc:docMk/>
            <pc:sldMk cId="2788688429" sldId="1679"/>
            <ac:grpSpMk id="820" creationId="{26EE904A-04C9-C5CB-BA44-58C19081525C}"/>
          </ac:grpSpMkLst>
        </pc:grpChg>
        <pc:grpChg chg="add del mod">
          <ac:chgData name="郭晏誠" userId="e3219672-2777-4d19-8d82-f0c196fe9886" providerId="ADAL" clId="{622D6526-C997-4B6E-8166-66D7A23FB44B}" dt="2023-06-05T11:10:54.811" v="13263" actId="165"/>
          <ac:grpSpMkLst>
            <pc:docMk/>
            <pc:sldMk cId="2788688429" sldId="1679"/>
            <ac:grpSpMk id="821" creationId="{EAA1DC61-3049-6FE0-D63E-0915C1A2A2E6}"/>
          </ac:grpSpMkLst>
        </pc:grpChg>
        <pc:grpChg chg="add mod">
          <ac:chgData name="郭晏誠" userId="e3219672-2777-4d19-8d82-f0c196fe9886" providerId="ADAL" clId="{622D6526-C997-4B6E-8166-66D7A23FB44B}" dt="2023-06-05T12:09:24.847" v="13480" actId="1076"/>
          <ac:grpSpMkLst>
            <pc:docMk/>
            <pc:sldMk cId="2788688429" sldId="1679"/>
            <ac:grpSpMk id="828" creationId="{F2F90EA3-90A9-5F10-78EB-FA4EE3FEC7A1}"/>
          </ac:grpSpMkLst>
        </pc:grpChg>
        <pc:grpChg chg="add mod">
          <ac:chgData name="郭晏誠" userId="e3219672-2777-4d19-8d82-f0c196fe9886" providerId="ADAL" clId="{622D6526-C997-4B6E-8166-66D7A23FB44B}" dt="2023-06-05T12:09:24.847" v="13480" actId="1076"/>
          <ac:grpSpMkLst>
            <pc:docMk/>
            <pc:sldMk cId="2788688429" sldId="1679"/>
            <ac:grpSpMk id="835" creationId="{06E8D1C1-8773-4D4E-9F60-F3D0F1B680B9}"/>
          </ac:grpSpMkLst>
        </pc:grpChg>
        <pc:grpChg chg="add del mod">
          <ac:chgData name="郭晏誠" userId="e3219672-2777-4d19-8d82-f0c196fe9886" providerId="ADAL" clId="{622D6526-C997-4B6E-8166-66D7A23FB44B}" dt="2023-06-05T11:12:55.976" v="13273" actId="165"/>
          <ac:grpSpMkLst>
            <pc:docMk/>
            <pc:sldMk cId="2788688429" sldId="1679"/>
            <ac:grpSpMk id="844" creationId="{76AD8F50-D3BE-6549-6C55-4F7475EA31AF}"/>
          </ac:grpSpMkLst>
        </pc:grpChg>
        <pc:grpChg chg="del mod topLvl">
          <ac:chgData name="郭晏誠" userId="e3219672-2777-4d19-8d82-f0c196fe9886" providerId="ADAL" clId="{622D6526-C997-4B6E-8166-66D7A23FB44B}" dt="2023-06-05T11:13:05.772" v="13276" actId="478"/>
          <ac:grpSpMkLst>
            <pc:docMk/>
            <pc:sldMk cId="2788688429" sldId="1679"/>
            <ac:grpSpMk id="845" creationId="{90FF0C3A-8FC2-D88B-CF16-07D3FBEF2B5E}"/>
          </ac:grpSpMkLst>
        </pc:grpChg>
        <pc:grpChg chg="del mod topLvl">
          <ac:chgData name="郭晏誠" userId="e3219672-2777-4d19-8d82-f0c196fe9886" providerId="ADAL" clId="{622D6526-C997-4B6E-8166-66D7A23FB44B}" dt="2023-06-05T11:13:04.996" v="13275" actId="478"/>
          <ac:grpSpMkLst>
            <pc:docMk/>
            <pc:sldMk cId="2788688429" sldId="1679"/>
            <ac:grpSpMk id="846" creationId="{40B38708-9521-AE70-DD65-46D956372B83}"/>
          </ac:grpSpMkLst>
        </pc:grpChg>
        <pc:grpChg chg="del mod topLvl">
          <ac:chgData name="郭晏誠" userId="e3219672-2777-4d19-8d82-f0c196fe9886" providerId="ADAL" clId="{622D6526-C997-4B6E-8166-66D7A23FB44B}" dt="2023-06-05T11:12:59.504" v="13274" actId="165"/>
          <ac:grpSpMkLst>
            <pc:docMk/>
            <pc:sldMk cId="2788688429" sldId="1679"/>
            <ac:grpSpMk id="847" creationId="{FD5E6FBD-DFF1-FD4E-2DFF-BE2364AD8C19}"/>
          </ac:grpSpMkLst>
        </pc:grpChg>
        <pc:grpChg chg="del mod topLvl">
          <ac:chgData name="郭晏誠" userId="e3219672-2777-4d19-8d82-f0c196fe9886" providerId="ADAL" clId="{622D6526-C997-4B6E-8166-66D7A23FB44B}" dt="2023-06-05T11:13:24.613" v="13277" actId="165"/>
          <ac:grpSpMkLst>
            <pc:docMk/>
            <pc:sldMk cId="2788688429" sldId="1679"/>
            <ac:grpSpMk id="848" creationId="{EB562BEF-4D1C-F0B0-1B84-1F2F61C90AE5}"/>
          </ac:grpSpMkLst>
        </pc:grpChg>
        <pc:grpChg chg="del mod topLvl">
          <ac:chgData name="郭晏誠" userId="e3219672-2777-4d19-8d82-f0c196fe9886" providerId="ADAL" clId="{622D6526-C997-4B6E-8166-66D7A23FB44B}" dt="2023-06-05T11:13:24.613" v="13277" actId="165"/>
          <ac:grpSpMkLst>
            <pc:docMk/>
            <pc:sldMk cId="2788688429" sldId="1679"/>
            <ac:grpSpMk id="849" creationId="{C9C454E4-4755-46B1-8F6D-7D74A99D9A5F}"/>
          </ac:grpSpMkLst>
        </pc:grpChg>
        <pc:grpChg chg="del mod topLvl">
          <ac:chgData name="郭晏誠" userId="e3219672-2777-4d19-8d82-f0c196fe9886" providerId="ADAL" clId="{622D6526-C997-4B6E-8166-66D7A23FB44B}" dt="2023-06-05T11:13:24.613" v="13277" actId="165"/>
          <ac:grpSpMkLst>
            <pc:docMk/>
            <pc:sldMk cId="2788688429" sldId="1679"/>
            <ac:grpSpMk id="850" creationId="{A8F58F05-A01B-9931-C6FD-31896071ABD8}"/>
          </ac:grpSpMkLst>
        </pc:grpChg>
        <pc:grpChg chg="mod">
          <ac:chgData name="郭晏誠" userId="e3219672-2777-4d19-8d82-f0c196fe9886" providerId="ADAL" clId="{622D6526-C997-4B6E-8166-66D7A23FB44B}" dt="2023-06-05T11:12:55.976" v="13273" actId="165"/>
          <ac:grpSpMkLst>
            <pc:docMk/>
            <pc:sldMk cId="2788688429" sldId="1679"/>
            <ac:grpSpMk id="863" creationId="{3D2F4154-E39F-74C9-2998-BE52C7E4E946}"/>
          </ac:grpSpMkLst>
        </pc:grpChg>
        <pc:grpChg chg="mod">
          <ac:chgData name="郭晏誠" userId="e3219672-2777-4d19-8d82-f0c196fe9886" providerId="ADAL" clId="{622D6526-C997-4B6E-8166-66D7A23FB44B}" dt="2023-06-05T11:12:55.976" v="13273" actId="165"/>
          <ac:grpSpMkLst>
            <pc:docMk/>
            <pc:sldMk cId="2788688429" sldId="1679"/>
            <ac:grpSpMk id="864" creationId="{A4CFED42-A27B-84FE-FE90-BAEFB2ED9A49}"/>
          </ac:grpSpMkLst>
        </pc:grpChg>
        <pc:grpChg chg="mod">
          <ac:chgData name="郭晏誠" userId="e3219672-2777-4d19-8d82-f0c196fe9886" providerId="ADAL" clId="{622D6526-C997-4B6E-8166-66D7A23FB44B}" dt="2023-06-05T11:12:55.976" v="13273" actId="165"/>
          <ac:grpSpMkLst>
            <pc:docMk/>
            <pc:sldMk cId="2788688429" sldId="1679"/>
            <ac:grpSpMk id="865" creationId="{DB50B7FC-15C4-3CBB-01B1-7905DFF0BB5E}"/>
          </ac:grpSpMkLst>
        </pc:grpChg>
        <pc:grpChg chg="add del mod">
          <ac:chgData name="郭晏誠" userId="e3219672-2777-4d19-8d82-f0c196fe9886" providerId="ADAL" clId="{622D6526-C997-4B6E-8166-66D7A23FB44B}" dt="2023-06-05T11:16:02.384" v="13306" actId="478"/>
          <ac:grpSpMkLst>
            <pc:docMk/>
            <pc:sldMk cId="2788688429" sldId="1679"/>
            <ac:grpSpMk id="872" creationId="{4E3D3D20-5840-BDEC-A34A-3649CF83989F}"/>
          </ac:grpSpMkLst>
        </pc:grpChg>
        <pc:grpChg chg="mod">
          <ac:chgData name="郭晏誠" userId="e3219672-2777-4d19-8d82-f0c196fe9886" providerId="ADAL" clId="{622D6526-C997-4B6E-8166-66D7A23FB44B}" dt="2023-06-05T11:11:49.078" v="13271"/>
          <ac:grpSpMkLst>
            <pc:docMk/>
            <pc:sldMk cId="2788688429" sldId="1679"/>
            <ac:grpSpMk id="873" creationId="{BA16CDD3-7C18-6F69-5277-D90DCC20CE53}"/>
          </ac:grpSpMkLst>
        </pc:grpChg>
        <pc:grpChg chg="mod">
          <ac:chgData name="郭晏誠" userId="e3219672-2777-4d19-8d82-f0c196fe9886" providerId="ADAL" clId="{622D6526-C997-4B6E-8166-66D7A23FB44B}" dt="2023-06-05T11:11:49.078" v="13271"/>
          <ac:grpSpMkLst>
            <pc:docMk/>
            <pc:sldMk cId="2788688429" sldId="1679"/>
            <ac:grpSpMk id="874" creationId="{79ADAF0B-D74A-E344-A617-2E508224208C}"/>
          </ac:grpSpMkLst>
        </pc:grpChg>
        <pc:grpChg chg="mod">
          <ac:chgData name="郭晏誠" userId="e3219672-2777-4d19-8d82-f0c196fe9886" providerId="ADAL" clId="{622D6526-C997-4B6E-8166-66D7A23FB44B}" dt="2023-06-05T11:11:49.078" v="13271"/>
          <ac:grpSpMkLst>
            <pc:docMk/>
            <pc:sldMk cId="2788688429" sldId="1679"/>
            <ac:grpSpMk id="875" creationId="{3628A78F-4BD9-F70F-4A3B-C9232F250961}"/>
          </ac:grpSpMkLst>
        </pc:grpChg>
        <pc:grpChg chg="mod">
          <ac:chgData name="郭晏誠" userId="e3219672-2777-4d19-8d82-f0c196fe9886" providerId="ADAL" clId="{622D6526-C997-4B6E-8166-66D7A23FB44B}" dt="2023-06-05T11:11:49.078" v="13271"/>
          <ac:grpSpMkLst>
            <pc:docMk/>
            <pc:sldMk cId="2788688429" sldId="1679"/>
            <ac:grpSpMk id="876" creationId="{AF2C1B2D-DFEC-CD07-796C-98E1AF1EFF46}"/>
          </ac:grpSpMkLst>
        </pc:grpChg>
        <pc:grpChg chg="mod">
          <ac:chgData name="郭晏誠" userId="e3219672-2777-4d19-8d82-f0c196fe9886" providerId="ADAL" clId="{622D6526-C997-4B6E-8166-66D7A23FB44B}" dt="2023-06-05T11:11:49.078" v="13271"/>
          <ac:grpSpMkLst>
            <pc:docMk/>
            <pc:sldMk cId="2788688429" sldId="1679"/>
            <ac:grpSpMk id="877" creationId="{7E65DC06-C828-F0C0-9591-8798B9045492}"/>
          </ac:grpSpMkLst>
        </pc:grpChg>
        <pc:grpChg chg="mod">
          <ac:chgData name="郭晏誠" userId="e3219672-2777-4d19-8d82-f0c196fe9886" providerId="ADAL" clId="{622D6526-C997-4B6E-8166-66D7A23FB44B}" dt="2023-06-05T11:11:49.078" v="13271"/>
          <ac:grpSpMkLst>
            <pc:docMk/>
            <pc:sldMk cId="2788688429" sldId="1679"/>
            <ac:grpSpMk id="878" creationId="{72E0EC86-3C53-4F43-177E-4980E107C0D7}"/>
          </ac:grpSpMkLst>
        </pc:grpChg>
        <pc:grpChg chg="mod">
          <ac:chgData name="郭晏誠" userId="e3219672-2777-4d19-8d82-f0c196fe9886" providerId="ADAL" clId="{622D6526-C997-4B6E-8166-66D7A23FB44B}" dt="2023-06-05T11:11:49.078" v="13271"/>
          <ac:grpSpMkLst>
            <pc:docMk/>
            <pc:sldMk cId="2788688429" sldId="1679"/>
            <ac:grpSpMk id="891" creationId="{A3409C61-8EFA-3CE3-17C5-6E2C1F70A642}"/>
          </ac:grpSpMkLst>
        </pc:grpChg>
        <pc:grpChg chg="mod">
          <ac:chgData name="郭晏誠" userId="e3219672-2777-4d19-8d82-f0c196fe9886" providerId="ADAL" clId="{622D6526-C997-4B6E-8166-66D7A23FB44B}" dt="2023-06-05T11:11:49.078" v="13271"/>
          <ac:grpSpMkLst>
            <pc:docMk/>
            <pc:sldMk cId="2788688429" sldId="1679"/>
            <ac:grpSpMk id="892" creationId="{8C5482A0-9D11-BC54-E84D-332FAFD44DC4}"/>
          </ac:grpSpMkLst>
        </pc:grpChg>
        <pc:grpChg chg="mod">
          <ac:chgData name="郭晏誠" userId="e3219672-2777-4d19-8d82-f0c196fe9886" providerId="ADAL" clId="{622D6526-C997-4B6E-8166-66D7A23FB44B}" dt="2023-06-05T11:11:49.078" v="13271"/>
          <ac:grpSpMkLst>
            <pc:docMk/>
            <pc:sldMk cId="2788688429" sldId="1679"/>
            <ac:grpSpMk id="893" creationId="{1AF1DB88-11DF-352C-078F-CAF64CFABBEB}"/>
          </ac:grpSpMkLst>
        </pc:grpChg>
        <pc:grpChg chg="add del mod">
          <ac:chgData name="郭晏誠" userId="e3219672-2777-4d19-8d82-f0c196fe9886" providerId="ADAL" clId="{622D6526-C997-4B6E-8166-66D7A23FB44B}" dt="2023-06-05T11:16:01.903" v="13305" actId="478"/>
          <ac:grpSpMkLst>
            <pc:docMk/>
            <pc:sldMk cId="2788688429" sldId="1679"/>
            <ac:grpSpMk id="900" creationId="{8F8E96BF-0A83-EBF2-7FA8-B0B601C93360}"/>
          </ac:grpSpMkLst>
        </pc:grpChg>
        <pc:grpChg chg="mod">
          <ac:chgData name="郭晏誠" userId="e3219672-2777-4d19-8d82-f0c196fe9886" providerId="ADAL" clId="{622D6526-C997-4B6E-8166-66D7A23FB44B}" dt="2023-06-05T11:11:49.078" v="13271"/>
          <ac:grpSpMkLst>
            <pc:docMk/>
            <pc:sldMk cId="2788688429" sldId="1679"/>
            <ac:grpSpMk id="901" creationId="{3A1411DA-B7EA-B86B-481E-EBDA8399C39C}"/>
          </ac:grpSpMkLst>
        </pc:grpChg>
        <pc:grpChg chg="mod">
          <ac:chgData name="郭晏誠" userId="e3219672-2777-4d19-8d82-f0c196fe9886" providerId="ADAL" clId="{622D6526-C997-4B6E-8166-66D7A23FB44B}" dt="2023-06-05T11:11:49.078" v="13271"/>
          <ac:grpSpMkLst>
            <pc:docMk/>
            <pc:sldMk cId="2788688429" sldId="1679"/>
            <ac:grpSpMk id="902" creationId="{D94AAE37-74EC-9821-3316-F80FAB7EE9C5}"/>
          </ac:grpSpMkLst>
        </pc:grpChg>
        <pc:grpChg chg="mod">
          <ac:chgData name="郭晏誠" userId="e3219672-2777-4d19-8d82-f0c196fe9886" providerId="ADAL" clId="{622D6526-C997-4B6E-8166-66D7A23FB44B}" dt="2023-06-05T11:11:49.078" v="13271"/>
          <ac:grpSpMkLst>
            <pc:docMk/>
            <pc:sldMk cId="2788688429" sldId="1679"/>
            <ac:grpSpMk id="903" creationId="{BBC4C577-0F6A-1A3E-B203-6A9ECFE55E49}"/>
          </ac:grpSpMkLst>
        </pc:grpChg>
        <pc:grpChg chg="mod">
          <ac:chgData name="郭晏誠" userId="e3219672-2777-4d19-8d82-f0c196fe9886" providerId="ADAL" clId="{622D6526-C997-4B6E-8166-66D7A23FB44B}" dt="2023-06-05T11:11:49.078" v="13271"/>
          <ac:grpSpMkLst>
            <pc:docMk/>
            <pc:sldMk cId="2788688429" sldId="1679"/>
            <ac:grpSpMk id="910" creationId="{205420F6-81E4-A196-4127-9CD2AA58CBC7}"/>
          </ac:grpSpMkLst>
        </pc:grpChg>
        <pc:grpChg chg="mod">
          <ac:chgData name="郭晏誠" userId="e3219672-2777-4d19-8d82-f0c196fe9886" providerId="ADAL" clId="{622D6526-C997-4B6E-8166-66D7A23FB44B}" dt="2023-06-05T11:11:49.078" v="13271"/>
          <ac:grpSpMkLst>
            <pc:docMk/>
            <pc:sldMk cId="2788688429" sldId="1679"/>
            <ac:grpSpMk id="911" creationId="{2EAC860E-4FDC-F3E2-416F-F5CE8C2CFEA9}"/>
          </ac:grpSpMkLst>
        </pc:grpChg>
        <pc:grpChg chg="mod">
          <ac:chgData name="郭晏誠" userId="e3219672-2777-4d19-8d82-f0c196fe9886" providerId="ADAL" clId="{622D6526-C997-4B6E-8166-66D7A23FB44B}" dt="2023-06-05T11:11:49.078" v="13271"/>
          <ac:grpSpMkLst>
            <pc:docMk/>
            <pc:sldMk cId="2788688429" sldId="1679"/>
            <ac:grpSpMk id="912" creationId="{C1226A96-A313-0396-F4C5-93FDFCB56DE9}"/>
          </ac:grpSpMkLst>
        </pc:grpChg>
        <pc:grpChg chg="add del mod">
          <ac:chgData name="郭晏誠" userId="e3219672-2777-4d19-8d82-f0c196fe9886" providerId="ADAL" clId="{622D6526-C997-4B6E-8166-66D7A23FB44B}" dt="2023-06-05T11:16:50.334" v="13310" actId="165"/>
          <ac:grpSpMkLst>
            <pc:docMk/>
            <pc:sldMk cId="2788688429" sldId="1679"/>
            <ac:grpSpMk id="925" creationId="{EEA1B5BB-07E5-1464-87F7-BBDC26E39A1C}"/>
          </ac:grpSpMkLst>
        </pc:grpChg>
        <pc:grpChg chg="add del mod">
          <ac:chgData name="郭晏誠" userId="e3219672-2777-4d19-8d82-f0c196fe9886" providerId="ADAL" clId="{622D6526-C997-4B6E-8166-66D7A23FB44B}" dt="2023-06-05T11:21:24.509" v="13371" actId="478"/>
          <ac:grpSpMkLst>
            <pc:docMk/>
            <pc:sldMk cId="2788688429" sldId="1679"/>
            <ac:grpSpMk id="932" creationId="{E0E95E91-BE7C-01E3-72F3-6E45684C7A2F}"/>
          </ac:grpSpMkLst>
        </pc:grpChg>
        <pc:grpChg chg="add del mod">
          <ac:chgData name="郭晏誠" userId="e3219672-2777-4d19-8d82-f0c196fe9886" providerId="ADAL" clId="{622D6526-C997-4B6E-8166-66D7A23FB44B}" dt="2023-06-05T11:21:24.509" v="13371" actId="478"/>
          <ac:grpSpMkLst>
            <pc:docMk/>
            <pc:sldMk cId="2788688429" sldId="1679"/>
            <ac:grpSpMk id="939" creationId="{252D0B36-3D32-5743-03E7-0FF7C8A85626}"/>
          </ac:grpSpMkLst>
        </pc:grpChg>
        <pc:grpChg chg="add mod ord">
          <ac:chgData name="郭晏誠" userId="e3219672-2777-4d19-8d82-f0c196fe9886" providerId="ADAL" clId="{622D6526-C997-4B6E-8166-66D7A23FB44B}" dt="2023-06-05T11:16:07.427" v="13307" actId="164"/>
          <ac:grpSpMkLst>
            <pc:docMk/>
            <pc:sldMk cId="2788688429" sldId="1679"/>
            <ac:grpSpMk id="958" creationId="{8E872ED4-BD78-013D-8D72-2C3EE315DAF9}"/>
          </ac:grpSpMkLst>
        </pc:grpChg>
        <pc:grpChg chg="add mod ord">
          <ac:chgData name="郭晏誠" userId="e3219672-2777-4d19-8d82-f0c196fe9886" providerId="ADAL" clId="{622D6526-C997-4B6E-8166-66D7A23FB44B}" dt="2023-06-05T11:16:07.427" v="13307" actId="164"/>
          <ac:grpSpMkLst>
            <pc:docMk/>
            <pc:sldMk cId="2788688429" sldId="1679"/>
            <ac:grpSpMk id="965" creationId="{F2BBCC65-7111-AE47-3148-A85ABA3533F7}"/>
          </ac:grpSpMkLst>
        </pc:grpChg>
        <pc:grpChg chg="add mod">
          <ac:chgData name="郭晏誠" userId="e3219672-2777-4d19-8d82-f0c196fe9886" providerId="ADAL" clId="{622D6526-C997-4B6E-8166-66D7A23FB44B}" dt="2023-06-05T11:16:07.427" v="13307" actId="164"/>
          <ac:grpSpMkLst>
            <pc:docMk/>
            <pc:sldMk cId="2788688429" sldId="1679"/>
            <ac:grpSpMk id="966" creationId="{D07C5198-3B0E-7A9D-54E6-874BE5D20900}"/>
          </ac:grpSpMkLst>
        </pc:grpChg>
        <pc:grpChg chg="add mod">
          <ac:chgData name="郭晏誠" userId="e3219672-2777-4d19-8d82-f0c196fe9886" providerId="ADAL" clId="{622D6526-C997-4B6E-8166-66D7A23FB44B}" dt="2023-06-05T12:09:24.847" v="13480" actId="1076"/>
          <ac:grpSpMkLst>
            <pc:docMk/>
            <pc:sldMk cId="2788688429" sldId="1679"/>
            <ac:grpSpMk id="967" creationId="{B2F80932-B474-671C-2395-812B80B9C68C}"/>
          </ac:grpSpMkLst>
        </pc:grpChg>
        <pc:grpChg chg="add mod">
          <ac:chgData name="郭晏誠" userId="e3219672-2777-4d19-8d82-f0c196fe9886" providerId="ADAL" clId="{622D6526-C997-4B6E-8166-66D7A23FB44B}" dt="2023-06-05T12:09:24.847" v="13480" actId="1076"/>
          <ac:grpSpMkLst>
            <pc:docMk/>
            <pc:sldMk cId="2788688429" sldId="1679"/>
            <ac:grpSpMk id="968" creationId="{D3186CEF-B583-898E-5747-2A4B9A73D4A7}"/>
          </ac:grpSpMkLst>
        </pc:grpChg>
        <pc:grpChg chg="mod">
          <ac:chgData name="郭晏誠" userId="e3219672-2777-4d19-8d82-f0c196fe9886" providerId="ADAL" clId="{622D6526-C997-4B6E-8166-66D7A23FB44B}" dt="2023-06-05T11:16:08.701" v="13308"/>
          <ac:grpSpMkLst>
            <pc:docMk/>
            <pc:sldMk cId="2788688429" sldId="1679"/>
            <ac:grpSpMk id="969" creationId="{41C95A38-C302-D4D4-3A8E-AC0532948D1A}"/>
          </ac:grpSpMkLst>
        </pc:grpChg>
        <pc:grpChg chg="mod">
          <ac:chgData name="郭晏誠" userId="e3219672-2777-4d19-8d82-f0c196fe9886" providerId="ADAL" clId="{622D6526-C997-4B6E-8166-66D7A23FB44B}" dt="2023-06-05T11:16:08.701" v="13308"/>
          <ac:grpSpMkLst>
            <pc:docMk/>
            <pc:sldMk cId="2788688429" sldId="1679"/>
            <ac:grpSpMk id="970" creationId="{7C9022F5-E577-E8A4-4C91-2BC838D3B808}"/>
          </ac:grpSpMkLst>
        </pc:grpChg>
        <pc:grpChg chg="mod">
          <ac:chgData name="郭晏誠" userId="e3219672-2777-4d19-8d82-f0c196fe9886" providerId="ADAL" clId="{622D6526-C997-4B6E-8166-66D7A23FB44B}" dt="2023-06-05T11:16:08.701" v="13308"/>
          <ac:grpSpMkLst>
            <pc:docMk/>
            <pc:sldMk cId="2788688429" sldId="1679"/>
            <ac:grpSpMk id="971" creationId="{9FC5A5D8-B166-F9B5-8906-FFF1BB7DA1EF}"/>
          </ac:grpSpMkLst>
        </pc:grpChg>
        <pc:grpChg chg="add mod">
          <ac:chgData name="郭晏誠" userId="e3219672-2777-4d19-8d82-f0c196fe9886" providerId="ADAL" clId="{622D6526-C997-4B6E-8166-66D7A23FB44B}" dt="2023-06-05T12:09:24.847" v="13480" actId="1076"/>
          <ac:grpSpMkLst>
            <pc:docMk/>
            <pc:sldMk cId="2788688429" sldId="1679"/>
            <ac:grpSpMk id="1008" creationId="{CA6DCA7E-9F0B-786F-8170-A4F255E47B1C}"/>
          </ac:grpSpMkLst>
        </pc:grpChg>
        <pc:grpChg chg="add mod">
          <ac:chgData name="郭晏誠" userId="e3219672-2777-4d19-8d82-f0c196fe9886" providerId="ADAL" clId="{622D6526-C997-4B6E-8166-66D7A23FB44B}" dt="2023-06-05T12:09:24.847" v="13480" actId="1076"/>
          <ac:grpSpMkLst>
            <pc:docMk/>
            <pc:sldMk cId="2788688429" sldId="1679"/>
            <ac:grpSpMk id="1009" creationId="{512C3205-8422-A54E-5A03-1A7B9CA22273}"/>
          </ac:grpSpMkLst>
        </pc:grpChg>
        <pc:grpChg chg="add del mod">
          <ac:chgData name="郭晏誠" userId="e3219672-2777-4d19-8d82-f0c196fe9886" providerId="ADAL" clId="{622D6526-C997-4B6E-8166-66D7A23FB44B}" dt="2023-06-05T11:22:03.051" v="13388" actId="478"/>
          <ac:grpSpMkLst>
            <pc:docMk/>
            <pc:sldMk cId="2788688429" sldId="1679"/>
            <ac:grpSpMk id="1028" creationId="{66D82052-16CF-2F3D-B4F2-596FDBDC7F71}"/>
          </ac:grpSpMkLst>
        </pc:grpChg>
        <pc:grpChg chg="add del mod">
          <ac:chgData name="郭晏誠" userId="e3219672-2777-4d19-8d82-f0c196fe9886" providerId="ADAL" clId="{622D6526-C997-4B6E-8166-66D7A23FB44B}" dt="2023-06-05T12:04:06.228" v="13395" actId="165"/>
          <ac:grpSpMkLst>
            <pc:docMk/>
            <pc:sldMk cId="2788688429" sldId="1679"/>
            <ac:grpSpMk id="1047" creationId="{218FF90B-BD7A-A090-F2A4-B01430E41469}"/>
          </ac:grpSpMkLst>
        </pc:grpChg>
        <pc:grpChg chg="del mod topLvl">
          <ac:chgData name="郭晏誠" userId="e3219672-2777-4d19-8d82-f0c196fe9886" providerId="ADAL" clId="{622D6526-C997-4B6E-8166-66D7A23FB44B}" dt="2023-06-05T12:04:57.978" v="13406" actId="478"/>
          <ac:grpSpMkLst>
            <pc:docMk/>
            <pc:sldMk cId="2788688429" sldId="1679"/>
            <ac:grpSpMk id="1048" creationId="{11A85598-3737-0CFB-2DA2-0EFEBB2CD0BC}"/>
          </ac:grpSpMkLst>
        </pc:grpChg>
        <pc:grpChg chg="del mod topLvl">
          <ac:chgData name="郭晏誠" userId="e3219672-2777-4d19-8d82-f0c196fe9886" providerId="ADAL" clId="{622D6526-C997-4B6E-8166-66D7A23FB44B}" dt="2023-06-05T12:04:57.218" v="13405" actId="478"/>
          <ac:grpSpMkLst>
            <pc:docMk/>
            <pc:sldMk cId="2788688429" sldId="1679"/>
            <ac:grpSpMk id="1049" creationId="{6E9B850B-7FA2-C2DB-961C-27B2B7CDD769}"/>
          </ac:grpSpMkLst>
        </pc:grpChg>
        <pc:grpChg chg="add del mod ord topLvl">
          <ac:chgData name="郭晏誠" userId="e3219672-2777-4d19-8d82-f0c196fe9886" providerId="ADAL" clId="{622D6526-C997-4B6E-8166-66D7A23FB44B}" dt="2023-06-05T12:04:37.333" v="13404" actId="165"/>
          <ac:grpSpMkLst>
            <pc:docMk/>
            <pc:sldMk cId="2788688429" sldId="1679"/>
            <ac:grpSpMk id="1050" creationId="{3DD45EF6-9C27-8562-3B22-AEEED676AAAF}"/>
          </ac:grpSpMkLst>
        </pc:grpChg>
        <pc:grpChg chg="add mod">
          <ac:chgData name="郭晏誠" userId="e3219672-2777-4d19-8d82-f0c196fe9886" providerId="ADAL" clId="{622D6526-C997-4B6E-8166-66D7A23FB44B}" dt="2023-06-05T12:06:34.524" v="13435" actId="164"/>
          <ac:grpSpMkLst>
            <pc:docMk/>
            <pc:sldMk cId="2788688429" sldId="1679"/>
            <ac:grpSpMk id="1069" creationId="{3CD03B34-0A70-2406-C0E3-3BCAA17D6FD7}"/>
          </ac:grpSpMkLst>
        </pc:grpChg>
        <pc:grpChg chg="add mod ord">
          <ac:chgData name="郭晏誠" userId="e3219672-2777-4d19-8d82-f0c196fe9886" providerId="ADAL" clId="{622D6526-C997-4B6E-8166-66D7A23FB44B}" dt="2023-06-05T12:06:34.524" v="13435" actId="164"/>
          <ac:grpSpMkLst>
            <pc:docMk/>
            <pc:sldMk cId="2788688429" sldId="1679"/>
            <ac:grpSpMk id="1070" creationId="{89F00A2B-79DA-0745-3BFB-6B88BBA0516D}"/>
          </ac:grpSpMkLst>
        </pc:grpChg>
        <pc:grpChg chg="add del mod">
          <ac:chgData name="郭晏誠" userId="e3219672-2777-4d19-8d82-f0c196fe9886" providerId="ADAL" clId="{622D6526-C997-4B6E-8166-66D7A23FB44B}" dt="2023-06-05T12:05:36.389" v="13420" actId="165"/>
          <ac:grpSpMkLst>
            <pc:docMk/>
            <pc:sldMk cId="2788688429" sldId="1679"/>
            <ac:grpSpMk id="1077" creationId="{9FE694FD-441D-9A38-5917-442BDEF9AFCC}"/>
          </ac:grpSpMkLst>
        </pc:grpChg>
        <pc:grpChg chg="add mod ord">
          <ac:chgData name="郭晏誠" userId="e3219672-2777-4d19-8d82-f0c196fe9886" providerId="ADAL" clId="{622D6526-C997-4B6E-8166-66D7A23FB44B}" dt="2023-06-05T12:06:34.524" v="13435" actId="164"/>
          <ac:grpSpMkLst>
            <pc:docMk/>
            <pc:sldMk cId="2788688429" sldId="1679"/>
            <ac:grpSpMk id="1084" creationId="{65139FDC-C3A8-DB34-3FAA-4D8147D20815}"/>
          </ac:grpSpMkLst>
        </pc:grpChg>
        <pc:grpChg chg="add mod">
          <ac:chgData name="郭晏誠" userId="e3219672-2777-4d19-8d82-f0c196fe9886" providerId="ADAL" clId="{622D6526-C997-4B6E-8166-66D7A23FB44B}" dt="2023-06-05T12:09:24.847" v="13480" actId="1076"/>
          <ac:grpSpMkLst>
            <pc:docMk/>
            <pc:sldMk cId="2788688429" sldId="1679"/>
            <ac:grpSpMk id="1085" creationId="{84798E4F-DFE0-A97C-2F98-AAE32853A84E}"/>
          </ac:grpSpMkLst>
        </pc:grpChg>
        <pc:grpChg chg="add del mod">
          <ac:chgData name="郭晏誠" userId="e3219672-2777-4d19-8d82-f0c196fe9886" providerId="ADAL" clId="{622D6526-C997-4B6E-8166-66D7A23FB44B}" dt="2023-06-05T12:07:26.668" v="13441" actId="165"/>
          <ac:grpSpMkLst>
            <pc:docMk/>
            <pc:sldMk cId="2788688429" sldId="1679"/>
            <ac:grpSpMk id="1086" creationId="{04AC3BB3-EB64-FF09-0D41-B15AA639E633}"/>
          </ac:grpSpMkLst>
        </pc:grpChg>
        <pc:grpChg chg="add del mod">
          <ac:chgData name="郭晏誠" userId="e3219672-2777-4d19-8d82-f0c196fe9886" providerId="ADAL" clId="{622D6526-C997-4B6E-8166-66D7A23FB44B}" dt="2023-06-05T12:08:39.291" v="13462" actId="165"/>
          <ac:grpSpMkLst>
            <pc:docMk/>
            <pc:sldMk cId="2788688429" sldId="1679"/>
            <ac:grpSpMk id="1116" creationId="{8BDE96F5-0D5F-424C-5C24-E0CC59724797}"/>
          </ac:grpSpMkLst>
        </pc:grpChg>
        <pc:grpChg chg="add mod">
          <ac:chgData name="郭晏誠" userId="e3219672-2777-4d19-8d82-f0c196fe9886" providerId="ADAL" clId="{622D6526-C997-4B6E-8166-66D7A23FB44B}" dt="2023-06-05T12:09:24.847" v="13480" actId="1076"/>
          <ac:grpSpMkLst>
            <pc:docMk/>
            <pc:sldMk cId="2788688429" sldId="1679"/>
            <ac:grpSpMk id="1117" creationId="{6C89D432-0AE7-23DB-F1EB-0C8692DB67FD}"/>
          </ac:grpSpMkLst>
        </pc:grpChg>
        <pc:picChg chg="add del mod">
          <ac:chgData name="郭晏誠" userId="e3219672-2777-4d19-8d82-f0c196fe9886" providerId="ADAL" clId="{622D6526-C997-4B6E-8166-66D7A23FB44B}" dt="2023-06-05T09:37:57.578" v="12743" actId="478"/>
          <ac:picMkLst>
            <pc:docMk/>
            <pc:sldMk cId="2788688429" sldId="1679"/>
            <ac:picMk id="6" creationId="{28E5E0F4-6D32-16EE-CB5A-AC27D01092F8}"/>
          </ac:picMkLst>
        </pc:picChg>
        <pc:cxnChg chg="add mod">
          <ac:chgData name="郭晏誠" userId="e3219672-2777-4d19-8d82-f0c196fe9886" providerId="ADAL" clId="{622D6526-C997-4B6E-8166-66D7A23FB44B}" dt="2023-06-05T12:22:22.216" v="13601" actId="14100"/>
          <ac:cxnSpMkLst>
            <pc:docMk/>
            <pc:sldMk cId="2788688429" sldId="1679"/>
            <ac:cxnSpMk id="1133" creationId="{FAA40D7D-7BA7-4AAB-00A8-2206EFCF6FE4}"/>
          </ac:cxnSpMkLst>
        </pc:cxnChg>
      </pc:sldChg>
      <pc:sldChg chg="addSp delSp modSp new mod">
        <pc:chgData name="郭晏誠" userId="e3219672-2777-4d19-8d82-f0c196fe9886" providerId="ADAL" clId="{622D6526-C997-4B6E-8166-66D7A23FB44B}" dt="2023-06-06T05:27:44.794" v="15574" actId="20577"/>
        <pc:sldMkLst>
          <pc:docMk/>
          <pc:sldMk cId="3316581884" sldId="1680"/>
        </pc:sldMkLst>
        <pc:spChg chg="mod">
          <ac:chgData name="郭晏誠" userId="e3219672-2777-4d19-8d82-f0c196fe9886" providerId="ADAL" clId="{622D6526-C997-4B6E-8166-66D7A23FB44B}" dt="2023-06-06T05:00:08.783" v="14769" actId="20577"/>
          <ac:spMkLst>
            <pc:docMk/>
            <pc:sldMk cId="3316581884" sldId="1680"/>
            <ac:spMk id="2" creationId="{E0310BB4-B74E-6718-BAFD-00CC41FB2961}"/>
          </ac:spMkLst>
        </pc:spChg>
        <pc:spChg chg="del">
          <ac:chgData name="郭晏誠" userId="e3219672-2777-4d19-8d82-f0c196fe9886" providerId="ADAL" clId="{622D6526-C997-4B6E-8166-66D7A23FB44B}" dt="2023-06-05T13:11:36.152" v="13689" actId="478"/>
          <ac:spMkLst>
            <pc:docMk/>
            <pc:sldMk cId="3316581884" sldId="1680"/>
            <ac:spMk id="3" creationId="{FE65AAB1-AFB7-C6BC-305E-583977C7850A}"/>
          </ac:spMkLst>
        </pc:spChg>
        <pc:spChg chg="add mod">
          <ac:chgData name="郭晏誠" userId="e3219672-2777-4d19-8d82-f0c196fe9886" providerId="ADAL" clId="{622D6526-C997-4B6E-8166-66D7A23FB44B}" dt="2023-06-06T05:27:44.794" v="15574" actId="20577"/>
          <ac:spMkLst>
            <pc:docMk/>
            <pc:sldMk cId="3316581884" sldId="1680"/>
            <ac:spMk id="5" creationId="{9096538F-2B7F-5620-8E1C-BDF57073A8DB}"/>
          </ac:spMkLst>
        </pc:spChg>
        <pc:cxnChg chg="add del">
          <ac:chgData name="郭晏誠" userId="e3219672-2777-4d19-8d82-f0c196fe9886" providerId="ADAL" clId="{622D6526-C997-4B6E-8166-66D7A23FB44B}" dt="2023-06-06T04:44:56.911" v="14386" actId="11529"/>
          <ac:cxnSpMkLst>
            <pc:docMk/>
            <pc:sldMk cId="3316581884" sldId="1680"/>
            <ac:cxnSpMk id="7" creationId="{9B868501-0B07-C191-E8D3-AEC65F513E81}"/>
          </ac:cxnSpMkLst>
        </pc:cxnChg>
      </pc:sldChg>
      <pc:sldChg chg="modSp add mod">
        <pc:chgData name="郭晏誠" userId="e3219672-2777-4d19-8d82-f0c196fe9886" providerId="ADAL" clId="{622D6526-C997-4B6E-8166-66D7A23FB44B}" dt="2023-06-06T05:28:37.501" v="15640" actId="20577"/>
        <pc:sldMkLst>
          <pc:docMk/>
          <pc:sldMk cId="3095208979" sldId="1681"/>
        </pc:sldMkLst>
        <pc:spChg chg="mod">
          <ac:chgData name="郭晏誠" userId="e3219672-2777-4d19-8d82-f0c196fe9886" providerId="ADAL" clId="{622D6526-C997-4B6E-8166-66D7A23FB44B}" dt="2023-06-06T05:00:23.449" v="14780" actId="20577"/>
          <ac:spMkLst>
            <pc:docMk/>
            <pc:sldMk cId="3095208979" sldId="1681"/>
            <ac:spMk id="2" creationId="{E0310BB4-B74E-6718-BAFD-00CC41FB2961}"/>
          </ac:spMkLst>
        </pc:spChg>
        <pc:spChg chg="mod">
          <ac:chgData name="郭晏誠" userId="e3219672-2777-4d19-8d82-f0c196fe9886" providerId="ADAL" clId="{622D6526-C997-4B6E-8166-66D7A23FB44B}" dt="2023-06-06T05:28:37.501" v="15640" actId="20577"/>
          <ac:spMkLst>
            <pc:docMk/>
            <pc:sldMk cId="3095208979" sldId="1681"/>
            <ac:spMk id="5" creationId="{9096538F-2B7F-5620-8E1C-BDF57073A8DB}"/>
          </ac:spMkLst>
        </pc:spChg>
      </pc:sldChg>
      <pc:sldChg chg="addSp delSp modSp add mod">
        <pc:chgData name="郭晏誠" userId="e3219672-2777-4d19-8d82-f0c196fe9886" providerId="ADAL" clId="{622D6526-C997-4B6E-8166-66D7A23FB44B}" dt="2023-06-06T05:47:31.465" v="15755" actId="1037"/>
        <pc:sldMkLst>
          <pc:docMk/>
          <pc:sldMk cId="3249102262" sldId="1682"/>
        </pc:sldMkLst>
        <pc:spChg chg="mod">
          <ac:chgData name="郭晏誠" userId="e3219672-2777-4d19-8d82-f0c196fe9886" providerId="ADAL" clId="{622D6526-C997-4B6E-8166-66D7A23FB44B}" dt="2023-06-06T05:47:08.531" v="15738" actId="20577"/>
          <ac:spMkLst>
            <pc:docMk/>
            <pc:sldMk cId="3249102262" sldId="1682"/>
            <ac:spMk id="3" creationId="{AA450988-60EB-CFEE-57B3-EB55D5AB3739}"/>
          </ac:spMkLst>
        </pc:spChg>
        <pc:spChg chg="del">
          <ac:chgData name="郭晏誠" userId="e3219672-2777-4d19-8d82-f0c196fe9886" providerId="ADAL" clId="{622D6526-C997-4B6E-8166-66D7A23FB44B}" dt="2023-06-06T05:47:20.523" v="15744" actId="478"/>
          <ac:spMkLst>
            <pc:docMk/>
            <pc:sldMk cId="3249102262" sldId="1682"/>
            <ac:spMk id="76" creationId="{7F3DDEA7-9E57-FA18-2DD0-7A102E169C54}"/>
          </ac:spMkLst>
        </pc:spChg>
        <pc:spChg chg="del">
          <ac:chgData name="郭晏誠" userId="e3219672-2777-4d19-8d82-f0c196fe9886" providerId="ADAL" clId="{622D6526-C997-4B6E-8166-66D7A23FB44B}" dt="2023-06-06T05:47:21.334" v="15745" actId="478"/>
          <ac:spMkLst>
            <pc:docMk/>
            <pc:sldMk cId="3249102262" sldId="1682"/>
            <ac:spMk id="110" creationId="{3ED40A10-E573-A25B-5FE1-FFFA2F94D129}"/>
          </ac:spMkLst>
        </pc:spChg>
        <pc:grpChg chg="del">
          <ac:chgData name="郭晏誠" userId="e3219672-2777-4d19-8d82-f0c196fe9886" providerId="ADAL" clId="{622D6526-C997-4B6E-8166-66D7A23FB44B}" dt="2023-06-06T05:47:22.192" v="15746" actId="478"/>
          <ac:grpSpMkLst>
            <pc:docMk/>
            <pc:sldMk cId="3249102262" sldId="1682"/>
            <ac:grpSpMk id="109" creationId="{BF507741-CC97-B099-3868-8C05357C7BD7}"/>
          </ac:grpSpMkLst>
        </pc:grpChg>
        <pc:cxnChg chg="add mod">
          <ac:chgData name="郭晏誠" userId="e3219672-2777-4d19-8d82-f0c196fe9886" providerId="ADAL" clId="{622D6526-C997-4B6E-8166-66D7A23FB44B}" dt="2023-06-06T05:47:31.465" v="15755" actId="1037"/>
          <ac:cxnSpMkLst>
            <pc:docMk/>
            <pc:sldMk cId="3249102262" sldId="1682"/>
            <ac:cxnSpMk id="26" creationId="{18AB14BD-5BF3-5B05-0985-063588EF088E}"/>
          </ac:cxnSpMkLst>
        </pc:cxnChg>
      </pc:sldChg>
      <pc:sldChg chg="addSp delSp modSp new mod">
        <pc:chgData name="郭晏誠" userId="e3219672-2777-4d19-8d82-f0c196fe9886" providerId="ADAL" clId="{622D6526-C997-4B6E-8166-66D7A23FB44B}" dt="2023-06-06T06:21:05.235" v="15969" actId="1076"/>
        <pc:sldMkLst>
          <pc:docMk/>
          <pc:sldMk cId="979527091" sldId="1683"/>
        </pc:sldMkLst>
        <pc:spChg chg="mod">
          <ac:chgData name="郭晏誠" userId="e3219672-2777-4d19-8d82-f0c196fe9886" providerId="ADAL" clId="{622D6526-C997-4B6E-8166-66D7A23FB44B}" dt="2023-06-06T06:12:15.439" v="15796" actId="20577"/>
          <ac:spMkLst>
            <pc:docMk/>
            <pc:sldMk cId="979527091" sldId="1683"/>
            <ac:spMk id="2" creationId="{B410012B-D272-D09F-B589-126637F8C927}"/>
          </ac:spMkLst>
        </pc:spChg>
        <pc:spChg chg="del">
          <ac:chgData name="郭晏誠" userId="e3219672-2777-4d19-8d82-f0c196fe9886" providerId="ADAL" clId="{622D6526-C997-4B6E-8166-66D7A23FB44B}" dt="2023-06-06T06:12:25.701" v="15797" actId="478"/>
          <ac:spMkLst>
            <pc:docMk/>
            <pc:sldMk cId="979527091" sldId="1683"/>
            <ac:spMk id="3" creationId="{D6C73406-8EEC-17BA-0DBE-A9349A51465D}"/>
          </ac:spMkLst>
        </pc:spChg>
        <pc:graphicFrameChg chg="add mod modGraphic">
          <ac:chgData name="郭晏誠" userId="e3219672-2777-4d19-8d82-f0c196fe9886" providerId="ADAL" clId="{622D6526-C997-4B6E-8166-66D7A23FB44B}" dt="2023-06-06T06:21:05.235" v="15969" actId="1076"/>
          <ac:graphicFrameMkLst>
            <pc:docMk/>
            <pc:sldMk cId="979527091" sldId="1683"/>
            <ac:graphicFrameMk id="5" creationId="{1FD5F614-595E-6358-CC39-6976296E035E}"/>
          </ac:graphicFrameMkLst>
        </pc:graphicFrameChg>
      </pc:sldChg>
      <pc:sldChg chg="addSp modSp new mod">
        <pc:chgData name="郭晏誠" userId="e3219672-2777-4d19-8d82-f0c196fe9886" providerId="ADAL" clId="{622D6526-C997-4B6E-8166-66D7A23FB44B}" dt="2023-06-06T06:33:29.463" v="16056" actId="20577"/>
        <pc:sldMkLst>
          <pc:docMk/>
          <pc:sldMk cId="1606805678" sldId="1684"/>
        </pc:sldMkLst>
        <pc:spChg chg="mod">
          <ac:chgData name="郭晏誠" userId="e3219672-2777-4d19-8d82-f0c196fe9886" providerId="ADAL" clId="{622D6526-C997-4B6E-8166-66D7A23FB44B}" dt="2023-06-06T06:32:38.531" v="16010" actId="20577"/>
          <ac:spMkLst>
            <pc:docMk/>
            <pc:sldMk cId="1606805678" sldId="1684"/>
            <ac:spMk id="2" creationId="{DCBC7763-9568-3AA2-854A-0FFFFE5006C0}"/>
          </ac:spMkLst>
        </pc:spChg>
        <pc:spChg chg="mod">
          <ac:chgData name="郭晏誠" userId="e3219672-2777-4d19-8d82-f0c196fe9886" providerId="ADAL" clId="{622D6526-C997-4B6E-8166-66D7A23FB44B}" dt="2023-06-06T06:33:29.463" v="16056" actId="20577"/>
          <ac:spMkLst>
            <pc:docMk/>
            <pc:sldMk cId="1606805678" sldId="1684"/>
            <ac:spMk id="3" creationId="{243081CA-B79D-A92E-2205-1CD0313A8ABE}"/>
          </ac:spMkLst>
        </pc:spChg>
        <pc:spChg chg="add mod">
          <ac:chgData name="郭晏誠" userId="e3219672-2777-4d19-8d82-f0c196fe9886" providerId="ADAL" clId="{622D6526-C997-4B6E-8166-66D7A23FB44B}" dt="2023-06-06T06:33:16.083" v="16021"/>
          <ac:spMkLst>
            <pc:docMk/>
            <pc:sldMk cId="1606805678" sldId="1684"/>
            <ac:spMk id="7" creationId="{6459A6B6-3F4D-5A47-4935-D1ED27FAFC35}"/>
          </ac:spMkLst>
        </pc:spChg>
        <pc:picChg chg="add mod">
          <ac:chgData name="郭晏誠" userId="e3219672-2777-4d19-8d82-f0c196fe9886" providerId="ADAL" clId="{622D6526-C997-4B6E-8166-66D7A23FB44B}" dt="2023-06-06T06:32:35.092" v="16006" actId="14100"/>
          <ac:picMkLst>
            <pc:docMk/>
            <pc:sldMk cId="1606805678" sldId="1684"/>
            <ac:picMk id="6" creationId="{12F7BE4F-2688-CA99-AABD-D0AE552F5FF3}"/>
          </ac:picMkLst>
        </pc:picChg>
      </pc:sldChg>
      <pc:sldChg chg="addSp modSp new mod">
        <pc:chgData name="郭晏誠" userId="e3219672-2777-4d19-8d82-f0c196fe9886" providerId="ADAL" clId="{622D6526-C997-4B6E-8166-66D7A23FB44B}" dt="2023-06-06T06:36:18.469" v="16104"/>
        <pc:sldMkLst>
          <pc:docMk/>
          <pc:sldMk cId="1615922217" sldId="1685"/>
        </pc:sldMkLst>
        <pc:spChg chg="mod">
          <ac:chgData name="郭晏誠" userId="e3219672-2777-4d19-8d82-f0c196fe9886" providerId="ADAL" clId="{622D6526-C997-4B6E-8166-66D7A23FB44B}" dt="2023-06-06T06:33:48.071" v="16075" actId="20577"/>
          <ac:spMkLst>
            <pc:docMk/>
            <pc:sldMk cId="1615922217" sldId="1685"/>
            <ac:spMk id="2" creationId="{0DE81323-6944-C8F5-1779-4DF21513376B}"/>
          </ac:spMkLst>
        </pc:spChg>
        <pc:spChg chg="mod">
          <ac:chgData name="郭晏誠" userId="e3219672-2777-4d19-8d82-f0c196fe9886" providerId="ADAL" clId="{622D6526-C997-4B6E-8166-66D7A23FB44B}" dt="2023-06-06T06:35:37.604" v="16100" actId="20577"/>
          <ac:spMkLst>
            <pc:docMk/>
            <pc:sldMk cId="1615922217" sldId="1685"/>
            <ac:spMk id="3" creationId="{F171EE7A-7E41-77BE-3542-12676E1CE0DE}"/>
          </ac:spMkLst>
        </pc:spChg>
        <pc:spChg chg="add mod">
          <ac:chgData name="郭晏誠" userId="e3219672-2777-4d19-8d82-f0c196fe9886" providerId="ADAL" clId="{622D6526-C997-4B6E-8166-66D7A23FB44B}" dt="2023-06-06T06:36:18.469" v="16104"/>
          <ac:spMkLst>
            <pc:docMk/>
            <pc:sldMk cId="1615922217" sldId="1685"/>
            <ac:spMk id="6" creationId="{546A9443-31A7-A9D3-C68C-E9E92A9E97FE}"/>
          </ac:spMkLst>
        </pc:spChg>
        <pc:picChg chg="add mod">
          <ac:chgData name="郭晏誠" userId="e3219672-2777-4d19-8d82-f0c196fe9886" providerId="ADAL" clId="{622D6526-C997-4B6E-8166-66D7A23FB44B}" dt="2023-06-06T06:34:36.683" v="16079" actId="14100"/>
          <ac:picMkLst>
            <pc:docMk/>
            <pc:sldMk cId="1615922217" sldId="1685"/>
            <ac:picMk id="5" creationId="{6A895793-9EF9-2829-B5F7-CF64FA971C01}"/>
          </ac:picMkLst>
        </pc:picChg>
      </pc:sldChg>
    </pc:docChg>
  </pc:docChgLst>
  <pc:docChgLst>
    <pc:chgData name="郭晏誠" userId="e3219672-2777-4d19-8d82-f0c196fe9886" providerId="ADAL" clId="{4D9C69FD-1F53-4A39-8117-091AE32F96B6}"/>
    <pc:docChg chg="undo redo custSel addSld delSld modSld sldOrd">
      <pc:chgData name="郭晏誠" userId="e3219672-2777-4d19-8d82-f0c196fe9886" providerId="ADAL" clId="{4D9C69FD-1F53-4A39-8117-091AE32F96B6}" dt="2023-06-21T03:40:09.717" v="2993" actId="1076"/>
      <pc:docMkLst>
        <pc:docMk/>
      </pc:docMkLst>
      <pc:sldChg chg="modSp mod">
        <pc:chgData name="郭晏誠" userId="e3219672-2777-4d19-8d82-f0c196fe9886" providerId="ADAL" clId="{4D9C69FD-1F53-4A39-8117-091AE32F96B6}" dt="2023-06-20T04:16:36.713" v="2545" actId="1076"/>
        <pc:sldMkLst>
          <pc:docMk/>
          <pc:sldMk cId="3144849082" sldId="1265"/>
        </pc:sldMkLst>
        <pc:spChg chg="mod">
          <ac:chgData name="郭晏誠" userId="e3219672-2777-4d19-8d82-f0c196fe9886" providerId="ADAL" clId="{4D9C69FD-1F53-4A39-8117-091AE32F96B6}" dt="2023-06-20T04:16:36.713" v="2545" actId="1076"/>
          <ac:spMkLst>
            <pc:docMk/>
            <pc:sldMk cId="3144849082" sldId="1265"/>
            <ac:spMk id="4" creationId="{6189776A-A159-4818-B9BE-75F75B06BE85}"/>
          </ac:spMkLst>
        </pc:spChg>
      </pc:sldChg>
      <pc:sldChg chg="addSp delSp modSp mod">
        <pc:chgData name="郭晏誠" userId="e3219672-2777-4d19-8d82-f0c196fe9886" providerId="ADAL" clId="{4D9C69FD-1F53-4A39-8117-091AE32F96B6}" dt="2023-06-09T02:08:02.322" v="432" actId="403"/>
        <pc:sldMkLst>
          <pc:docMk/>
          <pc:sldMk cId="3248559797" sldId="1559"/>
        </pc:sldMkLst>
        <pc:spChg chg="mod">
          <ac:chgData name="郭晏誠" userId="e3219672-2777-4d19-8d82-f0c196fe9886" providerId="ADAL" clId="{4D9C69FD-1F53-4A39-8117-091AE32F96B6}" dt="2023-06-09T02:08:02.322" v="432" actId="403"/>
          <ac:spMkLst>
            <pc:docMk/>
            <pc:sldMk cId="3248559797" sldId="1559"/>
            <ac:spMk id="9" creationId="{A83B7669-B436-26F7-D289-00960867FFE7}"/>
          </ac:spMkLst>
        </pc:spChg>
        <pc:spChg chg="mod">
          <ac:chgData name="郭晏誠" userId="e3219672-2777-4d19-8d82-f0c196fe9886" providerId="ADAL" clId="{4D9C69FD-1F53-4A39-8117-091AE32F96B6}" dt="2023-06-09T02:08:02.322" v="432" actId="403"/>
          <ac:spMkLst>
            <pc:docMk/>
            <pc:sldMk cId="3248559797" sldId="1559"/>
            <ac:spMk id="11" creationId="{830A791F-7613-2180-FB34-494646D3C673}"/>
          </ac:spMkLst>
        </pc:spChg>
        <pc:spChg chg="mod">
          <ac:chgData name="郭晏誠" userId="e3219672-2777-4d19-8d82-f0c196fe9886" providerId="ADAL" clId="{4D9C69FD-1F53-4A39-8117-091AE32F96B6}" dt="2023-06-09T02:08:02.322" v="432" actId="403"/>
          <ac:spMkLst>
            <pc:docMk/>
            <pc:sldMk cId="3248559797" sldId="1559"/>
            <ac:spMk id="12" creationId="{276999B8-7D18-9256-49C6-45E26B73C08A}"/>
          </ac:spMkLst>
        </pc:spChg>
        <pc:spChg chg="mod">
          <ac:chgData name="郭晏誠" userId="e3219672-2777-4d19-8d82-f0c196fe9886" providerId="ADAL" clId="{4D9C69FD-1F53-4A39-8117-091AE32F96B6}" dt="2023-06-09T02:08:02.322" v="432" actId="403"/>
          <ac:spMkLst>
            <pc:docMk/>
            <pc:sldMk cId="3248559797" sldId="1559"/>
            <ac:spMk id="15" creationId="{27E2792E-2B86-4CB0-6C89-2EC3B0A3D92F}"/>
          </ac:spMkLst>
        </pc:spChg>
        <pc:spChg chg="mod">
          <ac:chgData name="郭晏誠" userId="e3219672-2777-4d19-8d82-f0c196fe9886" providerId="ADAL" clId="{4D9C69FD-1F53-4A39-8117-091AE32F96B6}" dt="2023-06-09T02:08:02.322" v="432" actId="403"/>
          <ac:spMkLst>
            <pc:docMk/>
            <pc:sldMk cId="3248559797" sldId="1559"/>
            <ac:spMk id="17" creationId="{A0286091-28F7-A81D-D810-09909C353004}"/>
          </ac:spMkLst>
        </pc:spChg>
        <pc:grpChg chg="add mod">
          <ac:chgData name="郭晏誠" userId="e3219672-2777-4d19-8d82-f0c196fe9886" providerId="ADAL" clId="{4D9C69FD-1F53-4A39-8117-091AE32F96B6}" dt="2023-06-09T02:07:40.250" v="430" actId="1076"/>
          <ac:grpSpMkLst>
            <pc:docMk/>
            <pc:sldMk cId="3248559797" sldId="1559"/>
            <ac:grpSpMk id="13" creationId="{851FDBF8-E279-405C-4FFD-D2CF02852B4E}"/>
          </ac:grpSpMkLst>
        </pc:grpChg>
        <pc:picChg chg="add mod ord modCrop">
          <ac:chgData name="郭晏誠" userId="e3219672-2777-4d19-8d82-f0c196fe9886" providerId="ADAL" clId="{4D9C69FD-1F53-4A39-8117-091AE32F96B6}" dt="2023-06-09T02:07:34.625" v="427" actId="164"/>
          <ac:picMkLst>
            <pc:docMk/>
            <pc:sldMk cId="3248559797" sldId="1559"/>
            <ac:picMk id="5" creationId="{0B022C2F-82A9-18EB-E9DE-49D34006723F}"/>
          </ac:picMkLst>
        </pc:picChg>
        <pc:picChg chg="del">
          <ac:chgData name="郭晏誠" userId="e3219672-2777-4d19-8d82-f0c196fe9886" providerId="ADAL" clId="{4D9C69FD-1F53-4A39-8117-091AE32F96B6}" dt="2023-06-09T02:04:01.235" v="390" actId="478"/>
          <ac:picMkLst>
            <pc:docMk/>
            <pc:sldMk cId="3248559797" sldId="1559"/>
            <ac:picMk id="18" creationId="{0C5ECCB7-6DCC-CCE8-C326-478CF6EAA411}"/>
          </ac:picMkLst>
        </pc:picChg>
        <pc:cxnChg chg="mod">
          <ac:chgData name="郭晏誠" userId="e3219672-2777-4d19-8d82-f0c196fe9886" providerId="ADAL" clId="{4D9C69FD-1F53-4A39-8117-091AE32F96B6}" dt="2023-06-09T02:07:34.625" v="427" actId="164"/>
          <ac:cxnSpMkLst>
            <pc:docMk/>
            <pc:sldMk cId="3248559797" sldId="1559"/>
            <ac:cxnSpMk id="8" creationId="{213607B8-A876-DC0B-388D-D58F6350CB62}"/>
          </ac:cxnSpMkLst>
        </pc:cxnChg>
        <pc:cxnChg chg="mod">
          <ac:chgData name="郭晏誠" userId="e3219672-2777-4d19-8d82-f0c196fe9886" providerId="ADAL" clId="{4D9C69FD-1F53-4A39-8117-091AE32F96B6}" dt="2023-06-09T02:07:34.625" v="427" actId="164"/>
          <ac:cxnSpMkLst>
            <pc:docMk/>
            <pc:sldMk cId="3248559797" sldId="1559"/>
            <ac:cxnSpMk id="10" creationId="{F907F042-0E42-966F-2271-BD0FE579785B}"/>
          </ac:cxnSpMkLst>
        </pc:cxnChg>
        <pc:cxnChg chg="mod">
          <ac:chgData name="郭晏誠" userId="e3219672-2777-4d19-8d82-f0c196fe9886" providerId="ADAL" clId="{4D9C69FD-1F53-4A39-8117-091AE32F96B6}" dt="2023-06-09T02:07:34.625" v="427" actId="164"/>
          <ac:cxnSpMkLst>
            <pc:docMk/>
            <pc:sldMk cId="3248559797" sldId="1559"/>
            <ac:cxnSpMk id="14" creationId="{F28639F7-570F-49EC-FF88-AABEF27C1FFC}"/>
          </ac:cxnSpMkLst>
        </pc:cxnChg>
        <pc:cxnChg chg="mod">
          <ac:chgData name="郭晏誠" userId="e3219672-2777-4d19-8d82-f0c196fe9886" providerId="ADAL" clId="{4D9C69FD-1F53-4A39-8117-091AE32F96B6}" dt="2023-06-09T02:07:34.625" v="427" actId="164"/>
          <ac:cxnSpMkLst>
            <pc:docMk/>
            <pc:sldMk cId="3248559797" sldId="1559"/>
            <ac:cxnSpMk id="16" creationId="{3B25C7F7-68F7-1BD6-0518-9416A3F40F34}"/>
          </ac:cxnSpMkLst>
        </pc:cxnChg>
      </pc:sldChg>
      <pc:sldChg chg="addSp delSp modSp mod delAnim modAnim">
        <pc:chgData name="郭晏誠" userId="e3219672-2777-4d19-8d82-f0c196fe9886" providerId="ADAL" clId="{4D9C69FD-1F53-4A39-8117-091AE32F96B6}" dt="2023-06-06T08:32:08.962" v="240" actId="1036"/>
        <pc:sldMkLst>
          <pc:docMk/>
          <pc:sldMk cId="1348653524" sldId="1639"/>
        </pc:sldMkLst>
        <pc:spChg chg="del mod">
          <ac:chgData name="郭晏誠" userId="e3219672-2777-4d19-8d82-f0c196fe9886" providerId="ADAL" clId="{4D9C69FD-1F53-4A39-8117-091AE32F96B6}" dt="2023-06-06T08:17:38.188" v="24" actId="478"/>
          <ac:spMkLst>
            <pc:docMk/>
            <pc:sldMk cId="1348653524" sldId="1639"/>
            <ac:spMk id="4" creationId="{311B8D38-68B5-2AD1-5950-342BB619ED58}"/>
          </ac:spMkLst>
        </pc:spChg>
        <pc:spChg chg="add del mod topLvl">
          <ac:chgData name="郭晏誠" userId="e3219672-2777-4d19-8d82-f0c196fe9886" providerId="ADAL" clId="{4D9C69FD-1F53-4A39-8117-091AE32F96B6}" dt="2023-06-06T08:20:40.193" v="105" actId="164"/>
          <ac:spMkLst>
            <pc:docMk/>
            <pc:sldMk cId="1348653524" sldId="1639"/>
            <ac:spMk id="5" creationId="{AA0257D3-8E32-23D2-6ADB-82817A65C414}"/>
          </ac:spMkLst>
        </pc:spChg>
        <pc:spChg chg="add del mod topLvl">
          <ac:chgData name="郭晏誠" userId="e3219672-2777-4d19-8d82-f0c196fe9886" providerId="ADAL" clId="{4D9C69FD-1F53-4A39-8117-091AE32F96B6}" dt="2023-06-06T08:20:40.193" v="105" actId="164"/>
          <ac:spMkLst>
            <pc:docMk/>
            <pc:sldMk cId="1348653524" sldId="1639"/>
            <ac:spMk id="7" creationId="{EF5CF117-F793-45FE-EA24-A563910A81DD}"/>
          </ac:spMkLst>
        </pc:spChg>
        <pc:spChg chg="del mod">
          <ac:chgData name="郭晏誠" userId="e3219672-2777-4d19-8d82-f0c196fe9886" providerId="ADAL" clId="{4D9C69FD-1F53-4A39-8117-091AE32F96B6}" dt="2023-06-06T08:23:36.893" v="155" actId="21"/>
          <ac:spMkLst>
            <pc:docMk/>
            <pc:sldMk cId="1348653524" sldId="1639"/>
            <ac:spMk id="12" creationId="{E0BA9110-89CD-C4A5-8141-0AD7A84E4A09}"/>
          </ac:spMkLst>
        </pc:spChg>
        <pc:spChg chg="add del mod topLvl">
          <ac:chgData name="郭晏誠" userId="e3219672-2777-4d19-8d82-f0c196fe9886" providerId="ADAL" clId="{4D9C69FD-1F53-4A39-8117-091AE32F96B6}" dt="2023-06-06T08:20:40.193" v="105" actId="164"/>
          <ac:spMkLst>
            <pc:docMk/>
            <pc:sldMk cId="1348653524" sldId="1639"/>
            <ac:spMk id="13" creationId="{97FB093D-923B-8B38-D21A-E27FF9AFF15D}"/>
          </ac:spMkLst>
        </pc:spChg>
        <pc:spChg chg="add del mod topLvl">
          <ac:chgData name="郭晏誠" userId="e3219672-2777-4d19-8d82-f0c196fe9886" providerId="ADAL" clId="{4D9C69FD-1F53-4A39-8117-091AE32F96B6}" dt="2023-06-06T08:20:40.193" v="105" actId="164"/>
          <ac:spMkLst>
            <pc:docMk/>
            <pc:sldMk cId="1348653524" sldId="1639"/>
            <ac:spMk id="14" creationId="{A6953A00-1952-7F52-CB5D-BECBDFECEE61}"/>
          </ac:spMkLst>
        </pc:spChg>
        <pc:spChg chg="mod topLvl">
          <ac:chgData name="郭晏誠" userId="e3219672-2777-4d19-8d82-f0c196fe9886" providerId="ADAL" clId="{4D9C69FD-1F53-4A39-8117-091AE32F96B6}" dt="2023-06-06T08:20:40.193" v="105" actId="164"/>
          <ac:spMkLst>
            <pc:docMk/>
            <pc:sldMk cId="1348653524" sldId="1639"/>
            <ac:spMk id="17" creationId="{42A6CD02-8160-63EF-CAA0-26613D9BAE7F}"/>
          </ac:spMkLst>
        </pc:spChg>
        <pc:spChg chg="mod topLvl">
          <ac:chgData name="郭晏誠" userId="e3219672-2777-4d19-8d82-f0c196fe9886" providerId="ADAL" clId="{4D9C69FD-1F53-4A39-8117-091AE32F96B6}" dt="2023-06-06T08:20:40.193" v="105" actId="164"/>
          <ac:spMkLst>
            <pc:docMk/>
            <pc:sldMk cId="1348653524" sldId="1639"/>
            <ac:spMk id="18" creationId="{6540343A-7DEC-C7DC-12C9-4389235A82F6}"/>
          </ac:spMkLst>
        </pc:spChg>
        <pc:spChg chg="mod">
          <ac:chgData name="郭晏誠" userId="e3219672-2777-4d19-8d82-f0c196fe9886" providerId="ADAL" clId="{4D9C69FD-1F53-4A39-8117-091AE32F96B6}" dt="2023-06-06T08:32:05.947" v="232" actId="1036"/>
          <ac:spMkLst>
            <pc:docMk/>
            <pc:sldMk cId="1348653524" sldId="1639"/>
            <ac:spMk id="20" creationId="{E9710FEE-12B0-30EF-8126-5D0B2319C76A}"/>
          </ac:spMkLst>
        </pc:spChg>
        <pc:spChg chg="add del mod">
          <ac:chgData name="郭晏誠" userId="e3219672-2777-4d19-8d82-f0c196fe9886" providerId="ADAL" clId="{4D9C69FD-1F53-4A39-8117-091AE32F96B6}" dt="2023-06-06T08:18:25.571" v="58" actId="478"/>
          <ac:spMkLst>
            <pc:docMk/>
            <pc:sldMk cId="1348653524" sldId="1639"/>
            <ac:spMk id="21" creationId="{FE13C182-5194-79F3-C030-546A7FC06150}"/>
          </ac:spMkLst>
        </pc:spChg>
        <pc:spChg chg="add mod">
          <ac:chgData name="郭晏誠" userId="e3219672-2777-4d19-8d82-f0c196fe9886" providerId="ADAL" clId="{4D9C69FD-1F53-4A39-8117-091AE32F96B6}" dt="2023-06-06T08:23:05.826" v="146"/>
          <ac:spMkLst>
            <pc:docMk/>
            <pc:sldMk cId="1348653524" sldId="1639"/>
            <ac:spMk id="30" creationId="{0007DE78-7644-660D-8B3D-1DF2698B76AE}"/>
          </ac:spMkLst>
        </pc:spChg>
        <pc:spChg chg="add mod">
          <ac:chgData name="郭晏誠" userId="e3219672-2777-4d19-8d82-f0c196fe9886" providerId="ADAL" clId="{4D9C69FD-1F53-4A39-8117-091AE32F96B6}" dt="2023-06-06T08:21:55.384" v="125" actId="1076"/>
          <ac:spMkLst>
            <pc:docMk/>
            <pc:sldMk cId="1348653524" sldId="1639"/>
            <ac:spMk id="40" creationId="{B587F690-C5C3-A172-0527-5248982E20C0}"/>
          </ac:spMkLst>
        </pc:spChg>
        <pc:spChg chg="add mod">
          <ac:chgData name="郭晏誠" userId="e3219672-2777-4d19-8d82-f0c196fe9886" providerId="ADAL" clId="{4D9C69FD-1F53-4A39-8117-091AE32F96B6}" dt="2023-06-06T08:22:50.988" v="144" actId="1076"/>
          <ac:spMkLst>
            <pc:docMk/>
            <pc:sldMk cId="1348653524" sldId="1639"/>
            <ac:spMk id="47" creationId="{C3CE03EC-E5A4-DF4E-6B48-0E60F5F3542D}"/>
          </ac:spMkLst>
        </pc:spChg>
        <pc:spChg chg="mod">
          <ac:chgData name="郭晏誠" userId="e3219672-2777-4d19-8d82-f0c196fe9886" providerId="ADAL" clId="{4D9C69FD-1F53-4A39-8117-091AE32F96B6}" dt="2023-06-06T08:24:00.240" v="162" actId="14100"/>
          <ac:spMkLst>
            <pc:docMk/>
            <pc:sldMk cId="1348653524" sldId="1639"/>
            <ac:spMk id="57" creationId="{8B847431-B309-D0C4-0A1F-BE1C1E7AEB9C}"/>
          </ac:spMkLst>
        </pc:spChg>
        <pc:spChg chg="add mod">
          <ac:chgData name="郭晏誠" userId="e3219672-2777-4d19-8d82-f0c196fe9886" providerId="ADAL" clId="{4D9C69FD-1F53-4A39-8117-091AE32F96B6}" dt="2023-06-06T08:24:00.581" v="163" actId="1076"/>
          <ac:spMkLst>
            <pc:docMk/>
            <pc:sldMk cId="1348653524" sldId="1639"/>
            <ac:spMk id="58" creationId="{72EFA34E-E045-B8C4-12A1-98157A250CA6}"/>
          </ac:spMkLst>
        </pc:spChg>
        <pc:spChg chg="mod">
          <ac:chgData name="郭晏誠" userId="e3219672-2777-4d19-8d82-f0c196fe9886" providerId="ADAL" clId="{4D9C69FD-1F53-4A39-8117-091AE32F96B6}" dt="2023-06-06T08:23:10.123" v="147"/>
          <ac:spMkLst>
            <pc:docMk/>
            <pc:sldMk cId="1348653524" sldId="1639"/>
            <ac:spMk id="59" creationId="{B6CD8E7D-DF6E-F27C-505A-DC80347E83CE}"/>
          </ac:spMkLst>
        </pc:spChg>
        <pc:spChg chg="mod">
          <ac:chgData name="郭晏誠" userId="e3219672-2777-4d19-8d82-f0c196fe9886" providerId="ADAL" clId="{4D9C69FD-1F53-4A39-8117-091AE32F96B6}" dt="2023-06-06T08:25:14.296" v="185" actId="20577"/>
          <ac:spMkLst>
            <pc:docMk/>
            <pc:sldMk cId="1348653524" sldId="1639"/>
            <ac:spMk id="67" creationId="{BA851993-00EC-134C-D125-75E3D8C4ABBA}"/>
          </ac:spMkLst>
        </pc:spChg>
        <pc:spChg chg="add mod">
          <ac:chgData name="郭晏誠" userId="e3219672-2777-4d19-8d82-f0c196fe9886" providerId="ADAL" clId="{4D9C69FD-1F53-4A39-8117-091AE32F96B6}" dt="2023-06-06T08:24:41.022" v="170" actId="1076"/>
          <ac:spMkLst>
            <pc:docMk/>
            <pc:sldMk cId="1348653524" sldId="1639"/>
            <ac:spMk id="69" creationId="{5F985F5A-42FD-47D2-E1C0-C35FEEA677B7}"/>
          </ac:spMkLst>
        </pc:spChg>
        <pc:spChg chg="mod">
          <ac:chgData name="郭晏誠" userId="e3219672-2777-4d19-8d82-f0c196fe9886" providerId="ADAL" clId="{4D9C69FD-1F53-4A39-8117-091AE32F96B6}" dt="2023-06-06T08:22:07.957" v="127" actId="1076"/>
          <ac:spMkLst>
            <pc:docMk/>
            <pc:sldMk cId="1348653524" sldId="1639"/>
            <ac:spMk id="70" creationId="{A2A1C2FB-3904-6389-7581-4C194540F8AF}"/>
          </ac:spMkLst>
        </pc:spChg>
        <pc:spChg chg="add mod">
          <ac:chgData name="郭晏誠" userId="e3219672-2777-4d19-8d82-f0c196fe9886" providerId="ADAL" clId="{4D9C69FD-1F53-4A39-8117-091AE32F96B6}" dt="2023-06-06T08:24:41.022" v="170" actId="1076"/>
          <ac:spMkLst>
            <pc:docMk/>
            <pc:sldMk cId="1348653524" sldId="1639"/>
            <ac:spMk id="71" creationId="{EE159AC4-BE69-D2AD-B1C4-8EA89DE762C4}"/>
          </ac:spMkLst>
        </pc:spChg>
        <pc:spChg chg="mod">
          <ac:chgData name="郭晏誠" userId="e3219672-2777-4d19-8d82-f0c196fe9886" providerId="ADAL" clId="{4D9C69FD-1F53-4A39-8117-091AE32F96B6}" dt="2023-06-06T08:21:55.384" v="125" actId="1076"/>
          <ac:spMkLst>
            <pc:docMk/>
            <pc:sldMk cId="1348653524" sldId="1639"/>
            <ac:spMk id="72" creationId="{752CF640-27A6-199D-9172-ED980047A775}"/>
          </ac:spMkLst>
        </pc:spChg>
        <pc:spChg chg="mod">
          <ac:chgData name="郭晏誠" userId="e3219672-2777-4d19-8d82-f0c196fe9886" providerId="ADAL" clId="{4D9C69FD-1F53-4A39-8117-091AE32F96B6}" dt="2023-06-06T08:21:55.384" v="125" actId="1076"/>
          <ac:spMkLst>
            <pc:docMk/>
            <pc:sldMk cId="1348653524" sldId="1639"/>
            <ac:spMk id="74" creationId="{90F64FBB-5A63-E308-0F85-420AEA6EEE69}"/>
          </ac:spMkLst>
        </pc:spChg>
        <pc:spChg chg="mod">
          <ac:chgData name="郭晏誠" userId="e3219672-2777-4d19-8d82-f0c196fe9886" providerId="ADAL" clId="{4D9C69FD-1F53-4A39-8117-091AE32F96B6}" dt="2023-06-06T08:21:55.384" v="125" actId="1076"/>
          <ac:spMkLst>
            <pc:docMk/>
            <pc:sldMk cId="1348653524" sldId="1639"/>
            <ac:spMk id="75" creationId="{C1430BF5-2FBB-7001-703E-AD7F5E463B0E}"/>
          </ac:spMkLst>
        </pc:spChg>
        <pc:spChg chg="del">
          <ac:chgData name="郭晏誠" userId="e3219672-2777-4d19-8d82-f0c196fe9886" providerId="ADAL" clId="{4D9C69FD-1F53-4A39-8117-091AE32F96B6}" dt="2023-06-06T08:17:14.492" v="20" actId="478"/>
          <ac:spMkLst>
            <pc:docMk/>
            <pc:sldMk cId="1348653524" sldId="1639"/>
            <ac:spMk id="78" creationId="{3C2870C8-A715-259D-04F2-ABC6D46D740F}"/>
          </ac:spMkLst>
        </pc:spChg>
        <pc:spChg chg="del">
          <ac:chgData name="郭晏誠" userId="e3219672-2777-4d19-8d82-f0c196fe9886" providerId="ADAL" clId="{4D9C69FD-1F53-4A39-8117-091AE32F96B6}" dt="2023-06-06T08:17:15.102" v="21" actId="478"/>
          <ac:spMkLst>
            <pc:docMk/>
            <pc:sldMk cId="1348653524" sldId="1639"/>
            <ac:spMk id="79" creationId="{7C73B85E-05E9-D17B-A665-3D4BE861DCBF}"/>
          </ac:spMkLst>
        </pc:spChg>
        <pc:spChg chg="mod">
          <ac:chgData name="郭晏誠" userId="e3219672-2777-4d19-8d82-f0c196fe9886" providerId="ADAL" clId="{4D9C69FD-1F53-4A39-8117-091AE32F96B6}" dt="2023-06-06T08:22:36.550" v="139" actId="1076"/>
          <ac:spMkLst>
            <pc:docMk/>
            <pc:sldMk cId="1348653524" sldId="1639"/>
            <ac:spMk id="80" creationId="{DD482475-D6AA-FF9D-2383-1D5642B80C09}"/>
          </ac:spMkLst>
        </pc:spChg>
        <pc:spChg chg="mod">
          <ac:chgData name="郭晏誠" userId="e3219672-2777-4d19-8d82-f0c196fe9886" providerId="ADAL" clId="{4D9C69FD-1F53-4A39-8117-091AE32F96B6}" dt="2023-06-06T08:21:55.384" v="125" actId="1076"/>
          <ac:spMkLst>
            <pc:docMk/>
            <pc:sldMk cId="1348653524" sldId="1639"/>
            <ac:spMk id="82" creationId="{55FAA9CA-A015-9380-F25D-806FF2386C01}"/>
          </ac:spMkLst>
        </pc:spChg>
        <pc:spChg chg="add mod">
          <ac:chgData name="郭晏誠" userId="e3219672-2777-4d19-8d82-f0c196fe9886" providerId="ADAL" clId="{4D9C69FD-1F53-4A39-8117-091AE32F96B6}" dt="2023-06-06T08:25:09.709" v="182" actId="1076"/>
          <ac:spMkLst>
            <pc:docMk/>
            <pc:sldMk cId="1348653524" sldId="1639"/>
            <ac:spMk id="83" creationId="{10D6FE7B-147D-719F-EEBE-71BD8E9E6FAE}"/>
          </ac:spMkLst>
        </pc:spChg>
        <pc:spChg chg="del mod">
          <ac:chgData name="郭晏誠" userId="e3219672-2777-4d19-8d82-f0c196fe9886" providerId="ADAL" clId="{4D9C69FD-1F53-4A39-8117-091AE32F96B6}" dt="2023-06-06T08:24:29.244" v="168" actId="478"/>
          <ac:spMkLst>
            <pc:docMk/>
            <pc:sldMk cId="1348653524" sldId="1639"/>
            <ac:spMk id="88" creationId="{D01F6041-6866-AD75-B401-BC2DE4E89AB3}"/>
          </ac:spMkLst>
        </pc:spChg>
        <pc:spChg chg="mod">
          <ac:chgData name="郭晏誠" userId="e3219672-2777-4d19-8d82-f0c196fe9886" providerId="ADAL" clId="{4D9C69FD-1F53-4A39-8117-091AE32F96B6}" dt="2023-06-06T08:32:08.962" v="240" actId="1036"/>
          <ac:spMkLst>
            <pc:docMk/>
            <pc:sldMk cId="1348653524" sldId="1639"/>
            <ac:spMk id="100" creationId="{9E1AAC9C-7B20-8148-0ABD-A11A0951C878}"/>
          </ac:spMkLst>
        </pc:spChg>
        <pc:spChg chg="del mod">
          <ac:chgData name="郭晏誠" userId="e3219672-2777-4d19-8d82-f0c196fe9886" providerId="ADAL" clId="{4D9C69FD-1F53-4A39-8117-091AE32F96B6}" dt="2023-06-06T08:24:29.244" v="168" actId="478"/>
          <ac:spMkLst>
            <pc:docMk/>
            <pc:sldMk cId="1348653524" sldId="1639"/>
            <ac:spMk id="104" creationId="{AD52ABEF-D774-1EAF-6B0F-171C6E8FED6A}"/>
          </ac:spMkLst>
        </pc:spChg>
        <pc:grpChg chg="add del mod">
          <ac:chgData name="郭晏誠" userId="e3219672-2777-4d19-8d82-f0c196fe9886" providerId="ADAL" clId="{4D9C69FD-1F53-4A39-8117-091AE32F96B6}" dt="2023-06-06T08:20:25.612" v="102" actId="165"/>
          <ac:grpSpMkLst>
            <pc:docMk/>
            <pc:sldMk cId="1348653524" sldId="1639"/>
            <ac:grpSpMk id="3" creationId="{B5147BB5-5A27-D40B-5BE2-976934986519}"/>
          </ac:grpSpMkLst>
        </pc:grpChg>
        <pc:grpChg chg="del mod">
          <ac:chgData name="郭晏誠" userId="e3219672-2777-4d19-8d82-f0c196fe9886" providerId="ADAL" clId="{4D9C69FD-1F53-4A39-8117-091AE32F96B6}" dt="2023-06-06T08:16:29.744" v="6" actId="21"/>
          <ac:grpSpMkLst>
            <pc:docMk/>
            <pc:sldMk cId="1348653524" sldId="1639"/>
            <ac:grpSpMk id="23" creationId="{1033D100-7747-D3D2-65FE-9E45C6FD8064}"/>
          </ac:grpSpMkLst>
        </pc:grpChg>
        <pc:grpChg chg="add mod">
          <ac:chgData name="郭晏誠" userId="e3219672-2777-4d19-8d82-f0c196fe9886" providerId="ADAL" clId="{4D9C69FD-1F53-4A39-8117-091AE32F96B6}" dt="2023-06-06T08:21:55.384" v="125" actId="1076"/>
          <ac:grpSpMkLst>
            <pc:docMk/>
            <pc:sldMk cId="1348653524" sldId="1639"/>
            <ac:grpSpMk id="43" creationId="{7F9B2502-422E-34D4-BECC-D40E6FF8A570}"/>
          </ac:grpSpMkLst>
        </pc:grpChg>
        <pc:grpChg chg="mod">
          <ac:chgData name="郭晏誠" userId="e3219672-2777-4d19-8d82-f0c196fe9886" providerId="ADAL" clId="{4D9C69FD-1F53-4A39-8117-091AE32F96B6}" dt="2023-06-06T08:21:55.384" v="125" actId="1076"/>
          <ac:grpSpMkLst>
            <pc:docMk/>
            <pc:sldMk cId="1348653524" sldId="1639"/>
            <ac:grpSpMk id="66" creationId="{286B6047-C0A3-38EE-16CD-AAB823BA1902}"/>
          </ac:grpSpMkLst>
        </pc:grpChg>
        <pc:cxnChg chg="del mod">
          <ac:chgData name="郭晏誠" userId="e3219672-2777-4d19-8d82-f0c196fe9886" providerId="ADAL" clId="{4D9C69FD-1F53-4A39-8117-091AE32F96B6}" dt="2023-06-06T08:18:44.506" v="63" actId="478"/>
          <ac:cxnSpMkLst>
            <pc:docMk/>
            <pc:sldMk cId="1348653524" sldId="1639"/>
            <ac:cxnSpMk id="16" creationId="{BA88B4EA-49E6-7A4A-0F9C-3878286BEE9E}"/>
          </ac:cxnSpMkLst>
        </pc:cxnChg>
        <pc:cxnChg chg="mod">
          <ac:chgData name="郭晏誠" userId="e3219672-2777-4d19-8d82-f0c196fe9886" providerId="ADAL" clId="{4D9C69FD-1F53-4A39-8117-091AE32F96B6}" dt="2023-06-06T08:24:52.055" v="172" actId="14100"/>
          <ac:cxnSpMkLst>
            <pc:docMk/>
            <pc:sldMk cId="1348653524" sldId="1639"/>
            <ac:cxnSpMk id="19" creationId="{556FAC00-833E-5B6B-4589-E49EA8820002}"/>
          </ac:cxnSpMkLst>
        </pc:cxnChg>
        <pc:cxnChg chg="del mod">
          <ac:chgData name="郭晏誠" userId="e3219672-2777-4d19-8d82-f0c196fe9886" providerId="ADAL" clId="{4D9C69FD-1F53-4A39-8117-091AE32F96B6}" dt="2023-06-06T08:20:17.934" v="98" actId="478"/>
          <ac:cxnSpMkLst>
            <pc:docMk/>
            <pc:sldMk cId="1348653524" sldId="1639"/>
            <ac:cxnSpMk id="37" creationId="{23EAA135-03C6-70BE-BAAD-7D76E367E07E}"/>
          </ac:cxnSpMkLst>
        </pc:cxnChg>
        <pc:cxnChg chg="add mod">
          <ac:chgData name="郭晏誠" userId="e3219672-2777-4d19-8d82-f0c196fe9886" providerId="ADAL" clId="{4D9C69FD-1F53-4A39-8117-091AE32F96B6}" dt="2023-06-06T08:21:55.384" v="125" actId="1076"/>
          <ac:cxnSpMkLst>
            <pc:docMk/>
            <pc:sldMk cId="1348653524" sldId="1639"/>
            <ac:cxnSpMk id="41" creationId="{33EDFE6D-74EC-A5CC-6A82-B61CC360A1DF}"/>
          </ac:cxnSpMkLst>
        </pc:cxnChg>
        <pc:cxnChg chg="del mod">
          <ac:chgData name="郭晏誠" userId="e3219672-2777-4d19-8d82-f0c196fe9886" providerId="ADAL" clId="{4D9C69FD-1F53-4A39-8117-091AE32F96B6}" dt="2023-06-06T08:17:07.095" v="18" actId="478"/>
          <ac:cxnSpMkLst>
            <pc:docMk/>
            <pc:sldMk cId="1348653524" sldId="1639"/>
            <ac:cxnSpMk id="42" creationId="{C3B4CBC6-A0B9-499A-A321-07055B524F0B}"/>
          </ac:cxnSpMkLst>
        </pc:cxnChg>
        <pc:cxnChg chg="add mod">
          <ac:chgData name="郭晏誠" userId="e3219672-2777-4d19-8d82-f0c196fe9886" providerId="ADAL" clId="{4D9C69FD-1F53-4A39-8117-091AE32F96B6}" dt="2023-06-06T08:24:19.636" v="166" actId="14100"/>
          <ac:cxnSpMkLst>
            <pc:docMk/>
            <pc:sldMk cId="1348653524" sldId="1639"/>
            <ac:cxnSpMk id="61" creationId="{D91AA581-3001-735F-41B5-4DF7DBFEEB34}"/>
          </ac:cxnSpMkLst>
        </pc:cxnChg>
        <pc:cxnChg chg="mod">
          <ac:chgData name="郭晏誠" userId="e3219672-2777-4d19-8d82-f0c196fe9886" providerId="ADAL" clId="{4D9C69FD-1F53-4A39-8117-091AE32F96B6}" dt="2023-06-06T08:22:00.322" v="126" actId="14100"/>
          <ac:cxnSpMkLst>
            <pc:docMk/>
            <pc:sldMk cId="1348653524" sldId="1639"/>
            <ac:cxnSpMk id="68" creationId="{74FDFC64-1704-DB25-DD23-786704018440}"/>
          </ac:cxnSpMkLst>
        </pc:cxnChg>
        <pc:cxnChg chg="mod">
          <ac:chgData name="郭晏誠" userId="e3219672-2777-4d19-8d82-f0c196fe9886" providerId="ADAL" clId="{4D9C69FD-1F53-4A39-8117-091AE32F96B6}" dt="2023-06-06T08:21:55.384" v="125" actId="1076"/>
          <ac:cxnSpMkLst>
            <pc:docMk/>
            <pc:sldMk cId="1348653524" sldId="1639"/>
            <ac:cxnSpMk id="73" creationId="{191858DB-EF8F-4049-AF9B-7B2CD5E6443E}"/>
          </ac:cxnSpMkLst>
        </pc:cxnChg>
        <pc:cxnChg chg="mod">
          <ac:chgData name="郭晏誠" userId="e3219672-2777-4d19-8d82-f0c196fe9886" providerId="ADAL" clId="{4D9C69FD-1F53-4A39-8117-091AE32F96B6}" dt="2023-06-06T08:22:49.216" v="143" actId="14100"/>
          <ac:cxnSpMkLst>
            <pc:docMk/>
            <pc:sldMk cId="1348653524" sldId="1639"/>
            <ac:cxnSpMk id="81" creationId="{82F82A65-484A-11C6-42DB-B91700F972E9}"/>
          </ac:cxnSpMkLst>
        </pc:cxnChg>
        <pc:cxnChg chg="mod">
          <ac:chgData name="郭晏誠" userId="e3219672-2777-4d19-8d82-f0c196fe9886" providerId="ADAL" clId="{4D9C69FD-1F53-4A39-8117-091AE32F96B6}" dt="2023-06-06T08:24:48.731" v="171" actId="14100"/>
          <ac:cxnSpMkLst>
            <pc:docMk/>
            <pc:sldMk cId="1348653524" sldId="1639"/>
            <ac:cxnSpMk id="84" creationId="{655AC233-9225-A836-8AE7-9C9986D48C95}"/>
          </ac:cxnSpMkLst>
        </pc:cxnChg>
        <pc:cxnChg chg="del mod">
          <ac:chgData name="郭晏誠" userId="e3219672-2777-4d19-8d82-f0c196fe9886" providerId="ADAL" clId="{4D9C69FD-1F53-4A39-8117-091AE32F96B6}" dt="2023-06-06T08:29:02.539" v="201" actId="478"/>
          <ac:cxnSpMkLst>
            <pc:docMk/>
            <pc:sldMk cId="1348653524" sldId="1639"/>
            <ac:cxnSpMk id="102" creationId="{B460AB4D-8436-1781-D1D0-652B035C986B}"/>
          </ac:cxnSpMkLst>
        </pc:cxnChg>
      </pc:sldChg>
      <pc:sldChg chg="modSp add mod">
        <pc:chgData name="郭晏誠" userId="e3219672-2777-4d19-8d82-f0c196fe9886" providerId="ADAL" clId="{4D9C69FD-1F53-4A39-8117-091AE32F96B6}" dt="2023-06-19T07:49:11.399" v="1754" actId="20577"/>
        <pc:sldMkLst>
          <pc:docMk/>
          <pc:sldMk cId="1915857751" sldId="1640"/>
        </pc:sldMkLst>
        <pc:spChg chg="mod">
          <ac:chgData name="郭晏誠" userId="e3219672-2777-4d19-8d82-f0c196fe9886" providerId="ADAL" clId="{4D9C69FD-1F53-4A39-8117-091AE32F96B6}" dt="2023-06-19T07:49:11.399" v="1754" actId="20577"/>
          <ac:spMkLst>
            <pc:docMk/>
            <pc:sldMk cId="1915857751" sldId="1640"/>
            <ac:spMk id="2" creationId="{62F7B087-2034-07BA-C7FB-2A3A12B72F9A}"/>
          </ac:spMkLst>
        </pc:spChg>
      </pc:sldChg>
      <pc:sldChg chg="del">
        <pc:chgData name="郭晏誠" userId="e3219672-2777-4d19-8d82-f0c196fe9886" providerId="ADAL" clId="{4D9C69FD-1F53-4A39-8117-091AE32F96B6}" dt="2023-06-17T08:54:06.996" v="1218" actId="2696"/>
        <pc:sldMkLst>
          <pc:docMk/>
          <pc:sldMk cId="3854677726" sldId="1640"/>
        </pc:sldMkLst>
      </pc:sldChg>
      <pc:sldChg chg="addSp delSp modSp mod">
        <pc:chgData name="郭晏誠" userId="e3219672-2777-4d19-8d82-f0c196fe9886" providerId="ADAL" clId="{4D9C69FD-1F53-4A39-8117-091AE32F96B6}" dt="2023-06-21T03:40:09.717" v="2993" actId="1076"/>
        <pc:sldMkLst>
          <pc:docMk/>
          <pc:sldMk cId="3344247851" sldId="1641"/>
        </pc:sldMkLst>
        <pc:picChg chg="del">
          <ac:chgData name="郭晏誠" userId="e3219672-2777-4d19-8d82-f0c196fe9886" providerId="ADAL" clId="{4D9C69FD-1F53-4A39-8117-091AE32F96B6}" dt="2023-06-21T03:40:01.978" v="2990" actId="478"/>
          <ac:picMkLst>
            <pc:docMk/>
            <pc:sldMk cId="3344247851" sldId="1641"/>
            <ac:picMk id="3" creationId="{4D3E745A-01CE-6A40-40AC-47224AC4D5F9}"/>
          </ac:picMkLst>
        </pc:picChg>
        <pc:picChg chg="add mod">
          <ac:chgData name="郭晏誠" userId="e3219672-2777-4d19-8d82-f0c196fe9886" providerId="ADAL" clId="{4D9C69FD-1F53-4A39-8117-091AE32F96B6}" dt="2023-06-21T03:40:09.717" v="2993" actId="1076"/>
          <ac:picMkLst>
            <pc:docMk/>
            <pc:sldMk cId="3344247851" sldId="1641"/>
            <ac:picMk id="5" creationId="{D567C6AE-6987-82FE-DB1B-0018F9B78249}"/>
          </ac:picMkLst>
        </pc:picChg>
      </pc:sldChg>
      <pc:sldChg chg="addSp delSp modSp mod">
        <pc:chgData name="郭晏誠" userId="e3219672-2777-4d19-8d82-f0c196fe9886" providerId="ADAL" clId="{4D9C69FD-1F53-4A39-8117-091AE32F96B6}" dt="2023-06-21T03:39:53.719" v="2989" actId="1076"/>
        <pc:sldMkLst>
          <pc:docMk/>
          <pc:sldMk cId="239783509" sldId="1646"/>
        </pc:sldMkLst>
        <pc:spChg chg="del">
          <ac:chgData name="郭晏誠" userId="e3219672-2777-4d19-8d82-f0c196fe9886" providerId="ADAL" clId="{4D9C69FD-1F53-4A39-8117-091AE32F96B6}" dt="2023-06-21T03:39:24.783" v="2986" actId="478"/>
          <ac:spMkLst>
            <pc:docMk/>
            <pc:sldMk cId="239783509" sldId="1646"/>
            <ac:spMk id="2" creationId="{30083549-07D6-61DD-0498-903FF562F30D}"/>
          </ac:spMkLst>
        </pc:spChg>
        <pc:spChg chg="mod">
          <ac:chgData name="郭晏誠" userId="e3219672-2777-4d19-8d82-f0c196fe9886" providerId="ADAL" clId="{4D9C69FD-1F53-4A39-8117-091AE32F96B6}" dt="2023-06-08T10:33:04.184" v="389" actId="1076"/>
          <ac:spMkLst>
            <pc:docMk/>
            <pc:sldMk cId="239783509" sldId="1646"/>
            <ac:spMk id="6" creationId="{DFF26869-F5C0-C49D-B3FF-B9E5EF889C70}"/>
          </ac:spMkLst>
        </pc:spChg>
        <pc:spChg chg="mod">
          <ac:chgData name="郭晏誠" userId="e3219672-2777-4d19-8d82-f0c196fe9886" providerId="ADAL" clId="{4D9C69FD-1F53-4A39-8117-091AE32F96B6}" dt="2023-06-21T03:31:26.479" v="2806" actId="14100"/>
          <ac:spMkLst>
            <pc:docMk/>
            <pc:sldMk cId="239783509" sldId="1646"/>
            <ac:spMk id="7" creationId="{7D73BE84-74D8-7DBB-017E-7CA6CEAD8760}"/>
          </ac:spMkLst>
        </pc:spChg>
        <pc:spChg chg="add mod">
          <ac:chgData name="郭晏誠" userId="e3219672-2777-4d19-8d82-f0c196fe9886" providerId="ADAL" clId="{4D9C69FD-1F53-4A39-8117-091AE32F96B6}" dt="2023-06-21T03:39:24.783" v="2986" actId="478"/>
          <ac:spMkLst>
            <pc:docMk/>
            <pc:sldMk cId="239783509" sldId="1646"/>
            <ac:spMk id="8" creationId="{87274445-DAFE-B4EC-4743-D0D444147674}"/>
          </ac:spMkLst>
        </pc:spChg>
        <pc:graphicFrameChg chg="mod modGraphic">
          <ac:chgData name="郭晏誠" userId="e3219672-2777-4d19-8d82-f0c196fe9886" providerId="ADAL" clId="{4D9C69FD-1F53-4A39-8117-091AE32F96B6}" dt="2023-06-21T03:39:53.719" v="2989" actId="1076"/>
          <ac:graphicFrameMkLst>
            <pc:docMk/>
            <pc:sldMk cId="239783509" sldId="1646"/>
            <ac:graphicFrameMk id="5" creationId="{2161570F-B2E5-9481-0E1A-CE9BB889838E}"/>
          </ac:graphicFrameMkLst>
        </pc:graphicFrameChg>
      </pc:sldChg>
      <pc:sldChg chg="delSp modSp mod">
        <pc:chgData name="郭晏誠" userId="e3219672-2777-4d19-8d82-f0c196fe9886" providerId="ADAL" clId="{4D9C69FD-1F53-4A39-8117-091AE32F96B6}" dt="2023-06-17T08:54:32.577" v="1227" actId="20577"/>
        <pc:sldMkLst>
          <pc:docMk/>
          <pc:sldMk cId="653745196" sldId="1665"/>
        </pc:sldMkLst>
        <pc:spChg chg="mod">
          <ac:chgData name="郭晏誠" userId="e3219672-2777-4d19-8d82-f0c196fe9886" providerId="ADAL" clId="{4D9C69FD-1F53-4A39-8117-091AE32F96B6}" dt="2023-06-17T08:54:32.577" v="1227" actId="20577"/>
          <ac:spMkLst>
            <pc:docMk/>
            <pc:sldMk cId="653745196" sldId="1665"/>
            <ac:spMk id="5" creationId="{D969A326-73EA-0B97-6C80-D9FA0ED47486}"/>
          </ac:spMkLst>
        </pc:spChg>
        <pc:spChg chg="del">
          <ac:chgData name="郭晏誠" userId="e3219672-2777-4d19-8d82-f0c196fe9886" providerId="ADAL" clId="{4D9C69FD-1F53-4A39-8117-091AE32F96B6}" dt="2023-06-17T08:54:25.344" v="1224" actId="478"/>
          <ac:spMkLst>
            <pc:docMk/>
            <pc:sldMk cId="653745196" sldId="1665"/>
            <ac:spMk id="7" creationId="{C0931E49-1B3C-28D6-4C1A-6651900133A5}"/>
          </ac:spMkLst>
        </pc:spChg>
      </pc:sldChg>
      <pc:sldChg chg="addSp delSp modSp mod">
        <pc:chgData name="郭晏誠" userId="e3219672-2777-4d19-8d82-f0c196fe9886" providerId="ADAL" clId="{4D9C69FD-1F53-4A39-8117-091AE32F96B6}" dt="2023-06-08T06:10:51.426" v="308" actId="1076"/>
        <pc:sldMkLst>
          <pc:docMk/>
          <pc:sldMk cId="1556369060" sldId="1666"/>
        </pc:sldMkLst>
        <pc:spChg chg="del">
          <ac:chgData name="郭晏誠" userId="e3219672-2777-4d19-8d82-f0c196fe9886" providerId="ADAL" clId="{4D9C69FD-1F53-4A39-8117-091AE32F96B6}" dt="2023-06-08T06:10:36.609" v="305" actId="478"/>
          <ac:spMkLst>
            <pc:docMk/>
            <pc:sldMk cId="1556369060" sldId="1666"/>
            <ac:spMk id="5" creationId="{646FB222-C7D0-4439-6CC4-F16B56BCB2D9}"/>
          </ac:spMkLst>
        </pc:spChg>
        <pc:spChg chg="del">
          <ac:chgData name="郭晏誠" userId="e3219672-2777-4d19-8d82-f0c196fe9886" providerId="ADAL" clId="{4D9C69FD-1F53-4A39-8117-091AE32F96B6}" dt="2023-06-08T06:10:36.609" v="305" actId="478"/>
          <ac:spMkLst>
            <pc:docMk/>
            <pc:sldMk cId="1556369060" sldId="1666"/>
            <ac:spMk id="6" creationId="{782D57C4-9CCC-B8D7-81FB-99BFD641AE4A}"/>
          </ac:spMkLst>
        </pc:spChg>
        <pc:spChg chg="del">
          <ac:chgData name="郭晏誠" userId="e3219672-2777-4d19-8d82-f0c196fe9886" providerId="ADAL" clId="{4D9C69FD-1F53-4A39-8117-091AE32F96B6}" dt="2023-06-08T06:10:36.609" v="305" actId="478"/>
          <ac:spMkLst>
            <pc:docMk/>
            <pc:sldMk cId="1556369060" sldId="1666"/>
            <ac:spMk id="11" creationId="{FC27052E-DDF4-0BB2-A2B6-7410859B9314}"/>
          </ac:spMkLst>
        </pc:spChg>
        <pc:spChg chg="del">
          <ac:chgData name="郭晏誠" userId="e3219672-2777-4d19-8d82-f0c196fe9886" providerId="ADAL" clId="{4D9C69FD-1F53-4A39-8117-091AE32F96B6}" dt="2023-06-08T06:10:36.609" v="305" actId="478"/>
          <ac:spMkLst>
            <pc:docMk/>
            <pc:sldMk cId="1556369060" sldId="1666"/>
            <ac:spMk id="13" creationId="{EFB78E6E-80D9-43DB-8A3D-79BD95573B5A}"/>
          </ac:spMkLst>
        </pc:spChg>
        <pc:spChg chg="del">
          <ac:chgData name="郭晏誠" userId="e3219672-2777-4d19-8d82-f0c196fe9886" providerId="ADAL" clId="{4D9C69FD-1F53-4A39-8117-091AE32F96B6}" dt="2023-06-08T06:10:36.609" v="305" actId="478"/>
          <ac:spMkLst>
            <pc:docMk/>
            <pc:sldMk cId="1556369060" sldId="1666"/>
            <ac:spMk id="14" creationId="{C603AAE9-884E-AB3C-AF24-72A22EB54F55}"/>
          </ac:spMkLst>
        </pc:spChg>
        <pc:spChg chg="del">
          <ac:chgData name="郭晏誠" userId="e3219672-2777-4d19-8d82-f0c196fe9886" providerId="ADAL" clId="{4D9C69FD-1F53-4A39-8117-091AE32F96B6}" dt="2023-06-08T06:10:36.609" v="305" actId="478"/>
          <ac:spMkLst>
            <pc:docMk/>
            <pc:sldMk cId="1556369060" sldId="1666"/>
            <ac:spMk id="15" creationId="{0EBA31C6-EEFD-CE6E-387D-3DEF9DFADB25}"/>
          </ac:spMkLst>
        </pc:spChg>
        <pc:grpChg chg="del">
          <ac:chgData name="郭晏誠" userId="e3219672-2777-4d19-8d82-f0c196fe9886" providerId="ADAL" clId="{4D9C69FD-1F53-4A39-8117-091AE32F96B6}" dt="2023-06-08T06:10:35.252" v="304" actId="478"/>
          <ac:grpSpMkLst>
            <pc:docMk/>
            <pc:sldMk cId="1556369060" sldId="1666"/>
            <ac:grpSpMk id="170" creationId="{D280A40D-3AD0-001B-DE3A-C6D3430F8B06}"/>
          </ac:grpSpMkLst>
        </pc:grpChg>
        <pc:picChg chg="add mod">
          <ac:chgData name="郭晏誠" userId="e3219672-2777-4d19-8d82-f0c196fe9886" providerId="ADAL" clId="{4D9C69FD-1F53-4A39-8117-091AE32F96B6}" dt="2023-06-08T06:10:51.426" v="308" actId="1076"/>
          <ac:picMkLst>
            <pc:docMk/>
            <pc:sldMk cId="1556369060" sldId="1666"/>
            <ac:picMk id="16" creationId="{4BFFDB8F-5DE8-4525-BD9B-5F5676D700DD}"/>
          </ac:picMkLst>
        </pc:picChg>
        <pc:cxnChg chg="mod">
          <ac:chgData name="郭晏誠" userId="e3219672-2777-4d19-8d82-f0c196fe9886" providerId="ADAL" clId="{4D9C69FD-1F53-4A39-8117-091AE32F96B6}" dt="2023-06-08T06:10:35.252" v="304" actId="478"/>
          <ac:cxnSpMkLst>
            <pc:docMk/>
            <pc:sldMk cId="1556369060" sldId="1666"/>
            <ac:cxnSpMk id="62" creationId="{DF1A70B7-AC7C-5105-96AC-173CF1765A75}"/>
          </ac:cxnSpMkLst>
        </pc:cxnChg>
        <pc:cxnChg chg="mod">
          <ac:chgData name="郭晏誠" userId="e3219672-2777-4d19-8d82-f0c196fe9886" providerId="ADAL" clId="{4D9C69FD-1F53-4A39-8117-091AE32F96B6}" dt="2023-06-08T06:10:35.252" v="304" actId="478"/>
          <ac:cxnSpMkLst>
            <pc:docMk/>
            <pc:sldMk cId="1556369060" sldId="1666"/>
            <ac:cxnSpMk id="67" creationId="{43049FAE-BF32-650B-A3B6-C5279E3FCD1B}"/>
          </ac:cxnSpMkLst>
        </pc:cxnChg>
        <pc:cxnChg chg="mod">
          <ac:chgData name="郭晏誠" userId="e3219672-2777-4d19-8d82-f0c196fe9886" providerId="ADAL" clId="{4D9C69FD-1F53-4A39-8117-091AE32F96B6}" dt="2023-06-08T06:10:35.252" v="304" actId="478"/>
          <ac:cxnSpMkLst>
            <pc:docMk/>
            <pc:sldMk cId="1556369060" sldId="1666"/>
            <ac:cxnSpMk id="71" creationId="{960F3659-2861-6970-57A4-602AD66FDAFB}"/>
          </ac:cxnSpMkLst>
        </pc:cxnChg>
      </pc:sldChg>
      <pc:sldChg chg="del">
        <pc:chgData name="郭晏誠" userId="e3219672-2777-4d19-8d82-f0c196fe9886" providerId="ADAL" clId="{4D9C69FD-1F53-4A39-8117-091AE32F96B6}" dt="2023-06-17T08:54:06.996" v="1218" actId="2696"/>
        <pc:sldMkLst>
          <pc:docMk/>
          <pc:sldMk cId="994548134" sldId="1667"/>
        </pc:sldMkLst>
      </pc:sldChg>
      <pc:sldChg chg="add">
        <pc:chgData name="郭晏誠" userId="e3219672-2777-4d19-8d82-f0c196fe9886" providerId="ADAL" clId="{4D9C69FD-1F53-4A39-8117-091AE32F96B6}" dt="2023-06-17T08:54:14.038" v="1219"/>
        <pc:sldMkLst>
          <pc:docMk/>
          <pc:sldMk cId="3160345677" sldId="1667"/>
        </pc:sldMkLst>
      </pc:sldChg>
      <pc:sldChg chg="addSp delSp modSp mod">
        <pc:chgData name="郭晏誠" userId="e3219672-2777-4d19-8d82-f0c196fe9886" providerId="ADAL" clId="{4D9C69FD-1F53-4A39-8117-091AE32F96B6}" dt="2023-06-17T08:55:23.741" v="1243" actId="14100"/>
        <pc:sldMkLst>
          <pc:docMk/>
          <pc:sldMk cId="1610085862" sldId="1668"/>
        </pc:sldMkLst>
        <pc:spChg chg="del mod">
          <ac:chgData name="郭晏誠" userId="e3219672-2777-4d19-8d82-f0c196fe9886" providerId="ADAL" clId="{4D9C69FD-1F53-4A39-8117-091AE32F96B6}" dt="2023-06-17T08:55:02.339" v="1229" actId="478"/>
          <ac:spMkLst>
            <pc:docMk/>
            <pc:sldMk cId="1610085862" sldId="1668"/>
            <ac:spMk id="3" creationId="{A03C2531-AFD3-D351-2C9E-65366171B775}"/>
          </ac:spMkLst>
        </pc:spChg>
        <pc:spChg chg="add mod">
          <ac:chgData name="郭晏誠" userId="e3219672-2777-4d19-8d82-f0c196fe9886" providerId="ADAL" clId="{4D9C69FD-1F53-4A39-8117-091AE32F96B6}" dt="2023-06-17T08:55:18.903" v="1240" actId="14100"/>
          <ac:spMkLst>
            <pc:docMk/>
            <pc:sldMk cId="1610085862" sldId="1668"/>
            <ac:spMk id="6" creationId="{E1E719BB-FA91-7665-479B-AF0134348200}"/>
          </ac:spMkLst>
        </pc:spChg>
        <pc:grpChg chg="del">
          <ac:chgData name="郭晏誠" userId="e3219672-2777-4d19-8d82-f0c196fe9886" providerId="ADAL" clId="{4D9C69FD-1F53-4A39-8117-091AE32F96B6}" dt="2023-06-08T07:08:03.616" v="309" actId="478"/>
          <ac:grpSpMkLst>
            <pc:docMk/>
            <pc:sldMk cId="1610085862" sldId="1668"/>
            <ac:grpSpMk id="19" creationId="{846D669B-D720-2460-052F-F102824D564F}"/>
          </ac:grpSpMkLst>
        </pc:grpChg>
        <pc:picChg chg="add mod">
          <ac:chgData name="郭晏誠" userId="e3219672-2777-4d19-8d82-f0c196fe9886" providerId="ADAL" clId="{4D9C69FD-1F53-4A39-8117-091AE32F96B6}" dt="2023-06-17T08:55:23.741" v="1243" actId="14100"/>
          <ac:picMkLst>
            <pc:docMk/>
            <pc:sldMk cId="1610085862" sldId="1668"/>
            <ac:picMk id="8" creationId="{D3715A16-5D8A-5817-5BC5-FD79A70F28A9}"/>
          </ac:picMkLst>
        </pc:picChg>
        <pc:picChg chg="add mod">
          <ac:chgData name="郭晏誠" userId="e3219672-2777-4d19-8d82-f0c196fe9886" providerId="ADAL" clId="{4D9C69FD-1F53-4A39-8117-091AE32F96B6}" dt="2023-06-17T08:55:20.305" v="1241" actId="1076"/>
          <ac:picMkLst>
            <pc:docMk/>
            <pc:sldMk cId="1610085862" sldId="1668"/>
            <ac:picMk id="1026" creationId="{BC2E4FF9-8E9C-C057-72BC-00D7D4ADF066}"/>
          </ac:picMkLst>
        </pc:picChg>
      </pc:sldChg>
      <pc:sldChg chg="del mod modShow">
        <pc:chgData name="郭晏誠" userId="e3219672-2777-4d19-8d82-f0c196fe9886" providerId="ADAL" clId="{4D9C69FD-1F53-4A39-8117-091AE32F96B6}" dt="2023-06-17T08:54:05.215" v="1217" actId="47"/>
        <pc:sldMkLst>
          <pc:docMk/>
          <pc:sldMk cId="1649819825" sldId="1669"/>
        </pc:sldMkLst>
      </pc:sldChg>
      <pc:sldChg chg="modSp mod">
        <pc:chgData name="郭晏誠" userId="e3219672-2777-4d19-8d82-f0c196fe9886" providerId="ADAL" clId="{4D9C69FD-1F53-4A39-8117-091AE32F96B6}" dt="2023-06-17T08:56:21.637" v="1267" actId="20577"/>
        <pc:sldMkLst>
          <pc:docMk/>
          <pc:sldMk cId="3597817220" sldId="1678"/>
        </pc:sldMkLst>
        <pc:spChg chg="mod">
          <ac:chgData name="郭晏誠" userId="e3219672-2777-4d19-8d82-f0c196fe9886" providerId="ADAL" clId="{4D9C69FD-1F53-4A39-8117-091AE32F96B6}" dt="2023-06-17T08:56:21.637" v="1267" actId="20577"/>
          <ac:spMkLst>
            <pc:docMk/>
            <pc:sldMk cId="3597817220" sldId="1678"/>
            <ac:spMk id="3" creationId="{0D7096C4-BBA1-48E6-B004-A4083E563692}"/>
          </ac:spMkLst>
        </pc:spChg>
      </pc:sldChg>
      <pc:sldChg chg="del">
        <pc:chgData name="郭晏誠" userId="e3219672-2777-4d19-8d82-f0c196fe9886" providerId="ADAL" clId="{4D9C69FD-1F53-4A39-8117-091AE32F96B6}" dt="2023-06-17T08:54:16.821" v="1220" actId="2696"/>
        <pc:sldMkLst>
          <pc:docMk/>
          <pc:sldMk cId="2788688429" sldId="1679"/>
        </pc:sldMkLst>
      </pc:sldChg>
      <pc:sldChg chg="add ord">
        <pc:chgData name="郭晏誠" userId="e3219672-2777-4d19-8d82-f0c196fe9886" providerId="ADAL" clId="{4D9C69FD-1F53-4A39-8117-091AE32F96B6}" dt="2023-06-17T08:54:20.651" v="1223"/>
        <pc:sldMkLst>
          <pc:docMk/>
          <pc:sldMk cId="4031732804" sldId="1679"/>
        </pc:sldMkLst>
      </pc:sldChg>
      <pc:sldChg chg="modSp add del">
        <pc:chgData name="郭晏誠" userId="e3219672-2777-4d19-8d82-f0c196fe9886" providerId="ADAL" clId="{4D9C69FD-1F53-4A39-8117-091AE32F96B6}" dt="2023-06-07T10:42:40.333" v="303"/>
        <pc:sldMkLst>
          <pc:docMk/>
          <pc:sldMk cId="3316581884" sldId="1680"/>
        </pc:sldMkLst>
        <pc:spChg chg="mod">
          <ac:chgData name="郭晏誠" userId="e3219672-2777-4d19-8d82-f0c196fe9886" providerId="ADAL" clId="{4D9C69FD-1F53-4A39-8117-091AE32F96B6}" dt="2023-06-07T10:42:40.333" v="303"/>
          <ac:spMkLst>
            <pc:docMk/>
            <pc:sldMk cId="3316581884" sldId="1680"/>
            <ac:spMk id="5" creationId="{9096538F-2B7F-5620-8E1C-BDF57073A8DB}"/>
          </ac:spMkLst>
        </pc:spChg>
      </pc:sldChg>
      <pc:sldChg chg="modSp mod">
        <pc:chgData name="郭晏誠" userId="e3219672-2777-4d19-8d82-f0c196fe9886" providerId="ADAL" clId="{4D9C69FD-1F53-4A39-8117-091AE32F96B6}" dt="2023-06-08T08:43:58.329" v="350" actId="20577"/>
        <pc:sldMkLst>
          <pc:docMk/>
          <pc:sldMk cId="3249102262" sldId="1682"/>
        </pc:sldMkLst>
        <pc:spChg chg="mod">
          <ac:chgData name="郭晏誠" userId="e3219672-2777-4d19-8d82-f0c196fe9886" providerId="ADAL" clId="{4D9C69FD-1F53-4A39-8117-091AE32F96B6}" dt="2023-06-08T08:43:58.329" v="350" actId="20577"/>
          <ac:spMkLst>
            <pc:docMk/>
            <pc:sldMk cId="3249102262" sldId="1682"/>
            <ac:spMk id="2" creationId="{914DB86D-D82A-5632-F0A8-38ED47FE6E8E}"/>
          </ac:spMkLst>
        </pc:spChg>
      </pc:sldChg>
      <pc:sldChg chg="modSp mod">
        <pc:chgData name="郭晏誠" userId="e3219672-2777-4d19-8d82-f0c196fe9886" providerId="ADAL" clId="{4D9C69FD-1F53-4A39-8117-091AE32F96B6}" dt="2023-06-19T11:39:37.395" v="2006"/>
        <pc:sldMkLst>
          <pc:docMk/>
          <pc:sldMk cId="979527091" sldId="1683"/>
        </pc:sldMkLst>
        <pc:spChg chg="mod">
          <ac:chgData name="郭晏誠" userId="e3219672-2777-4d19-8d82-f0c196fe9886" providerId="ADAL" clId="{4D9C69FD-1F53-4A39-8117-091AE32F96B6}" dt="2023-06-07T02:52:13.981" v="274" actId="20577"/>
          <ac:spMkLst>
            <pc:docMk/>
            <pc:sldMk cId="979527091" sldId="1683"/>
            <ac:spMk id="2" creationId="{B410012B-D272-D09F-B589-126637F8C927}"/>
          </ac:spMkLst>
        </pc:spChg>
        <pc:graphicFrameChg chg="mod modGraphic">
          <ac:chgData name="郭晏誠" userId="e3219672-2777-4d19-8d82-f0c196fe9886" providerId="ADAL" clId="{4D9C69FD-1F53-4A39-8117-091AE32F96B6}" dt="2023-06-19T11:39:37.395" v="2006"/>
          <ac:graphicFrameMkLst>
            <pc:docMk/>
            <pc:sldMk cId="979527091" sldId="1683"/>
            <ac:graphicFrameMk id="5" creationId="{1FD5F614-595E-6358-CC39-6976296E035E}"/>
          </ac:graphicFrameMkLst>
        </pc:graphicFrameChg>
      </pc:sldChg>
      <pc:sldChg chg="modSp del mod">
        <pc:chgData name="郭晏誠" userId="e3219672-2777-4d19-8d82-f0c196fe9886" providerId="ADAL" clId="{4D9C69FD-1F53-4A39-8117-091AE32F96B6}" dt="2023-06-17T08:53:35.500" v="1215" actId="2696"/>
        <pc:sldMkLst>
          <pc:docMk/>
          <pc:sldMk cId="1606805678" sldId="1684"/>
        </pc:sldMkLst>
        <pc:spChg chg="mod">
          <ac:chgData name="郭晏誠" userId="e3219672-2777-4d19-8d82-f0c196fe9886" providerId="ADAL" clId="{4D9C69FD-1F53-4A39-8117-091AE32F96B6}" dt="2023-06-16T05:20:37.789" v="554" actId="20577"/>
          <ac:spMkLst>
            <pc:docMk/>
            <pc:sldMk cId="1606805678" sldId="1684"/>
            <ac:spMk id="3" creationId="{243081CA-B79D-A92E-2205-1CD0313A8ABE}"/>
          </ac:spMkLst>
        </pc:spChg>
        <pc:picChg chg="mod">
          <ac:chgData name="郭晏誠" userId="e3219672-2777-4d19-8d82-f0c196fe9886" providerId="ADAL" clId="{4D9C69FD-1F53-4A39-8117-091AE32F96B6}" dt="2023-06-15T17:20:21.607" v="484" actId="1076"/>
          <ac:picMkLst>
            <pc:docMk/>
            <pc:sldMk cId="1606805678" sldId="1684"/>
            <ac:picMk id="6" creationId="{12F7BE4F-2688-CA99-AABD-D0AE552F5FF3}"/>
          </ac:picMkLst>
        </pc:picChg>
      </pc:sldChg>
      <pc:sldChg chg="add">
        <pc:chgData name="郭晏誠" userId="e3219672-2777-4d19-8d82-f0c196fe9886" providerId="ADAL" clId="{4D9C69FD-1F53-4A39-8117-091AE32F96B6}" dt="2023-06-17T08:53:38.939" v="1216"/>
        <pc:sldMkLst>
          <pc:docMk/>
          <pc:sldMk cId="2608390798" sldId="1684"/>
        </pc:sldMkLst>
      </pc:sldChg>
      <pc:sldChg chg="addSp delSp modSp del mod">
        <pc:chgData name="郭晏誠" userId="e3219672-2777-4d19-8d82-f0c196fe9886" providerId="ADAL" clId="{4D9C69FD-1F53-4A39-8117-091AE32F96B6}" dt="2023-06-17T08:53:35.500" v="1215" actId="2696"/>
        <pc:sldMkLst>
          <pc:docMk/>
          <pc:sldMk cId="1615922217" sldId="1685"/>
        </pc:sldMkLst>
        <pc:spChg chg="mod">
          <ac:chgData name="郭晏誠" userId="e3219672-2777-4d19-8d82-f0c196fe9886" providerId="ADAL" clId="{4D9C69FD-1F53-4A39-8117-091AE32F96B6}" dt="2023-06-17T08:50:33.489" v="1131" actId="20577"/>
          <ac:spMkLst>
            <pc:docMk/>
            <pc:sldMk cId="1615922217" sldId="1685"/>
            <ac:spMk id="2" creationId="{0DE81323-6944-C8F5-1779-4DF21513376B}"/>
          </ac:spMkLst>
        </pc:spChg>
        <pc:spChg chg="mod">
          <ac:chgData name="郭晏誠" userId="e3219672-2777-4d19-8d82-f0c196fe9886" providerId="ADAL" clId="{4D9C69FD-1F53-4A39-8117-091AE32F96B6}" dt="2023-06-17T08:51:54.081" v="1181" actId="21"/>
          <ac:spMkLst>
            <pc:docMk/>
            <pc:sldMk cId="1615922217" sldId="1685"/>
            <ac:spMk id="3" creationId="{F171EE7A-7E41-77BE-3542-12676E1CE0DE}"/>
          </ac:spMkLst>
        </pc:spChg>
        <pc:spChg chg="add del mod">
          <ac:chgData name="郭晏誠" userId="e3219672-2777-4d19-8d82-f0c196fe9886" providerId="ADAL" clId="{4D9C69FD-1F53-4A39-8117-091AE32F96B6}" dt="2023-06-16T12:26:07.008" v="1066" actId="478"/>
          <ac:spMkLst>
            <pc:docMk/>
            <pc:sldMk cId="1615922217" sldId="1685"/>
            <ac:spMk id="9" creationId="{22C5B5E9-3981-A416-56C0-2E03E03ECA0F}"/>
          </ac:spMkLst>
        </pc:spChg>
        <pc:spChg chg="add del mod">
          <ac:chgData name="郭晏誠" userId="e3219672-2777-4d19-8d82-f0c196fe9886" providerId="ADAL" clId="{4D9C69FD-1F53-4A39-8117-091AE32F96B6}" dt="2023-06-16T12:26:07.008" v="1066" actId="478"/>
          <ac:spMkLst>
            <pc:docMk/>
            <pc:sldMk cId="1615922217" sldId="1685"/>
            <ac:spMk id="10" creationId="{BD0C49DE-199C-8DA1-9E3C-6C81667F3782}"/>
          </ac:spMkLst>
        </pc:spChg>
        <pc:spChg chg="add mod ord">
          <ac:chgData name="郭晏誠" userId="e3219672-2777-4d19-8d82-f0c196fe9886" providerId="ADAL" clId="{4D9C69FD-1F53-4A39-8117-091AE32F96B6}" dt="2023-06-16T12:29:03.749" v="1120" actId="1035"/>
          <ac:spMkLst>
            <pc:docMk/>
            <pc:sldMk cId="1615922217" sldId="1685"/>
            <ac:spMk id="13" creationId="{AFAD7EFE-F509-1ADB-393D-EC3EE33C6F82}"/>
          </ac:spMkLst>
        </pc:spChg>
        <pc:picChg chg="del">
          <ac:chgData name="郭晏誠" userId="e3219672-2777-4d19-8d82-f0c196fe9886" providerId="ADAL" clId="{4D9C69FD-1F53-4A39-8117-091AE32F96B6}" dt="2023-06-16T12:24:46.990" v="1035" actId="478"/>
          <ac:picMkLst>
            <pc:docMk/>
            <pc:sldMk cId="1615922217" sldId="1685"/>
            <ac:picMk id="5" creationId="{6A895793-9EF9-2829-B5F7-CF64FA971C01}"/>
          </ac:picMkLst>
        </pc:picChg>
        <pc:picChg chg="add del mod">
          <ac:chgData name="郭晏誠" userId="e3219672-2777-4d19-8d82-f0c196fe9886" providerId="ADAL" clId="{4D9C69FD-1F53-4A39-8117-091AE32F96B6}" dt="2023-06-16T12:26:03.919" v="1065" actId="478"/>
          <ac:picMkLst>
            <pc:docMk/>
            <pc:sldMk cId="1615922217" sldId="1685"/>
            <ac:picMk id="8" creationId="{CEAD4971-63D4-60E6-220B-FF8EC82DDD59}"/>
          </ac:picMkLst>
        </pc:picChg>
        <pc:picChg chg="add del mod ord">
          <ac:chgData name="郭晏誠" userId="e3219672-2777-4d19-8d82-f0c196fe9886" providerId="ADAL" clId="{4D9C69FD-1F53-4A39-8117-091AE32F96B6}" dt="2023-06-16T12:27:51.660" v="1091" actId="478"/>
          <ac:picMkLst>
            <pc:docMk/>
            <pc:sldMk cId="1615922217" sldId="1685"/>
            <ac:picMk id="12" creationId="{A745246A-A750-8E3A-E9BD-9DCC8B5D96BA}"/>
          </ac:picMkLst>
        </pc:picChg>
        <pc:picChg chg="add mod">
          <ac:chgData name="郭晏誠" userId="e3219672-2777-4d19-8d82-f0c196fe9886" providerId="ADAL" clId="{4D9C69FD-1F53-4A39-8117-091AE32F96B6}" dt="2023-06-16T12:27:58.471" v="1094" actId="14100"/>
          <ac:picMkLst>
            <pc:docMk/>
            <pc:sldMk cId="1615922217" sldId="1685"/>
            <ac:picMk id="15" creationId="{8098A7AC-6078-DF05-A863-CF7114E1224D}"/>
          </ac:picMkLst>
        </pc:picChg>
      </pc:sldChg>
      <pc:sldChg chg="modSp add mod">
        <pc:chgData name="郭晏誠" userId="e3219672-2777-4d19-8d82-f0c196fe9886" providerId="ADAL" clId="{4D9C69FD-1F53-4A39-8117-091AE32F96B6}" dt="2023-06-17T08:55:57.099" v="1261" actId="20577"/>
        <pc:sldMkLst>
          <pc:docMk/>
          <pc:sldMk cId="2103537730" sldId="1685"/>
        </pc:sldMkLst>
        <pc:spChg chg="mod">
          <ac:chgData name="郭晏誠" userId="e3219672-2777-4d19-8d82-f0c196fe9886" providerId="ADAL" clId="{4D9C69FD-1F53-4A39-8117-091AE32F96B6}" dt="2023-06-17T08:55:57.099" v="1261" actId="20577"/>
          <ac:spMkLst>
            <pc:docMk/>
            <pc:sldMk cId="2103537730" sldId="1685"/>
            <ac:spMk id="3" creationId="{F171EE7A-7E41-77BE-3542-12676E1CE0DE}"/>
          </ac:spMkLst>
        </pc:spChg>
      </pc:sldChg>
      <pc:sldChg chg="add del mod modShow">
        <pc:chgData name="郭晏誠" userId="e3219672-2777-4d19-8d82-f0c196fe9886" providerId="ADAL" clId="{4D9C69FD-1F53-4A39-8117-091AE32F96B6}" dt="2023-06-06T08:27:35.264" v="193" actId="47"/>
        <pc:sldMkLst>
          <pc:docMk/>
          <pc:sldMk cId="2795098567" sldId="1686"/>
        </pc:sldMkLst>
      </pc:sldChg>
      <pc:sldChg chg="modSp add mod modShow">
        <pc:chgData name="郭晏誠" userId="e3219672-2777-4d19-8d82-f0c196fe9886" providerId="ADAL" clId="{4D9C69FD-1F53-4A39-8117-091AE32F96B6}" dt="2023-06-07T02:52:09.255" v="269" actId="20577"/>
        <pc:sldMkLst>
          <pc:docMk/>
          <pc:sldMk cId="3032082021" sldId="1686"/>
        </pc:sldMkLst>
        <pc:spChg chg="mod">
          <ac:chgData name="郭晏誠" userId="e3219672-2777-4d19-8d82-f0c196fe9886" providerId="ADAL" clId="{4D9C69FD-1F53-4A39-8117-091AE32F96B6}" dt="2023-06-07T02:52:09.255" v="269" actId="20577"/>
          <ac:spMkLst>
            <pc:docMk/>
            <pc:sldMk cId="3032082021" sldId="1686"/>
            <ac:spMk id="2" creationId="{B410012B-D272-D09F-B589-126637F8C927}"/>
          </ac:spMkLst>
        </pc:spChg>
      </pc:sldChg>
      <pc:sldChg chg="addSp modSp new mod">
        <pc:chgData name="郭晏誠" userId="e3219672-2777-4d19-8d82-f0c196fe9886" providerId="ADAL" clId="{4D9C69FD-1F53-4A39-8117-091AE32F96B6}" dt="2023-06-08T08:48:54.971" v="387" actId="1076"/>
        <pc:sldMkLst>
          <pc:docMk/>
          <pc:sldMk cId="2238146090" sldId="1687"/>
        </pc:sldMkLst>
        <pc:spChg chg="mod">
          <ac:chgData name="郭晏誠" userId="e3219672-2777-4d19-8d82-f0c196fe9886" providerId="ADAL" clId="{4D9C69FD-1F53-4A39-8117-091AE32F96B6}" dt="2023-06-08T08:44:01.885" v="351"/>
          <ac:spMkLst>
            <pc:docMk/>
            <pc:sldMk cId="2238146090" sldId="1687"/>
            <ac:spMk id="2" creationId="{2105E354-880C-D8E5-9C4A-90B321297AC1}"/>
          </ac:spMkLst>
        </pc:spChg>
        <pc:spChg chg="mod">
          <ac:chgData name="郭晏誠" userId="e3219672-2777-4d19-8d82-f0c196fe9886" providerId="ADAL" clId="{4D9C69FD-1F53-4A39-8117-091AE32F96B6}" dt="2023-06-08T08:47:31.852" v="365"/>
          <ac:spMkLst>
            <pc:docMk/>
            <pc:sldMk cId="2238146090" sldId="1687"/>
            <ac:spMk id="3" creationId="{08C69454-E2C0-8A09-A902-8CF07E166BD4}"/>
          </ac:spMkLst>
        </pc:spChg>
        <pc:spChg chg="mod">
          <ac:chgData name="郭晏誠" userId="e3219672-2777-4d19-8d82-f0c196fe9886" providerId="ADAL" clId="{4D9C69FD-1F53-4A39-8117-091AE32F96B6}" dt="2023-06-08T08:48:54.971" v="387" actId="1076"/>
          <ac:spMkLst>
            <pc:docMk/>
            <pc:sldMk cId="2238146090" sldId="1687"/>
            <ac:spMk id="4" creationId="{BCBC9F92-DF6B-14CD-0822-D5352A8975EF}"/>
          </ac:spMkLst>
        </pc:spChg>
        <pc:spChg chg="add mod">
          <ac:chgData name="郭晏誠" userId="e3219672-2777-4d19-8d82-f0c196fe9886" providerId="ADAL" clId="{4D9C69FD-1F53-4A39-8117-091AE32F96B6}" dt="2023-06-08T08:48:17.687" v="375" actId="1076"/>
          <ac:spMkLst>
            <pc:docMk/>
            <pc:sldMk cId="2238146090" sldId="1687"/>
            <ac:spMk id="8" creationId="{A583D1E5-1168-0F6C-B54C-479C01D5C904}"/>
          </ac:spMkLst>
        </pc:spChg>
        <pc:spChg chg="add mod">
          <ac:chgData name="郭晏誠" userId="e3219672-2777-4d19-8d82-f0c196fe9886" providerId="ADAL" clId="{4D9C69FD-1F53-4A39-8117-091AE32F96B6}" dt="2023-06-08T08:48:25.579" v="380" actId="20577"/>
          <ac:spMkLst>
            <pc:docMk/>
            <pc:sldMk cId="2238146090" sldId="1687"/>
            <ac:spMk id="9" creationId="{7E09E557-97D4-7ED0-7E0F-B217E487038F}"/>
          </ac:spMkLst>
        </pc:spChg>
        <pc:spChg chg="add mod">
          <ac:chgData name="郭晏誠" userId="e3219672-2777-4d19-8d82-f0c196fe9886" providerId="ADAL" clId="{4D9C69FD-1F53-4A39-8117-091AE32F96B6}" dt="2023-06-08T08:48:38.902" v="386" actId="1076"/>
          <ac:spMkLst>
            <pc:docMk/>
            <pc:sldMk cId="2238146090" sldId="1687"/>
            <ac:spMk id="10" creationId="{8742FFFF-937E-167B-D440-386A994237A9}"/>
          </ac:spMkLst>
        </pc:spChg>
        <pc:picChg chg="add mod">
          <ac:chgData name="郭晏誠" userId="e3219672-2777-4d19-8d82-f0c196fe9886" providerId="ADAL" clId="{4D9C69FD-1F53-4A39-8117-091AE32F96B6}" dt="2023-06-08T08:47:38.107" v="367" actId="1076"/>
          <ac:picMkLst>
            <pc:docMk/>
            <pc:sldMk cId="2238146090" sldId="1687"/>
            <ac:picMk id="5" creationId="{4C46E731-4FAC-34C8-68EB-CA4C66CAAEF5}"/>
          </ac:picMkLst>
        </pc:picChg>
        <pc:picChg chg="add mod">
          <ac:chgData name="郭晏誠" userId="e3219672-2777-4d19-8d82-f0c196fe9886" providerId="ADAL" clId="{4D9C69FD-1F53-4A39-8117-091AE32F96B6}" dt="2023-06-08T08:47:36.371" v="366" actId="1076"/>
          <ac:picMkLst>
            <pc:docMk/>
            <pc:sldMk cId="2238146090" sldId="1687"/>
            <ac:picMk id="6" creationId="{6EF67DCA-9682-C4C1-1FFA-6EE7ACC0EA30}"/>
          </ac:picMkLst>
        </pc:picChg>
        <pc:picChg chg="add mod">
          <ac:chgData name="郭晏誠" userId="e3219672-2777-4d19-8d82-f0c196fe9886" providerId="ADAL" clId="{4D9C69FD-1F53-4A39-8117-091AE32F96B6}" dt="2023-06-08T08:48:29.003" v="381" actId="1076"/>
          <ac:picMkLst>
            <pc:docMk/>
            <pc:sldMk cId="2238146090" sldId="1687"/>
            <ac:picMk id="7" creationId="{E00E3FAE-DFED-F129-B7BA-CE78E3D5D92C}"/>
          </ac:picMkLst>
        </pc:picChg>
      </pc:sldChg>
      <pc:sldChg chg="addSp delSp modSp new del mod">
        <pc:chgData name="郭晏誠" userId="e3219672-2777-4d19-8d82-f0c196fe9886" providerId="ADAL" clId="{4D9C69FD-1F53-4A39-8117-091AE32F96B6}" dt="2023-06-17T08:53:35.500" v="1215" actId="2696"/>
        <pc:sldMkLst>
          <pc:docMk/>
          <pc:sldMk cId="2757844106" sldId="1688"/>
        </pc:sldMkLst>
        <pc:spChg chg="mod">
          <ac:chgData name="郭晏誠" userId="e3219672-2777-4d19-8d82-f0c196fe9886" providerId="ADAL" clId="{4D9C69FD-1F53-4A39-8117-091AE32F96B6}" dt="2023-06-15T17:16:40.733" v="472" actId="20577"/>
          <ac:spMkLst>
            <pc:docMk/>
            <pc:sldMk cId="2757844106" sldId="1688"/>
            <ac:spMk id="2" creationId="{41CFD3F1-E894-43A7-1D9D-FDA1E43E08DE}"/>
          </ac:spMkLst>
        </pc:spChg>
        <pc:spChg chg="mod">
          <ac:chgData name="郭晏誠" userId="e3219672-2777-4d19-8d82-f0c196fe9886" providerId="ADAL" clId="{4D9C69FD-1F53-4A39-8117-091AE32F96B6}" dt="2023-06-15T17:16:42.948" v="473"/>
          <ac:spMkLst>
            <pc:docMk/>
            <pc:sldMk cId="2757844106" sldId="1688"/>
            <ac:spMk id="3" creationId="{E0618639-DA97-AEEF-4A13-BC2E4DA788B8}"/>
          </ac:spMkLst>
        </pc:spChg>
        <pc:picChg chg="add mod">
          <ac:chgData name="郭晏誠" userId="e3219672-2777-4d19-8d82-f0c196fe9886" providerId="ADAL" clId="{4D9C69FD-1F53-4A39-8117-091AE32F96B6}" dt="2023-06-15T17:17:58.944" v="483" actId="1076"/>
          <ac:picMkLst>
            <pc:docMk/>
            <pc:sldMk cId="2757844106" sldId="1688"/>
            <ac:picMk id="6" creationId="{A5862641-98C9-3D73-0DFE-CAE338C36CBD}"/>
          </ac:picMkLst>
        </pc:picChg>
        <pc:picChg chg="add del mod">
          <ac:chgData name="郭晏誠" userId="e3219672-2777-4d19-8d82-f0c196fe9886" providerId="ADAL" clId="{4D9C69FD-1F53-4A39-8117-091AE32F96B6}" dt="2023-06-15T12:43:12.607" v="441" actId="478"/>
          <ac:picMkLst>
            <pc:docMk/>
            <pc:sldMk cId="2757844106" sldId="1688"/>
            <ac:picMk id="2050" creationId="{43F8AA2C-6801-A7B7-D311-9AF2A4BC9CA0}"/>
          </ac:picMkLst>
        </pc:picChg>
        <pc:picChg chg="add del mod">
          <ac:chgData name="郭晏誠" userId="e3219672-2777-4d19-8d82-f0c196fe9886" providerId="ADAL" clId="{4D9C69FD-1F53-4A39-8117-091AE32F96B6}" dt="2023-06-15T12:47:30.089" v="445" actId="478"/>
          <ac:picMkLst>
            <pc:docMk/>
            <pc:sldMk cId="2757844106" sldId="1688"/>
            <ac:picMk id="2052" creationId="{B5482FF1-E5AC-EE19-5A19-67F2C0BE4CE9}"/>
          </ac:picMkLst>
        </pc:picChg>
        <pc:picChg chg="add mod">
          <ac:chgData name="郭晏誠" userId="e3219672-2777-4d19-8d82-f0c196fe9886" providerId="ADAL" clId="{4D9C69FD-1F53-4A39-8117-091AE32F96B6}" dt="2023-06-15T17:17:51.037" v="480" actId="1076"/>
          <ac:picMkLst>
            <pc:docMk/>
            <pc:sldMk cId="2757844106" sldId="1688"/>
            <ac:picMk id="2054" creationId="{3742FA2C-9058-CA64-0953-5E41BD8BF542}"/>
          </ac:picMkLst>
        </pc:picChg>
      </pc:sldChg>
      <pc:sldChg chg="add">
        <pc:chgData name="郭晏誠" userId="e3219672-2777-4d19-8d82-f0c196fe9886" providerId="ADAL" clId="{4D9C69FD-1F53-4A39-8117-091AE32F96B6}" dt="2023-06-17T08:53:38.939" v="1216"/>
        <pc:sldMkLst>
          <pc:docMk/>
          <pc:sldMk cId="3482923102" sldId="1688"/>
        </pc:sldMkLst>
      </pc:sldChg>
      <pc:sldChg chg="add">
        <pc:chgData name="郭晏誠" userId="e3219672-2777-4d19-8d82-f0c196fe9886" providerId="ADAL" clId="{4D9C69FD-1F53-4A39-8117-091AE32F96B6}" dt="2023-06-17T08:53:38.939" v="1216"/>
        <pc:sldMkLst>
          <pc:docMk/>
          <pc:sldMk cId="609000632" sldId="1689"/>
        </pc:sldMkLst>
      </pc:sldChg>
      <pc:sldChg chg="addSp delSp modSp new del mod">
        <pc:chgData name="郭晏誠" userId="e3219672-2777-4d19-8d82-f0c196fe9886" providerId="ADAL" clId="{4D9C69FD-1F53-4A39-8117-091AE32F96B6}" dt="2023-06-17T08:53:35.500" v="1215" actId="2696"/>
        <pc:sldMkLst>
          <pc:docMk/>
          <pc:sldMk cId="3184142634" sldId="1689"/>
        </pc:sldMkLst>
        <pc:spChg chg="mod">
          <ac:chgData name="郭晏誠" userId="e3219672-2777-4d19-8d82-f0c196fe9886" providerId="ADAL" clId="{4D9C69FD-1F53-4A39-8117-091AE32F96B6}" dt="2023-06-16T05:20:54.757" v="579" actId="20577"/>
          <ac:spMkLst>
            <pc:docMk/>
            <pc:sldMk cId="3184142634" sldId="1689"/>
            <ac:spMk id="2" creationId="{1E995C30-C628-BBBC-3324-9223FF0BDC8C}"/>
          </ac:spMkLst>
        </pc:spChg>
        <pc:spChg chg="del mod">
          <ac:chgData name="郭晏誠" userId="e3219672-2777-4d19-8d82-f0c196fe9886" providerId="ADAL" clId="{4D9C69FD-1F53-4A39-8117-091AE32F96B6}" dt="2023-06-16T05:26:37.901" v="733" actId="478"/>
          <ac:spMkLst>
            <pc:docMk/>
            <pc:sldMk cId="3184142634" sldId="1689"/>
            <ac:spMk id="3" creationId="{4BCFAB00-AC8A-73A0-FA0B-6AD2229BE6C6}"/>
          </ac:spMkLst>
        </pc:spChg>
        <pc:spChg chg="del mod topLvl">
          <ac:chgData name="郭晏誠" userId="e3219672-2777-4d19-8d82-f0c196fe9886" providerId="ADAL" clId="{4D9C69FD-1F53-4A39-8117-091AE32F96B6}" dt="2023-06-16T05:24:21.768" v="590" actId="478"/>
          <ac:spMkLst>
            <pc:docMk/>
            <pc:sldMk cId="3184142634" sldId="1689"/>
            <ac:spMk id="6" creationId="{DEFA0BDF-7A91-FE0A-91FF-6A22317B9946}"/>
          </ac:spMkLst>
        </pc:spChg>
        <pc:spChg chg="del mod topLvl">
          <ac:chgData name="郭晏誠" userId="e3219672-2777-4d19-8d82-f0c196fe9886" providerId="ADAL" clId="{4D9C69FD-1F53-4A39-8117-091AE32F96B6}" dt="2023-06-16T05:24:19.113" v="587" actId="478"/>
          <ac:spMkLst>
            <pc:docMk/>
            <pc:sldMk cId="3184142634" sldId="1689"/>
            <ac:spMk id="7" creationId="{B51D6D44-1B89-58AC-2EDD-88558B40F6B8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8" creationId="{27ED5140-A25A-EB34-703E-3C656634809C}"/>
          </ac:spMkLst>
        </pc:spChg>
        <pc:spChg chg="del mod topLvl">
          <ac:chgData name="郭晏誠" userId="e3219672-2777-4d19-8d82-f0c196fe9886" providerId="ADAL" clId="{4D9C69FD-1F53-4A39-8117-091AE32F96B6}" dt="2023-06-16T05:24:16.615" v="584" actId="478"/>
          <ac:spMkLst>
            <pc:docMk/>
            <pc:sldMk cId="3184142634" sldId="1689"/>
            <ac:spMk id="9" creationId="{1EDD1A5B-799E-F484-2015-DA9F05CD8C72}"/>
          </ac:spMkLst>
        </pc:spChg>
        <pc:spChg chg="del mod topLvl">
          <ac:chgData name="郭晏誠" userId="e3219672-2777-4d19-8d82-f0c196fe9886" providerId="ADAL" clId="{4D9C69FD-1F53-4A39-8117-091AE32F96B6}" dt="2023-06-16T05:24:51.602" v="616" actId="478"/>
          <ac:spMkLst>
            <pc:docMk/>
            <pc:sldMk cId="3184142634" sldId="1689"/>
            <ac:spMk id="10" creationId="{5591A68F-3BBD-4A7E-952A-CA080DFA3280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11" creationId="{3B23A5DD-6E8A-4115-6D22-4BFC2376E04B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12" creationId="{DF9285E0-D92A-782A-851F-976B95C7A86B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13" creationId="{0B429E43-D972-B541-8156-A4EC99993953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14" creationId="{5FBEDAF9-C21E-EB0C-7B12-D3D6B7BC8F39}"/>
          </ac:spMkLst>
        </pc:spChg>
        <pc:spChg chg="del mod topLvl">
          <ac:chgData name="郭晏誠" userId="e3219672-2777-4d19-8d82-f0c196fe9886" providerId="ADAL" clId="{4D9C69FD-1F53-4A39-8117-091AE32F96B6}" dt="2023-06-16T05:25:57.447" v="669" actId="478"/>
          <ac:spMkLst>
            <pc:docMk/>
            <pc:sldMk cId="3184142634" sldId="1689"/>
            <ac:spMk id="15" creationId="{EFE1E53C-1EE2-91B8-AB72-95382763E9BE}"/>
          </ac:spMkLst>
        </pc:spChg>
        <pc:spChg chg="del mod topLvl">
          <ac:chgData name="郭晏誠" userId="e3219672-2777-4d19-8d82-f0c196fe9886" providerId="ADAL" clId="{4D9C69FD-1F53-4A39-8117-091AE32F96B6}" dt="2023-06-16T05:25:57.447" v="669" actId="478"/>
          <ac:spMkLst>
            <pc:docMk/>
            <pc:sldMk cId="3184142634" sldId="1689"/>
            <ac:spMk id="16" creationId="{AE81A36B-42C7-EAC4-30A0-0D93D648C140}"/>
          </ac:spMkLst>
        </pc:spChg>
        <pc:spChg chg="del mod topLvl">
          <ac:chgData name="郭晏誠" userId="e3219672-2777-4d19-8d82-f0c196fe9886" providerId="ADAL" clId="{4D9C69FD-1F53-4A39-8117-091AE32F96B6}" dt="2023-06-16T05:25:57.447" v="669" actId="478"/>
          <ac:spMkLst>
            <pc:docMk/>
            <pc:sldMk cId="3184142634" sldId="1689"/>
            <ac:spMk id="17" creationId="{20B51F59-F604-D168-1E56-0286815A55F2}"/>
          </ac:spMkLst>
        </pc:spChg>
        <pc:spChg chg="del mod topLvl">
          <ac:chgData name="郭晏誠" userId="e3219672-2777-4d19-8d82-f0c196fe9886" providerId="ADAL" clId="{4D9C69FD-1F53-4A39-8117-091AE32F96B6}" dt="2023-06-16T05:25:57.447" v="669" actId="478"/>
          <ac:spMkLst>
            <pc:docMk/>
            <pc:sldMk cId="3184142634" sldId="1689"/>
            <ac:spMk id="18" creationId="{C30AD8B6-A761-DB09-8F64-96111847F38C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19" creationId="{70D40C29-0756-11B7-C52D-DE9E89E1B240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20" creationId="{CB6C23BB-9403-8E3C-8E66-4FA2949A1F91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21" creationId="{C83AB280-BCF5-F8CC-3C90-1E7CB2284031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22" creationId="{2CAD9F88-D30C-68F0-B590-8F43383FD97D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23" creationId="{8B7DD807-A644-C5A6-FF08-740CC8AE3AF0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24" creationId="{E43CF2FC-1412-E195-5FB3-362ED4FC32AF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25" creationId="{A2C25232-5CDC-11D3-0A8C-F9C4DF4C3E23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26" creationId="{E2D30B1F-A7E1-30E5-5C9C-8B62EFAA1C7F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27" creationId="{6E560CF9-1B60-B4AE-66AE-96506D5E5D88}"/>
          </ac:spMkLst>
        </pc:spChg>
        <pc:spChg chg="del mod topLvl">
          <ac:chgData name="郭晏誠" userId="e3219672-2777-4d19-8d82-f0c196fe9886" providerId="ADAL" clId="{4D9C69FD-1F53-4A39-8117-091AE32F96B6}" dt="2023-06-16T05:25:57.447" v="669" actId="478"/>
          <ac:spMkLst>
            <pc:docMk/>
            <pc:sldMk cId="3184142634" sldId="1689"/>
            <ac:spMk id="28" creationId="{EEB0ABBD-FF2F-3EC6-7891-CD830F286185}"/>
          </ac:spMkLst>
        </pc:spChg>
        <pc:spChg chg="del mod topLvl">
          <ac:chgData name="郭晏誠" userId="e3219672-2777-4d19-8d82-f0c196fe9886" providerId="ADAL" clId="{4D9C69FD-1F53-4A39-8117-091AE32F96B6}" dt="2023-06-16T05:25:57.447" v="669" actId="478"/>
          <ac:spMkLst>
            <pc:docMk/>
            <pc:sldMk cId="3184142634" sldId="1689"/>
            <ac:spMk id="29" creationId="{4EFA184D-2478-67C4-78F4-5E228F1BBE6C}"/>
          </ac:spMkLst>
        </pc:spChg>
        <pc:spChg chg="del mod topLvl">
          <ac:chgData name="郭晏誠" userId="e3219672-2777-4d19-8d82-f0c196fe9886" providerId="ADAL" clId="{4D9C69FD-1F53-4A39-8117-091AE32F96B6}" dt="2023-06-16T05:25:57.447" v="669" actId="478"/>
          <ac:spMkLst>
            <pc:docMk/>
            <pc:sldMk cId="3184142634" sldId="1689"/>
            <ac:spMk id="30" creationId="{5D18CB3A-C809-507F-6D28-DDDC055437B4}"/>
          </ac:spMkLst>
        </pc:spChg>
        <pc:spChg chg="del mod topLvl">
          <ac:chgData name="郭晏誠" userId="e3219672-2777-4d19-8d82-f0c196fe9886" providerId="ADAL" clId="{4D9C69FD-1F53-4A39-8117-091AE32F96B6}" dt="2023-06-16T05:25:57.447" v="669" actId="478"/>
          <ac:spMkLst>
            <pc:docMk/>
            <pc:sldMk cId="3184142634" sldId="1689"/>
            <ac:spMk id="31" creationId="{67E499F9-43AF-5910-058D-E86B17D615D8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32" creationId="{E8C4F760-74D6-8CF3-237D-B74067A24E8C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33" creationId="{293A4427-AD32-16FD-3155-E89E8F8C49B6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34" creationId="{4F860599-F4F2-88DC-620A-FF6A6377E739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35" creationId="{304455F5-1122-8D26-4F36-5139503B8B4C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36" creationId="{9A40BB9B-5465-4D0F-BFF7-B7672D992F0E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37" creationId="{61C63E79-0E4B-B18C-E0A9-749234C9BFEA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38" creationId="{CBA72833-E014-392B-99E6-F889C7B49E90}"/>
          </ac:spMkLst>
        </pc:spChg>
        <pc:spChg chg="del mod topLvl">
          <ac:chgData name="郭晏誠" userId="e3219672-2777-4d19-8d82-f0c196fe9886" providerId="ADAL" clId="{4D9C69FD-1F53-4A39-8117-091AE32F96B6}" dt="2023-06-16T05:25:57.447" v="669" actId="478"/>
          <ac:spMkLst>
            <pc:docMk/>
            <pc:sldMk cId="3184142634" sldId="1689"/>
            <ac:spMk id="39" creationId="{FA1550C3-5296-EA9D-5ECC-B4749EB96535}"/>
          </ac:spMkLst>
        </pc:spChg>
        <pc:spChg chg="del mod topLvl">
          <ac:chgData name="郭晏誠" userId="e3219672-2777-4d19-8d82-f0c196fe9886" providerId="ADAL" clId="{4D9C69FD-1F53-4A39-8117-091AE32F96B6}" dt="2023-06-16T05:25:57.447" v="669" actId="478"/>
          <ac:spMkLst>
            <pc:docMk/>
            <pc:sldMk cId="3184142634" sldId="1689"/>
            <ac:spMk id="40" creationId="{82E6438F-A250-93A8-85F8-4AA30F62DCDA}"/>
          </ac:spMkLst>
        </pc:spChg>
        <pc:spChg chg="del mod topLvl">
          <ac:chgData name="郭晏誠" userId="e3219672-2777-4d19-8d82-f0c196fe9886" providerId="ADAL" clId="{4D9C69FD-1F53-4A39-8117-091AE32F96B6}" dt="2023-06-16T05:25:57.447" v="669" actId="478"/>
          <ac:spMkLst>
            <pc:docMk/>
            <pc:sldMk cId="3184142634" sldId="1689"/>
            <ac:spMk id="41" creationId="{DF434163-6C3D-A96F-8835-21BA3237E266}"/>
          </ac:spMkLst>
        </pc:spChg>
        <pc:spChg chg="del mod topLvl">
          <ac:chgData name="郭晏誠" userId="e3219672-2777-4d19-8d82-f0c196fe9886" providerId="ADAL" clId="{4D9C69FD-1F53-4A39-8117-091AE32F96B6}" dt="2023-06-16T05:25:57.447" v="669" actId="478"/>
          <ac:spMkLst>
            <pc:docMk/>
            <pc:sldMk cId="3184142634" sldId="1689"/>
            <ac:spMk id="42" creationId="{1F51F22A-626E-C795-65BD-8C01178DCB0E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43" creationId="{E77019CF-62F9-1865-A88B-1D9CDE45628E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44" creationId="{4A5F9CAA-9182-BCDD-2D6E-21ED0314D1F0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45" creationId="{BB7585A6-191E-A9CE-3E93-3FF522DCC9FE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46" creationId="{D9DB282E-C4EE-858F-51F5-169471B6E398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47" creationId="{8A217F72-B7EA-BEEF-B033-A1086D62DEEE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48" creationId="{73C2EADA-3163-AC5D-1498-AFC1AB874A5E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49" creationId="{9EC832BF-1614-EE29-7E6B-E05D1E0EFDF5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50" creationId="{BE8E6EF7-9945-F177-23CF-9A8C5F2952EA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51" creationId="{7ED61A81-6EE2-7A70-A57D-7CE7603F0900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52" creationId="{45270833-514C-45A6-60DB-AAE917B99CF4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53" creationId="{D1A25A01-CFF7-859A-C8B0-E05139EAB3B0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54" creationId="{F541C40D-2D5C-1142-4636-864D0CA8C43C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55" creationId="{5103D332-A94E-F7D1-FBCC-5EDD2E887490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56" creationId="{4595CA0A-667B-A753-FDC6-5CF7E2ED758D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58" creationId="{55AD64DA-343D-78F1-04D5-1BBDFC5B4D2B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59" creationId="{BC29DE01-9ED4-0CF1-85D0-C798C378C635}"/>
          </ac:spMkLst>
        </pc:spChg>
        <pc:spChg chg="del mod topLvl">
          <ac:chgData name="郭晏誠" userId="e3219672-2777-4d19-8d82-f0c196fe9886" providerId="ADAL" clId="{4D9C69FD-1F53-4A39-8117-091AE32F96B6}" dt="2023-06-16T05:25:53.767" v="666" actId="478"/>
          <ac:spMkLst>
            <pc:docMk/>
            <pc:sldMk cId="3184142634" sldId="1689"/>
            <ac:spMk id="60" creationId="{CD0AB5E3-2DEB-CCE2-E4D5-89803D29179B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61" creationId="{AADCB9C1-0C88-9A75-20E9-A5411CAA000E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69" creationId="{C7B82121-0AF8-DD3C-5D7D-0C5DCFF00958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70" creationId="{22D957DA-74F4-589F-57B2-32318B9EE5F7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72" creationId="{77D85750-25EE-5C41-375A-2F6C194DEE73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74" creationId="{34149A17-2089-01ED-EE20-96A9B4DCC8B3}"/>
          </ac:spMkLst>
        </pc:spChg>
        <pc:spChg chg="del mod topLvl">
          <ac:chgData name="郭晏誠" userId="e3219672-2777-4d19-8d82-f0c196fe9886" providerId="ADAL" clId="{4D9C69FD-1F53-4A39-8117-091AE32F96B6}" dt="2023-06-16T05:26:28.014" v="730" actId="478"/>
          <ac:spMkLst>
            <pc:docMk/>
            <pc:sldMk cId="3184142634" sldId="1689"/>
            <ac:spMk id="75" creationId="{705336EE-43FF-E2D1-7940-23F1ABB32B21}"/>
          </ac:spMkLst>
        </pc:spChg>
        <pc:spChg chg="del mod topLvl">
          <ac:chgData name="郭晏誠" userId="e3219672-2777-4d19-8d82-f0c196fe9886" providerId="ADAL" clId="{4D9C69FD-1F53-4A39-8117-091AE32F96B6}" dt="2023-06-16T05:26:29.553" v="731" actId="478"/>
          <ac:spMkLst>
            <pc:docMk/>
            <pc:sldMk cId="3184142634" sldId="1689"/>
            <ac:spMk id="76" creationId="{8678BBD7-2552-DFD9-28E4-5EF8B050437D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78" creationId="{514C9DAF-16A1-012F-F382-1C736F857CE9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80" creationId="{1FD0DC01-939A-17E1-0A64-F93C64CD7585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81" creationId="{0241C08B-0554-1792-C033-EA046D87E600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82" creationId="{7C8BE820-D191-1A5A-F8B0-9973B63A63AC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84" creationId="{E5E7C431-3E3B-FB81-DE4D-4904B3A5DE6D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86" creationId="{C0E3EF0C-2D95-94F2-CAAE-BDA3277ABDC5}"/>
          </ac:spMkLst>
        </pc:spChg>
        <pc:spChg chg="del mod">
          <ac:chgData name="郭晏誠" userId="e3219672-2777-4d19-8d82-f0c196fe9886" providerId="ADAL" clId="{4D9C69FD-1F53-4A39-8117-091AE32F96B6}" dt="2023-06-16T05:24:06.208" v="582" actId="478"/>
          <ac:spMkLst>
            <pc:docMk/>
            <pc:sldMk cId="3184142634" sldId="1689"/>
            <ac:spMk id="87" creationId="{20F951FC-2823-D421-B5FE-C8FC5EF1E4F9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88" creationId="{C0114836-D70C-04C3-2347-C8C5ADA9B5F9}"/>
          </ac:spMkLst>
        </pc:spChg>
        <pc:spChg chg="del mod topLvl">
          <ac:chgData name="郭晏誠" userId="e3219672-2777-4d19-8d82-f0c196fe9886" providerId="ADAL" clId="{4D9C69FD-1F53-4A39-8117-091AE32F96B6}" dt="2023-06-16T05:24:30.340" v="598" actId="478"/>
          <ac:spMkLst>
            <pc:docMk/>
            <pc:sldMk cId="3184142634" sldId="1689"/>
            <ac:spMk id="90" creationId="{F63AB3F0-0303-1695-48E3-515C9B6CC97F}"/>
          </ac:spMkLst>
        </pc:spChg>
        <pc:spChg chg="del mod topLvl">
          <ac:chgData name="郭晏誠" userId="e3219672-2777-4d19-8d82-f0c196fe9886" providerId="ADAL" clId="{4D9C69FD-1F53-4A39-8117-091AE32F96B6}" dt="2023-06-16T05:24:42.970" v="609" actId="478"/>
          <ac:spMkLst>
            <pc:docMk/>
            <pc:sldMk cId="3184142634" sldId="1689"/>
            <ac:spMk id="93" creationId="{08083E2F-0142-0AEE-7390-D9E340F9278D}"/>
          </ac:spMkLst>
        </pc:spChg>
        <pc:spChg chg="del mod topLvl">
          <ac:chgData name="郭晏誠" userId="e3219672-2777-4d19-8d82-f0c196fe9886" providerId="ADAL" clId="{4D9C69FD-1F53-4A39-8117-091AE32F96B6}" dt="2023-06-16T05:24:39.489" v="606" actId="478"/>
          <ac:spMkLst>
            <pc:docMk/>
            <pc:sldMk cId="3184142634" sldId="1689"/>
            <ac:spMk id="96" creationId="{50D5F8DF-9AC5-748D-A244-85FA8FEE2F61}"/>
          </ac:spMkLst>
        </pc:spChg>
        <pc:spChg chg="del mod topLvl">
          <ac:chgData name="郭晏誠" userId="e3219672-2777-4d19-8d82-f0c196fe9886" providerId="ADAL" clId="{4D9C69FD-1F53-4A39-8117-091AE32F96B6}" dt="2023-06-16T05:24:38.227" v="605" actId="478"/>
          <ac:spMkLst>
            <pc:docMk/>
            <pc:sldMk cId="3184142634" sldId="1689"/>
            <ac:spMk id="99" creationId="{5F3ED7EE-1821-6294-099C-EB6BF69AF93E}"/>
          </ac:spMkLst>
        </pc:spChg>
        <pc:spChg chg="del mod topLvl">
          <ac:chgData name="郭晏誠" userId="e3219672-2777-4d19-8d82-f0c196fe9886" providerId="ADAL" clId="{4D9C69FD-1F53-4A39-8117-091AE32F96B6}" dt="2023-06-16T05:24:42.010" v="608" actId="478"/>
          <ac:spMkLst>
            <pc:docMk/>
            <pc:sldMk cId="3184142634" sldId="1689"/>
            <ac:spMk id="102" creationId="{BD358A43-6CFC-765C-4236-6AAEF3E39194}"/>
          </ac:spMkLst>
        </pc:spChg>
        <pc:spChg chg="del mod topLvl">
          <ac:chgData name="郭晏誠" userId="e3219672-2777-4d19-8d82-f0c196fe9886" providerId="ADAL" clId="{4D9C69FD-1F53-4A39-8117-091AE32F96B6}" dt="2023-06-16T05:24:41.022" v="607" actId="478"/>
          <ac:spMkLst>
            <pc:docMk/>
            <pc:sldMk cId="3184142634" sldId="1689"/>
            <ac:spMk id="105" creationId="{46C57405-81B7-7E7F-C5C0-E509B3C10505}"/>
          </ac:spMkLst>
        </pc:spChg>
        <pc:spChg chg="del mod topLvl">
          <ac:chgData name="郭晏誠" userId="e3219672-2777-4d19-8d82-f0c196fe9886" providerId="ADAL" clId="{4D9C69FD-1F53-4A39-8117-091AE32F96B6}" dt="2023-06-16T05:25:37.489" v="655" actId="478"/>
          <ac:spMkLst>
            <pc:docMk/>
            <pc:sldMk cId="3184142634" sldId="1689"/>
            <ac:spMk id="111" creationId="{CFE833DF-51BB-B438-83AF-F95E3060A718}"/>
          </ac:spMkLst>
        </pc:spChg>
        <pc:spChg chg="del mod topLvl">
          <ac:chgData name="郭晏誠" userId="e3219672-2777-4d19-8d82-f0c196fe9886" providerId="ADAL" clId="{4D9C69FD-1F53-4A39-8117-091AE32F96B6}" dt="2023-06-16T05:25:36.472" v="654" actId="478"/>
          <ac:spMkLst>
            <pc:docMk/>
            <pc:sldMk cId="3184142634" sldId="1689"/>
            <ac:spMk id="112" creationId="{DDE4C559-AE09-D304-FF49-101B77430AEC}"/>
          </ac:spMkLst>
        </pc:spChg>
        <pc:spChg chg="del mod topLvl">
          <ac:chgData name="郭晏誠" userId="e3219672-2777-4d19-8d82-f0c196fe9886" providerId="ADAL" clId="{4D9C69FD-1F53-4A39-8117-091AE32F96B6}" dt="2023-06-16T05:25:51.062" v="664" actId="478"/>
          <ac:spMkLst>
            <pc:docMk/>
            <pc:sldMk cId="3184142634" sldId="1689"/>
            <ac:spMk id="113" creationId="{E52F03F1-FA24-8069-93F8-F068EE9005B4}"/>
          </ac:spMkLst>
        </pc:spChg>
        <pc:spChg chg="del mod topLvl">
          <ac:chgData name="郭晏誠" userId="e3219672-2777-4d19-8d82-f0c196fe9886" providerId="ADAL" clId="{4D9C69FD-1F53-4A39-8117-091AE32F96B6}" dt="2023-06-16T05:25:52.407" v="665" actId="478"/>
          <ac:spMkLst>
            <pc:docMk/>
            <pc:sldMk cId="3184142634" sldId="1689"/>
            <ac:spMk id="114" creationId="{8A422A37-AB76-BD5A-DBEF-F6906ED83740}"/>
          </ac:spMkLst>
        </pc:spChg>
        <pc:spChg chg="del mod topLvl">
          <ac:chgData name="郭晏誠" userId="e3219672-2777-4d19-8d82-f0c196fe9886" providerId="ADAL" clId="{4D9C69FD-1F53-4A39-8117-091AE32F96B6}" dt="2023-06-16T05:24:23.886" v="593" actId="478"/>
          <ac:spMkLst>
            <pc:docMk/>
            <pc:sldMk cId="3184142634" sldId="1689"/>
            <ac:spMk id="115" creationId="{667884FD-CBF9-2EAF-8825-8BA579CBE9A4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116" creationId="{DF1AB08C-8EBC-5518-12CC-3266B5FDCA32}"/>
          </ac:spMkLst>
        </pc:spChg>
        <pc:spChg chg="del mod topLvl">
          <ac:chgData name="郭晏誠" userId="e3219672-2777-4d19-8d82-f0c196fe9886" providerId="ADAL" clId="{4D9C69FD-1F53-4A39-8117-091AE32F96B6}" dt="2023-06-16T05:24:20.622" v="588" actId="478"/>
          <ac:spMkLst>
            <pc:docMk/>
            <pc:sldMk cId="3184142634" sldId="1689"/>
            <ac:spMk id="117" creationId="{14F542F2-5DEA-1C66-CE26-AB1238E6633A}"/>
          </ac:spMkLst>
        </pc:spChg>
        <pc:spChg chg="del mod topLvl">
          <ac:chgData name="郭晏誠" userId="e3219672-2777-4d19-8d82-f0c196fe9886" providerId="ADAL" clId="{4D9C69FD-1F53-4A39-8117-091AE32F96B6}" dt="2023-06-16T05:24:21.133" v="589" actId="478"/>
          <ac:spMkLst>
            <pc:docMk/>
            <pc:sldMk cId="3184142634" sldId="1689"/>
            <ac:spMk id="118" creationId="{0CE41283-0E71-5CB4-834D-1756E60FADF8}"/>
          </ac:spMkLst>
        </pc:spChg>
        <pc:spChg chg="del mod topLvl">
          <ac:chgData name="郭晏誠" userId="e3219672-2777-4d19-8d82-f0c196fe9886" providerId="ADAL" clId="{4D9C69FD-1F53-4A39-8117-091AE32F96B6}" dt="2023-06-16T05:24:17.737" v="585" actId="478"/>
          <ac:spMkLst>
            <pc:docMk/>
            <pc:sldMk cId="3184142634" sldId="1689"/>
            <ac:spMk id="119" creationId="{48545AE5-70EA-6B6D-996C-E7BD0C247FAB}"/>
          </ac:spMkLst>
        </pc:spChg>
        <pc:spChg chg="mod ord topLvl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122" creationId="{DA420C04-8E51-699F-57D7-F2AD6E7FC64B}"/>
          </ac:spMkLst>
        </pc:spChg>
        <pc:spChg chg="add del mod">
          <ac:chgData name="郭晏誠" userId="e3219672-2777-4d19-8d82-f0c196fe9886" providerId="ADAL" clId="{4D9C69FD-1F53-4A39-8117-091AE32F96B6}" dt="2023-06-16T05:26:40.150" v="734" actId="478"/>
          <ac:spMkLst>
            <pc:docMk/>
            <pc:sldMk cId="3184142634" sldId="1689"/>
            <ac:spMk id="127" creationId="{BB94A2C3-ED7C-4276-6AF0-EC86D13442B2}"/>
          </ac:spMkLst>
        </pc:spChg>
        <pc:spChg chg="add mod ord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128" creationId="{443C76DB-F285-CBDE-1C9E-7C421AEA101F}"/>
          </ac:spMkLst>
        </pc:spChg>
        <pc:spChg chg="add mod ord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131" creationId="{A5579C67-6614-ADA1-098D-033288B27FBB}"/>
          </ac:spMkLst>
        </pc:spChg>
        <pc:spChg chg="add mod ord">
          <ac:chgData name="郭晏誠" userId="e3219672-2777-4d19-8d82-f0c196fe9886" providerId="ADAL" clId="{4D9C69FD-1F53-4A39-8117-091AE32F96B6}" dt="2023-06-16T05:35:12.525" v="903" actId="20577"/>
          <ac:spMkLst>
            <pc:docMk/>
            <pc:sldMk cId="3184142634" sldId="1689"/>
            <ac:spMk id="132" creationId="{80C72AFE-9D6D-2F76-4730-F83E62342279}"/>
          </ac:spMkLst>
        </pc:spChg>
        <pc:spChg chg="add mod ord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135" creationId="{2A83C214-647B-8ABE-A534-823BF3038227}"/>
          </ac:spMkLst>
        </pc:spChg>
        <pc:spChg chg="add mod ord">
          <ac:chgData name="郭晏誠" userId="e3219672-2777-4d19-8d82-f0c196fe9886" providerId="ADAL" clId="{4D9C69FD-1F53-4A39-8117-091AE32F96B6}" dt="2023-06-16T05:33:52.510" v="888" actId="164"/>
          <ac:spMkLst>
            <pc:docMk/>
            <pc:sldMk cId="3184142634" sldId="1689"/>
            <ac:spMk id="136" creationId="{B7F5DDE2-FD2E-0FA9-DE4D-230E803171EB}"/>
          </ac:spMkLst>
        </pc:spChg>
        <pc:spChg chg="add mod">
          <ac:chgData name="郭晏誠" userId="e3219672-2777-4d19-8d82-f0c196fe9886" providerId="ADAL" clId="{4D9C69FD-1F53-4A39-8117-091AE32F96B6}" dt="2023-06-16T05:34:42.504" v="893" actId="14100"/>
          <ac:spMkLst>
            <pc:docMk/>
            <pc:sldMk cId="3184142634" sldId="1689"/>
            <ac:spMk id="138" creationId="{1A3D1A0B-A248-7EDE-DB91-D4262B63CABC}"/>
          </ac:spMkLst>
        </pc:spChg>
        <pc:spChg chg="add del mod">
          <ac:chgData name="郭晏誠" userId="e3219672-2777-4d19-8d82-f0c196fe9886" providerId="ADAL" clId="{4D9C69FD-1F53-4A39-8117-091AE32F96B6}" dt="2023-06-16T06:07:48.208" v="907" actId="478"/>
          <ac:spMkLst>
            <pc:docMk/>
            <pc:sldMk cId="3184142634" sldId="1689"/>
            <ac:spMk id="139" creationId="{740D4264-641E-A5A1-791B-FA1349671556}"/>
          </ac:spMkLst>
        </pc:spChg>
        <pc:spChg chg="add mod">
          <ac:chgData name="郭晏誠" userId="e3219672-2777-4d19-8d82-f0c196fe9886" providerId="ADAL" clId="{4D9C69FD-1F53-4A39-8117-091AE32F96B6}" dt="2023-06-16T05:34:56.270" v="900" actId="14100"/>
          <ac:spMkLst>
            <pc:docMk/>
            <pc:sldMk cId="3184142634" sldId="1689"/>
            <ac:spMk id="140" creationId="{0CC8F1AF-5EDE-7D82-41D7-1682B9ACB984}"/>
          </ac:spMkLst>
        </pc:spChg>
        <pc:spChg chg="add del mod">
          <ac:chgData name="郭晏誠" userId="e3219672-2777-4d19-8d82-f0c196fe9886" providerId="ADAL" clId="{4D9C69FD-1F53-4A39-8117-091AE32F96B6}" dt="2023-06-16T07:29:18.858" v="962" actId="478"/>
          <ac:spMkLst>
            <pc:docMk/>
            <pc:sldMk cId="3184142634" sldId="1689"/>
            <ac:spMk id="141" creationId="{45E13F87-9F47-044D-C2DA-7AA0860F0032}"/>
          </ac:spMkLst>
        </pc:spChg>
        <pc:spChg chg="add mod">
          <ac:chgData name="郭晏誠" userId="e3219672-2777-4d19-8d82-f0c196fe9886" providerId="ADAL" clId="{4D9C69FD-1F53-4A39-8117-091AE32F96B6}" dt="2023-06-16T07:57:34.115" v="1034" actId="16959"/>
          <ac:spMkLst>
            <pc:docMk/>
            <pc:sldMk cId="3184142634" sldId="1689"/>
            <ac:spMk id="147" creationId="{CE25F76C-654A-9FC2-32F9-D2881BB79B1A}"/>
          </ac:spMkLst>
        </pc:spChg>
        <pc:spChg chg="add mod">
          <ac:chgData name="郭晏誠" userId="e3219672-2777-4d19-8d82-f0c196fe9886" providerId="ADAL" clId="{4D9C69FD-1F53-4A39-8117-091AE32F96B6}" dt="2023-06-16T07:57:08.678" v="1032" actId="20577"/>
          <ac:spMkLst>
            <pc:docMk/>
            <pc:sldMk cId="3184142634" sldId="1689"/>
            <ac:spMk id="148" creationId="{F01BE4D8-FDB4-4D3C-92EF-C5CE022324CD}"/>
          </ac:spMkLst>
        </pc:spChg>
        <pc:spChg chg="add mod">
          <ac:chgData name="郭晏誠" userId="e3219672-2777-4d19-8d82-f0c196fe9886" providerId="ADAL" clId="{4D9C69FD-1F53-4A39-8117-091AE32F96B6}" dt="2023-06-16T07:30:41.057" v="1006" actId="1076"/>
          <ac:spMkLst>
            <pc:docMk/>
            <pc:sldMk cId="3184142634" sldId="1689"/>
            <ac:spMk id="154" creationId="{0224D984-AA02-3B26-7C5A-C6FA0E7D4B68}"/>
          </ac:spMkLst>
        </pc:spChg>
        <pc:spChg chg="add mod">
          <ac:chgData name="郭晏誠" userId="e3219672-2777-4d19-8d82-f0c196fe9886" providerId="ADAL" clId="{4D9C69FD-1F53-4A39-8117-091AE32F96B6}" dt="2023-06-16T07:30:46.844" v="1008" actId="1076"/>
          <ac:spMkLst>
            <pc:docMk/>
            <pc:sldMk cId="3184142634" sldId="1689"/>
            <ac:spMk id="155" creationId="{19AEF40F-3443-F6EB-0932-6246FF3A9F4B}"/>
          </ac:spMkLst>
        </pc:spChg>
        <pc:spChg chg="add mod">
          <ac:chgData name="郭晏誠" userId="e3219672-2777-4d19-8d82-f0c196fe9886" providerId="ADAL" clId="{4D9C69FD-1F53-4A39-8117-091AE32F96B6}" dt="2023-06-16T07:35:19.516" v="1027" actId="207"/>
          <ac:spMkLst>
            <pc:docMk/>
            <pc:sldMk cId="3184142634" sldId="1689"/>
            <ac:spMk id="157" creationId="{7A724999-2DD5-0552-1970-27D4DC24160C}"/>
          </ac:spMkLst>
        </pc:spChg>
        <pc:grpChg chg="add del mod">
          <ac:chgData name="郭晏誠" userId="e3219672-2777-4d19-8d82-f0c196fe9886" providerId="ADAL" clId="{4D9C69FD-1F53-4A39-8117-091AE32F96B6}" dt="2023-06-16T05:24:13.556" v="583" actId="165"/>
          <ac:grpSpMkLst>
            <pc:docMk/>
            <pc:sldMk cId="3184142634" sldId="1689"/>
            <ac:grpSpMk id="5" creationId="{66B02AB4-49B6-A6A9-7462-9F7D190800C6}"/>
          </ac:grpSpMkLst>
        </pc:grpChg>
        <pc:grpChg chg="add mod">
          <ac:chgData name="郭晏誠" userId="e3219672-2777-4d19-8d82-f0c196fe9886" providerId="ADAL" clId="{4D9C69FD-1F53-4A39-8117-091AE32F96B6}" dt="2023-06-16T05:34:01.179" v="889" actId="14100"/>
          <ac:grpSpMkLst>
            <pc:docMk/>
            <pc:sldMk cId="3184142634" sldId="1689"/>
            <ac:grpSpMk id="137" creationId="{D637FC32-827B-448F-75A6-1955820C5027}"/>
          </ac:grpSpMkLst>
        </pc:grpChg>
        <pc:picChg chg="add del mod">
          <ac:chgData name="郭晏誠" userId="e3219672-2777-4d19-8d82-f0c196fe9886" providerId="ADAL" clId="{4D9C69FD-1F53-4A39-8117-091AE32F96B6}" dt="2023-06-16T06:13:47.226" v="951" actId="478"/>
          <ac:picMkLst>
            <pc:docMk/>
            <pc:sldMk cId="3184142634" sldId="1689"/>
            <ac:picMk id="3074" creationId="{BF333A2B-C5FD-AE61-C134-FE2434565BEC}"/>
          </ac:picMkLst>
        </pc:picChg>
        <pc:picChg chg="add mod">
          <ac:chgData name="郭晏誠" userId="e3219672-2777-4d19-8d82-f0c196fe9886" providerId="ADAL" clId="{4D9C69FD-1F53-4A39-8117-091AE32F96B6}" dt="2023-06-16T07:29:31.965" v="967" actId="14100"/>
          <ac:picMkLst>
            <pc:docMk/>
            <pc:sldMk cId="3184142634" sldId="1689"/>
            <ac:picMk id="3076" creationId="{FF8D0B3C-8607-607B-84D1-9F9A515777D4}"/>
          </ac:picMkLst>
        </pc:picChg>
        <pc:picChg chg="add del mod">
          <ac:chgData name="郭晏誠" userId="e3219672-2777-4d19-8d82-f0c196fe9886" providerId="ADAL" clId="{4D9C69FD-1F53-4A39-8117-091AE32F96B6}" dt="2023-06-16T07:29:18.858" v="962" actId="478"/>
          <ac:picMkLst>
            <pc:docMk/>
            <pc:sldMk cId="3184142634" sldId="1689"/>
            <ac:picMk id="3078" creationId="{2739A374-1804-9FDF-780A-0CD802636321}"/>
          </ac:picMkLst>
        </pc:picChg>
        <pc:picChg chg="add mod">
          <ac:chgData name="郭晏誠" userId="e3219672-2777-4d19-8d82-f0c196fe9886" providerId="ADAL" clId="{4D9C69FD-1F53-4A39-8117-091AE32F96B6}" dt="2023-06-16T07:30:38.428" v="1005" actId="1076"/>
          <ac:picMkLst>
            <pc:docMk/>
            <pc:sldMk cId="3184142634" sldId="1689"/>
            <ac:picMk id="3080" creationId="{B5F4D49A-0492-AFC4-145F-5CF50E6DDC42}"/>
          </ac:picMkLst>
        </pc:picChg>
        <pc:cxnChg chg="mod ord topLvl">
          <ac:chgData name="郭晏誠" userId="e3219672-2777-4d19-8d82-f0c196fe9886" providerId="ADAL" clId="{4D9C69FD-1F53-4A39-8117-091AE32F96B6}" dt="2023-06-16T05:33:52.510" v="888" actId="164"/>
          <ac:cxnSpMkLst>
            <pc:docMk/>
            <pc:sldMk cId="3184142634" sldId="1689"/>
            <ac:cxnSpMk id="57" creationId="{B05889E5-073F-32AE-4912-447852F86EC7}"/>
          </ac:cxnSpMkLst>
        </pc:cxnChg>
        <pc:cxnChg chg="mod ord topLvl">
          <ac:chgData name="郭晏誠" userId="e3219672-2777-4d19-8d82-f0c196fe9886" providerId="ADAL" clId="{4D9C69FD-1F53-4A39-8117-091AE32F96B6}" dt="2023-06-16T05:33:52.510" v="888" actId="164"/>
          <ac:cxnSpMkLst>
            <pc:docMk/>
            <pc:sldMk cId="3184142634" sldId="1689"/>
            <ac:cxnSpMk id="62" creationId="{1A5944BF-7D70-063A-952B-3045BADAA247}"/>
          </ac:cxnSpMkLst>
        </pc:cxnChg>
        <pc:cxnChg chg="mod ord topLvl">
          <ac:chgData name="郭晏誠" userId="e3219672-2777-4d19-8d82-f0c196fe9886" providerId="ADAL" clId="{4D9C69FD-1F53-4A39-8117-091AE32F96B6}" dt="2023-06-16T05:33:52.510" v="888" actId="164"/>
          <ac:cxnSpMkLst>
            <pc:docMk/>
            <pc:sldMk cId="3184142634" sldId="1689"/>
            <ac:cxnSpMk id="63" creationId="{30B747BC-618B-74A2-8389-821E80A609CB}"/>
          </ac:cxnSpMkLst>
        </pc:cxnChg>
        <pc:cxnChg chg="del mod topLvl">
          <ac:chgData name="郭晏誠" userId="e3219672-2777-4d19-8d82-f0c196fe9886" providerId="ADAL" clId="{4D9C69FD-1F53-4A39-8117-091AE32F96B6}" dt="2023-06-16T05:25:55.044" v="668" actId="478"/>
          <ac:cxnSpMkLst>
            <pc:docMk/>
            <pc:sldMk cId="3184142634" sldId="1689"/>
            <ac:cxnSpMk id="64" creationId="{7BA2F5E8-0411-8BC5-0905-ACD23548310F}"/>
          </ac:cxnSpMkLst>
        </pc:cxnChg>
        <pc:cxnChg chg="mod ord topLvl">
          <ac:chgData name="郭晏誠" userId="e3219672-2777-4d19-8d82-f0c196fe9886" providerId="ADAL" clId="{4D9C69FD-1F53-4A39-8117-091AE32F96B6}" dt="2023-06-16T05:33:52.510" v="888" actId="164"/>
          <ac:cxnSpMkLst>
            <pc:docMk/>
            <pc:sldMk cId="3184142634" sldId="1689"/>
            <ac:cxnSpMk id="65" creationId="{4656C371-1F80-B573-57B5-3D5F4F8045BF}"/>
          </ac:cxnSpMkLst>
        </pc:cxnChg>
        <pc:cxnChg chg="mod ord topLvl">
          <ac:chgData name="郭晏誠" userId="e3219672-2777-4d19-8d82-f0c196fe9886" providerId="ADAL" clId="{4D9C69FD-1F53-4A39-8117-091AE32F96B6}" dt="2023-06-16T05:33:52.510" v="888" actId="164"/>
          <ac:cxnSpMkLst>
            <pc:docMk/>
            <pc:sldMk cId="3184142634" sldId="1689"/>
            <ac:cxnSpMk id="66" creationId="{34CB6382-C784-4F56-AFB4-2AB2F049B4C2}"/>
          </ac:cxnSpMkLst>
        </pc:cxnChg>
        <pc:cxnChg chg="del mod topLvl">
          <ac:chgData name="郭晏誠" userId="e3219672-2777-4d19-8d82-f0c196fe9886" providerId="ADAL" clId="{4D9C69FD-1F53-4A39-8117-091AE32F96B6}" dt="2023-06-16T05:25:54.436" v="667" actId="478"/>
          <ac:cxnSpMkLst>
            <pc:docMk/>
            <pc:sldMk cId="3184142634" sldId="1689"/>
            <ac:cxnSpMk id="67" creationId="{5981C569-B28D-5A09-7D37-381B3BAB129A}"/>
          </ac:cxnSpMkLst>
        </pc:cxnChg>
        <pc:cxnChg chg="mod ord topLvl">
          <ac:chgData name="郭晏誠" userId="e3219672-2777-4d19-8d82-f0c196fe9886" providerId="ADAL" clId="{4D9C69FD-1F53-4A39-8117-091AE32F96B6}" dt="2023-06-16T05:33:52.510" v="888" actId="164"/>
          <ac:cxnSpMkLst>
            <pc:docMk/>
            <pc:sldMk cId="3184142634" sldId="1689"/>
            <ac:cxnSpMk id="68" creationId="{8FC70AF0-E0C0-F517-C5E5-5BA504BC1D9C}"/>
          </ac:cxnSpMkLst>
        </pc:cxnChg>
        <pc:cxnChg chg="mod ord topLvl">
          <ac:chgData name="郭晏誠" userId="e3219672-2777-4d19-8d82-f0c196fe9886" providerId="ADAL" clId="{4D9C69FD-1F53-4A39-8117-091AE32F96B6}" dt="2023-06-16T05:33:52.510" v="888" actId="164"/>
          <ac:cxnSpMkLst>
            <pc:docMk/>
            <pc:sldMk cId="3184142634" sldId="1689"/>
            <ac:cxnSpMk id="71" creationId="{114A498A-C4E1-DA5F-EE41-E1C637B792D2}"/>
          </ac:cxnSpMkLst>
        </pc:cxnChg>
        <pc:cxnChg chg="mod ord topLvl">
          <ac:chgData name="郭晏誠" userId="e3219672-2777-4d19-8d82-f0c196fe9886" providerId="ADAL" clId="{4D9C69FD-1F53-4A39-8117-091AE32F96B6}" dt="2023-06-16T05:33:52.510" v="888" actId="164"/>
          <ac:cxnSpMkLst>
            <pc:docMk/>
            <pc:sldMk cId="3184142634" sldId="1689"/>
            <ac:cxnSpMk id="73" creationId="{DD6707EB-C447-9CAE-2FA7-15EA8675B4AF}"/>
          </ac:cxnSpMkLst>
        </pc:cxnChg>
        <pc:cxnChg chg="mod ord topLvl">
          <ac:chgData name="郭晏誠" userId="e3219672-2777-4d19-8d82-f0c196fe9886" providerId="ADAL" clId="{4D9C69FD-1F53-4A39-8117-091AE32F96B6}" dt="2023-06-16T05:33:52.510" v="888" actId="164"/>
          <ac:cxnSpMkLst>
            <pc:docMk/>
            <pc:sldMk cId="3184142634" sldId="1689"/>
            <ac:cxnSpMk id="77" creationId="{6D96A8DE-4EC3-88F4-6B5C-AE4B978CB866}"/>
          </ac:cxnSpMkLst>
        </pc:cxnChg>
        <pc:cxnChg chg="mod ord topLvl">
          <ac:chgData name="郭晏誠" userId="e3219672-2777-4d19-8d82-f0c196fe9886" providerId="ADAL" clId="{4D9C69FD-1F53-4A39-8117-091AE32F96B6}" dt="2023-06-16T05:33:52.510" v="888" actId="164"/>
          <ac:cxnSpMkLst>
            <pc:docMk/>
            <pc:sldMk cId="3184142634" sldId="1689"/>
            <ac:cxnSpMk id="79" creationId="{D75F762B-A29F-1754-83BD-A35FC1EBF398}"/>
          </ac:cxnSpMkLst>
        </pc:cxnChg>
        <pc:cxnChg chg="mod ord topLvl">
          <ac:chgData name="郭晏誠" userId="e3219672-2777-4d19-8d82-f0c196fe9886" providerId="ADAL" clId="{4D9C69FD-1F53-4A39-8117-091AE32F96B6}" dt="2023-06-16T05:33:52.510" v="888" actId="164"/>
          <ac:cxnSpMkLst>
            <pc:docMk/>
            <pc:sldMk cId="3184142634" sldId="1689"/>
            <ac:cxnSpMk id="83" creationId="{8C713CF7-12D4-424E-0CA4-1399651D489C}"/>
          </ac:cxnSpMkLst>
        </pc:cxnChg>
        <pc:cxnChg chg="mod ord topLvl">
          <ac:chgData name="郭晏誠" userId="e3219672-2777-4d19-8d82-f0c196fe9886" providerId="ADAL" clId="{4D9C69FD-1F53-4A39-8117-091AE32F96B6}" dt="2023-06-16T05:33:52.510" v="888" actId="164"/>
          <ac:cxnSpMkLst>
            <pc:docMk/>
            <pc:sldMk cId="3184142634" sldId="1689"/>
            <ac:cxnSpMk id="85" creationId="{0715391A-9983-0773-7B67-2CEA4C96AC06}"/>
          </ac:cxnSpMkLst>
        </pc:cxnChg>
        <pc:cxnChg chg="del mod topLvl">
          <ac:chgData name="郭晏誠" userId="e3219672-2777-4d19-8d82-f0c196fe9886" providerId="ADAL" clId="{4D9C69FD-1F53-4A39-8117-091AE32F96B6}" dt="2023-06-16T05:24:44.705" v="610" actId="478"/>
          <ac:cxnSpMkLst>
            <pc:docMk/>
            <pc:sldMk cId="3184142634" sldId="1689"/>
            <ac:cxnSpMk id="89" creationId="{E28C80C2-75D1-F4FA-3CA6-C4DC0B9E499D}"/>
          </ac:cxnSpMkLst>
        </pc:cxnChg>
        <pc:cxnChg chg="del mod topLvl">
          <ac:chgData name="郭晏誠" userId="e3219672-2777-4d19-8d82-f0c196fe9886" providerId="ADAL" clId="{4D9C69FD-1F53-4A39-8117-091AE32F96B6}" dt="2023-06-16T05:24:31.570" v="599" actId="478"/>
          <ac:cxnSpMkLst>
            <pc:docMk/>
            <pc:sldMk cId="3184142634" sldId="1689"/>
            <ac:cxnSpMk id="91" creationId="{4C58F478-531F-74BD-D29F-1E6A3E5E7E6A}"/>
          </ac:cxnSpMkLst>
        </pc:cxnChg>
        <pc:cxnChg chg="del mod topLvl">
          <ac:chgData name="郭晏誠" userId="e3219672-2777-4d19-8d82-f0c196fe9886" providerId="ADAL" clId="{4D9C69FD-1F53-4A39-8117-091AE32F96B6}" dt="2023-06-16T05:24:45.295" v="611" actId="478"/>
          <ac:cxnSpMkLst>
            <pc:docMk/>
            <pc:sldMk cId="3184142634" sldId="1689"/>
            <ac:cxnSpMk id="92" creationId="{D7B209D5-AF3B-94B4-2B57-A69D2DAEAFB5}"/>
          </ac:cxnSpMkLst>
        </pc:cxnChg>
        <pc:cxnChg chg="del mod topLvl">
          <ac:chgData name="郭晏誠" userId="e3219672-2777-4d19-8d82-f0c196fe9886" providerId="ADAL" clId="{4D9C69FD-1F53-4A39-8117-091AE32F96B6}" dt="2023-06-16T05:24:32.487" v="600" actId="478"/>
          <ac:cxnSpMkLst>
            <pc:docMk/>
            <pc:sldMk cId="3184142634" sldId="1689"/>
            <ac:cxnSpMk id="94" creationId="{09DABC39-EA0F-2026-FD00-FFAF64C7F4CD}"/>
          </ac:cxnSpMkLst>
        </pc:cxnChg>
        <pc:cxnChg chg="del mod topLvl">
          <ac:chgData name="郭晏誠" userId="e3219672-2777-4d19-8d82-f0c196fe9886" providerId="ADAL" clId="{4D9C69FD-1F53-4A39-8117-091AE32F96B6}" dt="2023-06-16T05:24:49.306" v="614" actId="478"/>
          <ac:cxnSpMkLst>
            <pc:docMk/>
            <pc:sldMk cId="3184142634" sldId="1689"/>
            <ac:cxnSpMk id="95" creationId="{0F82763E-230A-EBF4-2285-761840DEF7C7}"/>
          </ac:cxnSpMkLst>
        </pc:cxnChg>
        <pc:cxnChg chg="del mod topLvl">
          <ac:chgData name="郭晏誠" userId="e3219672-2777-4d19-8d82-f0c196fe9886" providerId="ADAL" clId="{4D9C69FD-1F53-4A39-8117-091AE32F96B6}" dt="2023-06-16T05:24:35.947" v="603" actId="478"/>
          <ac:cxnSpMkLst>
            <pc:docMk/>
            <pc:sldMk cId="3184142634" sldId="1689"/>
            <ac:cxnSpMk id="97" creationId="{AB228B0A-38CF-C020-4E57-1B1C5F3DBD66}"/>
          </ac:cxnSpMkLst>
        </pc:cxnChg>
        <pc:cxnChg chg="del mod topLvl">
          <ac:chgData name="郭晏誠" userId="e3219672-2777-4d19-8d82-f0c196fe9886" providerId="ADAL" clId="{4D9C69FD-1F53-4A39-8117-091AE32F96B6}" dt="2023-06-16T05:24:50.223" v="615" actId="478"/>
          <ac:cxnSpMkLst>
            <pc:docMk/>
            <pc:sldMk cId="3184142634" sldId="1689"/>
            <ac:cxnSpMk id="98" creationId="{7CD4DC80-747E-50B8-B928-8E55274DA837}"/>
          </ac:cxnSpMkLst>
        </pc:cxnChg>
        <pc:cxnChg chg="del mod topLvl">
          <ac:chgData name="郭晏誠" userId="e3219672-2777-4d19-8d82-f0c196fe9886" providerId="ADAL" clId="{4D9C69FD-1F53-4A39-8117-091AE32F96B6}" dt="2023-06-16T05:24:36.862" v="604" actId="478"/>
          <ac:cxnSpMkLst>
            <pc:docMk/>
            <pc:sldMk cId="3184142634" sldId="1689"/>
            <ac:cxnSpMk id="100" creationId="{F7D44226-20D9-04F3-F30E-4C7F5395FE8A}"/>
          </ac:cxnSpMkLst>
        </pc:cxnChg>
        <pc:cxnChg chg="del mod topLvl">
          <ac:chgData name="郭晏誠" userId="e3219672-2777-4d19-8d82-f0c196fe9886" providerId="ADAL" clId="{4D9C69FD-1F53-4A39-8117-091AE32F96B6}" dt="2023-06-16T05:24:46.071" v="612" actId="478"/>
          <ac:cxnSpMkLst>
            <pc:docMk/>
            <pc:sldMk cId="3184142634" sldId="1689"/>
            <ac:cxnSpMk id="101" creationId="{16E6C7C2-FBA2-5CFF-5C80-0571CFFF6B3A}"/>
          </ac:cxnSpMkLst>
        </pc:cxnChg>
        <pc:cxnChg chg="del mod topLvl">
          <ac:chgData name="郭晏誠" userId="e3219672-2777-4d19-8d82-f0c196fe9886" providerId="ADAL" clId="{4D9C69FD-1F53-4A39-8117-091AE32F96B6}" dt="2023-06-16T05:24:33.667" v="601" actId="478"/>
          <ac:cxnSpMkLst>
            <pc:docMk/>
            <pc:sldMk cId="3184142634" sldId="1689"/>
            <ac:cxnSpMk id="103" creationId="{DDA7DE14-DF0B-D18C-E586-3ECE3A7C4D12}"/>
          </ac:cxnSpMkLst>
        </pc:cxnChg>
        <pc:cxnChg chg="del mod topLvl">
          <ac:chgData name="郭晏誠" userId="e3219672-2777-4d19-8d82-f0c196fe9886" providerId="ADAL" clId="{4D9C69FD-1F53-4A39-8117-091AE32F96B6}" dt="2023-06-16T05:24:47.961" v="613" actId="478"/>
          <ac:cxnSpMkLst>
            <pc:docMk/>
            <pc:sldMk cId="3184142634" sldId="1689"/>
            <ac:cxnSpMk id="104" creationId="{E4F4F9B0-817E-8E0E-A330-365EE110C74B}"/>
          </ac:cxnSpMkLst>
        </pc:cxnChg>
        <pc:cxnChg chg="del mod topLvl">
          <ac:chgData name="郭晏誠" userId="e3219672-2777-4d19-8d82-f0c196fe9886" providerId="ADAL" clId="{4D9C69FD-1F53-4A39-8117-091AE32F96B6}" dt="2023-06-16T05:24:35.150" v="602" actId="478"/>
          <ac:cxnSpMkLst>
            <pc:docMk/>
            <pc:sldMk cId="3184142634" sldId="1689"/>
            <ac:cxnSpMk id="106" creationId="{B984C761-1DD7-CE1E-30D0-3BE31D0BB041}"/>
          </ac:cxnSpMkLst>
        </pc:cxnChg>
        <pc:cxnChg chg="del mod topLvl">
          <ac:chgData name="郭晏誠" userId="e3219672-2777-4d19-8d82-f0c196fe9886" providerId="ADAL" clId="{4D9C69FD-1F53-4A39-8117-091AE32F96B6}" dt="2023-06-16T05:24:24.560" v="594" actId="478"/>
          <ac:cxnSpMkLst>
            <pc:docMk/>
            <pc:sldMk cId="3184142634" sldId="1689"/>
            <ac:cxnSpMk id="107" creationId="{A9CAEA6E-94BD-9D40-2A4D-7E941DE74252}"/>
          </ac:cxnSpMkLst>
        </pc:cxnChg>
        <pc:cxnChg chg="del mod topLvl">
          <ac:chgData name="郭晏誠" userId="e3219672-2777-4d19-8d82-f0c196fe9886" providerId="ADAL" clId="{4D9C69FD-1F53-4A39-8117-091AE32F96B6}" dt="2023-06-16T05:24:25.165" v="595" actId="478"/>
          <ac:cxnSpMkLst>
            <pc:docMk/>
            <pc:sldMk cId="3184142634" sldId="1689"/>
            <ac:cxnSpMk id="108" creationId="{18C8589A-FAAB-E1C1-FFA3-C3BAD225918D}"/>
          </ac:cxnSpMkLst>
        </pc:cxnChg>
        <pc:cxnChg chg="del mod topLvl">
          <ac:chgData name="郭晏誠" userId="e3219672-2777-4d19-8d82-f0c196fe9886" providerId="ADAL" clId="{4D9C69FD-1F53-4A39-8117-091AE32F96B6}" dt="2023-06-16T05:24:26.007" v="596" actId="478"/>
          <ac:cxnSpMkLst>
            <pc:docMk/>
            <pc:sldMk cId="3184142634" sldId="1689"/>
            <ac:cxnSpMk id="109" creationId="{F02A2C24-F192-05A3-E316-F3BD231C7F89}"/>
          </ac:cxnSpMkLst>
        </pc:cxnChg>
        <pc:cxnChg chg="del mod topLvl">
          <ac:chgData name="郭晏誠" userId="e3219672-2777-4d19-8d82-f0c196fe9886" providerId="ADAL" clId="{4D9C69FD-1F53-4A39-8117-091AE32F96B6}" dt="2023-06-16T05:24:26.761" v="597" actId="478"/>
          <ac:cxnSpMkLst>
            <pc:docMk/>
            <pc:sldMk cId="3184142634" sldId="1689"/>
            <ac:cxnSpMk id="110" creationId="{71A9FD2F-88C8-AA2C-0DAC-63A61D222E94}"/>
          </ac:cxnSpMkLst>
        </pc:cxnChg>
        <pc:cxnChg chg="del mod topLvl">
          <ac:chgData name="郭晏誠" userId="e3219672-2777-4d19-8d82-f0c196fe9886" providerId="ADAL" clId="{4D9C69FD-1F53-4A39-8117-091AE32F96B6}" dt="2023-06-16T05:24:22.412" v="591" actId="478"/>
          <ac:cxnSpMkLst>
            <pc:docMk/>
            <pc:sldMk cId="3184142634" sldId="1689"/>
            <ac:cxnSpMk id="120" creationId="{156EDA4B-1602-3529-DD86-E46A7A0D6AEB}"/>
          </ac:cxnSpMkLst>
        </pc:cxnChg>
        <pc:cxnChg chg="del mod topLvl">
          <ac:chgData name="郭晏誠" userId="e3219672-2777-4d19-8d82-f0c196fe9886" providerId="ADAL" clId="{4D9C69FD-1F53-4A39-8117-091AE32F96B6}" dt="2023-06-16T05:24:18.606" v="586" actId="478"/>
          <ac:cxnSpMkLst>
            <pc:docMk/>
            <pc:sldMk cId="3184142634" sldId="1689"/>
            <ac:cxnSpMk id="121" creationId="{7027F99D-6293-1D40-5066-766DEE48A98F}"/>
          </ac:cxnSpMkLst>
        </pc:cxnChg>
        <pc:cxnChg chg="mod ord topLvl">
          <ac:chgData name="郭晏誠" userId="e3219672-2777-4d19-8d82-f0c196fe9886" providerId="ADAL" clId="{4D9C69FD-1F53-4A39-8117-091AE32F96B6}" dt="2023-06-16T05:33:52.510" v="888" actId="164"/>
          <ac:cxnSpMkLst>
            <pc:docMk/>
            <pc:sldMk cId="3184142634" sldId="1689"/>
            <ac:cxnSpMk id="123" creationId="{BEA2DF60-9F90-A173-D110-B2C95537EEF0}"/>
          </ac:cxnSpMkLst>
        </pc:cxnChg>
        <pc:cxnChg chg="del mod topLvl">
          <ac:chgData name="郭晏誠" userId="e3219672-2777-4d19-8d82-f0c196fe9886" providerId="ADAL" clId="{4D9C69FD-1F53-4A39-8117-091AE32F96B6}" dt="2023-06-16T05:26:30.289" v="732" actId="478"/>
          <ac:cxnSpMkLst>
            <pc:docMk/>
            <pc:sldMk cId="3184142634" sldId="1689"/>
            <ac:cxnSpMk id="124" creationId="{E046DD1A-476A-C99E-1BA0-C015B1249700}"/>
          </ac:cxnSpMkLst>
        </pc:cxnChg>
        <pc:cxnChg chg="mod ord topLvl">
          <ac:chgData name="郭晏誠" userId="e3219672-2777-4d19-8d82-f0c196fe9886" providerId="ADAL" clId="{4D9C69FD-1F53-4A39-8117-091AE32F96B6}" dt="2023-06-16T05:33:52.510" v="888" actId="164"/>
          <ac:cxnSpMkLst>
            <pc:docMk/>
            <pc:sldMk cId="3184142634" sldId="1689"/>
            <ac:cxnSpMk id="125" creationId="{F1CACDF3-9A03-7E84-1C4C-CDADDA69D6A7}"/>
          </ac:cxnSpMkLst>
        </pc:cxnChg>
        <pc:cxnChg chg="add mod ord">
          <ac:chgData name="郭晏誠" userId="e3219672-2777-4d19-8d82-f0c196fe9886" providerId="ADAL" clId="{4D9C69FD-1F53-4A39-8117-091AE32F96B6}" dt="2023-06-16T05:33:52.510" v="888" actId="164"/>
          <ac:cxnSpMkLst>
            <pc:docMk/>
            <pc:sldMk cId="3184142634" sldId="1689"/>
            <ac:cxnSpMk id="129" creationId="{6B90BE24-A463-FC01-4535-21BA1B61A59B}"/>
          </ac:cxnSpMkLst>
        </pc:cxnChg>
        <pc:cxnChg chg="add mod ord">
          <ac:chgData name="郭晏誠" userId="e3219672-2777-4d19-8d82-f0c196fe9886" providerId="ADAL" clId="{4D9C69FD-1F53-4A39-8117-091AE32F96B6}" dt="2023-06-16T05:33:52.510" v="888" actId="164"/>
          <ac:cxnSpMkLst>
            <pc:docMk/>
            <pc:sldMk cId="3184142634" sldId="1689"/>
            <ac:cxnSpMk id="130" creationId="{B05694FB-7945-D279-C70C-13F9755F2FB3}"/>
          </ac:cxnSpMkLst>
        </pc:cxnChg>
        <pc:cxnChg chg="add mod ord">
          <ac:chgData name="郭晏誠" userId="e3219672-2777-4d19-8d82-f0c196fe9886" providerId="ADAL" clId="{4D9C69FD-1F53-4A39-8117-091AE32F96B6}" dt="2023-06-16T05:33:52.510" v="888" actId="164"/>
          <ac:cxnSpMkLst>
            <pc:docMk/>
            <pc:sldMk cId="3184142634" sldId="1689"/>
            <ac:cxnSpMk id="133" creationId="{DEC2F8D7-4327-40D7-800F-9F788B366334}"/>
          </ac:cxnSpMkLst>
        </pc:cxnChg>
        <pc:cxnChg chg="add mod ord">
          <ac:chgData name="郭晏誠" userId="e3219672-2777-4d19-8d82-f0c196fe9886" providerId="ADAL" clId="{4D9C69FD-1F53-4A39-8117-091AE32F96B6}" dt="2023-06-16T05:33:52.510" v="888" actId="164"/>
          <ac:cxnSpMkLst>
            <pc:docMk/>
            <pc:sldMk cId="3184142634" sldId="1689"/>
            <ac:cxnSpMk id="134" creationId="{68A06126-8388-ABC0-40FD-CB8537BE5D99}"/>
          </ac:cxnSpMkLst>
        </pc:cxnChg>
        <pc:cxnChg chg="add mod">
          <ac:chgData name="郭晏誠" userId="e3219672-2777-4d19-8d82-f0c196fe9886" providerId="ADAL" clId="{4D9C69FD-1F53-4A39-8117-091AE32F96B6}" dt="2023-06-16T06:08:19.887" v="919" actId="693"/>
          <ac:cxnSpMkLst>
            <pc:docMk/>
            <pc:sldMk cId="3184142634" sldId="1689"/>
            <ac:cxnSpMk id="143" creationId="{1181CC1C-F3FE-233D-69D3-A7D790FBCD78}"/>
          </ac:cxnSpMkLst>
        </pc:cxnChg>
        <pc:cxnChg chg="add mod">
          <ac:chgData name="郭晏誠" userId="e3219672-2777-4d19-8d82-f0c196fe9886" providerId="ADAL" clId="{4D9C69FD-1F53-4A39-8117-091AE32F96B6}" dt="2023-06-16T07:29:41.146" v="971" actId="14100"/>
          <ac:cxnSpMkLst>
            <pc:docMk/>
            <pc:sldMk cId="3184142634" sldId="1689"/>
            <ac:cxnSpMk id="144" creationId="{7B193C3F-4DAB-3377-80C8-E006AC2C9098}"/>
          </ac:cxnSpMkLst>
        </pc:cxnChg>
        <pc:cxnChg chg="add mod">
          <ac:chgData name="郭晏誠" userId="e3219672-2777-4d19-8d82-f0c196fe9886" providerId="ADAL" clId="{4D9C69FD-1F53-4A39-8117-091AE32F96B6}" dt="2023-06-16T07:31:02.732" v="1009" actId="14100"/>
          <ac:cxnSpMkLst>
            <pc:docMk/>
            <pc:sldMk cId="3184142634" sldId="1689"/>
            <ac:cxnSpMk id="150" creationId="{4FEE3788-91EA-A192-CCC8-FCD1C5582EEE}"/>
          </ac:cxnSpMkLst>
        </pc:cxnChg>
        <pc:cxnChg chg="add mod">
          <ac:chgData name="郭晏誠" userId="e3219672-2777-4d19-8d82-f0c196fe9886" providerId="ADAL" clId="{4D9C69FD-1F53-4A39-8117-091AE32F96B6}" dt="2023-06-16T07:29:56.959" v="977" actId="14100"/>
          <ac:cxnSpMkLst>
            <pc:docMk/>
            <pc:sldMk cId="3184142634" sldId="1689"/>
            <ac:cxnSpMk id="151" creationId="{5832964F-E5FD-C3C1-35DC-917354368FF9}"/>
          </ac:cxnSpMkLst>
        </pc:cxnChg>
      </pc:sldChg>
      <pc:sldChg chg="modSp add mod">
        <pc:chgData name="郭晏誠" userId="e3219672-2777-4d19-8d82-f0c196fe9886" providerId="ADAL" clId="{4D9C69FD-1F53-4A39-8117-091AE32F96B6}" dt="2023-06-17T08:56:44.467" v="1269" actId="14100"/>
        <pc:sldMkLst>
          <pc:docMk/>
          <pc:sldMk cId="61639983" sldId="1690"/>
        </pc:sldMkLst>
        <pc:picChg chg="mod">
          <ac:chgData name="郭晏誠" userId="e3219672-2777-4d19-8d82-f0c196fe9886" providerId="ADAL" clId="{4D9C69FD-1F53-4A39-8117-091AE32F96B6}" dt="2023-06-17T08:56:44.467" v="1269" actId="14100"/>
          <ac:picMkLst>
            <pc:docMk/>
            <pc:sldMk cId="61639983" sldId="1690"/>
            <ac:picMk id="6" creationId="{C24185B3-2D38-EF9F-CC23-8A4C70ED1969}"/>
          </ac:picMkLst>
        </pc:picChg>
      </pc:sldChg>
      <pc:sldChg chg="addSp modSp new del mod">
        <pc:chgData name="郭晏誠" userId="e3219672-2777-4d19-8d82-f0c196fe9886" providerId="ADAL" clId="{4D9C69FD-1F53-4A39-8117-091AE32F96B6}" dt="2023-06-17T08:53:35.500" v="1215" actId="2696"/>
        <pc:sldMkLst>
          <pc:docMk/>
          <pc:sldMk cId="2400697303" sldId="1690"/>
        </pc:sldMkLst>
        <pc:spChg chg="mod">
          <ac:chgData name="郭晏誠" userId="e3219672-2777-4d19-8d82-f0c196fe9886" providerId="ADAL" clId="{4D9C69FD-1F53-4A39-8117-091AE32F96B6}" dt="2023-06-17T08:50:41.364" v="1153" actId="20577"/>
          <ac:spMkLst>
            <pc:docMk/>
            <pc:sldMk cId="2400697303" sldId="1690"/>
            <ac:spMk id="2" creationId="{4B9E7EC8-BB97-E66F-E438-126FEEAAF493}"/>
          </ac:spMkLst>
        </pc:spChg>
        <pc:spChg chg="mod">
          <ac:chgData name="郭晏誠" userId="e3219672-2777-4d19-8d82-f0c196fe9886" providerId="ADAL" clId="{4D9C69FD-1F53-4A39-8117-091AE32F96B6}" dt="2023-06-17T08:51:25.210" v="1158"/>
          <ac:spMkLst>
            <pc:docMk/>
            <pc:sldMk cId="2400697303" sldId="1690"/>
            <ac:spMk id="3" creationId="{71DDFACF-834A-74BF-C046-B3C2E64FB454}"/>
          </ac:spMkLst>
        </pc:spChg>
        <pc:picChg chg="add mod">
          <ac:chgData name="郭晏誠" userId="e3219672-2777-4d19-8d82-f0c196fe9886" providerId="ADAL" clId="{4D9C69FD-1F53-4A39-8117-091AE32F96B6}" dt="2023-06-17T08:51:26.954" v="1159" actId="1076"/>
          <ac:picMkLst>
            <pc:docMk/>
            <pc:sldMk cId="2400697303" sldId="1690"/>
            <ac:picMk id="6" creationId="{C24185B3-2D38-EF9F-CC23-8A4C70ED1969}"/>
          </ac:picMkLst>
        </pc:picChg>
      </pc:sldChg>
      <pc:sldChg chg="modSp add del mod">
        <pc:chgData name="郭晏誠" userId="e3219672-2777-4d19-8d82-f0c196fe9886" providerId="ADAL" clId="{4D9C69FD-1F53-4A39-8117-091AE32F96B6}" dt="2023-06-17T09:07:11.868" v="1416" actId="47"/>
        <pc:sldMkLst>
          <pc:docMk/>
          <pc:sldMk cId="1864748996" sldId="1691"/>
        </pc:sldMkLst>
        <pc:spChg chg="mod">
          <ac:chgData name="郭晏誠" userId="e3219672-2777-4d19-8d82-f0c196fe9886" providerId="ADAL" clId="{4D9C69FD-1F53-4A39-8117-091AE32F96B6}" dt="2023-06-17T09:03:12.632" v="1347" actId="20577"/>
          <ac:spMkLst>
            <pc:docMk/>
            <pc:sldMk cId="1864748996" sldId="1691"/>
            <ac:spMk id="3" creationId="{2B6B449E-7C3D-99EF-F82A-D6199764E291}"/>
          </ac:spMkLst>
        </pc:spChg>
      </pc:sldChg>
      <pc:sldChg chg="modSp new del mod">
        <pc:chgData name="郭晏誠" userId="e3219672-2777-4d19-8d82-f0c196fe9886" providerId="ADAL" clId="{4D9C69FD-1F53-4A39-8117-091AE32F96B6}" dt="2023-06-17T08:53:35.500" v="1215" actId="2696"/>
        <pc:sldMkLst>
          <pc:docMk/>
          <pc:sldMk cId="2634094509" sldId="1691"/>
        </pc:sldMkLst>
        <pc:spChg chg="mod">
          <ac:chgData name="郭晏誠" userId="e3219672-2777-4d19-8d82-f0c196fe9886" providerId="ADAL" clId="{4D9C69FD-1F53-4A39-8117-091AE32F96B6}" dt="2023-06-17T08:51:47.111" v="1180" actId="20577"/>
          <ac:spMkLst>
            <pc:docMk/>
            <pc:sldMk cId="2634094509" sldId="1691"/>
            <ac:spMk id="2" creationId="{F2F73638-393E-9FFB-E708-B80F859F729E}"/>
          </ac:spMkLst>
        </pc:spChg>
        <pc:spChg chg="mod">
          <ac:chgData name="郭晏誠" userId="e3219672-2777-4d19-8d82-f0c196fe9886" providerId="ADAL" clId="{4D9C69FD-1F53-4A39-8117-091AE32F96B6}" dt="2023-06-17T08:52:47.198" v="1214" actId="20577"/>
          <ac:spMkLst>
            <pc:docMk/>
            <pc:sldMk cId="2634094509" sldId="1691"/>
            <ac:spMk id="3" creationId="{2B6B449E-7C3D-99EF-F82A-D6199764E291}"/>
          </ac:spMkLst>
        </pc:spChg>
      </pc:sldChg>
      <pc:sldChg chg="addSp delSp modSp add mod delAnim modAnim">
        <pc:chgData name="郭晏誠" userId="e3219672-2777-4d19-8d82-f0c196fe9886" providerId="ADAL" clId="{4D9C69FD-1F53-4A39-8117-091AE32F96B6}" dt="2023-06-17T12:34:46.752" v="1619" actId="20577"/>
        <pc:sldMkLst>
          <pc:docMk/>
          <pc:sldMk cId="4191870405" sldId="1692"/>
        </pc:sldMkLst>
        <pc:spChg chg="del">
          <ac:chgData name="郭晏誠" userId="e3219672-2777-4d19-8d82-f0c196fe9886" providerId="ADAL" clId="{4D9C69FD-1F53-4A39-8117-091AE32F96B6}" dt="2023-06-17T08:59:07.818" v="1271" actId="478"/>
          <ac:spMkLst>
            <pc:docMk/>
            <pc:sldMk cId="4191870405" sldId="1692"/>
            <ac:spMk id="3" creationId="{2B6B449E-7C3D-99EF-F82A-D6199764E291}"/>
          </ac:spMkLst>
        </pc:spChg>
        <pc:spChg chg="add del mod">
          <ac:chgData name="郭晏誠" userId="e3219672-2777-4d19-8d82-f0c196fe9886" providerId="ADAL" clId="{4D9C69FD-1F53-4A39-8117-091AE32F96B6}" dt="2023-06-17T08:59:09.100" v="1272" actId="478"/>
          <ac:spMkLst>
            <pc:docMk/>
            <pc:sldMk cId="4191870405" sldId="1692"/>
            <ac:spMk id="6" creationId="{EB0F2335-2BF1-9B0B-B638-C6411BDDC6AE}"/>
          </ac:spMkLst>
        </pc:spChg>
        <pc:spChg chg="add mod">
          <ac:chgData name="郭晏誠" userId="e3219672-2777-4d19-8d82-f0c196fe9886" providerId="ADAL" clId="{4D9C69FD-1F53-4A39-8117-091AE32F96B6}" dt="2023-06-17T09:01:25.407" v="1302" actId="693"/>
          <ac:spMkLst>
            <pc:docMk/>
            <pc:sldMk cId="4191870405" sldId="1692"/>
            <ac:spMk id="9" creationId="{68E06158-BC3A-DFA5-3492-7F1905C05813}"/>
          </ac:spMkLst>
        </pc:spChg>
        <pc:spChg chg="add mod">
          <ac:chgData name="郭晏誠" userId="e3219672-2777-4d19-8d82-f0c196fe9886" providerId="ADAL" clId="{4D9C69FD-1F53-4A39-8117-091AE32F96B6}" dt="2023-06-17T09:02:02.241" v="1309" actId="1582"/>
          <ac:spMkLst>
            <pc:docMk/>
            <pc:sldMk cId="4191870405" sldId="1692"/>
            <ac:spMk id="15" creationId="{B5B77D98-4A30-53A6-E0F3-EF2E3EC2F7F0}"/>
          </ac:spMkLst>
        </pc:spChg>
        <pc:spChg chg="add del mod">
          <ac:chgData name="郭晏誠" userId="e3219672-2777-4d19-8d82-f0c196fe9886" providerId="ADAL" clId="{4D9C69FD-1F53-4A39-8117-091AE32F96B6}" dt="2023-06-17T09:02:43.164" v="1342" actId="478"/>
          <ac:spMkLst>
            <pc:docMk/>
            <pc:sldMk cId="4191870405" sldId="1692"/>
            <ac:spMk id="16" creationId="{5775046E-A0FD-30A7-8F9B-FA7AFBEE8012}"/>
          </ac:spMkLst>
        </pc:spChg>
        <pc:spChg chg="add mod">
          <ac:chgData name="郭晏誠" userId="e3219672-2777-4d19-8d82-f0c196fe9886" providerId="ADAL" clId="{4D9C69FD-1F53-4A39-8117-091AE32F96B6}" dt="2023-06-17T11:10:06.432" v="1572" actId="1076"/>
          <ac:spMkLst>
            <pc:docMk/>
            <pc:sldMk cId="4191870405" sldId="1692"/>
            <ac:spMk id="17" creationId="{341562EC-B544-6980-A9B0-50E0301D4CF6}"/>
          </ac:spMkLst>
        </pc:spChg>
        <pc:spChg chg="add del mod">
          <ac:chgData name="郭晏誠" userId="e3219672-2777-4d19-8d82-f0c196fe9886" providerId="ADAL" clId="{4D9C69FD-1F53-4A39-8117-091AE32F96B6}" dt="2023-06-17T11:10:07.614" v="1575"/>
          <ac:spMkLst>
            <pc:docMk/>
            <pc:sldMk cId="4191870405" sldId="1692"/>
            <ac:spMk id="18" creationId="{D01A3C5F-C149-3A22-219F-EE1D48D93ACA}"/>
          </ac:spMkLst>
        </pc:spChg>
        <pc:spChg chg="add del mod">
          <ac:chgData name="郭晏誠" userId="e3219672-2777-4d19-8d82-f0c196fe9886" providerId="ADAL" clId="{4D9C69FD-1F53-4A39-8117-091AE32F96B6}" dt="2023-06-17T11:10:07.531" v="1573" actId="478"/>
          <ac:spMkLst>
            <pc:docMk/>
            <pc:sldMk cId="4191870405" sldId="1692"/>
            <ac:spMk id="19" creationId="{5A956528-2287-5716-D7DB-75D331C46560}"/>
          </ac:spMkLst>
        </pc:spChg>
        <pc:spChg chg="add mod">
          <ac:chgData name="郭晏誠" userId="e3219672-2777-4d19-8d82-f0c196fe9886" providerId="ADAL" clId="{4D9C69FD-1F53-4A39-8117-091AE32F96B6}" dt="2023-06-17T09:04:28.492" v="1376" actId="1076"/>
          <ac:spMkLst>
            <pc:docMk/>
            <pc:sldMk cId="4191870405" sldId="1692"/>
            <ac:spMk id="20" creationId="{323236EF-8E5B-DDE3-44EE-264321C02142}"/>
          </ac:spMkLst>
        </pc:spChg>
        <pc:spChg chg="add mod">
          <ac:chgData name="郭晏誠" userId="e3219672-2777-4d19-8d82-f0c196fe9886" providerId="ADAL" clId="{4D9C69FD-1F53-4A39-8117-091AE32F96B6}" dt="2023-06-17T09:04:53.912" v="1398" actId="1076"/>
          <ac:spMkLst>
            <pc:docMk/>
            <pc:sldMk cId="4191870405" sldId="1692"/>
            <ac:spMk id="21" creationId="{8BF06895-7D37-231D-247E-E5C1FB3F644E}"/>
          </ac:spMkLst>
        </pc:spChg>
        <pc:spChg chg="add mod">
          <ac:chgData name="郭晏誠" userId="e3219672-2777-4d19-8d82-f0c196fe9886" providerId="ADAL" clId="{4D9C69FD-1F53-4A39-8117-091AE32F96B6}" dt="2023-06-17T09:05:20.349" v="1401" actId="14100"/>
          <ac:spMkLst>
            <pc:docMk/>
            <pc:sldMk cId="4191870405" sldId="1692"/>
            <ac:spMk id="22" creationId="{AF4274BA-5101-9771-B31B-ADB550337076}"/>
          </ac:spMkLst>
        </pc:spChg>
        <pc:spChg chg="add mod">
          <ac:chgData name="郭晏誠" userId="e3219672-2777-4d19-8d82-f0c196fe9886" providerId="ADAL" clId="{4D9C69FD-1F53-4A39-8117-091AE32F96B6}" dt="2023-06-17T12:34:46.752" v="1619" actId="20577"/>
          <ac:spMkLst>
            <pc:docMk/>
            <pc:sldMk cId="4191870405" sldId="1692"/>
            <ac:spMk id="23" creationId="{76031C64-3713-F722-3CB6-0E50857B6DB9}"/>
          </ac:spMkLst>
        </pc:spChg>
        <pc:picChg chg="add mod">
          <ac:chgData name="郭晏誠" userId="e3219672-2777-4d19-8d82-f0c196fe9886" providerId="ADAL" clId="{4D9C69FD-1F53-4A39-8117-091AE32F96B6}" dt="2023-06-17T11:09:52.519" v="1566" actId="1076"/>
          <ac:picMkLst>
            <pc:docMk/>
            <pc:sldMk cId="4191870405" sldId="1692"/>
            <ac:picMk id="7" creationId="{89A10086-9245-2F18-B015-7C68354649A2}"/>
          </ac:picMkLst>
        </pc:picChg>
        <pc:picChg chg="add mod">
          <ac:chgData name="郭晏誠" userId="e3219672-2777-4d19-8d82-f0c196fe9886" providerId="ADAL" clId="{4D9C69FD-1F53-4A39-8117-091AE32F96B6}" dt="2023-06-17T09:00:57.033" v="1294" actId="1076"/>
          <ac:picMkLst>
            <pc:docMk/>
            <pc:sldMk cId="4191870405" sldId="1692"/>
            <ac:picMk id="8" creationId="{54814D63-D610-1313-6F0F-D9FA0D1C6200}"/>
          </ac:picMkLst>
        </pc:picChg>
        <pc:cxnChg chg="add mod">
          <ac:chgData name="郭晏誠" userId="e3219672-2777-4d19-8d82-f0c196fe9886" providerId="ADAL" clId="{4D9C69FD-1F53-4A39-8117-091AE32F96B6}" dt="2023-06-17T09:01:11.564" v="1298" actId="693"/>
          <ac:cxnSpMkLst>
            <pc:docMk/>
            <pc:sldMk cId="4191870405" sldId="1692"/>
            <ac:cxnSpMk id="11" creationId="{DA7B5CCF-4239-E535-EA3C-48853C257FE0}"/>
          </ac:cxnSpMkLst>
        </pc:cxnChg>
        <pc:cxnChg chg="add mod">
          <ac:chgData name="郭晏誠" userId="e3219672-2777-4d19-8d82-f0c196fe9886" providerId="ADAL" clId="{4D9C69FD-1F53-4A39-8117-091AE32F96B6}" dt="2023-06-17T09:01:16.619" v="1301" actId="14100"/>
          <ac:cxnSpMkLst>
            <pc:docMk/>
            <pc:sldMk cId="4191870405" sldId="1692"/>
            <ac:cxnSpMk id="12" creationId="{2A47DF49-0F35-825C-8168-75A1A1CB643E}"/>
          </ac:cxnSpMkLst>
        </pc:cxnChg>
      </pc:sldChg>
      <pc:sldChg chg="addSp delSp modSp new mod modAnim">
        <pc:chgData name="郭晏誠" userId="e3219672-2777-4d19-8d82-f0c196fe9886" providerId="ADAL" clId="{4D9C69FD-1F53-4A39-8117-091AE32F96B6}" dt="2023-06-20T17:39:18.902" v="2655" actId="1036"/>
        <pc:sldMkLst>
          <pc:docMk/>
          <pc:sldMk cId="2488764324" sldId="1693"/>
        </pc:sldMkLst>
        <pc:spChg chg="mod">
          <ac:chgData name="郭晏誠" userId="e3219672-2777-4d19-8d82-f0c196fe9886" providerId="ADAL" clId="{4D9C69FD-1F53-4A39-8117-091AE32F96B6}" dt="2023-06-17T09:07:16.676" v="1418"/>
          <ac:spMkLst>
            <pc:docMk/>
            <pc:sldMk cId="2488764324" sldId="1693"/>
            <ac:spMk id="2" creationId="{D2188F12-1E03-1DE1-DF84-58243716F37D}"/>
          </ac:spMkLst>
        </pc:spChg>
        <pc:spChg chg="del">
          <ac:chgData name="郭晏誠" userId="e3219672-2777-4d19-8d82-f0c196fe9886" providerId="ADAL" clId="{4D9C69FD-1F53-4A39-8117-091AE32F96B6}" dt="2023-06-17T10:11:57.183" v="1419" actId="478"/>
          <ac:spMkLst>
            <pc:docMk/>
            <pc:sldMk cId="2488764324" sldId="1693"/>
            <ac:spMk id="3" creationId="{285476A8-9476-F841-FA00-23D036458478}"/>
          </ac:spMkLst>
        </pc:spChg>
        <pc:spChg chg="add mod">
          <ac:chgData name="郭晏誠" userId="e3219672-2777-4d19-8d82-f0c196fe9886" providerId="ADAL" clId="{4D9C69FD-1F53-4A39-8117-091AE32F96B6}" dt="2023-06-17T12:27:54.512" v="1592" actId="1076"/>
          <ac:spMkLst>
            <pc:docMk/>
            <pc:sldMk cId="2488764324" sldId="1693"/>
            <ac:spMk id="9" creationId="{6FDD2AC0-A49B-A94B-9556-72832DF8097A}"/>
          </ac:spMkLst>
        </pc:spChg>
        <pc:spChg chg="add del mod">
          <ac:chgData name="郭晏誠" userId="e3219672-2777-4d19-8d82-f0c196fe9886" providerId="ADAL" clId="{4D9C69FD-1F53-4A39-8117-091AE32F96B6}" dt="2023-06-17T10:20:19.429" v="1534" actId="478"/>
          <ac:spMkLst>
            <pc:docMk/>
            <pc:sldMk cId="2488764324" sldId="1693"/>
            <ac:spMk id="11" creationId="{1975E69E-517E-DF6B-5D3E-569698A91D4E}"/>
          </ac:spMkLst>
        </pc:spChg>
        <pc:spChg chg="add del mod">
          <ac:chgData name="郭晏誠" userId="e3219672-2777-4d19-8d82-f0c196fe9886" providerId="ADAL" clId="{4D9C69FD-1F53-4A39-8117-091AE32F96B6}" dt="2023-06-17T10:20:19.429" v="1534" actId="478"/>
          <ac:spMkLst>
            <pc:docMk/>
            <pc:sldMk cId="2488764324" sldId="1693"/>
            <ac:spMk id="15" creationId="{30F37EA6-E600-5F5B-71B3-8B8EC92A3F14}"/>
          </ac:spMkLst>
        </pc:spChg>
        <pc:spChg chg="add mod">
          <ac:chgData name="郭晏誠" userId="e3219672-2777-4d19-8d82-f0c196fe9886" providerId="ADAL" clId="{4D9C69FD-1F53-4A39-8117-091AE32F96B6}" dt="2023-06-17T12:27:42.054" v="1588" actId="1076"/>
          <ac:spMkLst>
            <pc:docMk/>
            <pc:sldMk cId="2488764324" sldId="1693"/>
            <ac:spMk id="18" creationId="{C093352D-2DC0-7B8E-000D-D939FBF615CD}"/>
          </ac:spMkLst>
        </pc:spChg>
        <pc:spChg chg="add mod">
          <ac:chgData name="郭晏誠" userId="e3219672-2777-4d19-8d82-f0c196fe9886" providerId="ADAL" clId="{4D9C69FD-1F53-4A39-8117-091AE32F96B6}" dt="2023-06-17T12:28:02.450" v="1595" actId="1076"/>
          <ac:spMkLst>
            <pc:docMk/>
            <pc:sldMk cId="2488764324" sldId="1693"/>
            <ac:spMk id="19" creationId="{B242AB95-3998-A1E5-F533-C9E673D1CAFB}"/>
          </ac:spMkLst>
        </pc:spChg>
        <pc:spChg chg="add mod">
          <ac:chgData name="郭晏誠" userId="e3219672-2777-4d19-8d82-f0c196fe9886" providerId="ADAL" clId="{4D9C69FD-1F53-4A39-8117-091AE32F96B6}" dt="2023-06-17T12:40:02.407" v="1628" actId="1035"/>
          <ac:spMkLst>
            <pc:docMk/>
            <pc:sldMk cId="2488764324" sldId="1693"/>
            <ac:spMk id="20" creationId="{E078DD7D-A6D0-00A3-3A2E-EA6C0E8638F3}"/>
          </ac:spMkLst>
        </pc:spChg>
        <pc:spChg chg="add mod">
          <ac:chgData name="郭晏誠" userId="e3219672-2777-4d19-8d82-f0c196fe9886" providerId="ADAL" clId="{4D9C69FD-1F53-4A39-8117-091AE32F96B6}" dt="2023-06-17T12:28:12.314" v="1603" actId="1037"/>
          <ac:spMkLst>
            <pc:docMk/>
            <pc:sldMk cId="2488764324" sldId="1693"/>
            <ac:spMk id="21" creationId="{46F70714-1E40-894D-79C8-306CD9849B4D}"/>
          </ac:spMkLst>
        </pc:spChg>
        <pc:spChg chg="add mod">
          <ac:chgData name="郭晏誠" userId="e3219672-2777-4d19-8d82-f0c196fe9886" providerId="ADAL" clId="{4D9C69FD-1F53-4A39-8117-091AE32F96B6}" dt="2023-06-20T17:39:18.902" v="2655" actId="1036"/>
          <ac:spMkLst>
            <pc:docMk/>
            <pc:sldMk cId="2488764324" sldId="1693"/>
            <ac:spMk id="22" creationId="{00ECD8E7-7E34-7CB5-6BBB-D9BF1CBBF984}"/>
          </ac:spMkLst>
        </pc:spChg>
        <pc:picChg chg="add del mod">
          <ac:chgData name="郭晏誠" userId="e3219672-2777-4d19-8d82-f0c196fe9886" providerId="ADAL" clId="{4D9C69FD-1F53-4A39-8117-091AE32F96B6}" dt="2023-06-17T10:13:11.431" v="1427" actId="478"/>
          <ac:picMkLst>
            <pc:docMk/>
            <pc:sldMk cId="2488764324" sldId="1693"/>
            <ac:picMk id="6" creationId="{C59A1546-724E-E209-8B6B-D7B030FBEC54}"/>
          </ac:picMkLst>
        </pc:picChg>
        <pc:picChg chg="add del mod">
          <ac:chgData name="郭晏誠" userId="e3219672-2777-4d19-8d82-f0c196fe9886" providerId="ADAL" clId="{4D9C69FD-1F53-4A39-8117-091AE32F96B6}" dt="2023-06-17T10:20:19.429" v="1534" actId="478"/>
          <ac:picMkLst>
            <pc:docMk/>
            <pc:sldMk cId="2488764324" sldId="1693"/>
            <ac:picMk id="8" creationId="{84035391-F68D-C162-A2A3-93A1E02D9072}"/>
          </ac:picMkLst>
        </pc:picChg>
        <pc:picChg chg="add mod">
          <ac:chgData name="郭晏誠" userId="e3219672-2777-4d19-8d82-f0c196fe9886" providerId="ADAL" clId="{4D9C69FD-1F53-4A39-8117-091AE32F96B6}" dt="2023-06-20T17:38:32.038" v="2611" actId="1076"/>
          <ac:picMkLst>
            <pc:docMk/>
            <pc:sldMk cId="2488764324" sldId="1693"/>
            <ac:picMk id="17" creationId="{938DDB98-3132-DF6E-5946-11520BFAC183}"/>
          </ac:picMkLst>
        </pc:picChg>
        <pc:picChg chg="add mod">
          <ac:chgData name="郭晏誠" userId="e3219672-2777-4d19-8d82-f0c196fe9886" providerId="ADAL" clId="{4D9C69FD-1F53-4A39-8117-091AE32F96B6}" dt="2023-06-17T12:27:36.225" v="1585" actId="1076"/>
          <ac:picMkLst>
            <pc:docMk/>
            <pc:sldMk cId="2488764324" sldId="1693"/>
            <ac:picMk id="4098" creationId="{9D0F48D9-8CE5-7B96-B209-DA9E28E59AAB}"/>
          </ac:picMkLst>
        </pc:picChg>
        <pc:picChg chg="add mod">
          <ac:chgData name="郭晏誠" userId="e3219672-2777-4d19-8d82-f0c196fe9886" providerId="ADAL" clId="{4D9C69FD-1F53-4A39-8117-091AE32F96B6}" dt="2023-06-17T12:27:43.944" v="1590" actId="1076"/>
          <ac:picMkLst>
            <pc:docMk/>
            <pc:sldMk cId="2488764324" sldId="1693"/>
            <ac:picMk id="4100" creationId="{83F31723-77BB-6857-32D7-1B48A81DB8BF}"/>
          </ac:picMkLst>
        </pc:picChg>
        <pc:picChg chg="add mod">
          <ac:chgData name="郭晏誠" userId="e3219672-2777-4d19-8d82-f0c196fe9886" providerId="ADAL" clId="{4D9C69FD-1F53-4A39-8117-091AE32F96B6}" dt="2023-06-17T12:39:40.333" v="1624" actId="1076"/>
          <ac:picMkLst>
            <pc:docMk/>
            <pc:sldMk cId="2488764324" sldId="1693"/>
            <ac:picMk id="4102" creationId="{2B2C1EF2-EB80-67DB-2931-F6FAA460BB34}"/>
          </ac:picMkLst>
        </pc:picChg>
        <pc:cxnChg chg="add del mod">
          <ac:chgData name="郭晏誠" userId="e3219672-2777-4d19-8d82-f0c196fe9886" providerId="ADAL" clId="{4D9C69FD-1F53-4A39-8117-091AE32F96B6}" dt="2023-06-17T10:20:19.429" v="1534" actId="478"/>
          <ac:cxnSpMkLst>
            <pc:docMk/>
            <pc:sldMk cId="2488764324" sldId="1693"/>
            <ac:cxnSpMk id="13" creationId="{2E0142CA-7D00-5286-C6DF-42EACD72E552}"/>
          </ac:cxnSpMkLst>
        </pc:cxnChg>
      </pc:sldChg>
      <pc:sldChg chg="addSp modSp add mod modShow">
        <pc:chgData name="郭晏誠" userId="e3219672-2777-4d19-8d82-f0c196fe9886" providerId="ADAL" clId="{4D9C69FD-1F53-4A39-8117-091AE32F96B6}" dt="2023-06-19T07:52:18.873" v="1872" actId="554"/>
        <pc:sldMkLst>
          <pc:docMk/>
          <pc:sldMk cId="667203138" sldId="1694"/>
        </pc:sldMkLst>
        <pc:spChg chg="mod">
          <ac:chgData name="郭晏誠" userId="e3219672-2777-4d19-8d82-f0c196fe9886" providerId="ADAL" clId="{4D9C69FD-1F53-4A39-8117-091AE32F96B6}" dt="2023-06-19T07:49:22.008" v="1770" actId="20577"/>
          <ac:spMkLst>
            <pc:docMk/>
            <pc:sldMk cId="667203138" sldId="1694"/>
            <ac:spMk id="2" creationId="{62F7B087-2034-07BA-C7FB-2A3A12B72F9A}"/>
          </ac:spMkLst>
        </pc:spChg>
        <pc:spChg chg="mod">
          <ac:chgData name="郭晏誠" userId="e3219672-2777-4d19-8d82-f0c196fe9886" providerId="ADAL" clId="{4D9C69FD-1F53-4A39-8117-091AE32F96B6}" dt="2023-06-19T07:52:18.873" v="1872" actId="554"/>
          <ac:spMkLst>
            <pc:docMk/>
            <pc:sldMk cId="667203138" sldId="1694"/>
            <ac:spMk id="5" creationId="{F417BAED-1B2E-9BA0-8B51-01BEBFA454FC}"/>
          </ac:spMkLst>
        </pc:spChg>
        <pc:spChg chg="mod">
          <ac:chgData name="郭晏誠" userId="e3219672-2777-4d19-8d82-f0c196fe9886" providerId="ADAL" clId="{4D9C69FD-1F53-4A39-8117-091AE32F96B6}" dt="2023-06-19T07:52:18.873" v="1872" actId="554"/>
          <ac:spMkLst>
            <pc:docMk/>
            <pc:sldMk cId="667203138" sldId="1694"/>
            <ac:spMk id="6" creationId="{B593880E-A52F-C98B-1D1D-84833576C711}"/>
          </ac:spMkLst>
        </pc:spChg>
        <pc:spChg chg="mod">
          <ac:chgData name="郭晏誠" userId="e3219672-2777-4d19-8d82-f0c196fe9886" providerId="ADAL" clId="{4D9C69FD-1F53-4A39-8117-091AE32F96B6}" dt="2023-06-19T07:52:18.873" v="1872" actId="554"/>
          <ac:spMkLst>
            <pc:docMk/>
            <pc:sldMk cId="667203138" sldId="1694"/>
            <ac:spMk id="7" creationId="{BF7C4448-5C8A-8B61-B019-3B29D8BB94BF}"/>
          </ac:spMkLst>
        </pc:spChg>
        <pc:spChg chg="mod">
          <ac:chgData name="郭晏誠" userId="e3219672-2777-4d19-8d82-f0c196fe9886" providerId="ADAL" clId="{4D9C69FD-1F53-4A39-8117-091AE32F96B6}" dt="2023-06-19T07:52:18.873" v="1872" actId="554"/>
          <ac:spMkLst>
            <pc:docMk/>
            <pc:sldMk cId="667203138" sldId="1694"/>
            <ac:spMk id="8" creationId="{B580C487-06FE-50B9-1D2A-B172C1EB0DE2}"/>
          </ac:spMkLst>
        </pc:spChg>
        <pc:spChg chg="mod">
          <ac:chgData name="郭晏誠" userId="e3219672-2777-4d19-8d82-f0c196fe9886" providerId="ADAL" clId="{4D9C69FD-1F53-4A39-8117-091AE32F96B6}" dt="2023-06-19T07:52:18.873" v="1872" actId="554"/>
          <ac:spMkLst>
            <pc:docMk/>
            <pc:sldMk cId="667203138" sldId="1694"/>
            <ac:spMk id="9" creationId="{37801DC4-D5E3-888D-1008-ED2198D2C431}"/>
          </ac:spMkLst>
        </pc:spChg>
        <pc:spChg chg="mod">
          <ac:chgData name="郭晏誠" userId="e3219672-2777-4d19-8d82-f0c196fe9886" providerId="ADAL" clId="{4D9C69FD-1F53-4A39-8117-091AE32F96B6}" dt="2023-06-19T07:52:18.873" v="1872" actId="554"/>
          <ac:spMkLst>
            <pc:docMk/>
            <pc:sldMk cId="667203138" sldId="1694"/>
            <ac:spMk id="10" creationId="{119BFE66-E2FF-7CF9-B4C6-0CE51BF4F2D8}"/>
          </ac:spMkLst>
        </pc:spChg>
        <pc:spChg chg="mod">
          <ac:chgData name="郭晏誠" userId="e3219672-2777-4d19-8d82-f0c196fe9886" providerId="ADAL" clId="{4D9C69FD-1F53-4A39-8117-091AE32F96B6}" dt="2023-06-19T07:52:18.873" v="1872" actId="554"/>
          <ac:spMkLst>
            <pc:docMk/>
            <pc:sldMk cId="667203138" sldId="1694"/>
            <ac:spMk id="11" creationId="{0704F715-5554-CE42-2106-03C2A83B920F}"/>
          </ac:spMkLst>
        </pc:spChg>
        <pc:spChg chg="mod">
          <ac:chgData name="郭晏誠" userId="e3219672-2777-4d19-8d82-f0c196fe9886" providerId="ADAL" clId="{4D9C69FD-1F53-4A39-8117-091AE32F96B6}" dt="2023-06-19T07:52:18.873" v="1872" actId="554"/>
          <ac:spMkLst>
            <pc:docMk/>
            <pc:sldMk cId="667203138" sldId="1694"/>
            <ac:spMk id="12" creationId="{0E872DB1-F853-24F5-4567-0DC7D505D148}"/>
          </ac:spMkLst>
        </pc:spChg>
        <pc:spChg chg="mod">
          <ac:chgData name="郭晏誠" userId="e3219672-2777-4d19-8d82-f0c196fe9886" providerId="ADAL" clId="{4D9C69FD-1F53-4A39-8117-091AE32F96B6}" dt="2023-06-19T07:52:18.873" v="1872" actId="554"/>
          <ac:spMkLst>
            <pc:docMk/>
            <pc:sldMk cId="667203138" sldId="1694"/>
            <ac:spMk id="13" creationId="{3AC06301-4AFD-0500-C96F-85D0C74DBF79}"/>
          </ac:spMkLst>
        </pc:spChg>
        <pc:spChg chg="mod">
          <ac:chgData name="郭晏誠" userId="e3219672-2777-4d19-8d82-f0c196fe9886" providerId="ADAL" clId="{4D9C69FD-1F53-4A39-8117-091AE32F96B6}" dt="2023-06-19T07:52:18.873" v="1872" actId="554"/>
          <ac:spMkLst>
            <pc:docMk/>
            <pc:sldMk cId="667203138" sldId="1694"/>
            <ac:spMk id="14" creationId="{264D929A-A7E3-263D-4921-DCF8D2341BB2}"/>
          </ac:spMkLst>
        </pc:spChg>
        <pc:spChg chg="mod">
          <ac:chgData name="郭晏誠" userId="e3219672-2777-4d19-8d82-f0c196fe9886" providerId="ADAL" clId="{4D9C69FD-1F53-4A39-8117-091AE32F96B6}" dt="2023-06-19T07:52:18.873" v="1872" actId="554"/>
          <ac:spMkLst>
            <pc:docMk/>
            <pc:sldMk cId="667203138" sldId="1694"/>
            <ac:spMk id="15" creationId="{A3C2C74E-1659-787D-51A5-251C89B89276}"/>
          </ac:spMkLst>
        </pc:spChg>
        <pc:spChg chg="mod">
          <ac:chgData name="郭晏誠" userId="e3219672-2777-4d19-8d82-f0c196fe9886" providerId="ADAL" clId="{4D9C69FD-1F53-4A39-8117-091AE32F96B6}" dt="2023-06-19T07:52:18.873" v="1872" actId="554"/>
          <ac:spMkLst>
            <pc:docMk/>
            <pc:sldMk cId="667203138" sldId="1694"/>
            <ac:spMk id="16" creationId="{F11CCBF1-E8FB-A0FD-ED64-07F8A985BE7E}"/>
          </ac:spMkLst>
        </pc:spChg>
        <pc:spChg chg="mod">
          <ac:chgData name="郭晏誠" userId="e3219672-2777-4d19-8d82-f0c196fe9886" providerId="ADAL" clId="{4D9C69FD-1F53-4A39-8117-091AE32F96B6}" dt="2023-06-19T07:52:18.873" v="1872" actId="554"/>
          <ac:spMkLst>
            <pc:docMk/>
            <pc:sldMk cId="667203138" sldId="1694"/>
            <ac:spMk id="17" creationId="{A0128768-A1F2-355B-356B-7819E6CD0F1B}"/>
          </ac:spMkLst>
        </pc:spChg>
        <pc:spChg chg="mod">
          <ac:chgData name="郭晏誠" userId="e3219672-2777-4d19-8d82-f0c196fe9886" providerId="ADAL" clId="{4D9C69FD-1F53-4A39-8117-091AE32F96B6}" dt="2023-06-19T07:52:18.873" v="1872" actId="554"/>
          <ac:spMkLst>
            <pc:docMk/>
            <pc:sldMk cId="667203138" sldId="1694"/>
            <ac:spMk id="18" creationId="{410BCCB3-3691-9CE2-0AD4-22C850B080BF}"/>
          </ac:spMkLst>
        </pc:spChg>
        <pc:spChg chg="mod">
          <ac:chgData name="郭晏誠" userId="e3219672-2777-4d19-8d82-f0c196fe9886" providerId="ADAL" clId="{4D9C69FD-1F53-4A39-8117-091AE32F96B6}" dt="2023-06-19T07:52:18.873" v="1872" actId="554"/>
          <ac:spMkLst>
            <pc:docMk/>
            <pc:sldMk cId="667203138" sldId="1694"/>
            <ac:spMk id="19" creationId="{DE6599F2-B6F4-4DA8-00BA-6F3D5A1E2030}"/>
          </ac:spMkLst>
        </pc:spChg>
        <pc:spChg chg="mod">
          <ac:chgData name="郭晏誠" userId="e3219672-2777-4d19-8d82-f0c196fe9886" providerId="ADAL" clId="{4D9C69FD-1F53-4A39-8117-091AE32F96B6}" dt="2023-06-19T07:52:18.873" v="1872" actId="554"/>
          <ac:spMkLst>
            <pc:docMk/>
            <pc:sldMk cId="667203138" sldId="1694"/>
            <ac:spMk id="20" creationId="{9A18528E-9F3D-1F9F-3D15-46F52B0729A5}"/>
          </ac:spMkLst>
        </pc:spChg>
        <pc:spChg chg="mod">
          <ac:chgData name="郭晏誠" userId="e3219672-2777-4d19-8d82-f0c196fe9886" providerId="ADAL" clId="{4D9C69FD-1F53-4A39-8117-091AE32F96B6}" dt="2023-06-19T07:52:18.873" v="1872" actId="554"/>
          <ac:spMkLst>
            <pc:docMk/>
            <pc:sldMk cId="667203138" sldId="1694"/>
            <ac:spMk id="21" creationId="{99DD6A34-3FAA-BA87-4859-B187B629C9C5}"/>
          </ac:spMkLst>
        </pc:spChg>
        <pc:spChg chg="mod">
          <ac:chgData name="郭晏誠" userId="e3219672-2777-4d19-8d82-f0c196fe9886" providerId="ADAL" clId="{4D9C69FD-1F53-4A39-8117-091AE32F96B6}" dt="2023-06-19T07:52:18.873" v="1872" actId="554"/>
          <ac:spMkLst>
            <pc:docMk/>
            <pc:sldMk cId="667203138" sldId="1694"/>
            <ac:spMk id="22" creationId="{1D3D7A1B-781B-0BDE-6930-F923BF0173FF}"/>
          </ac:spMkLst>
        </pc:spChg>
        <pc:spChg chg="mod">
          <ac:chgData name="郭晏誠" userId="e3219672-2777-4d19-8d82-f0c196fe9886" providerId="ADAL" clId="{4D9C69FD-1F53-4A39-8117-091AE32F96B6}" dt="2023-06-19T07:52:18.873" v="1872" actId="554"/>
          <ac:spMkLst>
            <pc:docMk/>
            <pc:sldMk cId="667203138" sldId="1694"/>
            <ac:spMk id="23" creationId="{76995391-D4D4-95B2-F574-4351209CEE33}"/>
          </ac:spMkLst>
        </pc:spChg>
        <pc:spChg chg="mod">
          <ac:chgData name="郭晏誠" userId="e3219672-2777-4d19-8d82-f0c196fe9886" providerId="ADAL" clId="{4D9C69FD-1F53-4A39-8117-091AE32F96B6}" dt="2023-06-19T07:52:18.873" v="1872" actId="554"/>
          <ac:spMkLst>
            <pc:docMk/>
            <pc:sldMk cId="667203138" sldId="1694"/>
            <ac:spMk id="24" creationId="{6ACE398B-CCC8-4987-62A4-DAA8623269D5}"/>
          </ac:spMkLst>
        </pc:spChg>
        <pc:spChg chg="mod">
          <ac:chgData name="郭晏誠" userId="e3219672-2777-4d19-8d82-f0c196fe9886" providerId="ADAL" clId="{4D9C69FD-1F53-4A39-8117-091AE32F96B6}" dt="2023-06-19T07:52:18.873" v="1872" actId="554"/>
          <ac:spMkLst>
            <pc:docMk/>
            <pc:sldMk cId="667203138" sldId="1694"/>
            <ac:spMk id="25" creationId="{D562C27E-1CC3-0ADA-D2F3-A8CD0C3B9679}"/>
          </ac:spMkLst>
        </pc:spChg>
        <pc:spChg chg="mod">
          <ac:chgData name="郭晏誠" userId="e3219672-2777-4d19-8d82-f0c196fe9886" providerId="ADAL" clId="{4D9C69FD-1F53-4A39-8117-091AE32F96B6}" dt="2023-06-19T07:50:30.548" v="1793" actId="1038"/>
          <ac:spMkLst>
            <pc:docMk/>
            <pc:sldMk cId="667203138" sldId="1694"/>
            <ac:spMk id="48" creationId="{109628FF-56B9-FA5C-B9FB-05B16B6556C1}"/>
          </ac:spMkLst>
        </pc:spChg>
        <pc:spChg chg="mod">
          <ac:chgData name="郭晏誠" userId="e3219672-2777-4d19-8d82-f0c196fe9886" providerId="ADAL" clId="{4D9C69FD-1F53-4A39-8117-091AE32F96B6}" dt="2023-06-19T07:52:00.025" v="1871" actId="1076"/>
          <ac:spMkLst>
            <pc:docMk/>
            <pc:sldMk cId="667203138" sldId="1694"/>
            <ac:spMk id="49" creationId="{91F12760-F730-A2E0-57D4-1251275D5BB3}"/>
          </ac:spMkLst>
        </pc:spChg>
        <pc:spChg chg="mod">
          <ac:chgData name="郭晏誠" userId="e3219672-2777-4d19-8d82-f0c196fe9886" providerId="ADAL" clId="{4D9C69FD-1F53-4A39-8117-091AE32F96B6}" dt="2023-06-19T07:50:30.548" v="1793" actId="1038"/>
          <ac:spMkLst>
            <pc:docMk/>
            <pc:sldMk cId="667203138" sldId="1694"/>
            <ac:spMk id="50" creationId="{200265B8-481F-0EFA-7E00-09880FD7889D}"/>
          </ac:spMkLst>
        </pc:spChg>
        <pc:spChg chg="mod">
          <ac:chgData name="郭晏誠" userId="e3219672-2777-4d19-8d82-f0c196fe9886" providerId="ADAL" clId="{4D9C69FD-1F53-4A39-8117-091AE32F96B6}" dt="2023-06-19T07:50:30.548" v="1793" actId="1038"/>
          <ac:spMkLst>
            <pc:docMk/>
            <pc:sldMk cId="667203138" sldId="1694"/>
            <ac:spMk id="51" creationId="{DBC6390C-C4AF-B892-94A6-C4C0DDEAE373}"/>
          </ac:spMkLst>
        </pc:spChg>
        <pc:spChg chg="mod">
          <ac:chgData name="郭晏誠" userId="e3219672-2777-4d19-8d82-f0c196fe9886" providerId="ADAL" clId="{4D9C69FD-1F53-4A39-8117-091AE32F96B6}" dt="2023-06-19T07:51:19.379" v="1827" actId="1037"/>
          <ac:spMkLst>
            <pc:docMk/>
            <pc:sldMk cId="667203138" sldId="1694"/>
            <ac:spMk id="52" creationId="{E0A0FE26-E18C-34EE-9BBD-59C586E87010}"/>
          </ac:spMkLst>
        </pc:spChg>
        <pc:spChg chg="mod">
          <ac:chgData name="郭晏誠" userId="e3219672-2777-4d19-8d82-f0c196fe9886" providerId="ADAL" clId="{4D9C69FD-1F53-4A39-8117-091AE32F96B6}" dt="2023-06-19T07:51:15.265" v="1823" actId="1037"/>
          <ac:spMkLst>
            <pc:docMk/>
            <pc:sldMk cId="667203138" sldId="1694"/>
            <ac:spMk id="53" creationId="{136C75BA-8092-4A05-8A96-5C552C88A204}"/>
          </ac:spMkLst>
        </pc:spChg>
        <pc:spChg chg="mod">
          <ac:chgData name="郭晏誠" userId="e3219672-2777-4d19-8d82-f0c196fe9886" providerId="ADAL" clId="{4D9C69FD-1F53-4A39-8117-091AE32F96B6}" dt="2023-06-19T07:51:30.285" v="1837" actId="1037"/>
          <ac:spMkLst>
            <pc:docMk/>
            <pc:sldMk cId="667203138" sldId="1694"/>
            <ac:spMk id="54" creationId="{7AB01C5E-3B61-306E-4372-16B8FA65A3F7}"/>
          </ac:spMkLst>
        </pc:spChg>
        <pc:spChg chg="mod">
          <ac:chgData name="郭晏誠" userId="e3219672-2777-4d19-8d82-f0c196fe9886" providerId="ADAL" clId="{4D9C69FD-1F53-4A39-8117-091AE32F96B6}" dt="2023-06-19T07:51:32.938" v="1844" actId="1037"/>
          <ac:spMkLst>
            <pc:docMk/>
            <pc:sldMk cId="667203138" sldId="1694"/>
            <ac:spMk id="55" creationId="{29E18B6D-F02B-2E16-55B5-78B81CA4A309}"/>
          </ac:spMkLst>
        </pc:spChg>
        <pc:spChg chg="mod">
          <ac:chgData name="郭晏誠" userId="e3219672-2777-4d19-8d82-f0c196fe9886" providerId="ADAL" clId="{4D9C69FD-1F53-4A39-8117-091AE32F96B6}" dt="2023-06-19T07:51:40.722" v="1856" actId="1037"/>
          <ac:spMkLst>
            <pc:docMk/>
            <pc:sldMk cId="667203138" sldId="1694"/>
            <ac:spMk id="56" creationId="{C3657E09-604B-C7E1-D224-FAC33A1BCE7C}"/>
          </ac:spMkLst>
        </pc:spChg>
        <pc:spChg chg="mod">
          <ac:chgData name="郭晏誠" userId="e3219672-2777-4d19-8d82-f0c196fe9886" providerId="ADAL" clId="{4D9C69FD-1F53-4A39-8117-091AE32F96B6}" dt="2023-06-19T07:51:44.109" v="1866" actId="1037"/>
          <ac:spMkLst>
            <pc:docMk/>
            <pc:sldMk cId="667203138" sldId="1694"/>
            <ac:spMk id="57" creationId="{9B69A405-CD7F-A76A-1244-C6F7AC63F69A}"/>
          </ac:spMkLst>
        </pc:spChg>
        <pc:spChg chg="add mod">
          <ac:chgData name="郭晏誠" userId="e3219672-2777-4d19-8d82-f0c196fe9886" providerId="ADAL" clId="{4D9C69FD-1F53-4A39-8117-091AE32F96B6}" dt="2023-06-19T07:52:18.873" v="1872" actId="554"/>
          <ac:spMkLst>
            <pc:docMk/>
            <pc:sldMk cId="667203138" sldId="1694"/>
            <ac:spMk id="63" creationId="{40F41509-2A6A-58F9-19FE-C139F1BDDA52}"/>
          </ac:spMkLst>
        </pc:spChg>
        <pc:spChg chg="add mod">
          <ac:chgData name="郭晏誠" userId="e3219672-2777-4d19-8d82-f0c196fe9886" providerId="ADAL" clId="{4D9C69FD-1F53-4A39-8117-091AE32F96B6}" dt="2023-06-19T07:50:43.066" v="1813" actId="571"/>
          <ac:spMkLst>
            <pc:docMk/>
            <pc:sldMk cId="667203138" sldId="1694"/>
            <ac:spMk id="68" creationId="{2A9D4CCA-7637-264D-7E26-AAB9A35A99E9}"/>
          </ac:spMkLst>
        </pc:spChg>
        <pc:spChg chg="add mod">
          <ac:chgData name="郭晏誠" userId="e3219672-2777-4d19-8d82-f0c196fe9886" providerId="ADAL" clId="{4D9C69FD-1F53-4A39-8117-091AE32F96B6}" dt="2023-06-19T07:50:43.066" v="1813" actId="571"/>
          <ac:spMkLst>
            <pc:docMk/>
            <pc:sldMk cId="667203138" sldId="1694"/>
            <ac:spMk id="69" creationId="{F10A32CA-EAFC-0491-A018-5704C3145897}"/>
          </ac:spMkLst>
        </pc:spChg>
        <pc:spChg chg="add mod">
          <ac:chgData name="郭晏誠" userId="e3219672-2777-4d19-8d82-f0c196fe9886" providerId="ADAL" clId="{4D9C69FD-1F53-4A39-8117-091AE32F96B6}" dt="2023-06-19T07:50:43.066" v="1813" actId="571"/>
          <ac:spMkLst>
            <pc:docMk/>
            <pc:sldMk cId="667203138" sldId="1694"/>
            <ac:spMk id="70" creationId="{0F4AE465-AC80-6131-6840-E72BB465CDFD}"/>
          </ac:spMkLst>
        </pc:spChg>
        <pc:spChg chg="add mod">
          <ac:chgData name="郭晏誠" userId="e3219672-2777-4d19-8d82-f0c196fe9886" providerId="ADAL" clId="{4D9C69FD-1F53-4A39-8117-091AE32F96B6}" dt="2023-06-19T07:50:43.066" v="1813" actId="571"/>
          <ac:spMkLst>
            <pc:docMk/>
            <pc:sldMk cId="667203138" sldId="1694"/>
            <ac:spMk id="71" creationId="{42471D43-9A4A-18F5-D8D8-E2C5726FA0EF}"/>
          </ac:spMkLst>
        </pc:spChg>
        <pc:cxnChg chg="mod">
          <ac:chgData name="郭晏誠" userId="e3219672-2777-4d19-8d82-f0c196fe9886" providerId="ADAL" clId="{4D9C69FD-1F53-4A39-8117-091AE32F96B6}" dt="2023-06-19T07:52:18.873" v="1872" actId="554"/>
          <ac:cxnSpMkLst>
            <pc:docMk/>
            <pc:sldMk cId="667203138" sldId="1694"/>
            <ac:cxnSpMk id="26" creationId="{B7FAC616-1797-9026-5CD9-D5E7F863CC6E}"/>
          </ac:cxnSpMkLst>
        </pc:cxnChg>
        <pc:cxnChg chg="mod">
          <ac:chgData name="郭晏誠" userId="e3219672-2777-4d19-8d82-f0c196fe9886" providerId="ADAL" clId="{4D9C69FD-1F53-4A39-8117-091AE32F96B6}" dt="2023-06-19T07:52:18.873" v="1872" actId="554"/>
          <ac:cxnSpMkLst>
            <pc:docMk/>
            <pc:sldMk cId="667203138" sldId="1694"/>
            <ac:cxnSpMk id="27" creationId="{A342B34A-B3DC-ED80-C5F6-97AF1EB01410}"/>
          </ac:cxnSpMkLst>
        </pc:cxnChg>
        <pc:cxnChg chg="mod">
          <ac:chgData name="郭晏誠" userId="e3219672-2777-4d19-8d82-f0c196fe9886" providerId="ADAL" clId="{4D9C69FD-1F53-4A39-8117-091AE32F96B6}" dt="2023-06-19T07:52:18.873" v="1872" actId="554"/>
          <ac:cxnSpMkLst>
            <pc:docMk/>
            <pc:sldMk cId="667203138" sldId="1694"/>
            <ac:cxnSpMk id="28" creationId="{8BAF3B95-928F-C995-2C25-F84F683129F1}"/>
          </ac:cxnSpMkLst>
        </pc:cxnChg>
        <pc:cxnChg chg="mod">
          <ac:chgData name="郭晏誠" userId="e3219672-2777-4d19-8d82-f0c196fe9886" providerId="ADAL" clId="{4D9C69FD-1F53-4A39-8117-091AE32F96B6}" dt="2023-06-19T07:52:18.873" v="1872" actId="554"/>
          <ac:cxnSpMkLst>
            <pc:docMk/>
            <pc:sldMk cId="667203138" sldId="1694"/>
            <ac:cxnSpMk id="29" creationId="{4C3A55CF-2BA6-87EC-BE34-7145289F7605}"/>
          </ac:cxnSpMkLst>
        </pc:cxnChg>
        <pc:cxnChg chg="mod">
          <ac:chgData name="郭晏誠" userId="e3219672-2777-4d19-8d82-f0c196fe9886" providerId="ADAL" clId="{4D9C69FD-1F53-4A39-8117-091AE32F96B6}" dt="2023-06-19T07:52:18.873" v="1872" actId="554"/>
          <ac:cxnSpMkLst>
            <pc:docMk/>
            <pc:sldMk cId="667203138" sldId="1694"/>
            <ac:cxnSpMk id="30" creationId="{2C47772B-E69C-A860-0E30-A91C1463C925}"/>
          </ac:cxnSpMkLst>
        </pc:cxnChg>
        <pc:cxnChg chg="mod">
          <ac:chgData name="郭晏誠" userId="e3219672-2777-4d19-8d82-f0c196fe9886" providerId="ADAL" clId="{4D9C69FD-1F53-4A39-8117-091AE32F96B6}" dt="2023-06-19T07:52:18.873" v="1872" actId="554"/>
          <ac:cxnSpMkLst>
            <pc:docMk/>
            <pc:sldMk cId="667203138" sldId="1694"/>
            <ac:cxnSpMk id="31" creationId="{9A6A49E9-ED63-42ED-B392-30534995601E}"/>
          </ac:cxnSpMkLst>
        </pc:cxnChg>
        <pc:cxnChg chg="mod">
          <ac:chgData name="郭晏誠" userId="e3219672-2777-4d19-8d82-f0c196fe9886" providerId="ADAL" clId="{4D9C69FD-1F53-4A39-8117-091AE32F96B6}" dt="2023-06-19T07:52:18.873" v="1872" actId="554"/>
          <ac:cxnSpMkLst>
            <pc:docMk/>
            <pc:sldMk cId="667203138" sldId="1694"/>
            <ac:cxnSpMk id="32" creationId="{41A53019-8372-8644-555F-78F49B0A7940}"/>
          </ac:cxnSpMkLst>
        </pc:cxnChg>
        <pc:cxnChg chg="mod">
          <ac:chgData name="郭晏誠" userId="e3219672-2777-4d19-8d82-f0c196fe9886" providerId="ADAL" clId="{4D9C69FD-1F53-4A39-8117-091AE32F96B6}" dt="2023-06-19T07:52:18.873" v="1872" actId="554"/>
          <ac:cxnSpMkLst>
            <pc:docMk/>
            <pc:sldMk cId="667203138" sldId="1694"/>
            <ac:cxnSpMk id="33" creationId="{8229DF5F-CE8F-8F84-8118-5D8F13A15182}"/>
          </ac:cxnSpMkLst>
        </pc:cxnChg>
        <pc:cxnChg chg="mod">
          <ac:chgData name="郭晏誠" userId="e3219672-2777-4d19-8d82-f0c196fe9886" providerId="ADAL" clId="{4D9C69FD-1F53-4A39-8117-091AE32F96B6}" dt="2023-06-19T07:52:18.873" v="1872" actId="554"/>
          <ac:cxnSpMkLst>
            <pc:docMk/>
            <pc:sldMk cId="667203138" sldId="1694"/>
            <ac:cxnSpMk id="34" creationId="{F0AEC394-1A0F-ECE8-98E8-4CD315302EE9}"/>
          </ac:cxnSpMkLst>
        </pc:cxnChg>
        <pc:cxnChg chg="mod">
          <ac:chgData name="郭晏誠" userId="e3219672-2777-4d19-8d82-f0c196fe9886" providerId="ADAL" clId="{4D9C69FD-1F53-4A39-8117-091AE32F96B6}" dt="2023-06-19T07:52:18.873" v="1872" actId="554"/>
          <ac:cxnSpMkLst>
            <pc:docMk/>
            <pc:sldMk cId="667203138" sldId="1694"/>
            <ac:cxnSpMk id="35" creationId="{B932FC7E-7424-AE69-6B59-ADE397A7DA0E}"/>
          </ac:cxnSpMkLst>
        </pc:cxnChg>
        <pc:cxnChg chg="mod">
          <ac:chgData name="郭晏誠" userId="e3219672-2777-4d19-8d82-f0c196fe9886" providerId="ADAL" clId="{4D9C69FD-1F53-4A39-8117-091AE32F96B6}" dt="2023-06-19T07:52:18.873" v="1872" actId="554"/>
          <ac:cxnSpMkLst>
            <pc:docMk/>
            <pc:sldMk cId="667203138" sldId="1694"/>
            <ac:cxnSpMk id="36" creationId="{0F327533-272B-432F-9AB5-68F4ED5331E6}"/>
          </ac:cxnSpMkLst>
        </pc:cxnChg>
        <pc:cxnChg chg="mod">
          <ac:chgData name="郭晏誠" userId="e3219672-2777-4d19-8d82-f0c196fe9886" providerId="ADAL" clId="{4D9C69FD-1F53-4A39-8117-091AE32F96B6}" dt="2023-06-19T07:52:18.873" v="1872" actId="554"/>
          <ac:cxnSpMkLst>
            <pc:docMk/>
            <pc:sldMk cId="667203138" sldId="1694"/>
            <ac:cxnSpMk id="37" creationId="{A080544C-1D1F-1017-DFF3-7BCADEB053FD}"/>
          </ac:cxnSpMkLst>
        </pc:cxnChg>
        <pc:cxnChg chg="mod">
          <ac:chgData name="郭晏誠" userId="e3219672-2777-4d19-8d82-f0c196fe9886" providerId="ADAL" clId="{4D9C69FD-1F53-4A39-8117-091AE32F96B6}" dt="2023-06-19T07:52:18.873" v="1872" actId="554"/>
          <ac:cxnSpMkLst>
            <pc:docMk/>
            <pc:sldMk cId="667203138" sldId="1694"/>
            <ac:cxnSpMk id="38" creationId="{C5FCC894-3195-CE4C-E653-AD96E99A92C9}"/>
          </ac:cxnSpMkLst>
        </pc:cxnChg>
        <pc:cxnChg chg="mod">
          <ac:chgData name="郭晏誠" userId="e3219672-2777-4d19-8d82-f0c196fe9886" providerId="ADAL" clId="{4D9C69FD-1F53-4A39-8117-091AE32F96B6}" dt="2023-06-19T07:52:18.873" v="1872" actId="554"/>
          <ac:cxnSpMkLst>
            <pc:docMk/>
            <pc:sldMk cId="667203138" sldId="1694"/>
            <ac:cxnSpMk id="39" creationId="{A27D0D81-C3F2-57D6-FC1B-536D76C23C45}"/>
          </ac:cxnSpMkLst>
        </pc:cxnChg>
        <pc:cxnChg chg="mod">
          <ac:chgData name="郭晏誠" userId="e3219672-2777-4d19-8d82-f0c196fe9886" providerId="ADAL" clId="{4D9C69FD-1F53-4A39-8117-091AE32F96B6}" dt="2023-06-19T07:52:18.873" v="1872" actId="554"/>
          <ac:cxnSpMkLst>
            <pc:docMk/>
            <pc:sldMk cId="667203138" sldId="1694"/>
            <ac:cxnSpMk id="40" creationId="{26B6DC80-F0B1-0360-5844-43B94AD394BE}"/>
          </ac:cxnSpMkLst>
        </pc:cxnChg>
        <pc:cxnChg chg="mod">
          <ac:chgData name="郭晏誠" userId="e3219672-2777-4d19-8d82-f0c196fe9886" providerId="ADAL" clId="{4D9C69FD-1F53-4A39-8117-091AE32F96B6}" dt="2023-06-19T07:52:18.873" v="1872" actId="554"/>
          <ac:cxnSpMkLst>
            <pc:docMk/>
            <pc:sldMk cId="667203138" sldId="1694"/>
            <ac:cxnSpMk id="41" creationId="{68B942F8-9791-C83B-7333-446C29A0676C}"/>
          </ac:cxnSpMkLst>
        </pc:cxnChg>
        <pc:cxnChg chg="mod">
          <ac:chgData name="郭晏誠" userId="e3219672-2777-4d19-8d82-f0c196fe9886" providerId="ADAL" clId="{4D9C69FD-1F53-4A39-8117-091AE32F96B6}" dt="2023-06-19T07:52:18.873" v="1872" actId="554"/>
          <ac:cxnSpMkLst>
            <pc:docMk/>
            <pc:sldMk cId="667203138" sldId="1694"/>
            <ac:cxnSpMk id="42" creationId="{47915202-A7C0-CEBC-6765-60E8D2B5E06B}"/>
          </ac:cxnSpMkLst>
        </pc:cxnChg>
        <pc:cxnChg chg="mod">
          <ac:chgData name="郭晏誠" userId="e3219672-2777-4d19-8d82-f0c196fe9886" providerId="ADAL" clId="{4D9C69FD-1F53-4A39-8117-091AE32F96B6}" dt="2023-06-19T07:52:18.873" v="1872" actId="554"/>
          <ac:cxnSpMkLst>
            <pc:docMk/>
            <pc:sldMk cId="667203138" sldId="1694"/>
            <ac:cxnSpMk id="43" creationId="{65505D19-BB39-1E01-BC50-131AA50FE977}"/>
          </ac:cxnSpMkLst>
        </pc:cxnChg>
        <pc:cxnChg chg="mod">
          <ac:chgData name="郭晏誠" userId="e3219672-2777-4d19-8d82-f0c196fe9886" providerId="ADAL" clId="{4D9C69FD-1F53-4A39-8117-091AE32F96B6}" dt="2023-06-19T07:52:18.873" v="1872" actId="554"/>
          <ac:cxnSpMkLst>
            <pc:docMk/>
            <pc:sldMk cId="667203138" sldId="1694"/>
            <ac:cxnSpMk id="44" creationId="{71BAABFA-D613-B733-99F4-A512C1CA50C3}"/>
          </ac:cxnSpMkLst>
        </pc:cxnChg>
        <pc:cxnChg chg="mod">
          <ac:chgData name="郭晏誠" userId="e3219672-2777-4d19-8d82-f0c196fe9886" providerId="ADAL" clId="{4D9C69FD-1F53-4A39-8117-091AE32F96B6}" dt="2023-06-19T07:52:18.873" v="1872" actId="554"/>
          <ac:cxnSpMkLst>
            <pc:docMk/>
            <pc:sldMk cId="667203138" sldId="1694"/>
            <ac:cxnSpMk id="45" creationId="{00A76A8A-E4EE-5321-F514-82ECCAF0F1E7}"/>
          </ac:cxnSpMkLst>
        </pc:cxnChg>
        <pc:cxnChg chg="mod">
          <ac:chgData name="郭晏誠" userId="e3219672-2777-4d19-8d82-f0c196fe9886" providerId="ADAL" clId="{4D9C69FD-1F53-4A39-8117-091AE32F96B6}" dt="2023-06-19T07:50:30.548" v="1793" actId="1038"/>
          <ac:cxnSpMkLst>
            <pc:docMk/>
            <pc:sldMk cId="667203138" sldId="1694"/>
            <ac:cxnSpMk id="46" creationId="{B44B2DC5-C66A-C69F-913D-EA8638997409}"/>
          </ac:cxnSpMkLst>
        </pc:cxnChg>
        <pc:cxnChg chg="mod">
          <ac:chgData name="郭晏誠" userId="e3219672-2777-4d19-8d82-f0c196fe9886" providerId="ADAL" clId="{4D9C69FD-1F53-4A39-8117-091AE32F96B6}" dt="2023-06-19T07:52:00.025" v="1871" actId="1076"/>
          <ac:cxnSpMkLst>
            <pc:docMk/>
            <pc:sldMk cId="667203138" sldId="1694"/>
            <ac:cxnSpMk id="47" creationId="{571B79C3-5BF5-7B18-E788-3567CCCBFFCB}"/>
          </ac:cxnSpMkLst>
        </pc:cxnChg>
        <pc:cxnChg chg="mod">
          <ac:chgData name="郭晏誠" userId="e3219672-2777-4d19-8d82-f0c196fe9886" providerId="ADAL" clId="{4D9C69FD-1F53-4A39-8117-091AE32F96B6}" dt="2023-06-19T07:50:30.548" v="1793" actId="1038"/>
          <ac:cxnSpMkLst>
            <pc:docMk/>
            <pc:sldMk cId="667203138" sldId="1694"/>
            <ac:cxnSpMk id="58" creationId="{27891A36-A133-5105-DC4D-1E183CE6D805}"/>
          </ac:cxnSpMkLst>
        </pc:cxnChg>
        <pc:cxnChg chg="mod">
          <ac:chgData name="郭晏誠" userId="e3219672-2777-4d19-8d82-f0c196fe9886" providerId="ADAL" clId="{4D9C69FD-1F53-4A39-8117-091AE32F96B6}" dt="2023-06-19T07:51:24.218" v="1828" actId="14100"/>
          <ac:cxnSpMkLst>
            <pc:docMk/>
            <pc:sldMk cId="667203138" sldId="1694"/>
            <ac:cxnSpMk id="59" creationId="{A7D5C8BF-BC6C-C070-AB32-1278092D84EF}"/>
          </ac:cxnSpMkLst>
        </pc:cxnChg>
        <pc:cxnChg chg="mod">
          <ac:chgData name="郭晏誠" userId="e3219672-2777-4d19-8d82-f0c196fe9886" providerId="ADAL" clId="{4D9C69FD-1F53-4A39-8117-091AE32F96B6}" dt="2023-06-19T07:51:35.832" v="1845" actId="14100"/>
          <ac:cxnSpMkLst>
            <pc:docMk/>
            <pc:sldMk cId="667203138" sldId="1694"/>
            <ac:cxnSpMk id="60" creationId="{4F28E79F-D45E-B0F5-AE44-C576896893D2}"/>
          </ac:cxnSpMkLst>
        </pc:cxnChg>
        <pc:cxnChg chg="mod">
          <ac:chgData name="郭晏誠" userId="e3219672-2777-4d19-8d82-f0c196fe9886" providerId="ADAL" clId="{4D9C69FD-1F53-4A39-8117-091AE32F96B6}" dt="2023-06-19T07:51:46.995" v="1867" actId="14100"/>
          <ac:cxnSpMkLst>
            <pc:docMk/>
            <pc:sldMk cId="667203138" sldId="1694"/>
            <ac:cxnSpMk id="61" creationId="{4BA37BE5-9AC6-F36A-3F91-ADDA16EC7057}"/>
          </ac:cxnSpMkLst>
        </pc:cxnChg>
        <pc:cxnChg chg="add mod">
          <ac:chgData name="郭晏誠" userId="e3219672-2777-4d19-8d82-f0c196fe9886" providerId="ADAL" clId="{4D9C69FD-1F53-4A39-8117-091AE32F96B6}" dt="2023-06-19T07:52:18.873" v="1872" actId="554"/>
          <ac:cxnSpMkLst>
            <pc:docMk/>
            <pc:sldMk cId="667203138" sldId="1694"/>
            <ac:cxnSpMk id="75" creationId="{EC022468-8E3A-569B-3A7B-85C305F5384C}"/>
          </ac:cxnSpMkLst>
        </pc:cxnChg>
      </pc:sldChg>
      <pc:sldChg chg="modSp add mod modShow">
        <pc:chgData name="郭晏誠" userId="e3219672-2777-4d19-8d82-f0c196fe9886" providerId="ADAL" clId="{4D9C69FD-1F53-4A39-8117-091AE32F96B6}" dt="2023-06-19T09:07:12.264" v="1879" actId="20577"/>
        <pc:sldMkLst>
          <pc:docMk/>
          <pc:sldMk cId="2143429464" sldId="1695"/>
        </pc:sldMkLst>
        <pc:spChg chg="mod">
          <ac:chgData name="郭晏誠" userId="e3219672-2777-4d19-8d82-f0c196fe9886" providerId="ADAL" clId="{4D9C69FD-1F53-4A39-8117-091AE32F96B6}" dt="2023-06-19T09:07:12.264" v="1879" actId="20577"/>
          <ac:spMkLst>
            <pc:docMk/>
            <pc:sldMk cId="2143429464" sldId="1695"/>
            <ac:spMk id="2" creationId="{4203D2A2-EA5C-6482-E700-54BC47CD91E1}"/>
          </ac:spMkLst>
        </pc:spChg>
      </pc:sldChg>
      <pc:sldChg chg="new del">
        <pc:chgData name="郭晏誠" userId="e3219672-2777-4d19-8d82-f0c196fe9886" providerId="ADAL" clId="{4D9C69FD-1F53-4A39-8117-091AE32F96B6}" dt="2023-06-19T09:09:47.876" v="1881" actId="47"/>
        <pc:sldMkLst>
          <pc:docMk/>
          <pc:sldMk cId="3530545678" sldId="1696"/>
        </pc:sldMkLst>
      </pc:sldChg>
      <pc:sldChg chg="modSp add mod modShow">
        <pc:chgData name="郭晏誠" userId="e3219672-2777-4d19-8d82-f0c196fe9886" providerId="ADAL" clId="{4D9C69FD-1F53-4A39-8117-091AE32F96B6}" dt="2023-06-19T13:59:33.431" v="2258" actId="20577"/>
        <pc:sldMkLst>
          <pc:docMk/>
          <pc:sldMk cId="2738079623" sldId="1697"/>
        </pc:sldMkLst>
        <pc:spChg chg="mod">
          <ac:chgData name="郭晏誠" userId="e3219672-2777-4d19-8d82-f0c196fe9886" providerId="ADAL" clId="{4D9C69FD-1F53-4A39-8117-091AE32F96B6}" dt="2023-06-19T09:09:54.269" v="1889" actId="20577"/>
          <ac:spMkLst>
            <pc:docMk/>
            <pc:sldMk cId="2738079623" sldId="1697"/>
            <ac:spMk id="2" creationId="{4203D2A2-EA5C-6482-E700-54BC47CD91E1}"/>
          </ac:spMkLst>
        </pc:spChg>
        <pc:spChg chg="mod">
          <ac:chgData name="郭晏誠" userId="e3219672-2777-4d19-8d82-f0c196fe9886" providerId="ADAL" clId="{4D9C69FD-1F53-4A39-8117-091AE32F96B6}" dt="2023-06-19T13:54:03.857" v="2229" actId="27636"/>
          <ac:spMkLst>
            <pc:docMk/>
            <pc:sldMk cId="2738079623" sldId="1697"/>
            <ac:spMk id="6" creationId="{38D58551-6F8D-DB60-5E12-B4EA7E3CABDF}"/>
          </ac:spMkLst>
        </pc:spChg>
        <pc:graphicFrameChg chg="mod modGraphic">
          <ac:chgData name="郭晏誠" userId="e3219672-2777-4d19-8d82-f0c196fe9886" providerId="ADAL" clId="{4D9C69FD-1F53-4A39-8117-091AE32F96B6}" dt="2023-06-19T13:59:33.431" v="2258" actId="20577"/>
          <ac:graphicFrameMkLst>
            <pc:docMk/>
            <pc:sldMk cId="2738079623" sldId="1697"/>
            <ac:graphicFrameMk id="3" creationId="{03E6AF7C-55F0-BE62-BEA3-8EB222DB41D0}"/>
          </ac:graphicFrameMkLst>
        </pc:graphicFrameChg>
      </pc:sldChg>
      <pc:sldChg chg="addSp modSp add mod ord">
        <pc:chgData name="郭晏誠" userId="e3219672-2777-4d19-8d82-f0c196fe9886" providerId="ADAL" clId="{4D9C69FD-1F53-4A39-8117-091AE32F96B6}" dt="2023-06-21T03:29:40.477" v="2785" actId="20577"/>
        <pc:sldMkLst>
          <pc:docMk/>
          <pc:sldMk cId="799581474" sldId="1698"/>
        </pc:sldMkLst>
        <pc:spChg chg="mod">
          <ac:chgData name="郭晏誠" userId="e3219672-2777-4d19-8d82-f0c196fe9886" providerId="ADAL" clId="{4D9C69FD-1F53-4A39-8117-091AE32F96B6}" dt="2023-06-19T11:39:54.376" v="2020" actId="20577"/>
          <ac:spMkLst>
            <pc:docMk/>
            <pc:sldMk cId="799581474" sldId="1698"/>
            <ac:spMk id="2" creationId="{B410012B-D272-D09F-B589-126637F8C927}"/>
          </ac:spMkLst>
        </pc:spChg>
        <pc:spChg chg="add mod">
          <ac:chgData name="郭晏誠" userId="e3219672-2777-4d19-8d82-f0c196fe9886" providerId="ADAL" clId="{4D9C69FD-1F53-4A39-8117-091AE32F96B6}" dt="2023-06-19T16:12:11.946" v="2402" actId="20577"/>
          <ac:spMkLst>
            <pc:docMk/>
            <pc:sldMk cId="799581474" sldId="1698"/>
            <ac:spMk id="3" creationId="{3A716CE3-203B-19CA-9419-0BC90E4692B1}"/>
          </ac:spMkLst>
        </pc:spChg>
        <pc:graphicFrameChg chg="mod modGraphic">
          <ac:chgData name="郭晏誠" userId="e3219672-2777-4d19-8d82-f0c196fe9886" providerId="ADAL" clId="{4D9C69FD-1F53-4A39-8117-091AE32F96B6}" dt="2023-06-21T03:29:40.477" v="2785" actId="20577"/>
          <ac:graphicFrameMkLst>
            <pc:docMk/>
            <pc:sldMk cId="799581474" sldId="1698"/>
            <ac:graphicFrameMk id="5" creationId="{1FD5F614-595E-6358-CC39-6976296E035E}"/>
          </ac:graphicFrameMkLst>
        </pc:graphicFrameChg>
      </pc:sldChg>
    </pc:docChg>
  </pc:docChgLst>
  <pc:docChgLst>
    <pc:chgData name="郭晏誠" userId="e3219672-2777-4d19-8d82-f0c196fe9886" providerId="ADAL" clId="{4AE830CA-7458-D740-9256-24FE3817CF23}"/>
    <pc:docChg chg="undo custSel addSld delSld">
      <pc:chgData name="郭晏誠" userId="e3219672-2777-4d19-8d82-f0c196fe9886" providerId="ADAL" clId="{4AE830CA-7458-D740-9256-24FE3817CF23}" dt="2022-07-20T01:22:59.362" v="2" actId="2696"/>
      <pc:docMkLst>
        <pc:docMk/>
      </pc:docMkLst>
      <pc:sldChg chg="del">
        <pc:chgData name="郭晏誠" userId="e3219672-2777-4d19-8d82-f0c196fe9886" providerId="ADAL" clId="{4AE830CA-7458-D740-9256-24FE3817CF23}" dt="2022-07-20T01:21:57.721" v="0" actId="2696"/>
        <pc:sldMkLst>
          <pc:docMk/>
          <pc:sldMk cId="1542560109" sldId="536"/>
        </pc:sldMkLst>
      </pc:sldChg>
      <pc:sldChg chg="add del">
        <pc:chgData name="郭晏誠" userId="e3219672-2777-4d19-8d82-f0c196fe9886" providerId="ADAL" clId="{4AE830CA-7458-D740-9256-24FE3817CF23}" dt="2022-07-20T01:22:59.362" v="2" actId="2696"/>
        <pc:sldMkLst>
          <pc:docMk/>
          <pc:sldMk cId="1390240249" sldId="545"/>
        </pc:sldMkLst>
      </pc:sldChg>
    </pc:docChg>
  </pc:docChgLst>
  <pc:docChgLst>
    <pc:chgData name="郭晏誠" userId="e3219672-2777-4d19-8d82-f0c196fe9886" providerId="ADAL" clId="{D9A7E180-289E-43E2-935D-7FE6AD3FD2F2}"/>
    <pc:docChg chg="delSld">
      <pc:chgData name="郭晏誠" userId="e3219672-2777-4d19-8d82-f0c196fe9886" providerId="ADAL" clId="{D9A7E180-289E-43E2-935D-7FE6AD3FD2F2}" dt="2022-10-20T20:10:51.069" v="2" actId="47"/>
      <pc:docMkLst>
        <pc:docMk/>
      </pc:docMkLst>
      <pc:sldChg chg="del">
        <pc:chgData name="郭晏誠" userId="e3219672-2777-4d19-8d82-f0c196fe9886" providerId="ADAL" clId="{D9A7E180-289E-43E2-935D-7FE6AD3FD2F2}" dt="2022-10-20T20:10:48.412" v="0" actId="47"/>
        <pc:sldMkLst>
          <pc:docMk/>
          <pc:sldMk cId="3332612330" sldId="1125"/>
        </pc:sldMkLst>
      </pc:sldChg>
      <pc:sldChg chg="del">
        <pc:chgData name="郭晏誠" userId="e3219672-2777-4d19-8d82-f0c196fe9886" providerId="ADAL" clId="{D9A7E180-289E-43E2-935D-7FE6AD3FD2F2}" dt="2022-10-20T20:10:49.219" v="1" actId="47"/>
        <pc:sldMkLst>
          <pc:docMk/>
          <pc:sldMk cId="3853295285" sldId="1127"/>
        </pc:sldMkLst>
      </pc:sldChg>
      <pc:sldChg chg="del">
        <pc:chgData name="郭晏誠" userId="e3219672-2777-4d19-8d82-f0c196fe9886" providerId="ADAL" clId="{D9A7E180-289E-43E2-935D-7FE6AD3FD2F2}" dt="2022-10-20T20:10:51.069" v="2" actId="47"/>
        <pc:sldMkLst>
          <pc:docMk/>
          <pc:sldMk cId="4293216076" sldId="1131"/>
        </pc:sldMkLst>
      </pc:sldChg>
    </pc:docChg>
  </pc:docChgLst>
  <pc:docChgLst>
    <pc:chgData name="郭晏誠" userId="e3219672-2777-4d19-8d82-f0c196fe9886" providerId="ADAL" clId="{D2CF1006-2E6F-4B7C-A943-023237321B57}"/>
    <pc:docChg chg="undo custSel modSld">
      <pc:chgData name="郭晏誠" userId="e3219672-2777-4d19-8d82-f0c196fe9886" providerId="ADAL" clId="{D2CF1006-2E6F-4B7C-A943-023237321B57}" dt="2022-10-20T15:59:56.930" v="37" actId="478"/>
      <pc:docMkLst>
        <pc:docMk/>
      </pc:docMkLst>
      <pc:sldChg chg="modSp mod">
        <pc:chgData name="郭晏誠" userId="e3219672-2777-4d19-8d82-f0c196fe9886" providerId="ADAL" clId="{D2CF1006-2E6F-4B7C-A943-023237321B57}" dt="2022-10-20T15:59:30.174" v="32" actId="2711"/>
        <pc:sldMkLst>
          <pc:docMk/>
          <pc:sldMk cId="854901993" sldId="256"/>
        </pc:sldMkLst>
        <pc:spChg chg="mod">
          <ac:chgData name="郭晏誠" userId="e3219672-2777-4d19-8d82-f0c196fe9886" providerId="ADAL" clId="{D2CF1006-2E6F-4B7C-A943-023237321B57}" dt="2022-10-20T15:59:25.072" v="31" actId="2711"/>
          <ac:spMkLst>
            <pc:docMk/>
            <pc:sldMk cId="854901993" sldId="256"/>
            <ac:spMk id="2" creationId="{00000000-0000-0000-0000-000000000000}"/>
          </ac:spMkLst>
        </pc:spChg>
        <pc:spChg chg="mod">
          <ac:chgData name="郭晏誠" userId="e3219672-2777-4d19-8d82-f0c196fe9886" providerId="ADAL" clId="{D2CF1006-2E6F-4B7C-A943-023237321B57}" dt="2022-10-20T15:59:30.174" v="32" actId="2711"/>
          <ac:spMkLst>
            <pc:docMk/>
            <pc:sldMk cId="854901993" sldId="256"/>
            <ac:spMk id="3" creationId="{00000000-0000-0000-0000-000000000000}"/>
          </ac:spMkLst>
        </pc:spChg>
      </pc:sldChg>
      <pc:sldChg chg="modSp mod">
        <pc:chgData name="郭晏誠" userId="e3219672-2777-4d19-8d82-f0c196fe9886" providerId="ADAL" clId="{D2CF1006-2E6F-4B7C-A943-023237321B57}" dt="2022-10-20T15:59:45.560" v="34" actId="2711"/>
        <pc:sldMkLst>
          <pc:docMk/>
          <pc:sldMk cId="2828267824" sldId="258"/>
        </pc:sldMkLst>
        <pc:spChg chg="mod">
          <ac:chgData name="郭晏誠" userId="e3219672-2777-4d19-8d82-f0c196fe9886" providerId="ADAL" clId="{D2CF1006-2E6F-4B7C-A943-023237321B57}" dt="2022-10-20T15:59:45.560" v="34" actId="2711"/>
          <ac:spMkLst>
            <pc:docMk/>
            <pc:sldMk cId="2828267824" sldId="258"/>
            <ac:spMk id="2" creationId="{00000000-0000-0000-0000-000000000000}"/>
          </ac:spMkLst>
        </pc:spChg>
        <pc:spChg chg="mod">
          <ac:chgData name="郭晏誠" userId="e3219672-2777-4d19-8d82-f0c196fe9886" providerId="ADAL" clId="{D2CF1006-2E6F-4B7C-A943-023237321B57}" dt="2022-10-20T15:59:41.424" v="33" actId="2711"/>
          <ac:spMkLst>
            <pc:docMk/>
            <pc:sldMk cId="2828267824" sldId="258"/>
            <ac:spMk id="3" creationId="{00000000-0000-0000-0000-000000000000}"/>
          </ac:spMkLst>
        </pc:spChg>
      </pc:sldChg>
      <pc:sldChg chg="delSp modSp mod">
        <pc:chgData name="郭晏誠" userId="e3219672-2777-4d19-8d82-f0c196fe9886" providerId="ADAL" clId="{D2CF1006-2E6F-4B7C-A943-023237321B57}" dt="2022-10-20T15:59:56.930" v="37" actId="478"/>
        <pc:sldMkLst>
          <pc:docMk/>
          <pc:sldMk cId="3548732387" sldId="411"/>
        </pc:sldMkLst>
        <pc:spChg chg="mod">
          <ac:chgData name="郭晏誠" userId="e3219672-2777-4d19-8d82-f0c196fe9886" providerId="ADAL" clId="{D2CF1006-2E6F-4B7C-A943-023237321B57}" dt="2022-10-20T15:59:54.021" v="36" actId="113"/>
          <ac:spMkLst>
            <pc:docMk/>
            <pc:sldMk cId="3548732387" sldId="411"/>
            <ac:spMk id="2" creationId="{00000000-0000-0000-0000-000000000000}"/>
          </ac:spMkLst>
        </pc:spChg>
        <pc:spChg chg="del">
          <ac:chgData name="郭晏誠" userId="e3219672-2777-4d19-8d82-f0c196fe9886" providerId="ADAL" clId="{D2CF1006-2E6F-4B7C-A943-023237321B57}" dt="2022-10-20T15:59:56.930" v="37" actId="478"/>
          <ac:spMkLst>
            <pc:docMk/>
            <pc:sldMk cId="3548732387" sldId="411"/>
            <ac:spMk id="3" creationId="{00000000-0000-0000-0000-000000000000}"/>
          </ac:spMkLst>
        </pc:spChg>
      </pc:sldChg>
      <pc:sldChg chg="modSp mod">
        <pc:chgData name="郭晏誠" userId="e3219672-2777-4d19-8d82-f0c196fe9886" providerId="ADAL" clId="{D2CF1006-2E6F-4B7C-A943-023237321B57}" dt="2022-10-20T15:58:55.593" v="28" actId="2711"/>
        <pc:sldMkLst>
          <pc:docMk/>
          <pc:sldMk cId="1512513197" sldId="865"/>
        </pc:sldMkLst>
        <pc:spChg chg="mod">
          <ac:chgData name="郭晏誠" userId="e3219672-2777-4d19-8d82-f0c196fe9886" providerId="ADAL" clId="{D2CF1006-2E6F-4B7C-A943-023237321B57}" dt="2022-10-20T15:58:51.367" v="27" actId="2711"/>
          <ac:spMkLst>
            <pc:docMk/>
            <pc:sldMk cId="1512513197" sldId="865"/>
            <ac:spMk id="2" creationId="{2443FE72-A165-4F8B-BD0F-7CB836A5B1CA}"/>
          </ac:spMkLst>
        </pc:spChg>
        <pc:spChg chg="mod">
          <ac:chgData name="郭晏誠" userId="e3219672-2777-4d19-8d82-f0c196fe9886" providerId="ADAL" clId="{D2CF1006-2E6F-4B7C-A943-023237321B57}" dt="2022-10-20T15:58:55.593" v="28" actId="2711"/>
          <ac:spMkLst>
            <pc:docMk/>
            <pc:sldMk cId="1512513197" sldId="865"/>
            <ac:spMk id="3" creationId="{533D8DB5-2799-445E-BB21-0A3FBE64EA54}"/>
          </ac:spMkLst>
        </pc:spChg>
      </pc:sldChg>
    </pc:docChg>
  </pc:docChgLst>
  <pc:docChgLst>
    <pc:chgData name="郭晏誠" userId="e3219672-2777-4d19-8d82-f0c196fe9886" providerId="ADAL" clId="{A2722E8B-7E01-40EC-B76A-4753D7030C53}"/>
    <pc:docChg chg="undo custSel addSld delSld modSld sldOrd">
      <pc:chgData name="郭晏誠" userId="e3219672-2777-4d19-8d82-f0c196fe9886" providerId="ADAL" clId="{A2722E8B-7E01-40EC-B76A-4753D7030C53}" dt="2023-04-16T12:59:26.423" v="1469" actId="27107"/>
      <pc:docMkLst>
        <pc:docMk/>
      </pc:docMkLst>
      <pc:sldChg chg="modSp mod ord">
        <pc:chgData name="郭晏誠" userId="e3219672-2777-4d19-8d82-f0c196fe9886" providerId="ADAL" clId="{A2722E8B-7E01-40EC-B76A-4753D7030C53}" dt="2023-03-16T06:46:49.045" v="135" actId="404"/>
        <pc:sldMkLst>
          <pc:docMk/>
          <pc:sldMk cId="854901993" sldId="256"/>
        </pc:sldMkLst>
        <pc:spChg chg="mod">
          <ac:chgData name="郭晏誠" userId="e3219672-2777-4d19-8d82-f0c196fe9886" providerId="ADAL" clId="{A2722E8B-7E01-40EC-B76A-4753D7030C53}" dt="2023-03-16T06:46:49.045" v="135" actId="404"/>
          <ac:spMkLst>
            <pc:docMk/>
            <pc:sldMk cId="854901993" sldId="256"/>
            <ac:spMk id="2" creationId="{00000000-0000-0000-0000-000000000000}"/>
          </ac:spMkLst>
        </pc:spChg>
        <pc:spChg chg="mod">
          <ac:chgData name="郭晏誠" userId="e3219672-2777-4d19-8d82-f0c196fe9886" providerId="ADAL" clId="{A2722E8B-7E01-40EC-B76A-4753D7030C53}" dt="2023-02-21T06:24:14.280" v="27" actId="20577"/>
          <ac:spMkLst>
            <pc:docMk/>
            <pc:sldMk cId="854901993" sldId="256"/>
            <ac:spMk id="3" creationId="{00000000-0000-0000-0000-000000000000}"/>
          </ac:spMkLst>
        </pc:spChg>
      </pc:sldChg>
      <pc:sldChg chg="modSp mod ord">
        <pc:chgData name="郭晏誠" userId="e3219672-2777-4d19-8d82-f0c196fe9886" providerId="ADAL" clId="{A2722E8B-7E01-40EC-B76A-4753D7030C53}" dt="2023-03-16T07:00:09.249" v="302" actId="27636"/>
        <pc:sldMkLst>
          <pc:docMk/>
          <pc:sldMk cId="2828267824" sldId="258"/>
        </pc:sldMkLst>
        <pc:spChg chg="mod">
          <ac:chgData name="郭晏誠" userId="e3219672-2777-4d19-8d82-f0c196fe9886" providerId="ADAL" clId="{A2722E8B-7E01-40EC-B76A-4753D7030C53}" dt="2023-03-16T07:00:09.249" v="302" actId="27636"/>
          <ac:spMkLst>
            <pc:docMk/>
            <pc:sldMk cId="2828267824" sldId="258"/>
            <ac:spMk id="3" creationId="{00000000-0000-0000-0000-000000000000}"/>
          </ac:spMkLst>
        </pc:spChg>
      </pc:sldChg>
      <pc:sldChg chg="ord">
        <pc:chgData name="郭晏誠" userId="e3219672-2777-4d19-8d82-f0c196fe9886" providerId="ADAL" clId="{A2722E8B-7E01-40EC-B76A-4753D7030C53}" dt="2023-03-16T08:13:09.565" v="309"/>
        <pc:sldMkLst>
          <pc:docMk/>
          <pc:sldMk cId="3548732387" sldId="411"/>
        </pc:sldMkLst>
      </pc:sldChg>
      <pc:sldChg chg="addSp delSp modSp mod">
        <pc:chgData name="郭晏誠" userId="e3219672-2777-4d19-8d82-f0c196fe9886" providerId="ADAL" clId="{A2722E8B-7E01-40EC-B76A-4753D7030C53}" dt="2023-03-16T08:31:12.884" v="1186" actId="1076"/>
        <pc:sldMkLst>
          <pc:docMk/>
          <pc:sldMk cId="1670407098" sldId="1063"/>
        </pc:sldMkLst>
        <pc:spChg chg="del">
          <ac:chgData name="郭晏誠" userId="e3219672-2777-4d19-8d82-f0c196fe9886" providerId="ADAL" clId="{A2722E8B-7E01-40EC-B76A-4753D7030C53}" dt="2023-03-16T08:31:10.018" v="1184" actId="478"/>
          <ac:spMkLst>
            <pc:docMk/>
            <pc:sldMk cId="1670407098" sldId="1063"/>
            <ac:spMk id="2" creationId="{00000000-0000-0000-0000-000000000000}"/>
          </ac:spMkLst>
        </pc:spChg>
        <pc:spChg chg="add mod">
          <ac:chgData name="郭晏誠" userId="e3219672-2777-4d19-8d82-f0c196fe9886" providerId="ADAL" clId="{A2722E8B-7E01-40EC-B76A-4753D7030C53}" dt="2023-03-16T08:31:12.884" v="1186" actId="1076"/>
          <ac:spMkLst>
            <pc:docMk/>
            <pc:sldMk cId="1670407098" sldId="1063"/>
            <ac:spMk id="4" creationId="{894CE605-AD9B-FB88-1734-9E3C4375F55B}"/>
          </ac:spMkLst>
        </pc:spChg>
        <pc:spChg chg="add del mod">
          <ac:chgData name="郭晏誠" userId="e3219672-2777-4d19-8d82-f0c196fe9886" providerId="ADAL" clId="{A2722E8B-7E01-40EC-B76A-4753D7030C53}" dt="2023-03-16T08:31:11.242" v="1185" actId="478"/>
          <ac:spMkLst>
            <pc:docMk/>
            <pc:sldMk cId="1670407098" sldId="1063"/>
            <ac:spMk id="7" creationId="{7DF46CBB-BBCD-30E5-3945-93DE08375CA9}"/>
          </ac:spMkLst>
        </pc:spChg>
      </pc:sldChg>
      <pc:sldChg chg="addSp modSp mod">
        <pc:chgData name="郭晏誠" userId="e3219672-2777-4d19-8d82-f0c196fe9886" providerId="ADAL" clId="{A2722E8B-7E01-40EC-B76A-4753D7030C53}" dt="2023-04-14T13:10:24.528" v="1284" actId="20577"/>
        <pc:sldMkLst>
          <pc:docMk/>
          <pc:sldMk cId="3354062588" sldId="1108"/>
        </pc:sldMkLst>
        <pc:spChg chg="add mod">
          <ac:chgData name="郭晏誠" userId="e3219672-2777-4d19-8d82-f0c196fe9886" providerId="ADAL" clId="{A2722E8B-7E01-40EC-B76A-4753D7030C53}" dt="2023-04-14T13:10:18.907" v="1280" actId="1076"/>
          <ac:spMkLst>
            <pc:docMk/>
            <pc:sldMk cId="3354062588" sldId="1108"/>
            <ac:spMk id="5" creationId="{D81D920D-CCEE-F709-F1FA-9B6FF4CB0716}"/>
          </ac:spMkLst>
        </pc:spChg>
        <pc:spChg chg="add mod">
          <ac:chgData name="郭晏誠" userId="e3219672-2777-4d19-8d82-f0c196fe9886" providerId="ADAL" clId="{A2722E8B-7E01-40EC-B76A-4753D7030C53}" dt="2023-04-14T13:10:24.528" v="1284" actId="20577"/>
          <ac:spMkLst>
            <pc:docMk/>
            <pc:sldMk cId="3354062588" sldId="1108"/>
            <ac:spMk id="7" creationId="{B368C9D5-DC7A-4A62-7921-7F6D0CDCB169}"/>
          </ac:spMkLst>
        </pc:spChg>
      </pc:sldChg>
      <pc:sldChg chg="modSp mod">
        <pc:chgData name="郭晏誠" userId="e3219672-2777-4d19-8d82-f0c196fe9886" providerId="ADAL" clId="{A2722E8B-7E01-40EC-B76A-4753D7030C53}" dt="2023-03-16T08:31:48.087" v="1231" actId="20577"/>
        <pc:sldMkLst>
          <pc:docMk/>
          <pc:sldMk cId="263841364" sldId="1129"/>
        </pc:sldMkLst>
        <pc:spChg chg="mod">
          <ac:chgData name="郭晏誠" userId="e3219672-2777-4d19-8d82-f0c196fe9886" providerId="ADAL" clId="{A2722E8B-7E01-40EC-B76A-4753D7030C53}" dt="2023-03-16T08:31:48.087" v="1231" actId="20577"/>
          <ac:spMkLst>
            <pc:docMk/>
            <pc:sldMk cId="263841364" sldId="1129"/>
            <ac:spMk id="3" creationId="{0D611D3E-E394-01C8-9E93-E6EAD1A2121D}"/>
          </ac:spMkLst>
        </pc:spChg>
      </pc:sldChg>
      <pc:sldChg chg="modSp add mod">
        <pc:chgData name="郭晏誠" userId="e3219672-2777-4d19-8d82-f0c196fe9886" providerId="ADAL" clId="{A2722E8B-7E01-40EC-B76A-4753D7030C53}" dt="2023-03-16T08:31:18.474" v="1187"/>
        <pc:sldMkLst>
          <pc:docMk/>
          <pc:sldMk cId="1062929120" sldId="1130"/>
        </pc:sldMkLst>
        <pc:spChg chg="mod">
          <ac:chgData name="郭晏誠" userId="e3219672-2777-4d19-8d82-f0c196fe9886" providerId="ADAL" clId="{A2722E8B-7E01-40EC-B76A-4753D7030C53}" dt="2023-03-16T08:31:18.474" v="1187"/>
          <ac:spMkLst>
            <pc:docMk/>
            <pc:sldMk cId="1062929120" sldId="1130"/>
            <ac:spMk id="2" creationId="{4FEF638B-F92B-637D-6AD0-F1C42BE01662}"/>
          </ac:spMkLst>
        </pc:spChg>
      </pc:sldChg>
      <pc:sldChg chg="modSp del mod">
        <pc:chgData name="郭晏誠" userId="e3219672-2777-4d19-8d82-f0c196fe9886" providerId="ADAL" clId="{A2722E8B-7E01-40EC-B76A-4753D7030C53}" dt="2023-03-16T07:00:16.068" v="303" actId="2696"/>
        <pc:sldMkLst>
          <pc:docMk/>
          <pc:sldMk cId="3321093280" sldId="1130"/>
        </pc:sldMkLst>
        <pc:spChg chg="mod">
          <ac:chgData name="郭晏誠" userId="e3219672-2777-4d19-8d82-f0c196fe9886" providerId="ADAL" clId="{A2722E8B-7E01-40EC-B76A-4753D7030C53}" dt="2023-03-16T06:47:10.768" v="146" actId="20577"/>
          <ac:spMkLst>
            <pc:docMk/>
            <pc:sldMk cId="3321093280" sldId="1130"/>
            <ac:spMk id="2" creationId="{4FEF638B-F92B-637D-6AD0-F1C42BE01662}"/>
          </ac:spMkLst>
        </pc:spChg>
      </pc:sldChg>
      <pc:sldChg chg="add del">
        <pc:chgData name="郭晏誠" userId="e3219672-2777-4d19-8d82-f0c196fe9886" providerId="ADAL" clId="{A2722E8B-7E01-40EC-B76A-4753D7030C53}" dt="2023-04-16T12:31:26.793" v="1303" actId="47"/>
        <pc:sldMkLst>
          <pc:docMk/>
          <pc:sldMk cId="1665215208" sldId="1176"/>
        </pc:sldMkLst>
      </pc:sldChg>
      <pc:sldChg chg="add del mod modShow">
        <pc:chgData name="郭晏誠" userId="e3219672-2777-4d19-8d82-f0c196fe9886" providerId="ADAL" clId="{A2722E8B-7E01-40EC-B76A-4753D7030C53}" dt="2023-03-22T11:44:41.302" v="1234" actId="47"/>
        <pc:sldMkLst>
          <pc:docMk/>
          <pc:sldMk cId="3749473176" sldId="1180"/>
        </pc:sldMkLst>
      </pc:sldChg>
      <pc:sldChg chg="modSp">
        <pc:chgData name="郭晏誠" userId="e3219672-2777-4d19-8d82-f0c196fe9886" providerId="ADAL" clId="{A2722E8B-7E01-40EC-B76A-4753D7030C53}" dt="2023-04-16T12:31:24.417" v="1302"/>
        <pc:sldMkLst>
          <pc:docMk/>
          <pc:sldMk cId="596401888" sldId="1219"/>
        </pc:sldMkLst>
        <pc:graphicFrameChg chg="mod">
          <ac:chgData name="郭晏誠" userId="e3219672-2777-4d19-8d82-f0c196fe9886" providerId="ADAL" clId="{A2722E8B-7E01-40EC-B76A-4753D7030C53}" dt="2023-04-16T12:31:24.417" v="1302"/>
          <ac:graphicFrameMkLst>
            <pc:docMk/>
            <pc:sldMk cId="596401888" sldId="1219"/>
            <ac:graphicFrameMk id="5" creationId="{0E3BD50A-CB6B-5A85-0847-91D1828568CE}"/>
          </ac:graphicFrameMkLst>
        </pc:graphicFrameChg>
      </pc:sldChg>
      <pc:sldChg chg="addSp modSp mod">
        <pc:chgData name="郭晏誠" userId="e3219672-2777-4d19-8d82-f0c196fe9886" providerId="ADAL" clId="{A2722E8B-7E01-40EC-B76A-4753D7030C53}" dt="2023-03-22T11:49:27.854" v="1237" actId="1076"/>
        <pc:sldMkLst>
          <pc:docMk/>
          <pc:sldMk cId="423835556" sldId="1259"/>
        </pc:sldMkLst>
        <pc:spChg chg="mod">
          <ac:chgData name="郭晏誠" userId="e3219672-2777-4d19-8d82-f0c196fe9886" providerId="ADAL" clId="{A2722E8B-7E01-40EC-B76A-4753D7030C53}" dt="2023-03-22T11:49:21.146" v="1235" actId="164"/>
          <ac:spMkLst>
            <pc:docMk/>
            <pc:sldMk cId="423835556" sldId="1259"/>
            <ac:spMk id="7" creationId="{683AB94F-DCC4-4AB4-9EA8-FA49FBF87E67}"/>
          </ac:spMkLst>
        </pc:spChg>
        <pc:spChg chg="mod">
          <ac:chgData name="郭晏誠" userId="e3219672-2777-4d19-8d82-f0c196fe9886" providerId="ADAL" clId="{A2722E8B-7E01-40EC-B76A-4753D7030C53}" dt="2023-03-22T11:49:21.146" v="1235" actId="164"/>
          <ac:spMkLst>
            <pc:docMk/>
            <pc:sldMk cId="423835556" sldId="1259"/>
            <ac:spMk id="8" creationId="{A2B13176-C219-47EF-829A-3C826B71463A}"/>
          </ac:spMkLst>
        </pc:spChg>
        <pc:spChg chg="mod">
          <ac:chgData name="郭晏誠" userId="e3219672-2777-4d19-8d82-f0c196fe9886" providerId="ADAL" clId="{A2722E8B-7E01-40EC-B76A-4753D7030C53}" dt="2023-03-22T11:49:21.146" v="1235" actId="164"/>
          <ac:spMkLst>
            <pc:docMk/>
            <pc:sldMk cId="423835556" sldId="1259"/>
            <ac:spMk id="9" creationId="{B15ED06D-E864-32EC-75F8-786E1CC1081B}"/>
          </ac:spMkLst>
        </pc:spChg>
        <pc:spChg chg="mod">
          <ac:chgData name="郭晏誠" userId="e3219672-2777-4d19-8d82-f0c196fe9886" providerId="ADAL" clId="{A2722E8B-7E01-40EC-B76A-4753D7030C53}" dt="2023-03-22T11:49:21.146" v="1235" actId="164"/>
          <ac:spMkLst>
            <pc:docMk/>
            <pc:sldMk cId="423835556" sldId="1259"/>
            <ac:spMk id="10" creationId="{F37FBE0E-BFD4-BB92-7A03-B6AF93615D7B}"/>
          </ac:spMkLst>
        </pc:spChg>
        <pc:spChg chg="mod">
          <ac:chgData name="郭晏誠" userId="e3219672-2777-4d19-8d82-f0c196fe9886" providerId="ADAL" clId="{A2722E8B-7E01-40EC-B76A-4753D7030C53}" dt="2023-03-22T11:49:21.146" v="1235" actId="164"/>
          <ac:spMkLst>
            <pc:docMk/>
            <pc:sldMk cId="423835556" sldId="1259"/>
            <ac:spMk id="11" creationId="{7F1E6EBB-8B13-403E-B890-1ECBBB15E04F}"/>
          </ac:spMkLst>
        </pc:spChg>
        <pc:spChg chg="mod">
          <ac:chgData name="郭晏誠" userId="e3219672-2777-4d19-8d82-f0c196fe9886" providerId="ADAL" clId="{A2722E8B-7E01-40EC-B76A-4753D7030C53}" dt="2023-03-22T11:49:21.146" v="1235" actId="164"/>
          <ac:spMkLst>
            <pc:docMk/>
            <pc:sldMk cId="423835556" sldId="1259"/>
            <ac:spMk id="17" creationId="{844722C1-E150-4AEB-B3E5-AAAA8D216CC3}"/>
          </ac:spMkLst>
        </pc:spChg>
        <pc:spChg chg="mod">
          <ac:chgData name="郭晏誠" userId="e3219672-2777-4d19-8d82-f0c196fe9886" providerId="ADAL" clId="{A2722E8B-7E01-40EC-B76A-4753D7030C53}" dt="2023-03-22T11:49:21.146" v="1235" actId="164"/>
          <ac:spMkLst>
            <pc:docMk/>
            <pc:sldMk cId="423835556" sldId="1259"/>
            <ac:spMk id="19" creationId="{FD67DF1A-F8FE-4A42-ABFE-23155BF1891E}"/>
          </ac:spMkLst>
        </pc:spChg>
        <pc:spChg chg="mod">
          <ac:chgData name="郭晏誠" userId="e3219672-2777-4d19-8d82-f0c196fe9886" providerId="ADAL" clId="{A2722E8B-7E01-40EC-B76A-4753D7030C53}" dt="2023-03-22T11:49:21.146" v="1235" actId="164"/>
          <ac:spMkLst>
            <pc:docMk/>
            <pc:sldMk cId="423835556" sldId="1259"/>
            <ac:spMk id="20" creationId="{3178A7C7-2B8B-0B82-E79E-F38361CA1340}"/>
          </ac:spMkLst>
        </pc:spChg>
        <pc:spChg chg="mod">
          <ac:chgData name="郭晏誠" userId="e3219672-2777-4d19-8d82-f0c196fe9886" providerId="ADAL" clId="{A2722E8B-7E01-40EC-B76A-4753D7030C53}" dt="2023-03-22T11:49:21.146" v="1235" actId="164"/>
          <ac:spMkLst>
            <pc:docMk/>
            <pc:sldMk cId="423835556" sldId="1259"/>
            <ac:spMk id="21" creationId="{5AE14E75-0330-1C4B-3D7C-B720411BE007}"/>
          </ac:spMkLst>
        </pc:spChg>
        <pc:spChg chg="mod">
          <ac:chgData name="郭晏誠" userId="e3219672-2777-4d19-8d82-f0c196fe9886" providerId="ADAL" clId="{A2722E8B-7E01-40EC-B76A-4753D7030C53}" dt="2023-03-22T11:49:21.146" v="1235" actId="164"/>
          <ac:spMkLst>
            <pc:docMk/>
            <pc:sldMk cId="423835556" sldId="1259"/>
            <ac:spMk id="25" creationId="{1A62B96A-CBE2-4E6A-8934-CB78E8DE7B67}"/>
          </ac:spMkLst>
        </pc:spChg>
        <pc:spChg chg="mod">
          <ac:chgData name="郭晏誠" userId="e3219672-2777-4d19-8d82-f0c196fe9886" providerId="ADAL" clId="{A2722E8B-7E01-40EC-B76A-4753D7030C53}" dt="2023-03-22T11:49:21.146" v="1235" actId="164"/>
          <ac:spMkLst>
            <pc:docMk/>
            <pc:sldMk cId="423835556" sldId="1259"/>
            <ac:spMk id="26" creationId="{93012F63-9642-44DD-B2B4-B147DABB775A}"/>
          </ac:spMkLst>
        </pc:spChg>
        <pc:spChg chg="mod">
          <ac:chgData name="郭晏誠" userId="e3219672-2777-4d19-8d82-f0c196fe9886" providerId="ADAL" clId="{A2722E8B-7E01-40EC-B76A-4753D7030C53}" dt="2023-03-22T11:49:21.146" v="1235" actId="164"/>
          <ac:spMkLst>
            <pc:docMk/>
            <pc:sldMk cId="423835556" sldId="1259"/>
            <ac:spMk id="27" creationId="{ACDB1BB8-5D5D-49D0-A4FF-F8E4B3F9764A}"/>
          </ac:spMkLst>
        </pc:spChg>
        <pc:spChg chg="mod">
          <ac:chgData name="郭晏誠" userId="e3219672-2777-4d19-8d82-f0c196fe9886" providerId="ADAL" clId="{A2722E8B-7E01-40EC-B76A-4753D7030C53}" dt="2023-03-22T11:49:21.146" v="1235" actId="164"/>
          <ac:spMkLst>
            <pc:docMk/>
            <pc:sldMk cId="423835556" sldId="1259"/>
            <ac:spMk id="28" creationId="{90E163E8-10F1-4304-9F5E-ABFAB7273E95}"/>
          </ac:spMkLst>
        </pc:spChg>
        <pc:spChg chg="mod">
          <ac:chgData name="郭晏誠" userId="e3219672-2777-4d19-8d82-f0c196fe9886" providerId="ADAL" clId="{A2722E8B-7E01-40EC-B76A-4753D7030C53}" dt="2023-03-22T11:49:21.146" v="1235" actId="164"/>
          <ac:spMkLst>
            <pc:docMk/>
            <pc:sldMk cId="423835556" sldId="1259"/>
            <ac:spMk id="29" creationId="{77573367-86C4-4DB7-960A-5E4F60EB46A9}"/>
          </ac:spMkLst>
        </pc:spChg>
        <pc:spChg chg="mod">
          <ac:chgData name="郭晏誠" userId="e3219672-2777-4d19-8d82-f0c196fe9886" providerId="ADAL" clId="{A2722E8B-7E01-40EC-B76A-4753D7030C53}" dt="2023-03-22T11:49:21.146" v="1235" actId="164"/>
          <ac:spMkLst>
            <pc:docMk/>
            <pc:sldMk cId="423835556" sldId="1259"/>
            <ac:spMk id="30" creationId="{2E42EA8A-278C-4AE5-8513-42FF2BEC7F27}"/>
          </ac:spMkLst>
        </pc:spChg>
        <pc:spChg chg="mod">
          <ac:chgData name="郭晏誠" userId="e3219672-2777-4d19-8d82-f0c196fe9886" providerId="ADAL" clId="{A2722E8B-7E01-40EC-B76A-4753D7030C53}" dt="2023-03-22T11:49:21.146" v="1235" actId="164"/>
          <ac:spMkLst>
            <pc:docMk/>
            <pc:sldMk cId="423835556" sldId="1259"/>
            <ac:spMk id="32" creationId="{C39729D7-2DC7-4A29-8334-2CB18FCC6B83}"/>
          </ac:spMkLst>
        </pc:spChg>
        <pc:spChg chg="mod">
          <ac:chgData name="郭晏誠" userId="e3219672-2777-4d19-8d82-f0c196fe9886" providerId="ADAL" clId="{A2722E8B-7E01-40EC-B76A-4753D7030C53}" dt="2023-03-22T11:49:21.146" v="1235" actId="164"/>
          <ac:spMkLst>
            <pc:docMk/>
            <pc:sldMk cId="423835556" sldId="1259"/>
            <ac:spMk id="34" creationId="{BE35703E-AD88-4108-B867-392FCE32D47D}"/>
          </ac:spMkLst>
        </pc:spChg>
        <pc:spChg chg="mod">
          <ac:chgData name="郭晏誠" userId="e3219672-2777-4d19-8d82-f0c196fe9886" providerId="ADAL" clId="{A2722E8B-7E01-40EC-B76A-4753D7030C53}" dt="2023-03-22T11:49:21.146" v="1235" actId="164"/>
          <ac:spMkLst>
            <pc:docMk/>
            <pc:sldMk cId="423835556" sldId="1259"/>
            <ac:spMk id="37" creationId="{CEDE5978-E4EA-4821-95B5-0F73F12D8318}"/>
          </ac:spMkLst>
        </pc:spChg>
        <pc:spChg chg="mod">
          <ac:chgData name="郭晏誠" userId="e3219672-2777-4d19-8d82-f0c196fe9886" providerId="ADAL" clId="{A2722E8B-7E01-40EC-B76A-4753D7030C53}" dt="2023-03-22T11:49:21.146" v="1235" actId="164"/>
          <ac:spMkLst>
            <pc:docMk/>
            <pc:sldMk cId="423835556" sldId="1259"/>
            <ac:spMk id="38" creationId="{1EDBF31B-DB74-47A1-8695-16B30BBF1734}"/>
          </ac:spMkLst>
        </pc:spChg>
        <pc:spChg chg="mod">
          <ac:chgData name="郭晏誠" userId="e3219672-2777-4d19-8d82-f0c196fe9886" providerId="ADAL" clId="{A2722E8B-7E01-40EC-B76A-4753D7030C53}" dt="2023-03-22T11:49:21.146" v="1235" actId="164"/>
          <ac:spMkLst>
            <pc:docMk/>
            <pc:sldMk cId="423835556" sldId="1259"/>
            <ac:spMk id="43" creationId="{5289067D-7521-4D5C-8184-61F74DB3FE5B}"/>
          </ac:spMkLst>
        </pc:spChg>
        <pc:spChg chg="mod">
          <ac:chgData name="郭晏誠" userId="e3219672-2777-4d19-8d82-f0c196fe9886" providerId="ADAL" clId="{A2722E8B-7E01-40EC-B76A-4753D7030C53}" dt="2023-03-22T11:49:21.146" v="1235" actId="164"/>
          <ac:spMkLst>
            <pc:docMk/>
            <pc:sldMk cId="423835556" sldId="1259"/>
            <ac:spMk id="46" creationId="{849C2681-B145-45C5-9AF2-0380D24DE8C7}"/>
          </ac:spMkLst>
        </pc:spChg>
        <pc:spChg chg="mod">
          <ac:chgData name="郭晏誠" userId="e3219672-2777-4d19-8d82-f0c196fe9886" providerId="ADAL" clId="{A2722E8B-7E01-40EC-B76A-4753D7030C53}" dt="2023-03-22T11:49:21.146" v="1235" actId="164"/>
          <ac:spMkLst>
            <pc:docMk/>
            <pc:sldMk cId="423835556" sldId="1259"/>
            <ac:spMk id="56" creationId="{57853E1C-0E80-4A77-A955-29B47528F191}"/>
          </ac:spMkLst>
        </pc:spChg>
        <pc:grpChg chg="add mod">
          <ac:chgData name="郭晏誠" userId="e3219672-2777-4d19-8d82-f0c196fe9886" providerId="ADAL" clId="{A2722E8B-7E01-40EC-B76A-4753D7030C53}" dt="2023-03-22T11:49:27.854" v="1237" actId="1076"/>
          <ac:grpSpMkLst>
            <pc:docMk/>
            <pc:sldMk cId="423835556" sldId="1259"/>
            <ac:grpSpMk id="14" creationId="{B001947B-779C-112F-B49D-D9DDDF5C0D41}"/>
          </ac:grpSpMkLst>
        </pc:grpChg>
        <pc:cxnChg chg="mod">
          <ac:chgData name="郭晏誠" userId="e3219672-2777-4d19-8d82-f0c196fe9886" providerId="ADAL" clId="{A2722E8B-7E01-40EC-B76A-4753D7030C53}" dt="2023-03-22T11:49:21.146" v="1235" actId="164"/>
          <ac:cxnSpMkLst>
            <pc:docMk/>
            <pc:sldMk cId="423835556" sldId="1259"/>
            <ac:cxnSpMk id="12" creationId="{92470CFC-9B92-8F94-86BA-1E794607E82B}"/>
          </ac:cxnSpMkLst>
        </pc:cxnChg>
        <pc:cxnChg chg="mod">
          <ac:chgData name="郭晏誠" userId="e3219672-2777-4d19-8d82-f0c196fe9886" providerId="ADAL" clId="{A2722E8B-7E01-40EC-B76A-4753D7030C53}" dt="2023-03-22T11:49:21.146" v="1235" actId="164"/>
          <ac:cxnSpMkLst>
            <pc:docMk/>
            <pc:sldMk cId="423835556" sldId="1259"/>
            <ac:cxnSpMk id="13" creationId="{DE95CA3A-D58D-E753-CAEF-34427E29DEE4}"/>
          </ac:cxnSpMkLst>
        </pc:cxnChg>
        <pc:cxnChg chg="mod">
          <ac:chgData name="郭晏誠" userId="e3219672-2777-4d19-8d82-f0c196fe9886" providerId="ADAL" clId="{A2722E8B-7E01-40EC-B76A-4753D7030C53}" dt="2023-03-22T11:49:21.146" v="1235" actId="164"/>
          <ac:cxnSpMkLst>
            <pc:docMk/>
            <pc:sldMk cId="423835556" sldId="1259"/>
            <ac:cxnSpMk id="54" creationId="{757504F9-CDBC-4516-A94B-6D194D244585}"/>
          </ac:cxnSpMkLst>
        </pc:cxnChg>
        <pc:cxnChg chg="mod">
          <ac:chgData name="郭晏誠" userId="e3219672-2777-4d19-8d82-f0c196fe9886" providerId="ADAL" clId="{A2722E8B-7E01-40EC-B76A-4753D7030C53}" dt="2023-03-22T11:49:21.146" v="1235" actId="164"/>
          <ac:cxnSpMkLst>
            <pc:docMk/>
            <pc:sldMk cId="423835556" sldId="1259"/>
            <ac:cxnSpMk id="57" creationId="{1A251DEB-2225-437F-A49A-CC55EB7EB34F}"/>
          </ac:cxnSpMkLst>
        </pc:cxnChg>
      </pc:sldChg>
      <pc:sldChg chg="modSp mod">
        <pc:chgData name="郭晏誠" userId="e3219672-2777-4d19-8d82-f0c196fe9886" providerId="ADAL" clId="{A2722E8B-7E01-40EC-B76A-4753D7030C53}" dt="2023-03-22T11:50:43.077" v="1239" actId="14734"/>
        <pc:sldMkLst>
          <pc:docMk/>
          <pc:sldMk cId="544334321" sldId="1260"/>
        </pc:sldMkLst>
        <pc:graphicFrameChg chg="modGraphic">
          <ac:chgData name="郭晏誠" userId="e3219672-2777-4d19-8d82-f0c196fe9886" providerId="ADAL" clId="{A2722E8B-7E01-40EC-B76A-4753D7030C53}" dt="2023-03-22T11:50:43.077" v="1239" actId="14734"/>
          <ac:graphicFrameMkLst>
            <pc:docMk/>
            <pc:sldMk cId="544334321" sldId="1260"/>
            <ac:graphicFrameMk id="5" creationId="{DE0DE977-8C8C-559E-A046-3E4C2544C777}"/>
          </ac:graphicFrameMkLst>
        </pc:graphicFrameChg>
      </pc:sldChg>
      <pc:sldChg chg="modSp mod ord">
        <pc:chgData name="郭晏誠" userId="e3219672-2777-4d19-8d82-f0c196fe9886" providerId="ADAL" clId="{A2722E8B-7E01-40EC-B76A-4753D7030C53}" dt="2023-03-16T08:13:09.565" v="309"/>
        <pc:sldMkLst>
          <pc:docMk/>
          <pc:sldMk cId="3144849082" sldId="1265"/>
        </pc:sldMkLst>
        <pc:spChg chg="mod">
          <ac:chgData name="郭晏誠" userId="e3219672-2777-4d19-8d82-f0c196fe9886" providerId="ADAL" clId="{A2722E8B-7E01-40EC-B76A-4753D7030C53}" dt="2023-03-16T06:47:05.699" v="141" actId="20577"/>
          <ac:spMkLst>
            <pc:docMk/>
            <pc:sldMk cId="3144849082" sldId="1265"/>
            <ac:spMk id="2" creationId="{2443FE72-A165-4F8B-BD0F-7CB836A5B1CA}"/>
          </ac:spMkLst>
        </pc:spChg>
        <pc:spChg chg="mod">
          <ac:chgData name="郭晏誠" userId="e3219672-2777-4d19-8d82-f0c196fe9886" providerId="ADAL" clId="{A2722E8B-7E01-40EC-B76A-4753D7030C53}" dt="2023-03-16T06:46:32.424" v="133" actId="20577"/>
          <ac:spMkLst>
            <pc:docMk/>
            <pc:sldMk cId="3144849082" sldId="1265"/>
            <ac:spMk id="3" creationId="{533D8DB5-2799-445E-BB21-0A3FBE64EA54}"/>
          </ac:spMkLst>
        </pc:spChg>
      </pc:sldChg>
      <pc:sldChg chg="modSp add mod">
        <pc:chgData name="郭晏誠" userId="e3219672-2777-4d19-8d82-f0c196fe9886" providerId="ADAL" clId="{A2722E8B-7E01-40EC-B76A-4753D7030C53}" dt="2023-03-16T08:31:21.888" v="1188"/>
        <pc:sldMkLst>
          <pc:docMk/>
          <pc:sldMk cId="2817959930" sldId="1266"/>
        </pc:sldMkLst>
        <pc:spChg chg="mod">
          <ac:chgData name="郭晏誠" userId="e3219672-2777-4d19-8d82-f0c196fe9886" providerId="ADAL" clId="{A2722E8B-7E01-40EC-B76A-4753D7030C53}" dt="2023-03-16T08:31:21.888" v="1188"/>
          <ac:spMkLst>
            <pc:docMk/>
            <pc:sldMk cId="2817959930" sldId="1266"/>
            <ac:spMk id="2" creationId="{914DB86D-D82A-5632-F0A8-38ED47FE6E8E}"/>
          </ac:spMkLst>
        </pc:spChg>
      </pc:sldChg>
      <pc:sldChg chg="modSp del mod">
        <pc:chgData name="郭晏誠" userId="e3219672-2777-4d19-8d82-f0c196fe9886" providerId="ADAL" clId="{A2722E8B-7E01-40EC-B76A-4753D7030C53}" dt="2023-03-16T07:00:16.068" v="303" actId="2696"/>
        <pc:sldMkLst>
          <pc:docMk/>
          <pc:sldMk cId="3853351010" sldId="1266"/>
        </pc:sldMkLst>
        <pc:spChg chg="mod">
          <ac:chgData name="郭晏誠" userId="e3219672-2777-4d19-8d82-f0c196fe9886" providerId="ADAL" clId="{A2722E8B-7E01-40EC-B76A-4753D7030C53}" dt="2023-03-16T06:47:14.811" v="151" actId="20577"/>
          <ac:spMkLst>
            <pc:docMk/>
            <pc:sldMk cId="3853351010" sldId="1266"/>
            <ac:spMk id="2" creationId="{914DB86D-D82A-5632-F0A8-38ED47FE6E8E}"/>
          </ac:spMkLst>
        </pc:spChg>
      </pc:sldChg>
      <pc:sldChg chg="delSp modSp mod">
        <pc:chgData name="郭晏誠" userId="e3219672-2777-4d19-8d82-f0c196fe9886" providerId="ADAL" clId="{A2722E8B-7E01-40EC-B76A-4753D7030C53}" dt="2023-03-09T10:33:17.508" v="93" actId="1076"/>
        <pc:sldMkLst>
          <pc:docMk/>
          <pc:sldMk cId="1321600764" sldId="1277"/>
        </pc:sldMkLst>
        <pc:spChg chg="del">
          <ac:chgData name="郭晏誠" userId="e3219672-2777-4d19-8d82-f0c196fe9886" providerId="ADAL" clId="{A2722E8B-7E01-40EC-B76A-4753D7030C53}" dt="2023-03-09T10:32:58.321" v="87" actId="478"/>
          <ac:spMkLst>
            <pc:docMk/>
            <pc:sldMk cId="1321600764" sldId="1277"/>
            <ac:spMk id="5" creationId="{ECF4F542-B5CF-F26F-F118-38A08C1B0F59}"/>
          </ac:spMkLst>
        </pc:spChg>
        <pc:spChg chg="mod">
          <ac:chgData name="郭晏誠" userId="e3219672-2777-4d19-8d82-f0c196fe9886" providerId="ADAL" clId="{A2722E8B-7E01-40EC-B76A-4753D7030C53}" dt="2023-03-09T10:33:07.257" v="90" actId="14100"/>
          <ac:spMkLst>
            <pc:docMk/>
            <pc:sldMk cId="1321600764" sldId="1277"/>
            <ac:spMk id="44" creationId="{A4620CCE-B738-43C6-7269-2FF5CA294C21}"/>
          </ac:spMkLst>
        </pc:spChg>
        <pc:spChg chg="mod">
          <ac:chgData name="郭晏誠" userId="e3219672-2777-4d19-8d82-f0c196fe9886" providerId="ADAL" clId="{A2722E8B-7E01-40EC-B76A-4753D7030C53}" dt="2023-03-09T10:32:39.422" v="86" actId="20577"/>
          <ac:spMkLst>
            <pc:docMk/>
            <pc:sldMk cId="1321600764" sldId="1277"/>
            <ac:spMk id="47" creationId="{149472A4-1D9B-4929-DFC4-7D21556F9BC0}"/>
          </ac:spMkLst>
        </pc:spChg>
        <pc:spChg chg="mod">
          <ac:chgData name="郭晏誠" userId="e3219672-2777-4d19-8d82-f0c196fe9886" providerId="ADAL" clId="{A2722E8B-7E01-40EC-B76A-4753D7030C53}" dt="2023-03-09T10:33:15.056" v="92" actId="1076"/>
          <ac:spMkLst>
            <pc:docMk/>
            <pc:sldMk cId="1321600764" sldId="1277"/>
            <ac:spMk id="108" creationId="{C9C52C06-7416-C842-7021-A40CDD9CCCC9}"/>
          </ac:spMkLst>
        </pc:spChg>
        <pc:spChg chg="mod">
          <ac:chgData name="郭晏誠" userId="e3219672-2777-4d19-8d82-f0c196fe9886" providerId="ADAL" clId="{A2722E8B-7E01-40EC-B76A-4753D7030C53}" dt="2023-03-09T10:32:34.233" v="80" actId="20577"/>
          <ac:spMkLst>
            <pc:docMk/>
            <pc:sldMk cId="1321600764" sldId="1277"/>
            <ac:spMk id="109" creationId="{DEE7E1E8-9DC1-DF62-62B1-7D322F095197}"/>
          </ac:spMkLst>
        </pc:spChg>
        <pc:cxnChg chg="mod">
          <ac:chgData name="郭晏誠" userId="e3219672-2777-4d19-8d82-f0c196fe9886" providerId="ADAL" clId="{A2722E8B-7E01-40EC-B76A-4753D7030C53}" dt="2023-03-09T10:33:12.235" v="91" actId="14100"/>
          <ac:cxnSpMkLst>
            <pc:docMk/>
            <pc:sldMk cId="1321600764" sldId="1277"/>
            <ac:cxnSpMk id="103" creationId="{C6747288-1F98-B9B1-8593-7C21B318D9FC}"/>
          </ac:cxnSpMkLst>
        </pc:cxnChg>
        <pc:cxnChg chg="mod">
          <ac:chgData name="郭晏誠" userId="e3219672-2777-4d19-8d82-f0c196fe9886" providerId="ADAL" clId="{A2722E8B-7E01-40EC-B76A-4753D7030C53}" dt="2023-03-09T10:33:17.508" v="93" actId="1076"/>
          <ac:cxnSpMkLst>
            <pc:docMk/>
            <pc:sldMk cId="1321600764" sldId="1277"/>
            <ac:cxnSpMk id="107" creationId="{781FE81F-E73D-0869-9F2E-7E3AB4FDBDD0}"/>
          </ac:cxnSpMkLst>
        </pc:cxnChg>
      </pc:sldChg>
      <pc:sldChg chg="addSp delSp modSp mod">
        <pc:chgData name="郭晏誠" userId="e3219672-2777-4d19-8d82-f0c196fe9886" providerId="ADAL" clId="{A2722E8B-7E01-40EC-B76A-4753D7030C53}" dt="2023-03-22T11:55:03.415" v="1265" actId="478"/>
        <pc:sldMkLst>
          <pc:docMk/>
          <pc:sldMk cId="1109224273" sldId="1390"/>
        </pc:sldMkLst>
        <pc:spChg chg="add del">
          <ac:chgData name="郭晏誠" userId="e3219672-2777-4d19-8d82-f0c196fe9886" providerId="ADAL" clId="{A2722E8B-7E01-40EC-B76A-4753D7030C53}" dt="2023-03-22T11:55:03.415" v="1265" actId="478"/>
          <ac:spMkLst>
            <pc:docMk/>
            <pc:sldMk cId="1109224273" sldId="1390"/>
            <ac:spMk id="3" creationId="{3DE0E5F1-D381-FA8C-BF11-C27F500FD3F2}"/>
          </ac:spMkLst>
        </pc:spChg>
        <pc:graphicFrameChg chg="mod">
          <ac:chgData name="郭晏誠" userId="e3219672-2777-4d19-8d82-f0c196fe9886" providerId="ADAL" clId="{A2722E8B-7E01-40EC-B76A-4753D7030C53}" dt="2023-03-22T11:55:02.903" v="1264" actId="1076"/>
          <ac:graphicFrameMkLst>
            <pc:docMk/>
            <pc:sldMk cId="1109224273" sldId="1390"/>
            <ac:graphicFrameMk id="6" creationId="{69B6B584-9908-96F6-6EDA-D2D2447201AC}"/>
          </ac:graphicFrameMkLst>
        </pc:graphicFrameChg>
      </pc:sldChg>
      <pc:sldChg chg="delSp modSp mod">
        <pc:chgData name="郭晏誠" userId="e3219672-2777-4d19-8d82-f0c196fe9886" providerId="ADAL" clId="{A2722E8B-7E01-40EC-B76A-4753D7030C53}" dt="2023-03-22T11:55:22.681" v="1268" actId="14100"/>
        <pc:sldMkLst>
          <pc:docMk/>
          <pc:sldMk cId="2762454035" sldId="1539"/>
        </pc:sldMkLst>
        <pc:spChg chg="del">
          <ac:chgData name="郭晏誠" userId="e3219672-2777-4d19-8d82-f0c196fe9886" providerId="ADAL" clId="{A2722E8B-7E01-40EC-B76A-4753D7030C53}" dt="2023-03-22T11:55:17.668" v="1266" actId="478"/>
          <ac:spMkLst>
            <pc:docMk/>
            <pc:sldMk cId="2762454035" sldId="1539"/>
            <ac:spMk id="14" creationId="{58E6B741-6BE8-E15D-E452-CBB402CA6802}"/>
          </ac:spMkLst>
        </pc:spChg>
        <pc:spChg chg="del">
          <ac:chgData name="郭晏誠" userId="e3219672-2777-4d19-8d82-f0c196fe9886" providerId="ADAL" clId="{A2722E8B-7E01-40EC-B76A-4753D7030C53}" dt="2023-03-22T11:55:19.080" v="1267" actId="478"/>
          <ac:spMkLst>
            <pc:docMk/>
            <pc:sldMk cId="2762454035" sldId="1539"/>
            <ac:spMk id="15" creationId="{09DDEDB4-5F3E-5CFA-5541-E3E99BA8B95C}"/>
          </ac:spMkLst>
        </pc:spChg>
        <pc:spChg chg="mod">
          <ac:chgData name="郭晏誠" userId="e3219672-2777-4d19-8d82-f0c196fe9886" providerId="ADAL" clId="{A2722E8B-7E01-40EC-B76A-4753D7030C53}" dt="2023-03-22T11:55:22.681" v="1268" actId="14100"/>
          <ac:spMkLst>
            <pc:docMk/>
            <pc:sldMk cId="2762454035" sldId="1539"/>
            <ac:spMk id="16" creationId="{4CE55851-5D34-5CAD-18E3-2BB5EC0ADFA6}"/>
          </ac:spMkLst>
        </pc:spChg>
      </pc:sldChg>
      <pc:sldChg chg="del">
        <pc:chgData name="郭晏誠" userId="e3219672-2777-4d19-8d82-f0c196fe9886" providerId="ADAL" clId="{A2722E8B-7E01-40EC-B76A-4753D7030C53}" dt="2023-03-16T08:31:52.373" v="1232" actId="47"/>
        <pc:sldMkLst>
          <pc:docMk/>
          <pc:sldMk cId="936638210" sldId="1542"/>
        </pc:sldMkLst>
      </pc:sldChg>
      <pc:sldChg chg="addSp delSp modSp new mod">
        <pc:chgData name="郭晏誠" userId="e3219672-2777-4d19-8d82-f0c196fe9886" providerId="ADAL" clId="{A2722E8B-7E01-40EC-B76A-4753D7030C53}" dt="2023-03-16T08:22:53.321" v="673" actId="14100"/>
        <pc:sldMkLst>
          <pc:docMk/>
          <pc:sldMk cId="3201255678" sldId="1543"/>
        </pc:sldMkLst>
        <pc:spChg chg="mod">
          <ac:chgData name="郭晏誠" userId="e3219672-2777-4d19-8d82-f0c196fe9886" providerId="ADAL" clId="{A2722E8B-7E01-40EC-B76A-4753D7030C53}" dt="2023-03-16T08:13:01.971" v="307" actId="20577"/>
          <ac:spMkLst>
            <pc:docMk/>
            <pc:sldMk cId="3201255678" sldId="1543"/>
            <ac:spMk id="2" creationId="{0077CA97-3ADA-D96E-1FE9-325C6438A9C1}"/>
          </ac:spMkLst>
        </pc:spChg>
        <pc:spChg chg="mod">
          <ac:chgData name="郭晏誠" userId="e3219672-2777-4d19-8d82-f0c196fe9886" providerId="ADAL" clId="{A2722E8B-7E01-40EC-B76A-4753D7030C53}" dt="2023-03-16T08:22:49.635" v="671" actId="5793"/>
          <ac:spMkLst>
            <pc:docMk/>
            <pc:sldMk cId="3201255678" sldId="1543"/>
            <ac:spMk id="3" creationId="{A1A63981-AC74-6259-9076-85D0EAC61BDE}"/>
          </ac:spMkLst>
        </pc:spChg>
        <pc:picChg chg="add del mod">
          <ac:chgData name="郭晏誠" userId="e3219672-2777-4d19-8d82-f0c196fe9886" providerId="ADAL" clId="{A2722E8B-7E01-40EC-B76A-4753D7030C53}" dt="2023-03-16T08:19:48.186" v="516" actId="21"/>
          <ac:picMkLst>
            <pc:docMk/>
            <pc:sldMk cId="3201255678" sldId="1543"/>
            <ac:picMk id="6" creationId="{FB193014-4AB7-8884-2812-57C07E0E3141}"/>
          </ac:picMkLst>
        </pc:picChg>
        <pc:picChg chg="add del mod">
          <ac:chgData name="郭晏誠" userId="e3219672-2777-4d19-8d82-f0c196fe9886" providerId="ADAL" clId="{A2722E8B-7E01-40EC-B76A-4753D7030C53}" dt="2023-03-16T08:21:24.825" v="545" actId="478"/>
          <ac:picMkLst>
            <pc:docMk/>
            <pc:sldMk cId="3201255678" sldId="1543"/>
            <ac:picMk id="8" creationId="{8B371137-1047-9098-ED0C-09644976984E}"/>
          </ac:picMkLst>
        </pc:picChg>
        <pc:picChg chg="add mod">
          <ac:chgData name="郭晏誠" userId="e3219672-2777-4d19-8d82-f0c196fe9886" providerId="ADAL" clId="{A2722E8B-7E01-40EC-B76A-4753D7030C53}" dt="2023-03-16T08:22:53.321" v="673" actId="14100"/>
          <ac:picMkLst>
            <pc:docMk/>
            <pc:sldMk cId="3201255678" sldId="1543"/>
            <ac:picMk id="10" creationId="{11551AA6-EAFF-1176-4A38-F7B7C65BCA6D}"/>
          </ac:picMkLst>
        </pc:picChg>
      </pc:sldChg>
      <pc:sldChg chg="modSp new del mod modShow">
        <pc:chgData name="郭晏誠" userId="e3219672-2777-4d19-8d82-f0c196fe9886" providerId="ADAL" clId="{A2722E8B-7E01-40EC-B76A-4753D7030C53}" dt="2023-03-16T06:40:57.097" v="102" actId="47"/>
        <pc:sldMkLst>
          <pc:docMk/>
          <pc:sldMk cId="3317869230" sldId="1543"/>
        </pc:sldMkLst>
        <pc:spChg chg="mod">
          <ac:chgData name="郭晏誠" userId="e3219672-2777-4d19-8d82-f0c196fe9886" providerId="ADAL" clId="{A2722E8B-7E01-40EC-B76A-4753D7030C53}" dt="2023-02-21T06:25:17.756" v="74" actId="20577"/>
          <ac:spMkLst>
            <pc:docMk/>
            <pc:sldMk cId="3317869230" sldId="1543"/>
            <ac:spMk id="3" creationId="{A930473C-7D5A-5714-3AB9-6D5DF8D1D4AB}"/>
          </ac:spMkLst>
        </pc:spChg>
      </pc:sldChg>
      <pc:sldChg chg="addSp delSp modSp add mod">
        <pc:chgData name="郭晏誠" userId="e3219672-2777-4d19-8d82-f0c196fe9886" providerId="ADAL" clId="{A2722E8B-7E01-40EC-B76A-4753D7030C53}" dt="2023-03-16T08:17:07.290" v="360" actId="1076"/>
        <pc:sldMkLst>
          <pc:docMk/>
          <pc:sldMk cId="247385961" sldId="1544"/>
        </pc:sldMkLst>
        <pc:spChg chg="del mod">
          <ac:chgData name="郭晏誠" userId="e3219672-2777-4d19-8d82-f0c196fe9886" providerId="ADAL" clId="{A2722E8B-7E01-40EC-B76A-4753D7030C53}" dt="2023-03-16T08:16:40.912" v="350" actId="478"/>
          <ac:spMkLst>
            <pc:docMk/>
            <pc:sldMk cId="247385961" sldId="1544"/>
            <ac:spMk id="2" creationId="{00000000-0000-0000-0000-000000000000}"/>
          </ac:spMkLst>
        </pc:spChg>
        <pc:spChg chg="add del mod">
          <ac:chgData name="郭晏誠" userId="e3219672-2777-4d19-8d82-f0c196fe9886" providerId="ADAL" clId="{A2722E8B-7E01-40EC-B76A-4753D7030C53}" dt="2023-03-16T08:16:44.216" v="351" actId="478"/>
          <ac:spMkLst>
            <pc:docMk/>
            <pc:sldMk cId="247385961" sldId="1544"/>
            <ac:spMk id="4" creationId="{8A723F64-BDBD-2A38-AFDD-A9FB0528D148}"/>
          </ac:spMkLst>
        </pc:spChg>
        <pc:spChg chg="add mod">
          <ac:chgData name="郭晏誠" userId="e3219672-2777-4d19-8d82-f0c196fe9886" providerId="ADAL" clId="{A2722E8B-7E01-40EC-B76A-4753D7030C53}" dt="2023-03-16T08:17:07.290" v="360" actId="1076"/>
          <ac:spMkLst>
            <pc:docMk/>
            <pc:sldMk cId="247385961" sldId="1544"/>
            <ac:spMk id="7" creationId="{2918C95A-CA99-9782-1500-188862E87296}"/>
          </ac:spMkLst>
        </pc:spChg>
      </pc:sldChg>
      <pc:sldChg chg="new del">
        <pc:chgData name="郭晏誠" userId="e3219672-2777-4d19-8d82-f0c196fe9886" providerId="ADAL" clId="{A2722E8B-7E01-40EC-B76A-4753D7030C53}" dt="2023-03-15T08:51:48.521" v="99" actId="47"/>
        <pc:sldMkLst>
          <pc:docMk/>
          <pc:sldMk cId="1649250139" sldId="1544"/>
        </pc:sldMkLst>
      </pc:sldChg>
      <pc:sldChg chg="addSp modSp new mod">
        <pc:chgData name="郭晏誠" userId="e3219672-2777-4d19-8d82-f0c196fe9886" providerId="ADAL" clId="{A2722E8B-7E01-40EC-B76A-4753D7030C53}" dt="2023-03-16T08:20:14.650" v="529" actId="404"/>
        <pc:sldMkLst>
          <pc:docMk/>
          <pc:sldMk cId="4082980541" sldId="1545"/>
        </pc:sldMkLst>
        <pc:spChg chg="mod">
          <ac:chgData name="郭晏誠" userId="e3219672-2777-4d19-8d82-f0c196fe9886" providerId="ADAL" clId="{A2722E8B-7E01-40EC-B76A-4753D7030C53}" dt="2023-03-16T08:19:45.756" v="515"/>
          <ac:spMkLst>
            <pc:docMk/>
            <pc:sldMk cId="4082980541" sldId="1545"/>
            <ac:spMk id="2" creationId="{635BA8A0-B927-028D-87EA-07FF67B997FC}"/>
          </ac:spMkLst>
        </pc:spChg>
        <pc:spChg chg="mod">
          <ac:chgData name="郭晏誠" userId="e3219672-2777-4d19-8d82-f0c196fe9886" providerId="ADAL" clId="{A2722E8B-7E01-40EC-B76A-4753D7030C53}" dt="2023-03-16T08:20:14.650" v="529" actId="404"/>
          <ac:spMkLst>
            <pc:docMk/>
            <pc:sldMk cId="4082980541" sldId="1545"/>
            <ac:spMk id="3" creationId="{2B1FFCD6-BDF8-0AE4-7215-0D3E437431B2}"/>
          </ac:spMkLst>
        </pc:spChg>
        <pc:picChg chg="add mod">
          <ac:chgData name="郭晏誠" userId="e3219672-2777-4d19-8d82-f0c196fe9886" providerId="ADAL" clId="{A2722E8B-7E01-40EC-B76A-4753D7030C53}" dt="2023-03-16T08:19:51.014" v="518" actId="1076"/>
          <ac:picMkLst>
            <pc:docMk/>
            <pc:sldMk cId="4082980541" sldId="1545"/>
            <ac:picMk id="5" creationId="{0ECB89C2-DB73-C1D9-026E-BC6371C48AB9}"/>
          </ac:picMkLst>
        </pc:picChg>
      </pc:sldChg>
      <pc:sldChg chg="add del ord">
        <pc:chgData name="郭晏誠" userId="e3219672-2777-4d19-8d82-f0c196fe9886" providerId="ADAL" clId="{A2722E8B-7E01-40EC-B76A-4753D7030C53}" dt="2023-03-16T06:47:00.280" v="136" actId="47"/>
        <pc:sldMkLst>
          <pc:docMk/>
          <pc:sldMk cId="4284288498" sldId="1545"/>
        </pc:sldMkLst>
      </pc:sldChg>
      <pc:sldChg chg="addSp delSp modSp new mod">
        <pc:chgData name="郭晏誠" userId="e3219672-2777-4d19-8d82-f0c196fe9886" providerId="ADAL" clId="{A2722E8B-7E01-40EC-B76A-4753D7030C53}" dt="2023-03-16T08:24:26.259" v="748" actId="1076"/>
        <pc:sldMkLst>
          <pc:docMk/>
          <pc:sldMk cId="884045077" sldId="1546"/>
        </pc:sldMkLst>
        <pc:spChg chg="mod">
          <ac:chgData name="郭晏誠" userId="e3219672-2777-4d19-8d82-f0c196fe9886" providerId="ADAL" clId="{A2722E8B-7E01-40EC-B76A-4753D7030C53}" dt="2023-03-16T08:23:58.204" v="694" actId="20577"/>
          <ac:spMkLst>
            <pc:docMk/>
            <pc:sldMk cId="884045077" sldId="1546"/>
            <ac:spMk id="2" creationId="{2E963116-2855-B927-9947-B948B09C65F1}"/>
          </ac:spMkLst>
        </pc:spChg>
        <pc:spChg chg="mod">
          <ac:chgData name="郭晏誠" userId="e3219672-2777-4d19-8d82-f0c196fe9886" providerId="ADAL" clId="{A2722E8B-7E01-40EC-B76A-4753D7030C53}" dt="2023-03-16T08:24:20.684" v="745" actId="20577"/>
          <ac:spMkLst>
            <pc:docMk/>
            <pc:sldMk cId="884045077" sldId="1546"/>
            <ac:spMk id="3" creationId="{995E77A8-19EA-793C-407C-9D8A2B60B1A5}"/>
          </ac:spMkLst>
        </pc:spChg>
        <pc:spChg chg="add mod">
          <ac:chgData name="郭晏誠" userId="e3219672-2777-4d19-8d82-f0c196fe9886" providerId="ADAL" clId="{A2722E8B-7E01-40EC-B76A-4753D7030C53}" dt="2023-03-16T08:23:18.533" v="676" actId="164"/>
          <ac:spMkLst>
            <pc:docMk/>
            <pc:sldMk cId="884045077" sldId="1546"/>
            <ac:spMk id="5" creationId="{B4EF0B28-F17C-4F67-BE0E-FDF6F0BDD3EF}"/>
          </ac:spMkLst>
        </pc:spChg>
        <pc:spChg chg="add mod">
          <ac:chgData name="郭晏誠" userId="e3219672-2777-4d19-8d82-f0c196fe9886" providerId="ADAL" clId="{A2722E8B-7E01-40EC-B76A-4753D7030C53}" dt="2023-03-16T08:23:18.533" v="676" actId="164"/>
          <ac:spMkLst>
            <pc:docMk/>
            <pc:sldMk cId="884045077" sldId="1546"/>
            <ac:spMk id="6" creationId="{3B17F225-147A-F710-7ADA-E7470EBF3730}"/>
          </ac:spMkLst>
        </pc:spChg>
        <pc:spChg chg="add mod">
          <ac:chgData name="郭晏誠" userId="e3219672-2777-4d19-8d82-f0c196fe9886" providerId="ADAL" clId="{A2722E8B-7E01-40EC-B76A-4753D7030C53}" dt="2023-03-16T08:23:18.533" v="676" actId="164"/>
          <ac:spMkLst>
            <pc:docMk/>
            <pc:sldMk cId="884045077" sldId="1546"/>
            <ac:spMk id="7" creationId="{01636395-0803-7F4A-3C30-F3B662384DC4}"/>
          </ac:spMkLst>
        </pc:spChg>
        <pc:spChg chg="add mod">
          <ac:chgData name="郭晏誠" userId="e3219672-2777-4d19-8d82-f0c196fe9886" providerId="ADAL" clId="{A2722E8B-7E01-40EC-B76A-4753D7030C53}" dt="2023-03-16T08:23:18.533" v="676" actId="164"/>
          <ac:spMkLst>
            <pc:docMk/>
            <pc:sldMk cId="884045077" sldId="1546"/>
            <ac:spMk id="8" creationId="{3AE36C7E-060C-5CF4-C4C6-95ECBA307FF1}"/>
          </ac:spMkLst>
        </pc:spChg>
        <pc:spChg chg="add mod">
          <ac:chgData name="郭晏誠" userId="e3219672-2777-4d19-8d82-f0c196fe9886" providerId="ADAL" clId="{A2722E8B-7E01-40EC-B76A-4753D7030C53}" dt="2023-03-16T08:23:18.533" v="676" actId="164"/>
          <ac:spMkLst>
            <pc:docMk/>
            <pc:sldMk cId="884045077" sldId="1546"/>
            <ac:spMk id="9" creationId="{9F1BBC20-171A-77FB-ECF7-D04A30A292C7}"/>
          </ac:spMkLst>
        </pc:spChg>
        <pc:spChg chg="add mod">
          <ac:chgData name="郭晏誠" userId="e3219672-2777-4d19-8d82-f0c196fe9886" providerId="ADAL" clId="{A2722E8B-7E01-40EC-B76A-4753D7030C53}" dt="2023-03-16T08:23:18.533" v="676" actId="164"/>
          <ac:spMkLst>
            <pc:docMk/>
            <pc:sldMk cId="884045077" sldId="1546"/>
            <ac:spMk id="10" creationId="{4B238B69-8E9D-1B7F-7CD2-55816C2238A2}"/>
          </ac:spMkLst>
        </pc:spChg>
        <pc:spChg chg="add mod">
          <ac:chgData name="郭晏誠" userId="e3219672-2777-4d19-8d82-f0c196fe9886" providerId="ADAL" clId="{A2722E8B-7E01-40EC-B76A-4753D7030C53}" dt="2023-03-16T08:23:18.533" v="676" actId="164"/>
          <ac:spMkLst>
            <pc:docMk/>
            <pc:sldMk cId="884045077" sldId="1546"/>
            <ac:spMk id="11" creationId="{73652EA0-F6B9-FC7C-3F03-913EF6661533}"/>
          </ac:spMkLst>
        </pc:spChg>
        <pc:spChg chg="add mod">
          <ac:chgData name="郭晏誠" userId="e3219672-2777-4d19-8d82-f0c196fe9886" providerId="ADAL" clId="{A2722E8B-7E01-40EC-B76A-4753D7030C53}" dt="2023-03-16T08:23:18.533" v="676" actId="164"/>
          <ac:spMkLst>
            <pc:docMk/>
            <pc:sldMk cId="884045077" sldId="1546"/>
            <ac:spMk id="12" creationId="{4C16FEF1-9655-493C-8074-DF2420EA1E9F}"/>
          </ac:spMkLst>
        </pc:spChg>
        <pc:spChg chg="add mod">
          <ac:chgData name="郭晏誠" userId="e3219672-2777-4d19-8d82-f0c196fe9886" providerId="ADAL" clId="{A2722E8B-7E01-40EC-B76A-4753D7030C53}" dt="2023-03-16T08:23:18.533" v="676" actId="164"/>
          <ac:spMkLst>
            <pc:docMk/>
            <pc:sldMk cId="884045077" sldId="1546"/>
            <ac:spMk id="13" creationId="{96922019-C87D-0CA1-9AD3-16FCCA0DB477}"/>
          </ac:spMkLst>
        </pc:spChg>
        <pc:spChg chg="add mod">
          <ac:chgData name="郭晏誠" userId="e3219672-2777-4d19-8d82-f0c196fe9886" providerId="ADAL" clId="{A2722E8B-7E01-40EC-B76A-4753D7030C53}" dt="2023-03-16T08:23:18.533" v="676" actId="164"/>
          <ac:spMkLst>
            <pc:docMk/>
            <pc:sldMk cId="884045077" sldId="1546"/>
            <ac:spMk id="17" creationId="{1CF744CE-944B-287B-2FFC-C3774A8EC81B}"/>
          </ac:spMkLst>
        </pc:spChg>
        <pc:spChg chg="add mod">
          <ac:chgData name="郭晏誠" userId="e3219672-2777-4d19-8d82-f0c196fe9886" providerId="ADAL" clId="{A2722E8B-7E01-40EC-B76A-4753D7030C53}" dt="2023-03-16T08:23:18.533" v="676" actId="164"/>
          <ac:spMkLst>
            <pc:docMk/>
            <pc:sldMk cId="884045077" sldId="1546"/>
            <ac:spMk id="19" creationId="{DD57161D-0301-9235-E12C-38717D6FA6DA}"/>
          </ac:spMkLst>
        </pc:spChg>
        <pc:spChg chg="add mod">
          <ac:chgData name="郭晏誠" userId="e3219672-2777-4d19-8d82-f0c196fe9886" providerId="ADAL" clId="{A2722E8B-7E01-40EC-B76A-4753D7030C53}" dt="2023-03-16T08:23:18.533" v="676" actId="164"/>
          <ac:spMkLst>
            <pc:docMk/>
            <pc:sldMk cId="884045077" sldId="1546"/>
            <ac:spMk id="20" creationId="{B7FF551A-D23C-B0BF-0DD5-9A8D028BB45E}"/>
          </ac:spMkLst>
        </pc:spChg>
        <pc:spChg chg="add mod">
          <ac:chgData name="郭晏誠" userId="e3219672-2777-4d19-8d82-f0c196fe9886" providerId="ADAL" clId="{A2722E8B-7E01-40EC-B76A-4753D7030C53}" dt="2023-03-16T08:23:18.533" v="676" actId="164"/>
          <ac:spMkLst>
            <pc:docMk/>
            <pc:sldMk cId="884045077" sldId="1546"/>
            <ac:spMk id="21" creationId="{B94377CA-E9D5-619F-B7A5-E4033B1AD69E}"/>
          </ac:spMkLst>
        </pc:spChg>
        <pc:spChg chg="add mod">
          <ac:chgData name="郭晏誠" userId="e3219672-2777-4d19-8d82-f0c196fe9886" providerId="ADAL" clId="{A2722E8B-7E01-40EC-B76A-4753D7030C53}" dt="2023-03-16T08:23:18.533" v="676" actId="164"/>
          <ac:spMkLst>
            <pc:docMk/>
            <pc:sldMk cId="884045077" sldId="1546"/>
            <ac:spMk id="22" creationId="{0F959EA3-6213-C209-3054-63AD45E682EF}"/>
          </ac:spMkLst>
        </pc:spChg>
        <pc:spChg chg="add mod">
          <ac:chgData name="郭晏誠" userId="e3219672-2777-4d19-8d82-f0c196fe9886" providerId="ADAL" clId="{A2722E8B-7E01-40EC-B76A-4753D7030C53}" dt="2023-03-16T08:23:18.533" v="676" actId="164"/>
          <ac:spMkLst>
            <pc:docMk/>
            <pc:sldMk cId="884045077" sldId="1546"/>
            <ac:spMk id="23" creationId="{28BA767C-249A-D259-D73D-2452E89168A1}"/>
          </ac:spMkLst>
        </pc:spChg>
        <pc:spChg chg="add mod">
          <ac:chgData name="郭晏誠" userId="e3219672-2777-4d19-8d82-f0c196fe9886" providerId="ADAL" clId="{A2722E8B-7E01-40EC-B76A-4753D7030C53}" dt="2023-03-16T08:23:18.533" v="676" actId="164"/>
          <ac:spMkLst>
            <pc:docMk/>
            <pc:sldMk cId="884045077" sldId="1546"/>
            <ac:spMk id="24" creationId="{DE364225-C235-4C4D-DC6E-DF3B204E5198}"/>
          </ac:spMkLst>
        </pc:spChg>
        <pc:spChg chg="add mod">
          <ac:chgData name="郭晏誠" userId="e3219672-2777-4d19-8d82-f0c196fe9886" providerId="ADAL" clId="{A2722E8B-7E01-40EC-B76A-4753D7030C53}" dt="2023-03-16T08:23:18.533" v="676" actId="164"/>
          <ac:spMkLst>
            <pc:docMk/>
            <pc:sldMk cId="884045077" sldId="1546"/>
            <ac:spMk id="25" creationId="{96DC02DE-216A-12B8-7D5C-E497B15F8C6E}"/>
          </ac:spMkLst>
        </pc:spChg>
        <pc:spChg chg="add mod">
          <ac:chgData name="郭晏誠" userId="e3219672-2777-4d19-8d82-f0c196fe9886" providerId="ADAL" clId="{A2722E8B-7E01-40EC-B76A-4753D7030C53}" dt="2023-03-16T08:23:18.533" v="676" actId="164"/>
          <ac:spMkLst>
            <pc:docMk/>
            <pc:sldMk cId="884045077" sldId="1546"/>
            <ac:spMk id="26" creationId="{03825DA9-3474-2B11-C0B5-5D182DC9B93A}"/>
          </ac:spMkLst>
        </pc:spChg>
        <pc:spChg chg="add mod">
          <ac:chgData name="郭晏誠" userId="e3219672-2777-4d19-8d82-f0c196fe9886" providerId="ADAL" clId="{A2722E8B-7E01-40EC-B76A-4753D7030C53}" dt="2023-03-16T08:23:18.533" v="676" actId="164"/>
          <ac:spMkLst>
            <pc:docMk/>
            <pc:sldMk cId="884045077" sldId="1546"/>
            <ac:spMk id="28" creationId="{D318D32C-A9EF-E90A-CFB1-B1E1598183D9}"/>
          </ac:spMkLst>
        </pc:spChg>
        <pc:spChg chg="add mod">
          <ac:chgData name="郭晏誠" userId="e3219672-2777-4d19-8d82-f0c196fe9886" providerId="ADAL" clId="{A2722E8B-7E01-40EC-B76A-4753D7030C53}" dt="2023-03-16T08:23:18.533" v="676" actId="164"/>
          <ac:spMkLst>
            <pc:docMk/>
            <pc:sldMk cId="884045077" sldId="1546"/>
            <ac:spMk id="29" creationId="{8D6FCB2C-FAF1-E93A-1D57-8A351C006276}"/>
          </ac:spMkLst>
        </pc:spChg>
        <pc:spChg chg="add mod">
          <ac:chgData name="郭晏誠" userId="e3219672-2777-4d19-8d82-f0c196fe9886" providerId="ADAL" clId="{A2722E8B-7E01-40EC-B76A-4753D7030C53}" dt="2023-03-16T08:23:18.533" v="676" actId="164"/>
          <ac:spMkLst>
            <pc:docMk/>
            <pc:sldMk cId="884045077" sldId="1546"/>
            <ac:spMk id="30" creationId="{A1FAC4DB-8F18-55CD-435F-072E57EAD932}"/>
          </ac:spMkLst>
        </pc:spChg>
        <pc:spChg chg="add mod">
          <ac:chgData name="郭晏誠" userId="e3219672-2777-4d19-8d82-f0c196fe9886" providerId="ADAL" clId="{A2722E8B-7E01-40EC-B76A-4753D7030C53}" dt="2023-03-16T08:23:18.533" v="676" actId="164"/>
          <ac:spMkLst>
            <pc:docMk/>
            <pc:sldMk cId="884045077" sldId="1546"/>
            <ac:spMk id="31" creationId="{36EE85FB-8D28-85A1-0528-C933DFBD2BF1}"/>
          </ac:spMkLst>
        </pc:spChg>
        <pc:spChg chg="add mod">
          <ac:chgData name="郭晏誠" userId="e3219672-2777-4d19-8d82-f0c196fe9886" providerId="ADAL" clId="{A2722E8B-7E01-40EC-B76A-4753D7030C53}" dt="2023-03-16T08:23:18.533" v="676" actId="164"/>
          <ac:spMkLst>
            <pc:docMk/>
            <pc:sldMk cId="884045077" sldId="1546"/>
            <ac:spMk id="32" creationId="{999AA764-5AE4-F5B1-3BB8-B6AF335660D1}"/>
          </ac:spMkLst>
        </pc:spChg>
        <pc:spChg chg="add mod">
          <ac:chgData name="郭晏誠" userId="e3219672-2777-4d19-8d82-f0c196fe9886" providerId="ADAL" clId="{A2722E8B-7E01-40EC-B76A-4753D7030C53}" dt="2023-03-16T08:23:18.533" v="676" actId="164"/>
          <ac:spMkLst>
            <pc:docMk/>
            <pc:sldMk cId="884045077" sldId="1546"/>
            <ac:spMk id="62" creationId="{AE57FED2-27BC-D760-476F-EEA745BFE86E}"/>
          </ac:spMkLst>
        </pc:spChg>
        <pc:spChg chg="add mod">
          <ac:chgData name="郭晏誠" userId="e3219672-2777-4d19-8d82-f0c196fe9886" providerId="ADAL" clId="{A2722E8B-7E01-40EC-B76A-4753D7030C53}" dt="2023-03-16T08:23:18.533" v="676" actId="164"/>
          <ac:spMkLst>
            <pc:docMk/>
            <pc:sldMk cId="884045077" sldId="1546"/>
            <ac:spMk id="64" creationId="{47F9D877-2ABA-11F3-AC6F-228333E65ACA}"/>
          </ac:spMkLst>
        </pc:spChg>
        <pc:spChg chg="add mod">
          <ac:chgData name="郭晏誠" userId="e3219672-2777-4d19-8d82-f0c196fe9886" providerId="ADAL" clId="{A2722E8B-7E01-40EC-B76A-4753D7030C53}" dt="2023-03-16T08:23:18.533" v="676" actId="164"/>
          <ac:spMkLst>
            <pc:docMk/>
            <pc:sldMk cId="884045077" sldId="1546"/>
            <ac:spMk id="66" creationId="{124C5920-8D57-F477-F62F-D4E89BB9BFB0}"/>
          </ac:spMkLst>
        </pc:spChg>
        <pc:spChg chg="add mod">
          <ac:chgData name="郭晏誠" userId="e3219672-2777-4d19-8d82-f0c196fe9886" providerId="ADAL" clId="{A2722E8B-7E01-40EC-B76A-4753D7030C53}" dt="2023-03-16T08:23:18.533" v="676" actId="164"/>
          <ac:spMkLst>
            <pc:docMk/>
            <pc:sldMk cId="884045077" sldId="1546"/>
            <ac:spMk id="67" creationId="{B205F567-A400-D374-6144-8BE97ACF082F}"/>
          </ac:spMkLst>
        </pc:spChg>
        <pc:grpChg chg="add mod">
          <ac:chgData name="郭晏誠" userId="e3219672-2777-4d19-8d82-f0c196fe9886" providerId="ADAL" clId="{A2722E8B-7E01-40EC-B76A-4753D7030C53}" dt="2023-03-16T08:23:18.533" v="676" actId="164"/>
          <ac:grpSpMkLst>
            <pc:docMk/>
            <pc:sldMk cId="884045077" sldId="1546"/>
            <ac:grpSpMk id="14" creationId="{747259B3-758D-2493-FC88-9AE033D5DFED}"/>
          </ac:grpSpMkLst>
        </pc:grpChg>
        <pc:grpChg chg="add mod">
          <ac:chgData name="郭晏誠" userId="e3219672-2777-4d19-8d82-f0c196fe9886" providerId="ADAL" clId="{A2722E8B-7E01-40EC-B76A-4753D7030C53}" dt="2023-03-16T08:23:18.533" v="676" actId="164"/>
          <ac:grpSpMkLst>
            <pc:docMk/>
            <pc:sldMk cId="884045077" sldId="1546"/>
            <ac:grpSpMk id="33" creationId="{2D68C6DB-D3AA-E157-D6F1-EDF12B150E9F}"/>
          </ac:grpSpMkLst>
        </pc:grpChg>
        <pc:grpChg chg="add mod">
          <ac:chgData name="郭晏誠" userId="e3219672-2777-4d19-8d82-f0c196fe9886" providerId="ADAL" clId="{A2722E8B-7E01-40EC-B76A-4753D7030C53}" dt="2023-03-16T08:23:18.533" v="676" actId="164"/>
          <ac:grpSpMkLst>
            <pc:docMk/>
            <pc:sldMk cId="884045077" sldId="1546"/>
            <ac:grpSpMk id="36" creationId="{3EDBFCD3-BDEA-80B7-D783-86950493CC00}"/>
          </ac:grpSpMkLst>
        </pc:grpChg>
        <pc:grpChg chg="add mod">
          <ac:chgData name="郭晏誠" userId="e3219672-2777-4d19-8d82-f0c196fe9886" providerId="ADAL" clId="{A2722E8B-7E01-40EC-B76A-4753D7030C53}" dt="2023-03-16T08:23:18.533" v="676" actId="164"/>
          <ac:grpSpMkLst>
            <pc:docMk/>
            <pc:sldMk cId="884045077" sldId="1546"/>
            <ac:grpSpMk id="39" creationId="{D511B3EE-A8B3-DB5D-AD68-DC17FB17EF5D}"/>
          </ac:grpSpMkLst>
        </pc:grpChg>
        <pc:grpChg chg="add mod">
          <ac:chgData name="郭晏誠" userId="e3219672-2777-4d19-8d82-f0c196fe9886" providerId="ADAL" clId="{A2722E8B-7E01-40EC-B76A-4753D7030C53}" dt="2023-03-16T08:23:18.533" v="676" actId="164"/>
          <ac:grpSpMkLst>
            <pc:docMk/>
            <pc:sldMk cId="884045077" sldId="1546"/>
            <ac:grpSpMk id="42" creationId="{5808E86C-201E-E645-F814-26C76E283362}"/>
          </ac:grpSpMkLst>
        </pc:grpChg>
        <pc:grpChg chg="add mod">
          <ac:chgData name="郭晏誠" userId="e3219672-2777-4d19-8d82-f0c196fe9886" providerId="ADAL" clId="{A2722E8B-7E01-40EC-B76A-4753D7030C53}" dt="2023-03-16T08:23:18.533" v="676" actId="164"/>
          <ac:grpSpMkLst>
            <pc:docMk/>
            <pc:sldMk cId="884045077" sldId="1546"/>
            <ac:grpSpMk id="45" creationId="{BC1DB4B1-1FE5-3C2E-FB5C-1CB983DADAF9}"/>
          </ac:grpSpMkLst>
        </pc:grpChg>
        <pc:grpChg chg="add mod">
          <ac:chgData name="郭晏誠" userId="e3219672-2777-4d19-8d82-f0c196fe9886" providerId="ADAL" clId="{A2722E8B-7E01-40EC-B76A-4753D7030C53}" dt="2023-03-16T08:23:18.533" v="676" actId="164"/>
          <ac:grpSpMkLst>
            <pc:docMk/>
            <pc:sldMk cId="884045077" sldId="1546"/>
            <ac:grpSpMk id="48" creationId="{D73B661A-47BB-023A-6CFE-0E66D18DCF79}"/>
          </ac:grpSpMkLst>
        </pc:grpChg>
        <pc:grpChg chg="add mod">
          <ac:chgData name="郭晏誠" userId="e3219672-2777-4d19-8d82-f0c196fe9886" providerId="ADAL" clId="{A2722E8B-7E01-40EC-B76A-4753D7030C53}" dt="2023-03-16T08:23:18.533" v="676" actId="164"/>
          <ac:grpSpMkLst>
            <pc:docMk/>
            <pc:sldMk cId="884045077" sldId="1546"/>
            <ac:grpSpMk id="51" creationId="{308FE85F-7DD3-01E2-48F5-08FF8889D499}"/>
          </ac:grpSpMkLst>
        </pc:grpChg>
        <pc:grpChg chg="add mod">
          <ac:chgData name="郭晏誠" userId="e3219672-2777-4d19-8d82-f0c196fe9886" providerId="ADAL" clId="{A2722E8B-7E01-40EC-B76A-4753D7030C53}" dt="2023-03-16T08:23:18.533" v="676" actId="164"/>
          <ac:grpSpMkLst>
            <pc:docMk/>
            <pc:sldMk cId="884045077" sldId="1546"/>
            <ac:grpSpMk id="54" creationId="{38C63E6D-953E-81D5-CCF1-667798EAA803}"/>
          </ac:grpSpMkLst>
        </pc:grpChg>
        <pc:grpChg chg="add mod">
          <ac:chgData name="郭晏誠" userId="e3219672-2777-4d19-8d82-f0c196fe9886" providerId="ADAL" clId="{A2722E8B-7E01-40EC-B76A-4753D7030C53}" dt="2023-03-16T08:23:18.533" v="676" actId="164"/>
          <ac:grpSpMkLst>
            <pc:docMk/>
            <pc:sldMk cId="884045077" sldId="1546"/>
            <ac:grpSpMk id="57" creationId="{95AADA7C-BD66-1313-04D3-ADB521BA18AC}"/>
          </ac:grpSpMkLst>
        </pc:grpChg>
        <pc:grpChg chg="add del mod">
          <ac:chgData name="郭晏誠" userId="e3219672-2777-4d19-8d82-f0c196fe9886" providerId="ADAL" clId="{A2722E8B-7E01-40EC-B76A-4753D7030C53}" dt="2023-03-16T08:23:28.758" v="680" actId="478"/>
          <ac:grpSpMkLst>
            <pc:docMk/>
            <pc:sldMk cId="884045077" sldId="1546"/>
            <ac:grpSpMk id="68" creationId="{5066D657-75FB-FF1C-664B-3B03723D640A}"/>
          </ac:grpSpMkLst>
        </pc:grpChg>
        <pc:picChg chg="add mod ord">
          <ac:chgData name="郭晏誠" userId="e3219672-2777-4d19-8d82-f0c196fe9886" providerId="ADAL" clId="{A2722E8B-7E01-40EC-B76A-4753D7030C53}" dt="2023-03-16T08:24:26.259" v="748" actId="1076"/>
          <ac:picMkLst>
            <pc:docMk/>
            <pc:sldMk cId="884045077" sldId="1546"/>
            <ac:picMk id="70" creationId="{A413A557-0B10-8C3D-E449-76B6EEFC81A7}"/>
          </ac:picMkLst>
        </pc:picChg>
        <pc:cxnChg chg="mod">
          <ac:chgData name="郭晏誠" userId="e3219672-2777-4d19-8d82-f0c196fe9886" providerId="ADAL" clId="{A2722E8B-7E01-40EC-B76A-4753D7030C53}" dt="2023-03-16T08:23:14.362" v="675"/>
          <ac:cxnSpMkLst>
            <pc:docMk/>
            <pc:sldMk cId="884045077" sldId="1546"/>
            <ac:cxnSpMk id="15" creationId="{E7FE00D5-CD94-636B-1D20-DAA5A83A3209}"/>
          </ac:cxnSpMkLst>
        </pc:cxnChg>
        <pc:cxnChg chg="mod">
          <ac:chgData name="郭晏誠" userId="e3219672-2777-4d19-8d82-f0c196fe9886" providerId="ADAL" clId="{A2722E8B-7E01-40EC-B76A-4753D7030C53}" dt="2023-03-16T08:23:14.362" v="675"/>
          <ac:cxnSpMkLst>
            <pc:docMk/>
            <pc:sldMk cId="884045077" sldId="1546"/>
            <ac:cxnSpMk id="16" creationId="{1BC9C535-CD1B-EDCB-D0F4-E178F0527E42}"/>
          </ac:cxnSpMkLst>
        </pc:cxnChg>
        <pc:cxnChg chg="add mod">
          <ac:chgData name="郭晏誠" userId="e3219672-2777-4d19-8d82-f0c196fe9886" providerId="ADAL" clId="{A2722E8B-7E01-40EC-B76A-4753D7030C53}" dt="2023-03-16T08:23:18.533" v="676" actId="164"/>
          <ac:cxnSpMkLst>
            <pc:docMk/>
            <pc:sldMk cId="884045077" sldId="1546"/>
            <ac:cxnSpMk id="18" creationId="{5B2A6845-E1D0-C4C5-7572-57AB687D5AB4}"/>
          </ac:cxnSpMkLst>
        </pc:cxnChg>
        <pc:cxnChg chg="add mod">
          <ac:chgData name="郭晏誠" userId="e3219672-2777-4d19-8d82-f0c196fe9886" providerId="ADAL" clId="{A2722E8B-7E01-40EC-B76A-4753D7030C53}" dt="2023-03-16T08:23:18.533" v="676" actId="164"/>
          <ac:cxnSpMkLst>
            <pc:docMk/>
            <pc:sldMk cId="884045077" sldId="1546"/>
            <ac:cxnSpMk id="27" creationId="{4DF15D58-C6CB-6DD9-A2EE-B418D8E4BAC1}"/>
          </ac:cxnSpMkLst>
        </pc:cxnChg>
        <pc:cxnChg chg="mod">
          <ac:chgData name="郭晏誠" userId="e3219672-2777-4d19-8d82-f0c196fe9886" providerId="ADAL" clId="{A2722E8B-7E01-40EC-B76A-4753D7030C53}" dt="2023-03-16T08:23:14.362" v="675"/>
          <ac:cxnSpMkLst>
            <pc:docMk/>
            <pc:sldMk cId="884045077" sldId="1546"/>
            <ac:cxnSpMk id="34" creationId="{B88812B9-CEEE-DAC0-0FD6-84FBDF4F34EB}"/>
          </ac:cxnSpMkLst>
        </pc:cxnChg>
        <pc:cxnChg chg="mod">
          <ac:chgData name="郭晏誠" userId="e3219672-2777-4d19-8d82-f0c196fe9886" providerId="ADAL" clId="{A2722E8B-7E01-40EC-B76A-4753D7030C53}" dt="2023-03-16T08:23:14.362" v="675"/>
          <ac:cxnSpMkLst>
            <pc:docMk/>
            <pc:sldMk cId="884045077" sldId="1546"/>
            <ac:cxnSpMk id="35" creationId="{B519F84E-94FE-DD20-2627-9DD9544B15D8}"/>
          </ac:cxnSpMkLst>
        </pc:cxnChg>
        <pc:cxnChg chg="mod">
          <ac:chgData name="郭晏誠" userId="e3219672-2777-4d19-8d82-f0c196fe9886" providerId="ADAL" clId="{A2722E8B-7E01-40EC-B76A-4753D7030C53}" dt="2023-03-16T08:23:14.362" v="675"/>
          <ac:cxnSpMkLst>
            <pc:docMk/>
            <pc:sldMk cId="884045077" sldId="1546"/>
            <ac:cxnSpMk id="37" creationId="{ABD884F8-71FE-EFEE-8F5D-A2D69E0927E7}"/>
          </ac:cxnSpMkLst>
        </pc:cxnChg>
        <pc:cxnChg chg="mod">
          <ac:chgData name="郭晏誠" userId="e3219672-2777-4d19-8d82-f0c196fe9886" providerId="ADAL" clId="{A2722E8B-7E01-40EC-B76A-4753D7030C53}" dt="2023-03-16T08:23:14.362" v="675"/>
          <ac:cxnSpMkLst>
            <pc:docMk/>
            <pc:sldMk cId="884045077" sldId="1546"/>
            <ac:cxnSpMk id="38" creationId="{C9E96108-1F3F-BE54-2D62-D6F2AD408DC4}"/>
          </ac:cxnSpMkLst>
        </pc:cxnChg>
        <pc:cxnChg chg="mod">
          <ac:chgData name="郭晏誠" userId="e3219672-2777-4d19-8d82-f0c196fe9886" providerId="ADAL" clId="{A2722E8B-7E01-40EC-B76A-4753D7030C53}" dt="2023-03-16T08:23:14.362" v="675"/>
          <ac:cxnSpMkLst>
            <pc:docMk/>
            <pc:sldMk cId="884045077" sldId="1546"/>
            <ac:cxnSpMk id="40" creationId="{E0105001-6EDC-A27B-DFB0-6464E71DF6DA}"/>
          </ac:cxnSpMkLst>
        </pc:cxnChg>
        <pc:cxnChg chg="mod">
          <ac:chgData name="郭晏誠" userId="e3219672-2777-4d19-8d82-f0c196fe9886" providerId="ADAL" clId="{A2722E8B-7E01-40EC-B76A-4753D7030C53}" dt="2023-03-16T08:23:14.362" v="675"/>
          <ac:cxnSpMkLst>
            <pc:docMk/>
            <pc:sldMk cId="884045077" sldId="1546"/>
            <ac:cxnSpMk id="41" creationId="{D88F845A-081D-0614-3D80-8BFF5D3E142C}"/>
          </ac:cxnSpMkLst>
        </pc:cxnChg>
        <pc:cxnChg chg="mod">
          <ac:chgData name="郭晏誠" userId="e3219672-2777-4d19-8d82-f0c196fe9886" providerId="ADAL" clId="{A2722E8B-7E01-40EC-B76A-4753D7030C53}" dt="2023-03-16T08:23:14.362" v="675"/>
          <ac:cxnSpMkLst>
            <pc:docMk/>
            <pc:sldMk cId="884045077" sldId="1546"/>
            <ac:cxnSpMk id="43" creationId="{5DF6B1C2-44D5-EB9F-D6E3-A3421217571E}"/>
          </ac:cxnSpMkLst>
        </pc:cxnChg>
        <pc:cxnChg chg="mod">
          <ac:chgData name="郭晏誠" userId="e3219672-2777-4d19-8d82-f0c196fe9886" providerId="ADAL" clId="{A2722E8B-7E01-40EC-B76A-4753D7030C53}" dt="2023-03-16T08:23:14.362" v="675"/>
          <ac:cxnSpMkLst>
            <pc:docMk/>
            <pc:sldMk cId="884045077" sldId="1546"/>
            <ac:cxnSpMk id="44" creationId="{02DE2417-6254-FDAF-4108-5CE8B11922C6}"/>
          </ac:cxnSpMkLst>
        </pc:cxnChg>
        <pc:cxnChg chg="mod">
          <ac:chgData name="郭晏誠" userId="e3219672-2777-4d19-8d82-f0c196fe9886" providerId="ADAL" clId="{A2722E8B-7E01-40EC-B76A-4753D7030C53}" dt="2023-03-16T08:23:14.362" v="675"/>
          <ac:cxnSpMkLst>
            <pc:docMk/>
            <pc:sldMk cId="884045077" sldId="1546"/>
            <ac:cxnSpMk id="46" creationId="{D04F17F2-5101-C8A2-4D90-D6EC9AC2DE87}"/>
          </ac:cxnSpMkLst>
        </pc:cxnChg>
        <pc:cxnChg chg="mod">
          <ac:chgData name="郭晏誠" userId="e3219672-2777-4d19-8d82-f0c196fe9886" providerId="ADAL" clId="{A2722E8B-7E01-40EC-B76A-4753D7030C53}" dt="2023-03-16T08:23:14.362" v="675"/>
          <ac:cxnSpMkLst>
            <pc:docMk/>
            <pc:sldMk cId="884045077" sldId="1546"/>
            <ac:cxnSpMk id="47" creationId="{A1DA49B3-C88C-7747-1CDA-40D33E47A4C6}"/>
          </ac:cxnSpMkLst>
        </pc:cxnChg>
        <pc:cxnChg chg="mod">
          <ac:chgData name="郭晏誠" userId="e3219672-2777-4d19-8d82-f0c196fe9886" providerId="ADAL" clId="{A2722E8B-7E01-40EC-B76A-4753D7030C53}" dt="2023-03-16T08:23:14.362" v="675"/>
          <ac:cxnSpMkLst>
            <pc:docMk/>
            <pc:sldMk cId="884045077" sldId="1546"/>
            <ac:cxnSpMk id="49" creationId="{513ECB2A-5A24-452D-E2EC-03AE37381033}"/>
          </ac:cxnSpMkLst>
        </pc:cxnChg>
        <pc:cxnChg chg="mod">
          <ac:chgData name="郭晏誠" userId="e3219672-2777-4d19-8d82-f0c196fe9886" providerId="ADAL" clId="{A2722E8B-7E01-40EC-B76A-4753D7030C53}" dt="2023-03-16T08:23:14.362" v="675"/>
          <ac:cxnSpMkLst>
            <pc:docMk/>
            <pc:sldMk cId="884045077" sldId="1546"/>
            <ac:cxnSpMk id="50" creationId="{941131EB-1A55-7FE1-324F-BE4E933822F8}"/>
          </ac:cxnSpMkLst>
        </pc:cxnChg>
        <pc:cxnChg chg="mod">
          <ac:chgData name="郭晏誠" userId="e3219672-2777-4d19-8d82-f0c196fe9886" providerId="ADAL" clId="{A2722E8B-7E01-40EC-B76A-4753D7030C53}" dt="2023-03-16T08:23:14.362" v="675"/>
          <ac:cxnSpMkLst>
            <pc:docMk/>
            <pc:sldMk cId="884045077" sldId="1546"/>
            <ac:cxnSpMk id="52" creationId="{805D8759-000A-5FDD-F9AF-D93B2AF76EA4}"/>
          </ac:cxnSpMkLst>
        </pc:cxnChg>
        <pc:cxnChg chg="mod">
          <ac:chgData name="郭晏誠" userId="e3219672-2777-4d19-8d82-f0c196fe9886" providerId="ADAL" clId="{A2722E8B-7E01-40EC-B76A-4753D7030C53}" dt="2023-03-16T08:23:14.362" v="675"/>
          <ac:cxnSpMkLst>
            <pc:docMk/>
            <pc:sldMk cId="884045077" sldId="1546"/>
            <ac:cxnSpMk id="53" creationId="{775C4AEB-BFF0-6FEF-E047-238FBA8A8E3A}"/>
          </ac:cxnSpMkLst>
        </pc:cxnChg>
        <pc:cxnChg chg="mod">
          <ac:chgData name="郭晏誠" userId="e3219672-2777-4d19-8d82-f0c196fe9886" providerId="ADAL" clId="{A2722E8B-7E01-40EC-B76A-4753D7030C53}" dt="2023-03-16T08:23:14.362" v="675"/>
          <ac:cxnSpMkLst>
            <pc:docMk/>
            <pc:sldMk cId="884045077" sldId="1546"/>
            <ac:cxnSpMk id="55" creationId="{BEB4105C-0E25-9488-66F0-ADFBF35B329F}"/>
          </ac:cxnSpMkLst>
        </pc:cxnChg>
        <pc:cxnChg chg="mod">
          <ac:chgData name="郭晏誠" userId="e3219672-2777-4d19-8d82-f0c196fe9886" providerId="ADAL" clId="{A2722E8B-7E01-40EC-B76A-4753D7030C53}" dt="2023-03-16T08:23:14.362" v="675"/>
          <ac:cxnSpMkLst>
            <pc:docMk/>
            <pc:sldMk cId="884045077" sldId="1546"/>
            <ac:cxnSpMk id="56" creationId="{59742324-C3D7-B747-E813-633A943DCAED}"/>
          </ac:cxnSpMkLst>
        </pc:cxnChg>
        <pc:cxnChg chg="mod">
          <ac:chgData name="郭晏誠" userId="e3219672-2777-4d19-8d82-f0c196fe9886" providerId="ADAL" clId="{A2722E8B-7E01-40EC-B76A-4753D7030C53}" dt="2023-03-16T08:23:14.362" v="675"/>
          <ac:cxnSpMkLst>
            <pc:docMk/>
            <pc:sldMk cId="884045077" sldId="1546"/>
            <ac:cxnSpMk id="58" creationId="{1D14D87F-82BE-D0D9-AAEF-08E56A70E23C}"/>
          </ac:cxnSpMkLst>
        </pc:cxnChg>
        <pc:cxnChg chg="mod">
          <ac:chgData name="郭晏誠" userId="e3219672-2777-4d19-8d82-f0c196fe9886" providerId="ADAL" clId="{A2722E8B-7E01-40EC-B76A-4753D7030C53}" dt="2023-03-16T08:23:14.362" v="675"/>
          <ac:cxnSpMkLst>
            <pc:docMk/>
            <pc:sldMk cId="884045077" sldId="1546"/>
            <ac:cxnSpMk id="59" creationId="{640A1934-465E-4709-F793-ECF3625165A1}"/>
          </ac:cxnSpMkLst>
        </pc:cxnChg>
        <pc:cxnChg chg="add mod">
          <ac:chgData name="郭晏誠" userId="e3219672-2777-4d19-8d82-f0c196fe9886" providerId="ADAL" clId="{A2722E8B-7E01-40EC-B76A-4753D7030C53}" dt="2023-03-16T08:23:18.533" v="676" actId="164"/>
          <ac:cxnSpMkLst>
            <pc:docMk/>
            <pc:sldMk cId="884045077" sldId="1546"/>
            <ac:cxnSpMk id="60" creationId="{B1F09EA8-5D81-1DE8-C5C7-90FCEA84748D}"/>
          </ac:cxnSpMkLst>
        </pc:cxnChg>
        <pc:cxnChg chg="add mod">
          <ac:chgData name="郭晏誠" userId="e3219672-2777-4d19-8d82-f0c196fe9886" providerId="ADAL" clId="{A2722E8B-7E01-40EC-B76A-4753D7030C53}" dt="2023-03-16T08:23:18.533" v="676" actId="164"/>
          <ac:cxnSpMkLst>
            <pc:docMk/>
            <pc:sldMk cId="884045077" sldId="1546"/>
            <ac:cxnSpMk id="61" creationId="{93EFDC6B-87AC-3A93-9326-4BBCFE3057C9}"/>
          </ac:cxnSpMkLst>
        </pc:cxnChg>
        <pc:cxnChg chg="add mod">
          <ac:chgData name="郭晏誠" userId="e3219672-2777-4d19-8d82-f0c196fe9886" providerId="ADAL" clId="{A2722E8B-7E01-40EC-B76A-4753D7030C53}" dt="2023-03-16T08:23:18.533" v="676" actId="164"/>
          <ac:cxnSpMkLst>
            <pc:docMk/>
            <pc:sldMk cId="884045077" sldId="1546"/>
            <ac:cxnSpMk id="63" creationId="{4466C772-DE8D-BF89-5BD2-1C7DE4E4A7F0}"/>
          </ac:cxnSpMkLst>
        </pc:cxnChg>
        <pc:cxnChg chg="add mod">
          <ac:chgData name="郭晏誠" userId="e3219672-2777-4d19-8d82-f0c196fe9886" providerId="ADAL" clId="{A2722E8B-7E01-40EC-B76A-4753D7030C53}" dt="2023-03-16T08:23:18.533" v="676" actId="164"/>
          <ac:cxnSpMkLst>
            <pc:docMk/>
            <pc:sldMk cId="884045077" sldId="1546"/>
            <ac:cxnSpMk id="65" creationId="{1D01D3BF-5F5D-574A-946E-48CC10F76050}"/>
          </ac:cxnSpMkLst>
        </pc:cxnChg>
      </pc:sldChg>
      <pc:sldChg chg="addSp delSp modSp new mod ord">
        <pc:chgData name="郭晏誠" userId="e3219672-2777-4d19-8d82-f0c196fe9886" providerId="ADAL" clId="{A2722E8B-7E01-40EC-B76A-4753D7030C53}" dt="2023-03-16T08:25:39.111" v="855"/>
        <pc:sldMkLst>
          <pc:docMk/>
          <pc:sldMk cId="3377404324" sldId="1547"/>
        </pc:sldMkLst>
        <pc:spChg chg="mod">
          <ac:chgData name="郭晏誠" userId="e3219672-2777-4d19-8d82-f0c196fe9886" providerId="ADAL" clId="{A2722E8B-7E01-40EC-B76A-4753D7030C53}" dt="2023-03-16T08:25:15.641" v="828" actId="20577"/>
          <ac:spMkLst>
            <pc:docMk/>
            <pc:sldMk cId="3377404324" sldId="1547"/>
            <ac:spMk id="2" creationId="{6781C8F5-039B-6468-0F60-B40FE35D1B45}"/>
          </ac:spMkLst>
        </pc:spChg>
        <pc:spChg chg="add del mod">
          <ac:chgData name="郭晏誠" userId="e3219672-2777-4d19-8d82-f0c196fe9886" providerId="ADAL" clId="{A2722E8B-7E01-40EC-B76A-4753D7030C53}" dt="2023-03-16T08:25:32.198" v="853" actId="20577"/>
          <ac:spMkLst>
            <pc:docMk/>
            <pc:sldMk cId="3377404324" sldId="1547"/>
            <ac:spMk id="3" creationId="{21FD6832-7C02-AD7A-4A28-FF6EF6F70B0C}"/>
          </ac:spMkLst>
        </pc:spChg>
        <pc:picChg chg="add del mod">
          <ac:chgData name="郭晏誠" userId="e3219672-2777-4d19-8d82-f0c196fe9886" providerId="ADAL" clId="{A2722E8B-7E01-40EC-B76A-4753D7030C53}" dt="2023-03-16T08:24:40.698" v="754"/>
          <ac:picMkLst>
            <pc:docMk/>
            <pc:sldMk cId="3377404324" sldId="1547"/>
            <ac:picMk id="5" creationId="{9149D7FB-E537-3BFE-F7C6-1EDC496637B6}"/>
          </ac:picMkLst>
        </pc:picChg>
        <pc:picChg chg="add del mod">
          <ac:chgData name="郭晏誠" userId="e3219672-2777-4d19-8d82-f0c196fe9886" providerId="ADAL" clId="{A2722E8B-7E01-40EC-B76A-4753D7030C53}" dt="2023-03-16T08:25:21.863" v="834" actId="478"/>
          <ac:picMkLst>
            <pc:docMk/>
            <pc:sldMk cId="3377404324" sldId="1547"/>
            <ac:picMk id="6" creationId="{87DB6E7A-44B3-53D1-3081-F4E0ED2D390F}"/>
          </ac:picMkLst>
        </pc:picChg>
        <pc:picChg chg="add mod">
          <ac:chgData name="郭晏誠" userId="e3219672-2777-4d19-8d82-f0c196fe9886" providerId="ADAL" clId="{A2722E8B-7E01-40EC-B76A-4753D7030C53}" dt="2023-03-16T08:25:25.861" v="837" actId="14100"/>
          <ac:picMkLst>
            <pc:docMk/>
            <pc:sldMk cId="3377404324" sldId="1547"/>
            <ac:picMk id="7" creationId="{88F74ABE-6760-DB99-7943-D57B0443302C}"/>
          </ac:picMkLst>
        </pc:picChg>
      </pc:sldChg>
      <pc:sldChg chg="add">
        <pc:chgData name="郭晏誠" userId="e3219672-2777-4d19-8d82-f0c196fe9886" providerId="ADAL" clId="{A2722E8B-7E01-40EC-B76A-4753D7030C53}" dt="2023-03-16T08:25:10.458" v="823"/>
        <pc:sldMkLst>
          <pc:docMk/>
          <pc:sldMk cId="1014409470" sldId="1548"/>
        </pc:sldMkLst>
      </pc:sldChg>
      <pc:sldChg chg="addSp delSp modSp add mod">
        <pc:chgData name="郭晏誠" userId="e3219672-2777-4d19-8d82-f0c196fe9886" providerId="ADAL" clId="{A2722E8B-7E01-40EC-B76A-4753D7030C53}" dt="2023-03-16T08:26:32.062" v="947" actId="1076"/>
        <pc:sldMkLst>
          <pc:docMk/>
          <pc:sldMk cId="988308219" sldId="1549"/>
        </pc:sldMkLst>
        <pc:spChg chg="mod">
          <ac:chgData name="郭晏誠" userId="e3219672-2777-4d19-8d82-f0c196fe9886" providerId="ADAL" clId="{A2722E8B-7E01-40EC-B76A-4753D7030C53}" dt="2023-03-16T08:25:46.637" v="877" actId="20577"/>
          <ac:spMkLst>
            <pc:docMk/>
            <pc:sldMk cId="988308219" sldId="1549"/>
            <ac:spMk id="2" creationId="{6781C8F5-039B-6468-0F60-B40FE35D1B45}"/>
          </ac:spMkLst>
        </pc:spChg>
        <pc:spChg chg="mod">
          <ac:chgData name="郭晏誠" userId="e3219672-2777-4d19-8d82-f0c196fe9886" providerId="ADAL" clId="{A2722E8B-7E01-40EC-B76A-4753D7030C53}" dt="2023-03-16T08:26:28.411" v="945" actId="20577"/>
          <ac:spMkLst>
            <pc:docMk/>
            <pc:sldMk cId="988308219" sldId="1549"/>
            <ac:spMk id="3" creationId="{21FD6832-7C02-AD7A-4A28-FF6EF6F70B0C}"/>
          </ac:spMkLst>
        </pc:spChg>
        <pc:picChg chg="add mod">
          <ac:chgData name="郭晏誠" userId="e3219672-2777-4d19-8d82-f0c196fe9886" providerId="ADAL" clId="{A2722E8B-7E01-40EC-B76A-4753D7030C53}" dt="2023-03-16T08:26:32.062" v="947" actId="1076"/>
          <ac:picMkLst>
            <pc:docMk/>
            <pc:sldMk cId="988308219" sldId="1549"/>
            <ac:picMk id="5" creationId="{75EDBD49-90F8-47E6-5572-FF7E38799566}"/>
          </ac:picMkLst>
        </pc:picChg>
        <pc:picChg chg="del">
          <ac:chgData name="郭晏誠" userId="e3219672-2777-4d19-8d82-f0c196fe9886" providerId="ADAL" clId="{A2722E8B-7E01-40EC-B76A-4753D7030C53}" dt="2023-03-16T08:25:48.121" v="878" actId="478"/>
          <ac:picMkLst>
            <pc:docMk/>
            <pc:sldMk cId="988308219" sldId="1549"/>
            <ac:picMk id="7" creationId="{88F74ABE-6760-DB99-7943-D57B0443302C}"/>
          </ac:picMkLst>
        </pc:picChg>
      </pc:sldChg>
      <pc:sldChg chg="addSp modSp new mod">
        <pc:chgData name="郭晏誠" userId="e3219672-2777-4d19-8d82-f0c196fe9886" providerId="ADAL" clId="{A2722E8B-7E01-40EC-B76A-4753D7030C53}" dt="2023-03-16T08:27:11.318" v="983" actId="20577"/>
        <pc:sldMkLst>
          <pc:docMk/>
          <pc:sldMk cId="904693784" sldId="1550"/>
        </pc:sldMkLst>
        <pc:spChg chg="mod">
          <ac:chgData name="郭晏誠" userId="e3219672-2777-4d19-8d82-f0c196fe9886" providerId="ADAL" clId="{A2722E8B-7E01-40EC-B76A-4753D7030C53}" dt="2023-03-16T08:26:40.734" v="949"/>
          <ac:spMkLst>
            <pc:docMk/>
            <pc:sldMk cId="904693784" sldId="1550"/>
            <ac:spMk id="2" creationId="{3F91B750-3369-E994-0355-5810AF4FC873}"/>
          </ac:spMkLst>
        </pc:spChg>
        <pc:spChg chg="mod">
          <ac:chgData name="郭晏誠" userId="e3219672-2777-4d19-8d82-f0c196fe9886" providerId="ADAL" clId="{A2722E8B-7E01-40EC-B76A-4753D7030C53}" dt="2023-03-16T08:27:11.318" v="983" actId="20577"/>
          <ac:spMkLst>
            <pc:docMk/>
            <pc:sldMk cId="904693784" sldId="1550"/>
            <ac:spMk id="3" creationId="{D7176749-C33D-766A-952A-21055A6F1820}"/>
          </ac:spMkLst>
        </pc:spChg>
        <pc:picChg chg="add mod">
          <ac:chgData name="郭晏誠" userId="e3219672-2777-4d19-8d82-f0c196fe9886" providerId="ADAL" clId="{A2722E8B-7E01-40EC-B76A-4753D7030C53}" dt="2023-03-16T08:27:01.949" v="952" actId="1076"/>
          <ac:picMkLst>
            <pc:docMk/>
            <pc:sldMk cId="904693784" sldId="1550"/>
            <ac:picMk id="6" creationId="{7FE6E4B4-3AE3-B2B1-6E7C-037FE757E360}"/>
          </ac:picMkLst>
        </pc:picChg>
      </pc:sldChg>
      <pc:sldChg chg="addSp delSp modSp new mod">
        <pc:chgData name="郭晏誠" userId="e3219672-2777-4d19-8d82-f0c196fe9886" providerId="ADAL" clId="{A2722E8B-7E01-40EC-B76A-4753D7030C53}" dt="2023-03-16T08:28:01.643" v="1049" actId="20577"/>
        <pc:sldMkLst>
          <pc:docMk/>
          <pc:sldMk cId="3369325873" sldId="1551"/>
        </pc:sldMkLst>
        <pc:spChg chg="mod">
          <ac:chgData name="郭晏誠" userId="e3219672-2777-4d19-8d82-f0c196fe9886" providerId="ADAL" clId="{A2722E8B-7E01-40EC-B76A-4753D7030C53}" dt="2023-03-16T08:27:44.897" v="1008" actId="20577"/>
          <ac:spMkLst>
            <pc:docMk/>
            <pc:sldMk cId="3369325873" sldId="1551"/>
            <ac:spMk id="2" creationId="{67CF1941-0520-2A6F-AEF8-2322BB3E4FDF}"/>
          </ac:spMkLst>
        </pc:spChg>
        <pc:spChg chg="del">
          <ac:chgData name="郭晏誠" userId="e3219672-2777-4d19-8d82-f0c196fe9886" providerId="ADAL" clId="{A2722E8B-7E01-40EC-B76A-4753D7030C53}" dt="2023-03-16T08:27:35.321" v="991"/>
          <ac:spMkLst>
            <pc:docMk/>
            <pc:sldMk cId="3369325873" sldId="1551"/>
            <ac:spMk id="3" creationId="{BD439BD3-E70D-3E6C-9575-6A528496D25A}"/>
          </ac:spMkLst>
        </pc:spChg>
        <pc:spChg chg="add del mod">
          <ac:chgData name="郭晏誠" userId="e3219672-2777-4d19-8d82-f0c196fe9886" providerId="ADAL" clId="{A2722E8B-7E01-40EC-B76A-4753D7030C53}" dt="2023-03-16T08:27:31.887" v="990"/>
          <ac:spMkLst>
            <pc:docMk/>
            <pc:sldMk cId="3369325873" sldId="1551"/>
            <ac:spMk id="7" creationId="{1356686F-71E6-3EB5-5C19-6ADDDA420CD5}"/>
          </ac:spMkLst>
        </pc:spChg>
        <pc:spChg chg="add del mod">
          <ac:chgData name="郭晏誠" userId="e3219672-2777-4d19-8d82-f0c196fe9886" providerId="ADAL" clId="{A2722E8B-7E01-40EC-B76A-4753D7030C53}" dt="2023-03-16T08:27:31.887" v="990"/>
          <ac:spMkLst>
            <pc:docMk/>
            <pc:sldMk cId="3369325873" sldId="1551"/>
            <ac:spMk id="12" creationId="{BB720AE6-C8A9-2608-9745-8EF95EDCEADD}"/>
          </ac:spMkLst>
        </pc:spChg>
        <pc:spChg chg="add del mod">
          <ac:chgData name="郭晏誠" userId="e3219672-2777-4d19-8d82-f0c196fe9886" providerId="ADAL" clId="{A2722E8B-7E01-40EC-B76A-4753D7030C53}" dt="2023-03-16T08:27:31.887" v="990"/>
          <ac:spMkLst>
            <pc:docMk/>
            <pc:sldMk cId="3369325873" sldId="1551"/>
            <ac:spMk id="14" creationId="{4366EBC0-7482-B396-85B3-CAB9204EC35E}"/>
          </ac:spMkLst>
        </pc:spChg>
        <pc:spChg chg="add del mod">
          <ac:chgData name="郭晏誠" userId="e3219672-2777-4d19-8d82-f0c196fe9886" providerId="ADAL" clId="{A2722E8B-7E01-40EC-B76A-4753D7030C53}" dt="2023-03-16T08:27:31.887" v="990"/>
          <ac:spMkLst>
            <pc:docMk/>
            <pc:sldMk cId="3369325873" sldId="1551"/>
            <ac:spMk id="18" creationId="{3182585F-CEED-F397-E0DF-AE944404AD47}"/>
          </ac:spMkLst>
        </pc:spChg>
        <pc:spChg chg="add del mod">
          <ac:chgData name="郭晏誠" userId="e3219672-2777-4d19-8d82-f0c196fe9886" providerId="ADAL" clId="{A2722E8B-7E01-40EC-B76A-4753D7030C53}" dt="2023-03-16T08:27:31.887" v="990"/>
          <ac:spMkLst>
            <pc:docMk/>
            <pc:sldMk cId="3369325873" sldId="1551"/>
            <ac:spMk id="19" creationId="{8C4587BA-1A03-0D19-3327-5F96E6CC1B8E}"/>
          </ac:spMkLst>
        </pc:spChg>
        <pc:spChg chg="add del mod">
          <ac:chgData name="郭晏誠" userId="e3219672-2777-4d19-8d82-f0c196fe9886" providerId="ADAL" clId="{A2722E8B-7E01-40EC-B76A-4753D7030C53}" dt="2023-03-16T08:27:31.887" v="990"/>
          <ac:spMkLst>
            <pc:docMk/>
            <pc:sldMk cId="3369325873" sldId="1551"/>
            <ac:spMk id="20" creationId="{CB3EE297-3CFA-16FC-66E3-C628D2604023}"/>
          </ac:spMkLst>
        </pc:spChg>
        <pc:spChg chg="add del mod">
          <ac:chgData name="郭晏誠" userId="e3219672-2777-4d19-8d82-f0c196fe9886" providerId="ADAL" clId="{A2722E8B-7E01-40EC-B76A-4753D7030C53}" dt="2023-03-16T08:27:31.887" v="990"/>
          <ac:spMkLst>
            <pc:docMk/>
            <pc:sldMk cId="3369325873" sldId="1551"/>
            <ac:spMk id="21" creationId="{95183CC8-A0C9-594A-0B2A-547627D08C44}"/>
          </ac:spMkLst>
        </pc:spChg>
        <pc:spChg chg="add del mod">
          <ac:chgData name="郭晏誠" userId="e3219672-2777-4d19-8d82-f0c196fe9886" providerId="ADAL" clId="{A2722E8B-7E01-40EC-B76A-4753D7030C53}" dt="2023-03-16T08:27:31.887" v="990"/>
          <ac:spMkLst>
            <pc:docMk/>
            <pc:sldMk cId="3369325873" sldId="1551"/>
            <ac:spMk id="23" creationId="{0D9266F1-1267-2ED4-9114-70F8ACB718E6}"/>
          </ac:spMkLst>
        </pc:spChg>
        <pc:spChg chg="add del mod">
          <ac:chgData name="郭晏誠" userId="e3219672-2777-4d19-8d82-f0c196fe9886" providerId="ADAL" clId="{A2722E8B-7E01-40EC-B76A-4753D7030C53}" dt="2023-03-16T08:27:31.887" v="990"/>
          <ac:spMkLst>
            <pc:docMk/>
            <pc:sldMk cId="3369325873" sldId="1551"/>
            <ac:spMk id="24" creationId="{07791FDF-624D-EB8E-86BF-FFDB109A9995}"/>
          </ac:spMkLst>
        </pc:spChg>
        <pc:spChg chg="add del mod">
          <ac:chgData name="郭晏誠" userId="e3219672-2777-4d19-8d82-f0c196fe9886" providerId="ADAL" clId="{A2722E8B-7E01-40EC-B76A-4753D7030C53}" dt="2023-03-16T08:27:31.887" v="990"/>
          <ac:spMkLst>
            <pc:docMk/>
            <pc:sldMk cId="3369325873" sldId="1551"/>
            <ac:spMk id="26" creationId="{7D782843-7EF7-8898-FFFB-DCBEBB3B713B}"/>
          </ac:spMkLst>
        </pc:spChg>
        <pc:spChg chg="add del mod">
          <ac:chgData name="郭晏誠" userId="e3219672-2777-4d19-8d82-f0c196fe9886" providerId="ADAL" clId="{A2722E8B-7E01-40EC-B76A-4753D7030C53}" dt="2023-03-16T08:27:31.887" v="990"/>
          <ac:spMkLst>
            <pc:docMk/>
            <pc:sldMk cId="3369325873" sldId="1551"/>
            <ac:spMk id="28" creationId="{ADB85188-AC70-D9C1-85A3-EB8367F779BB}"/>
          </ac:spMkLst>
        </pc:spChg>
        <pc:spChg chg="add del mod">
          <ac:chgData name="郭晏誠" userId="e3219672-2777-4d19-8d82-f0c196fe9886" providerId="ADAL" clId="{A2722E8B-7E01-40EC-B76A-4753D7030C53}" dt="2023-03-16T08:27:31.887" v="990"/>
          <ac:spMkLst>
            <pc:docMk/>
            <pc:sldMk cId="3369325873" sldId="1551"/>
            <ac:spMk id="30" creationId="{A42A714A-3E31-5DC3-95F2-AEB6316B023A}"/>
          </ac:spMkLst>
        </pc:spChg>
        <pc:spChg chg="add del mod">
          <ac:chgData name="郭晏誠" userId="e3219672-2777-4d19-8d82-f0c196fe9886" providerId="ADAL" clId="{A2722E8B-7E01-40EC-B76A-4753D7030C53}" dt="2023-03-16T08:27:31.887" v="990"/>
          <ac:spMkLst>
            <pc:docMk/>
            <pc:sldMk cId="3369325873" sldId="1551"/>
            <ac:spMk id="31" creationId="{BB2458FB-764F-4D10-8A92-AC82CFDAAE2C}"/>
          </ac:spMkLst>
        </pc:spChg>
        <pc:spChg chg="add del mod">
          <ac:chgData name="郭晏誠" userId="e3219672-2777-4d19-8d82-f0c196fe9886" providerId="ADAL" clId="{A2722E8B-7E01-40EC-B76A-4753D7030C53}" dt="2023-03-16T08:27:31.887" v="990"/>
          <ac:spMkLst>
            <pc:docMk/>
            <pc:sldMk cId="3369325873" sldId="1551"/>
            <ac:spMk id="32" creationId="{0E7B54D0-CDFF-50EE-C8AF-C9AC312AB612}"/>
          </ac:spMkLst>
        </pc:spChg>
        <pc:spChg chg="add del mod">
          <ac:chgData name="郭晏誠" userId="e3219672-2777-4d19-8d82-f0c196fe9886" providerId="ADAL" clId="{A2722E8B-7E01-40EC-B76A-4753D7030C53}" dt="2023-03-16T08:27:31.887" v="990"/>
          <ac:spMkLst>
            <pc:docMk/>
            <pc:sldMk cId="3369325873" sldId="1551"/>
            <ac:spMk id="33" creationId="{0FD4E510-F0D5-38CF-F98E-0B8416911CB6}"/>
          </ac:spMkLst>
        </pc:spChg>
        <pc:spChg chg="add del mod">
          <ac:chgData name="郭晏誠" userId="e3219672-2777-4d19-8d82-f0c196fe9886" providerId="ADAL" clId="{A2722E8B-7E01-40EC-B76A-4753D7030C53}" dt="2023-03-16T08:27:31.887" v="990"/>
          <ac:spMkLst>
            <pc:docMk/>
            <pc:sldMk cId="3369325873" sldId="1551"/>
            <ac:spMk id="34" creationId="{7C3403BB-A134-E842-BA75-B888EE0258E2}"/>
          </ac:spMkLst>
        </pc:spChg>
        <pc:spChg chg="add del mod">
          <ac:chgData name="郭晏誠" userId="e3219672-2777-4d19-8d82-f0c196fe9886" providerId="ADAL" clId="{A2722E8B-7E01-40EC-B76A-4753D7030C53}" dt="2023-03-16T08:27:31.887" v="990"/>
          <ac:spMkLst>
            <pc:docMk/>
            <pc:sldMk cId="3369325873" sldId="1551"/>
            <ac:spMk id="35" creationId="{25F42F6A-38F8-AFFD-3AC3-9E27399EA595}"/>
          </ac:spMkLst>
        </pc:spChg>
        <pc:spChg chg="add mod">
          <ac:chgData name="郭晏誠" userId="e3219672-2777-4d19-8d82-f0c196fe9886" providerId="ADAL" clId="{A2722E8B-7E01-40EC-B76A-4753D7030C53}" dt="2023-03-16T08:28:01.643" v="1049" actId="20577"/>
          <ac:spMkLst>
            <pc:docMk/>
            <pc:sldMk cId="3369325873" sldId="1551"/>
            <ac:spMk id="38" creationId="{FBF7A538-9BFF-B792-C49F-D8FCF8F7FC69}"/>
          </ac:spMkLst>
        </pc:spChg>
        <pc:grpChg chg="add mod">
          <ac:chgData name="郭晏誠" userId="e3219672-2777-4d19-8d82-f0c196fe9886" providerId="ADAL" clId="{A2722E8B-7E01-40EC-B76A-4753D7030C53}" dt="2023-03-16T08:27:31.405" v="989" actId="164"/>
          <ac:grpSpMkLst>
            <pc:docMk/>
            <pc:sldMk cId="3369325873" sldId="1551"/>
            <ac:grpSpMk id="36" creationId="{04059A00-4312-0196-9592-7EB9BAFBE8DC}"/>
          </ac:grpSpMkLst>
        </pc:grpChg>
        <pc:picChg chg="add del mod">
          <ac:chgData name="郭晏誠" userId="e3219672-2777-4d19-8d82-f0c196fe9886" providerId="ADAL" clId="{A2722E8B-7E01-40EC-B76A-4753D7030C53}" dt="2023-03-16T08:27:31.887" v="990"/>
          <ac:picMkLst>
            <pc:docMk/>
            <pc:sldMk cId="3369325873" sldId="1551"/>
            <ac:picMk id="9" creationId="{DCE63406-7E54-AFEA-9088-870CB7B63B4B}"/>
          </ac:picMkLst>
        </pc:picChg>
        <pc:picChg chg="add del mod">
          <ac:chgData name="郭晏誠" userId="e3219672-2777-4d19-8d82-f0c196fe9886" providerId="ADAL" clId="{A2722E8B-7E01-40EC-B76A-4753D7030C53}" dt="2023-03-16T08:27:31.887" v="990"/>
          <ac:picMkLst>
            <pc:docMk/>
            <pc:sldMk cId="3369325873" sldId="1551"/>
            <ac:picMk id="10" creationId="{0254748D-6120-4998-5C83-15225BF97E9A}"/>
          </ac:picMkLst>
        </pc:picChg>
        <pc:picChg chg="add del mod">
          <ac:chgData name="郭晏誠" userId="e3219672-2777-4d19-8d82-f0c196fe9886" providerId="ADAL" clId="{A2722E8B-7E01-40EC-B76A-4753D7030C53}" dt="2023-03-16T08:27:31.887" v="990"/>
          <ac:picMkLst>
            <pc:docMk/>
            <pc:sldMk cId="3369325873" sldId="1551"/>
            <ac:picMk id="11" creationId="{E2EFA41B-E8F1-4CA8-DD28-54BC8F0B86CD}"/>
          </ac:picMkLst>
        </pc:picChg>
        <pc:picChg chg="add del mod">
          <ac:chgData name="郭晏誠" userId="e3219672-2777-4d19-8d82-f0c196fe9886" providerId="ADAL" clId="{A2722E8B-7E01-40EC-B76A-4753D7030C53}" dt="2023-03-16T08:27:31.887" v="990"/>
          <ac:picMkLst>
            <pc:docMk/>
            <pc:sldMk cId="3369325873" sldId="1551"/>
            <ac:picMk id="15" creationId="{53ECCDDD-F3EB-8E5A-9946-01061735AFCC}"/>
          </ac:picMkLst>
        </pc:picChg>
        <pc:picChg chg="add del mod">
          <ac:chgData name="郭晏誠" userId="e3219672-2777-4d19-8d82-f0c196fe9886" providerId="ADAL" clId="{A2722E8B-7E01-40EC-B76A-4753D7030C53}" dt="2023-03-16T08:27:31.887" v="990"/>
          <ac:picMkLst>
            <pc:docMk/>
            <pc:sldMk cId="3369325873" sldId="1551"/>
            <ac:picMk id="16" creationId="{1BA477C0-18C5-5126-0327-4C6F7EF26866}"/>
          </ac:picMkLst>
        </pc:picChg>
        <pc:picChg chg="add mod">
          <ac:chgData name="郭晏誠" userId="e3219672-2777-4d19-8d82-f0c196fe9886" providerId="ADAL" clId="{A2722E8B-7E01-40EC-B76A-4753D7030C53}" dt="2023-03-16T08:27:39.867" v="993" actId="1076"/>
          <ac:picMkLst>
            <pc:docMk/>
            <pc:sldMk cId="3369325873" sldId="1551"/>
            <ac:picMk id="37" creationId="{EA7AAB1A-1370-3CB0-11B8-67476EDA307F}"/>
          </ac:picMkLst>
        </pc:picChg>
        <pc:cxnChg chg="add del mod">
          <ac:chgData name="郭晏誠" userId="e3219672-2777-4d19-8d82-f0c196fe9886" providerId="ADAL" clId="{A2722E8B-7E01-40EC-B76A-4753D7030C53}" dt="2023-03-16T08:27:31.887" v="990"/>
          <ac:cxnSpMkLst>
            <pc:docMk/>
            <pc:sldMk cId="3369325873" sldId="1551"/>
            <ac:cxnSpMk id="5" creationId="{582B549B-EAFE-1F47-7D70-9F57083111C8}"/>
          </ac:cxnSpMkLst>
        </pc:cxnChg>
        <pc:cxnChg chg="add del mod">
          <ac:chgData name="郭晏誠" userId="e3219672-2777-4d19-8d82-f0c196fe9886" providerId="ADAL" clId="{A2722E8B-7E01-40EC-B76A-4753D7030C53}" dt="2023-03-16T08:27:31.887" v="990"/>
          <ac:cxnSpMkLst>
            <pc:docMk/>
            <pc:sldMk cId="3369325873" sldId="1551"/>
            <ac:cxnSpMk id="6" creationId="{87536DA3-B58F-E87F-69DA-705071F9F119}"/>
          </ac:cxnSpMkLst>
        </pc:cxnChg>
        <pc:cxnChg chg="add del mod">
          <ac:chgData name="郭晏誠" userId="e3219672-2777-4d19-8d82-f0c196fe9886" providerId="ADAL" clId="{A2722E8B-7E01-40EC-B76A-4753D7030C53}" dt="2023-03-16T08:27:31.887" v="990"/>
          <ac:cxnSpMkLst>
            <pc:docMk/>
            <pc:sldMk cId="3369325873" sldId="1551"/>
            <ac:cxnSpMk id="8" creationId="{D1425B0C-9403-1F0C-B14C-CF73192F9738}"/>
          </ac:cxnSpMkLst>
        </pc:cxnChg>
        <pc:cxnChg chg="add del mod">
          <ac:chgData name="郭晏誠" userId="e3219672-2777-4d19-8d82-f0c196fe9886" providerId="ADAL" clId="{A2722E8B-7E01-40EC-B76A-4753D7030C53}" dt="2023-03-16T08:27:31.887" v="990"/>
          <ac:cxnSpMkLst>
            <pc:docMk/>
            <pc:sldMk cId="3369325873" sldId="1551"/>
            <ac:cxnSpMk id="13" creationId="{6BDC7E4F-75E2-6F39-FFFA-9FA15DC74648}"/>
          </ac:cxnSpMkLst>
        </pc:cxnChg>
        <pc:cxnChg chg="add del mod">
          <ac:chgData name="郭晏誠" userId="e3219672-2777-4d19-8d82-f0c196fe9886" providerId="ADAL" clId="{A2722E8B-7E01-40EC-B76A-4753D7030C53}" dt="2023-03-16T08:27:31.887" v="990"/>
          <ac:cxnSpMkLst>
            <pc:docMk/>
            <pc:sldMk cId="3369325873" sldId="1551"/>
            <ac:cxnSpMk id="17" creationId="{F58F2018-77D4-36BF-14F4-1839988A5411}"/>
          </ac:cxnSpMkLst>
        </pc:cxnChg>
        <pc:cxnChg chg="add del mod">
          <ac:chgData name="郭晏誠" userId="e3219672-2777-4d19-8d82-f0c196fe9886" providerId="ADAL" clId="{A2722E8B-7E01-40EC-B76A-4753D7030C53}" dt="2023-03-16T08:27:31.887" v="990"/>
          <ac:cxnSpMkLst>
            <pc:docMk/>
            <pc:sldMk cId="3369325873" sldId="1551"/>
            <ac:cxnSpMk id="22" creationId="{FDFDD334-612D-7DAB-C5F2-102071F5F8B0}"/>
          </ac:cxnSpMkLst>
        </pc:cxnChg>
        <pc:cxnChg chg="add del mod">
          <ac:chgData name="郭晏誠" userId="e3219672-2777-4d19-8d82-f0c196fe9886" providerId="ADAL" clId="{A2722E8B-7E01-40EC-B76A-4753D7030C53}" dt="2023-03-16T08:27:31.887" v="990"/>
          <ac:cxnSpMkLst>
            <pc:docMk/>
            <pc:sldMk cId="3369325873" sldId="1551"/>
            <ac:cxnSpMk id="25" creationId="{679BC5FD-DB42-7646-81B2-E4C1237BECA9}"/>
          </ac:cxnSpMkLst>
        </pc:cxnChg>
        <pc:cxnChg chg="add del mod">
          <ac:chgData name="郭晏誠" userId="e3219672-2777-4d19-8d82-f0c196fe9886" providerId="ADAL" clId="{A2722E8B-7E01-40EC-B76A-4753D7030C53}" dt="2023-03-16T08:27:31.887" v="990"/>
          <ac:cxnSpMkLst>
            <pc:docMk/>
            <pc:sldMk cId="3369325873" sldId="1551"/>
            <ac:cxnSpMk id="27" creationId="{E2C3613E-0C53-0BD9-990E-C7667246E72E}"/>
          </ac:cxnSpMkLst>
        </pc:cxnChg>
        <pc:cxnChg chg="add del mod">
          <ac:chgData name="郭晏誠" userId="e3219672-2777-4d19-8d82-f0c196fe9886" providerId="ADAL" clId="{A2722E8B-7E01-40EC-B76A-4753D7030C53}" dt="2023-03-16T08:27:31.887" v="990"/>
          <ac:cxnSpMkLst>
            <pc:docMk/>
            <pc:sldMk cId="3369325873" sldId="1551"/>
            <ac:cxnSpMk id="29" creationId="{04EDD8D1-8F7D-8A55-FA00-F621036CE93D}"/>
          </ac:cxnSpMkLst>
        </pc:cxnChg>
      </pc:sldChg>
      <pc:sldChg chg="addSp modSp new mod">
        <pc:chgData name="郭晏誠" userId="e3219672-2777-4d19-8d82-f0c196fe9886" providerId="ADAL" clId="{A2722E8B-7E01-40EC-B76A-4753D7030C53}" dt="2023-03-16T08:28:26.694" v="1068"/>
        <pc:sldMkLst>
          <pc:docMk/>
          <pc:sldMk cId="1353736861" sldId="1552"/>
        </pc:sldMkLst>
        <pc:spChg chg="mod">
          <ac:chgData name="郭晏誠" userId="e3219672-2777-4d19-8d82-f0c196fe9886" providerId="ADAL" clId="{A2722E8B-7E01-40EC-B76A-4753D7030C53}" dt="2023-03-16T08:28:23.175" v="1065" actId="20577"/>
          <ac:spMkLst>
            <pc:docMk/>
            <pc:sldMk cId="1353736861" sldId="1552"/>
            <ac:spMk id="2" creationId="{6E8EF5E0-DBEF-8EA9-EE48-E0326B0BF134}"/>
          </ac:spMkLst>
        </pc:spChg>
        <pc:spChg chg="mod">
          <ac:chgData name="郭晏誠" userId="e3219672-2777-4d19-8d82-f0c196fe9886" providerId="ADAL" clId="{A2722E8B-7E01-40EC-B76A-4753D7030C53}" dt="2023-03-16T08:28:26.694" v="1068"/>
          <ac:spMkLst>
            <pc:docMk/>
            <pc:sldMk cId="1353736861" sldId="1552"/>
            <ac:spMk id="3" creationId="{43A64919-2368-53F6-4C53-338B12B3154D}"/>
          </ac:spMkLst>
        </pc:spChg>
        <pc:picChg chg="add mod">
          <ac:chgData name="郭晏誠" userId="e3219672-2777-4d19-8d82-f0c196fe9886" providerId="ADAL" clId="{A2722E8B-7E01-40EC-B76A-4753D7030C53}" dt="2023-03-16T08:28:25.423" v="1067" actId="1076"/>
          <ac:picMkLst>
            <pc:docMk/>
            <pc:sldMk cId="1353736861" sldId="1552"/>
            <ac:picMk id="6" creationId="{33B5ED0B-0433-DF1C-0C4F-DFEB552873D8}"/>
          </ac:picMkLst>
        </pc:picChg>
      </pc:sldChg>
      <pc:sldChg chg="addSp modSp new mod">
        <pc:chgData name="郭晏誠" userId="e3219672-2777-4d19-8d82-f0c196fe9886" providerId="ADAL" clId="{A2722E8B-7E01-40EC-B76A-4753D7030C53}" dt="2023-03-16T08:30:32.211" v="1175" actId="20577"/>
        <pc:sldMkLst>
          <pc:docMk/>
          <pc:sldMk cId="2123565906" sldId="1553"/>
        </pc:sldMkLst>
        <pc:spChg chg="mod">
          <ac:chgData name="郭晏誠" userId="e3219672-2777-4d19-8d82-f0c196fe9886" providerId="ADAL" clId="{A2722E8B-7E01-40EC-B76A-4753D7030C53}" dt="2023-03-16T08:28:52.723" v="1075" actId="20577"/>
          <ac:spMkLst>
            <pc:docMk/>
            <pc:sldMk cId="2123565906" sldId="1553"/>
            <ac:spMk id="2" creationId="{6BD47479-56AF-4CB7-DE69-703F513419D1}"/>
          </ac:spMkLst>
        </pc:spChg>
        <pc:spChg chg="mod">
          <ac:chgData name="郭晏誠" userId="e3219672-2777-4d19-8d82-f0c196fe9886" providerId="ADAL" clId="{A2722E8B-7E01-40EC-B76A-4753D7030C53}" dt="2023-03-16T08:30:32.211" v="1175" actId="20577"/>
          <ac:spMkLst>
            <pc:docMk/>
            <pc:sldMk cId="2123565906" sldId="1553"/>
            <ac:spMk id="3" creationId="{DF83A3D1-4A56-DAE4-BDE5-987EA1AE90C9}"/>
          </ac:spMkLst>
        </pc:spChg>
        <pc:picChg chg="add mod">
          <ac:chgData name="郭晏誠" userId="e3219672-2777-4d19-8d82-f0c196fe9886" providerId="ADAL" clId="{A2722E8B-7E01-40EC-B76A-4753D7030C53}" dt="2023-03-16T08:28:43.794" v="1073" actId="1076"/>
          <ac:picMkLst>
            <pc:docMk/>
            <pc:sldMk cId="2123565906" sldId="1553"/>
            <ac:picMk id="6" creationId="{D08866D1-799C-30FE-2871-E5C49B7B8EB4}"/>
          </ac:picMkLst>
        </pc:picChg>
      </pc:sldChg>
      <pc:sldChg chg="addSp modSp new mod">
        <pc:chgData name="郭晏誠" userId="e3219672-2777-4d19-8d82-f0c196fe9886" providerId="ADAL" clId="{A2722E8B-7E01-40EC-B76A-4753D7030C53}" dt="2023-03-16T08:29:50.620" v="1148" actId="20577"/>
        <pc:sldMkLst>
          <pc:docMk/>
          <pc:sldMk cId="1423438071" sldId="1554"/>
        </pc:sldMkLst>
        <pc:spChg chg="mod">
          <ac:chgData name="郭晏誠" userId="e3219672-2777-4d19-8d82-f0c196fe9886" providerId="ADAL" clId="{A2722E8B-7E01-40EC-B76A-4753D7030C53}" dt="2023-03-16T08:29:20.637" v="1095"/>
          <ac:spMkLst>
            <pc:docMk/>
            <pc:sldMk cId="1423438071" sldId="1554"/>
            <ac:spMk id="2" creationId="{83448AC5-7C50-36C1-8DFF-25C4EB37662E}"/>
          </ac:spMkLst>
        </pc:spChg>
        <pc:spChg chg="mod">
          <ac:chgData name="郭晏誠" userId="e3219672-2777-4d19-8d82-f0c196fe9886" providerId="ADAL" clId="{A2722E8B-7E01-40EC-B76A-4753D7030C53}" dt="2023-03-16T08:29:50.620" v="1148" actId="20577"/>
          <ac:spMkLst>
            <pc:docMk/>
            <pc:sldMk cId="1423438071" sldId="1554"/>
            <ac:spMk id="3" creationId="{09E38D29-FF87-1675-583B-96800CCFFB98}"/>
          </ac:spMkLst>
        </pc:spChg>
        <pc:picChg chg="add mod">
          <ac:chgData name="郭晏誠" userId="e3219672-2777-4d19-8d82-f0c196fe9886" providerId="ADAL" clId="{A2722E8B-7E01-40EC-B76A-4753D7030C53}" dt="2023-03-16T08:29:17.518" v="1094" actId="1076"/>
          <ac:picMkLst>
            <pc:docMk/>
            <pc:sldMk cId="1423438071" sldId="1554"/>
            <ac:picMk id="6" creationId="{9A4E5F51-7E8A-5D11-ED98-04AF2C59345A}"/>
          </ac:picMkLst>
        </pc:picChg>
      </pc:sldChg>
      <pc:sldChg chg="addSp delSp modSp new mod">
        <pc:chgData name="郭晏誠" userId="e3219672-2777-4d19-8d82-f0c196fe9886" providerId="ADAL" clId="{A2722E8B-7E01-40EC-B76A-4753D7030C53}" dt="2023-03-16T08:30:17.141" v="1155" actId="1076"/>
        <pc:sldMkLst>
          <pc:docMk/>
          <pc:sldMk cId="3160958506" sldId="1555"/>
        </pc:sldMkLst>
        <pc:spChg chg="mod">
          <ac:chgData name="郭晏誠" userId="e3219672-2777-4d19-8d82-f0c196fe9886" providerId="ADAL" clId="{A2722E8B-7E01-40EC-B76A-4753D7030C53}" dt="2023-03-16T08:30:06.411" v="1151" actId="20577"/>
          <ac:spMkLst>
            <pc:docMk/>
            <pc:sldMk cId="3160958506" sldId="1555"/>
            <ac:spMk id="2" creationId="{EBEDF379-895E-1E88-6FDD-A1918DC93A6B}"/>
          </ac:spMkLst>
        </pc:spChg>
        <pc:spChg chg="del">
          <ac:chgData name="郭晏誠" userId="e3219672-2777-4d19-8d82-f0c196fe9886" providerId="ADAL" clId="{A2722E8B-7E01-40EC-B76A-4753D7030C53}" dt="2023-03-16T08:30:13.218" v="1152" actId="478"/>
          <ac:spMkLst>
            <pc:docMk/>
            <pc:sldMk cId="3160958506" sldId="1555"/>
            <ac:spMk id="3" creationId="{306F3F41-80AD-FD7D-81DE-6E186CB6CFEE}"/>
          </ac:spMkLst>
        </pc:spChg>
        <pc:picChg chg="add mod">
          <ac:chgData name="郭晏誠" userId="e3219672-2777-4d19-8d82-f0c196fe9886" providerId="ADAL" clId="{A2722E8B-7E01-40EC-B76A-4753D7030C53}" dt="2023-03-16T08:30:17.141" v="1155" actId="1076"/>
          <ac:picMkLst>
            <pc:docMk/>
            <pc:sldMk cId="3160958506" sldId="1555"/>
            <ac:picMk id="6" creationId="{8F142700-8F9B-08B6-609A-7692421C40AC}"/>
          </ac:picMkLst>
        </pc:picChg>
      </pc:sldChg>
      <pc:sldChg chg="modSp new mod">
        <pc:chgData name="郭晏誠" userId="e3219672-2777-4d19-8d82-f0c196fe9886" providerId="ADAL" clId="{A2722E8B-7E01-40EC-B76A-4753D7030C53}" dt="2023-03-16T08:30:40.866" v="1176"/>
        <pc:sldMkLst>
          <pc:docMk/>
          <pc:sldMk cId="893676244" sldId="1556"/>
        </pc:sldMkLst>
        <pc:spChg chg="mod">
          <ac:chgData name="郭晏誠" userId="e3219672-2777-4d19-8d82-f0c196fe9886" providerId="ADAL" clId="{A2722E8B-7E01-40EC-B76A-4753D7030C53}" dt="2023-03-16T08:30:26.396" v="1174" actId="20577"/>
          <ac:spMkLst>
            <pc:docMk/>
            <pc:sldMk cId="893676244" sldId="1556"/>
            <ac:spMk id="2" creationId="{14E3D794-0BE8-8488-0636-874DBF7CB887}"/>
          </ac:spMkLst>
        </pc:spChg>
        <pc:spChg chg="mod">
          <ac:chgData name="郭晏誠" userId="e3219672-2777-4d19-8d82-f0c196fe9886" providerId="ADAL" clId="{A2722E8B-7E01-40EC-B76A-4753D7030C53}" dt="2023-03-16T08:30:40.866" v="1176"/>
          <ac:spMkLst>
            <pc:docMk/>
            <pc:sldMk cId="893676244" sldId="1556"/>
            <ac:spMk id="3" creationId="{C2EF17FD-8F1F-5432-DAD1-A9244F73768F}"/>
          </ac:spMkLst>
        </pc:spChg>
      </pc:sldChg>
      <pc:sldChg chg="addSp delSp modSp new mod ord modShow">
        <pc:chgData name="郭晏誠" userId="e3219672-2777-4d19-8d82-f0c196fe9886" providerId="ADAL" clId="{A2722E8B-7E01-40EC-B76A-4753D7030C53}" dt="2023-04-12T07:21:08.688" v="1271" actId="729"/>
        <pc:sldMkLst>
          <pc:docMk/>
          <pc:sldMk cId="2760686080" sldId="1557"/>
        </pc:sldMkLst>
        <pc:spChg chg="mod">
          <ac:chgData name="郭晏誠" userId="e3219672-2777-4d19-8d82-f0c196fe9886" providerId="ADAL" clId="{A2722E8B-7E01-40EC-B76A-4753D7030C53}" dt="2023-03-22T11:52:06.655" v="1247" actId="20577"/>
          <ac:spMkLst>
            <pc:docMk/>
            <pc:sldMk cId="2760686080" sldId="1557"/>
            <ac:spMk id="2" creationId="{AA7B4AEC-C8DF-A8E7-1672-8DC597478FAB}"/>
          </ac:spMkLst>
        </pc:spChg>
        <pc:spChg chg="del">
          <ac:chgData name="郭晏誠" userId="e3219672-2777-4d19-8d82-f0c196fe9886" providerId="ADAL" clId="{A2722E8B-7E01-40EC-B76A-4753D7030C53}" dt="2023-03-22T11:53:04.701" v="1251" actId="478"/>
          <ac:spMkLst>
            <pc:docMk/>
            <pc:sldMk cId="2760686080" sldId="1557"/>
            <ac:spMk id="3" creationId="{59687B5D-9E6D-944C-FF32-57F4E92C34E4}"/>
          </ac:spMkLst>
        </pc:spChg>
        <pc:picChg chg="add mod">
          <ac:chgData name="郭晏誠" userId="e3219672-2777-4d19-8d82-f0c196fe9886" providerId="ADAL" clId="{A2722E8B-7E01-40EC-B76A-4753D7030C53}" dt="2023-03-22T11:53:02.978" v="1250" actId="14100"/>
          <ac:picMkLst>
            <pc:docMk/>
            <pc:sldMk cId="2760686080" sldId="1557"/>
            <ac:picMk id="5" creationId="{61C298CE-5C1F-2F6E-60A7-33FE3AD99086}"/>
          </ac:picMkLst>
        </pc:picChg>
      </pc:sldChg>
      <pc:sldChg chg="addSp delSp modSp new mod modShow">
        <pc:chgData name="郭晏誠" userId="e3219672-2777-4d19-8d82-f0c196fe9886" providerId="ADAL" clId="{A2722E8B-7E01-40EC-B76A-4753D7030C53}" dt="2023-04-14T13:51:09.180" v="1299" actId="20577"/>
        <pc:sldMkLst>
          <pc:docMk/>
          <pc:sldMk cId="2221259792" sldId="1558"/>
        </pc:sldMkLst>
        <pc:spChg chg="del">
          <ac:chgData name="郭晏誠" userId="e3219672-2777-4d19-8d82-f0c196fe9886" providerId="ADAL" clId="{A2722E8B-7E01-40EC-B76A-4753D7030C53}" dt="2023-04-14T13:48:20.331" v="1289" actId="478"/>
          <ac:spMkLst>
            <pc:docMk/>
            <pc:sldMk cId="2221259792" sldId="1558"/>
            <ac:spMk id="3" creationId="{80C82F0A-B694-C537-F955-76DECF123BF0}"/>
          </ac:spMkLst>
        </pc:spChg>
        <pc:spChg chg="add mod">
          <ac:chgData name="郭晏誠" userId="e3219672-2777-4d19-8d82-f0c196fe9886" providerId="ADAL" clId="{A2722E8B-7E01-40EC-B76A-4753D7030C53}" dt="2023-04-14T13:48:32.930" v="1292" actId="1076"/>
          <ac:spMkLst>
            <pc:docMk/>
            <pc:sldMk cId="2221259792" sldId="1558"/>
            <ac:spMk id="6" creationId="{46B519DD-8156-74CF-9AC9-7B8608FAC844}"/>
          </ac:spMkLst>
        </pc:spChg>
        <pc:spChg chg="add mod">
          <ac:chgData name="郭晏誠" userId="e3219672-2777-4d19-8d82-f0c196fe9886" providerId="ADAL" clId="{A2722E8B-7E01-40EC-B76A-4753D7030C53}" dt="2023-04-14T13:51:09.180" v="1299" actId="20577"/>
          <ac:spMkLst>
            <pc:docMk/>
            <pc:sldMk cId="2221259792" sldId="1558"/>
            <ac:spMk id="7" creationId="{8FE34907-F869-9B03-FD96-F773AC0675CD}"/>
          </ac:spMkLst>
        </pc:spChg>
        <pc:picChg chg="add mod">
          <ac:chgData name="郭晏誠" userId="e3219672-2777-4d19-8d82-f0c196fe9886" providerId="ADAL" clId="{A2722E8B-7E01-40EC-B76A-4753D7030C53}" dt="2023-04-14T13:48:22.379" v="1290" actId="1076"/>
          <ac:picMkLst>
            <pc:docMk/>
            <pc:sldMk cId="2221259792" sldId="1558"/>
            <ac:picMk id="5" creationId="{0A080204-1CF3-3F5C-3F42-55082DE3E832}"/>
          </ac:picMkLst>
        </pc:picChg>
        <pc:picChg chg="add mod">
          <ac:chgData name="郭晏誠" userId="e3219672-2777-4d19-8d82-f0c196fe9886" providerId="ADAL" clId="{A2722E8B-7E01-40EC-B76A-4753D7030C53}" dt="2023-04-14T13:50:59.349" v="1295" actId="14100"/>
          <ac:picMkLst>
            <pc:docMk/>
            <pc:sldMk cId="2221259792" sldId="1558"/>
            <ac:picMk id="1026" creationId="{1D55DB3A-B900-F219-F40B-A6C1F9F3BD2D}"/>
          </ac:picMkLst>
        </pc:picChg>
      </pc:sldChg>
      <pc:sldChg chg="addSp delSp modSp new mod">
        <pc:chgData name="郭晏誠" userId="e3219672-2777-4d19-8d82-f0c196fe9886" providerId="ADAL" clId="{A2722E8B-7E01-40EC-B76A-4753D7030C53}" dt="2023-04-16T12:59:26.423" v="1469" actId="27107"/>
        <pc:sldMkLst>
          <pc:docMk/>
          <pc:sldMk cId="3248559797" sldId="1559"/>
        </pc:sldMkLst>
        <pc:spChg chg="mod">
          <ac:chgData name="郭晏誠" userId="e3219672-2777-4d19-8d82-f0c196fe9886" providerId="ADAL" clId="{A2722E8B-7E01-40EC-B76A-4753D7030C53}" dt="2023-04-16T12:45:40.929" v="1322"/>
          <ac:spMkLst>
            <pc:docMk/>
            <pc:sldMk cId="3248559797" sldId="1559"/>
            <ac:spMk id="2" creationId="{B1F87712-CD90-1617-6DC7-A85471795CF5}"/>
          </ac:spMkLst>
        </pc:spChg>
        <pc:spChg chg="del">
          <ac:chgData name="郭晏誠" userId="e3219672-2777-4d19-8d82-f0c196fe9886" providerId="ADAL" clId="{A2722E8B-7E01-40EC-B76A-4753D7030C53}" dt="2023-04-16T12:46:06.609" v="1325" actId="478"/>
          <ac:spMkLst>
            <pc:docMk/>
            <pc:sldMk cId="3248559797" sldId="1559"/>
            <ac:spMk id="3" creationId="{6DCCAC95-FD9C-640B-FD48-1824895ECA02}"/>
          </ac:spMkLst>
        </pc:spChg>
        <pc:spChg chg="add mod">
          <ac:chgData name="郭晏誠" userId="e3219672-2777-4d19-8d82-f0c196fe9886" providerId="ADAL" clId="{A2722E8B-7E01-40EC-B76A-4753D7030C53}" dt="2023-04-16T12:59:05.125" v="1467" actId="1076"/>
          <ac:spMkLst>
            <pc:docMk/>
            <pc:sldMk cId="3248559797" sldId="1559"/>
            <ac:spMk id="6" creationId="{55850DC0-42D7-F37B-FA3F-62EDCDE5F724}"/>
          </ac:spMkLst>
        </pc:spChg>
        <pc:spChg chg="add mod">
          <ac:chgData name="郭晏誠" userId="e3219672-2777-4d19-8d82-f0c196fe9886" providerId="ADAL" clId="{A2722E8B-7E01-40EC-B76A-4753D7030C53}" dt="2023-04-16T12:59:05.125" v="1467" actId="1076"/>
          <ac:spMkLst>
            <pc:docMk/>
            <pc:sldMk cId="3248559797" sldId="1559"/>
            <ac:spMk id="9" creationId="{A83B7669-B436-26F7-D289-00960867FFE7}"/>
          </ac:spMkLst>
        </pc:spChg>
        <pc:spChg chg="add mod">
          <ac:chgData name="郭晏誠" userId="e3219672-2777-4d19-8d82-f0c196fe9886" providerId="ADAL" clId="{A2722E8B-7E01-40EC-B76A-4753D7030C53}" dt="2023-04-16T12:59:05.125" v="1467" actId="1076"/>
          <ac:spMkLst>
            <pc:docMk/>
            <pc:sldMk cId="3248559797" sldId="1559"/>
            <ac:spMk id="11" creationId="{830A791F-7613-2180-FB34-494646D3C673}"/>
          </ac:spMkLst>
        </pc:spChg>
        <pc:spChg chg="add mod">
          <ac:chgData name="郭晏誠" userId="e3219672-2777-4d19-8d82-f0c196fe9886" providerId="ADAL" clId="{A2722E8B-7E01-40EC-B76A-4753D7030C53}" dt="2023-04-16T12:59:05.125" v="1467" actId="1076"/>
          <ac:spMkLst>
            <pc:docMk/>
            <pc:sldMk cId="3248559797" sldId="1559"/>
            <ac:spMk id="12" creationId="{276999B8-7D18-9256-49C6-45E26B73C08A}"/>
          </ac:spMkLst>
        </pc:spChg>
        <pc:spChg chg="add del mod">
          <ac:chgData name="郭晏誠" userId="e3219672-2777-4d19-8d82-f0c196fe9886" providerId="ADAL" clId="{A2722E8B-7E01-40EC-B76A-4753D7030C53}" dt="2023-04-16T12:54:51.413" v="1389" actId="478"/>
          <ac:spMkLst>
            <pc:docMk/>
            <pc:sldMk cId="3248559797" sldId="1559"/>
            <ac:spMk id="13" creationId="{3DCC75A1-667D-A3D9-FD15-7B46DB48B8FF}"/>
          </ac:spMkLst>
        </pc:spChg>
        <pc:spChg chg="add mod">
          <ac:chgData name="郭晏誠" userId="e3219672-2777-4d19-8d82-f0c196fe9886" providerId="ADAL" clId="{A2722E8B-7E01-40EC-B76A-4753D7030C53}" dt="2023-04-16T12:59:05.125" v="1467" actId="1076"/>
          <ac:spMkLst>
            <pc:docMk/>
            <pc:sldMk cId="3248559797" sldId="1559"/>
            <ac:spMk id="15" creationId="{27E2792E-2B86-4CB0-6C89-2EC3B0A3D92F}"/>
          </ac:spMkLst>
        </pc:spChg>
        <pc:spChg chg="add mod">
          <ac:chgData name="郭晏誠" userId="e3219672-2777-4d19-8d82-f0c196fe9886" providerId="ADAL" clId="{A2722E8B-7E01-40EC-B76A-4753D7030C53}" dt="2023-04-16T12:59:05.125" v="1467" actId="1076"/>
          <ac:spMkLst>
            <pc:docMk/>
            <pc:sldMk cId="3248559797" sldId="1559"/>
            <ac:spMk id="17" creationId="{A0286091-28F7-A81D-D810-09909C353004}"/>
          </ac:spMkLst>
        </pc:spChg>
        <pc:graphicFrameChg chg="add mod modGraphic">
          <ac:chgData name="郭晏誠" userId="e3219672-2777-4d19-8d82-f0c196fe9886" providerId="ADAL" clId="{A2722E8B-7E01-40EC-B76A-4753D7030C53}" dt="2023-04-16T12:59:26.423" v="1469" actId="27107"/>
          <ac:graphicFrameMkLst>
            <pc:docMk/>
            <pc:sldMk cId="3248559797" sldId="1559"/>
            <ac:graphicFrameMk id="7" creationId="{217D6A71-C5A0-05BA-6CCC-5DA38635EF2C}"/>
          </ac:graphicFrameMkLst>
        </pc:graphicFrameChg>
        <pc:picChg chg="add del mod">
          <ac:chgData name="郭晏誠" userId="e3219672-2777-4d19-8d82-f0c196fe9886" providerId="ADAL" clId="{A2722E8B-7E01-40EC-B76A-4753D7030C53}" dt="2023-04-16T12:54:31.491" v="1382" actId="478"/>
          <ac:picMkLst>
            <pc:docMk/>
            <pc:sldMk cId="3248559797" sldId="1559"/>
            <ac:picMk id="5" creationId="{949DE2E3-E399-3161-5AEE-E0874DB4BB3F}"/>
          </ac:picMkLst>
        </pc:picChg>
        <pc:picChg chg="add mod ord">
          <ac:chgData name="郭晏誠" userId="e3219672-2777-4d19-8d82-f0c196fe9886" providerId="ADAL" clId="{A2722E8B-7E01-40EC-B76A-4753D7030C53}" dt="2023-04-16T12:59:05.125" v="1467" actId="1076"/>
          <ac:picMkLst>
            <pc:docMk/>
            <pc:sldMk cId="3248559797" sldId="1559"/>
            <ac:picMk id="18" creationId="{0C5ECCB7-6DCC-CCE8-C326-478CF6EAA411}"/>
          </ac:picMkLst>
        </pc:picChg>
        <pc:cxnChg chg="add mod">
          <ac:chgData name="郭晏誠" userId="e3219672-2777-4d19-8d82-f0c196fe9886" providerId="ADAL" clId="{A2722E8B-7E01-40EC-B76A-4753D7030C53}" dt="2023-04-16T12:59:05.125" v="1467" actId="1076"/>
          <ac:cxnSpMkLst>
            <pc:docMk/>
            <pc:sldMk cId="3248559797" sldId="1559"/>
            <ac:cxnSpMk id="8" creationId="{213607B8-A876-DC0B-388D-D58F6350CB62}"/>
          </ac:cxnSpMkLst>
        </pc:cxnChg>
        <pc:cxnChg chg="add mod">
          <ac:chgData name="郭晏誠" userId="e3219672-2777-4d19-8d82-f0c196fe9886" providerId="ADAL" clId="{A2722E8B-7E01-40EC-B76A-4753D7030C53}" dt="2023-04-16T12:59:05.125" v="1467" actId="1076"/>
          <ac:cxnSpMkLst>
            <pc:docMk/>
            <pc:sldMk cId="3248559797" sldId="1559"/>
            <ac:cxnSpMk id="10" creationId="{F907F042-0E42-966F-2271-BD0FE579785B}"/>
          </ac:cxnSpMkLst>
        </pc:cxnChg>
        <pc:cxnChg chg="add mod">
          <ac:chgData name="郭晏誠" userId="e3219672-2777-4d19-8d82-f0c196fe9886" providerId="ADAL" clId="{A2722E8B-7E01-40EC-B76A-4753D7030C53}" dt="2023-04-16T12:59:05.125" v="1467" actId="1076"/>
          <ac:cxnSpMkLst>
            <pc:docMk/>
            <pc:sldMk cId="3248559797" sldId="1559"/>
            <ac:cxnSpMk id="14" creationId="{F28639F7-570F-49EC-FF88-AABEF27C1FFC}"/>
          </ac:cxnSpMkLst>
        </pc:cxnChg>
        <pc:cxnChg chg="add mod">
          <ac:chgData name="郭晏誠" userId="e3219672-2777-4d19-8d82-f0c196fe9886" providerId="ADAL" clId="{A2722E8B-7E01-40EC-B76A-4753D7030C53}" dt="2023-04-16T12:59:05.125" v="1467" actId="1076"/>
          <ac:cxnSpMkLst>
            <pc:docMk/>
            <pc:sldMk cId="3248559797" sldId="1559"/>
            <ac:cxnSpMk id="16" creationId="{3B25C7F7-68F7-1BD6-0518-9416A3F40F34}"/>
          </ac:cxnSpMkLst>
        </pc:cxnChg>
      </pc:sldChg>
    </pc:docChg>
  </pc:docChgLst>
  <pc:docChgLst>
    <pc:chgData name="郭晏誠" userId="e3219672-2777-4d19-8d82-f0c196fe9886" providerId="ADAL" clId="{4E2458DC-5645-401E-A4AB-7FC14F0BF451}"/>
    <pc:docChg chg="undo custSel addSld delSld modSld sldOrd">
      <pc:chgData name="郭晏誠" userId="e3219672-2777-4d19-8d82-f0c196fe9886" providerId="ADAL" clId="{4E2458DC-5645-401E-A4AB-7FC14F0BF451}" dt="2022-08-01T13:09:43.063" v="3011" actId="20577"/>
      <pc:docMkLst>
        <pc:docMk/>
      </pc:docMkLst>
      <pc:sldChg chg="modSp mod">
        <pc:chgData name="郭晏誠" userId="e3219672-2777-4d19-8d82-f0c196fe9886" providerId="ADAL" clId="{4E2458DC-5645-401E-A4AB-7FC14F0BF451}" dt="2022-07-19T16:10:03.410" v="2916" actId="14100"/>
        <pc:sldMkLst>
          <pc:docMk/>
          <pc:sldMk cId="854901993" sldId="256"/>
        </pc:sldMkLst>
        <pc:spChg chg="mod">
          <ac:chgData name="郭晏誠" userId="e3219672-2777-4d19-8d82-f0c196fe9886" providerId="ADAL" clId="{4E2458DC-5645-401E-A4AB-7FC14F0BF451}" dt="2022-07-19T16:10:03.410" v="2916" actId="14100"/>
          <ac:spMkLst>
            <pc:docMk/>
            <pc:sldMk cId="854901993" sldId="256"/>
            <ac:spMk id="3" creationId="{00000000-0000-0000-0000-000000000000}"/>
          </ac:spMkLst>
        </pc:spChg>
      </pc:sldChg>
      <pc:sldChg chg="modSp mod modShow">
        <pc:chgData name="郭晏誠" userId="e3219672-2777-4d19-8d82-f0c196fe9886" providerId="ADAL" clId="{4E2458DC-5645-401E-A4AB-7FC14F0BF451}" dt="2022-07-19T15:46:54.561" v="2535" actId="20577"/>
        <pc:sldMkLst>
          <pc:docMk/>
          <pc:sldMk cId="2828267824" sldId="258"/>
        </pc:sldMkLst>
        <pc:spChg chg="mod">
          <ac:chgData name="郭晏誠" userId="e3219672-2777-4d19-8d82-f0c196fe9886" providerId="ADAL" clId="{4E2458DC-5645-401E-A4AB-7FC14F0BF451}" dt="2022-07-19T15:46:54.561" v="2535" actId="20577"/>
          <ac:spMkLst>
            <pc:docMk/>
            <pc:sldMk cId="2828267824" sldId="258"/>
            <ac:spMk id="3" creationId="{00000000-0000-0000-0000-000000000000}"/>
          </ac:spMkLst>
        </pc:spChg>
      </pc:sldChg>
      <pc:sldChg chg="modSp mod">
        <pc:chgData name="郭晏誠" userId="e3219672-2777-4d19-8d82-f0c196fe9886" providerId="ADAL" clId="{4E2458DC-5645-401E-A4AB-7FC14F0BF451}" dt="2022-07-19T13:50:43.240" v="681" actId="20577"/>
        <pc:sldMkLst>
          <pc:docMk/>
          <pc:sldMk cId="2679476142" sldId="420"/>
        </pc:sldMkLst>
        <pc:spChg chg="mod">
          <ac:chgData name="郭晏誠" userId="e3219672-2777-4d19-8d82-f0c196fe9886" providerId="ADAL" clId="{4E2458DC-5645-401E-A4AB-7FC14F0BF451}" dt="2022-07-19T13:50:43.240" v="681" actId="20577"/>
          <ac:spMkLst>
            <pc:docMk/>
            <pc:sldMk cId="2679476142" sldId="420"/>
            <ac:spMk id="2" creationId="{00000000-0000-0000-0000-000000000000}"/>
          </ac:spMkLst>
        </pc:spChg>
      </pc:sldChg>
      <pc:sldChg chg="addSp delSp modSp mod delAnim modAnim">
        <pc:chgData name="郭晏誠" userId="e3219672-2777-4d19-8d82-f0c196fe9886" providerId="ADAL" clId="{4E2458DC-5645-401E-A4AB-7FC14F0BF451}" dt="2022-07-19T12:45:02.283" v="429" actId="14100"/>
        <pc:sldMkLst>
          <pc:docMk/>
          <pc:sldMk cId="358700888" sldId="479"/>
        </pc:sldMkLst>
        <pc:spChg chg="mod">
          <ac:chgData name="郭晏誠" userId="e3219672-2777-4d19-8d82-f0c196fe9886" providerId="ADAL" clId="{4E2458DC-5645-401E-A4AB-7FC14F0BF451}" dt="2022-07-19T12:40:14.591" v="425" actId="15"/>
          <ac:spMkLst>
            <pc:docMk/>
            <pc:sldMk cId="358700888" sldId="479"/>
            <ac:spMk id="3" creationId="{7830B977-5D85-4F6B-8CC5-F225FCABC1BA}"/>
          </ac:spMkLst>
        </pc:spChg>
        <pc:spChg chg="add mod">
          <ac:chgData name="郭晏誠" userId="e3219672-2777-4d19-8d82-f0c196fe9886" providerId="ADAL" clId="{4E2458DC-5645-401E-A4AB-7FC14F0BF451}" dt="2022-07-19T12:40:47.153" v="427"/>
          <ac:spMkLst>
            <pc:docMk/>
            <pc:sldMk cId="358700888" sldId="479"/>
            <ac:spMk id="56" creationId="{F3A324E4-42D2-2E05-5534-DF1A1EB44103}"/>
          </ac:spMkLst>
        </pc:spChg>
        <pc:spChg chg="add mod">
          <ac:chgData name="郭晏誠" userId="e3219672-2777-4d19-8d82-f0c196fe9886" providerId="ADAL" clId="{4E2458DC-5645-401E-A4AB-7FC14F0BF451}" dt="2022-07-19T12:40:47.153" v="427"/>
          <ac:spMkLst>
            <pc:docMk/>
            <pc:sldMk cId="358700888" sldId="479"/>
            <ac:spMk id="58" creationId="{5C03A0A2-7DDD-D9F3-D69F-2D4E274B1ECD}"/>
          </ac:spMkLst>
        </pc:spChg>
        <pc:spChg chg="add mod">
          <ac:chgData name="郭晏誠" userId="e3219672-2777-4d19-8d82-f0c196fe9886" providerId="ADAL" clId="{4E2458DC-5645-401E-A4AB-7FC14F0BF451}" dt="2022-07-19T12:40:47.153" v="427"/>
          <ac:spMkLst>
            <pc:docMk/>
            <pc:sldMk cId="358700888" sldId="479"/>
            <ac:spMk id="59" creationId="{39EC2443-70B3-ED17-0A2C-311ED9789DF9}"/>
          </ac:spMkLst>
        </pc:spChg>
        <pc:spChg chg="add mod">
          <ac:chgData name="郭晏誠" userId="e3219672-2777-4d19-8d82-f0c196fe9886" providerId="ADAL" clId="{4E2458DC-5645-401E-A4AB-7FC14F0BF451}" dt="2022-07-19T12:40:47.153" v="427"/>
          <ac:spMkLst>
            <pc:docMk/>
            <pc:sldMk cId="358700888" sldId="479"/>
            <ac:spMk id="61" creationId="{F8503F39-0E4D-F296-8AA2-7F49022B038B}"/>
          </ac:spMkLst>
        </pc:spChg>
        <pc:spChg chg="add mod">
          <ac:chgData name="郭晏誠" userId="e3219672-2777-4d19-8d82-f0c196fe9886" providerId="ADAL" clId="{4E2458DC-5645-401E-A4AB-7FC14F0BF451}" dt="2022-07-19T12:40:47.153" v="427"/>
          <ac:spMkLst>
            <pc:docMk/>
            <pc:sldMk cId="358700888" sldId="479"/>
            <ac:spMk id="63" creationId="{659E54FC-40AB-B21B-3BF1-432013408173}"/>
          </ac:spMkLst>
        </pc:spChg>
        <pc:spChg chg="add mod">
          <ac:chgData name="郭晏誠" userId="e3219672-2777-4d19-8d82-f0c196fe9886" providerId="ADAL" clId="{4E2458DC-5645-401E-A4AB-7FC14F0BF451}" dt="2022-07-19T12:40:47.153" v="427"/>
          <ac:spMkLst>
            <pc:docMk/>
            <pc:sldMk cId="358700888" sldId="479"/>
            <ac:spMk id="65" creationId="{195788A7-8860-AF59-822C-382B33BA53D9}"/>
          </ac:spMkLst>
        </pc:spChg>
        <pc:spChg chg="add mod">
          <ac:chgData name="郭晏誠" userId="e3219672-2777-4d19-8d82-f0c196fe9886" providerId="ADAL" clId="{4E2458DC-5645-401E-A4AB-7FC14F0BF451}" dt="2022-07-19T12:40:47.153" v="427"/>
          <ac:spMkLst>
            <pc:docMk/>
            <pc:sldMk cId="358700888" sldId="479"/>
            <ac:spMk id="67" creationId="{BB7C2CCC-C4D5-FB65-6BDD-E6A36578369A}"/>
          </ac:spMkLst>
        </pc:spChg>
        <pc:spChg chg="add mod">
          <ac:chgData name="郭晏誠" userId="e3219672-2777-4d19-8d82-f0c196fe9886" providerId="ADAL" clId="{4E2458DC-5645-401E-A4AB-7FC14F0BF451}" dt="2022-07-19T12:40:47.153" v="427"/>
          <ac:spMkLst>
            <pc:docMk/>
            <pc:sldMk cId="358700888" sldId="479"/>
            <ac:spMk id="69" creationId="{C02531F8-2FFB-0318-61A6-1483D7D7391F}"/>
          </ac:spMkLst>
        </pc:spChg>
        <pc:spChg chg="add mod">
          <ac:chgData name="郭晏誠" userId="e3219672-2777-4d19-8d82-f0c196fe9886" providerId="ADAL" clId="{4E2458DC-5645-401E-A4AB-7FC14F0BF451}" dt="2022-07-19T12:40:47.153" v="427"/>
          <ac:spMkLst>
            <pc:docMk/>
            <pc:sldMk cId="358700888" sldId="479"/>
            <ac:spMk id="71" creationId="{CECA6ABD-AE14-61F5-DDA6-FAA1E1B7AFAC}"/>
          </ac:spMkLst>
        </pc:spChg>
        <pc:spChg chg="add mod">
          <ac:chgData name="郭晏誠" userId="e3219672-2777-4d19-8d82-f0c196fe9886" providerId="ADAL" clId="{4E2458DC-5645-401E-A4AB-7FC14F0BF451}" dt="2022-07-19T12:40:47.153" v="427"/>
          <ac:spMkLst>
            <pc:docMk/>
            <pc:sldMk cId="358700888" sldId="479"/>
            <ac:spMk id="73" creationId="{B12A0615-1184-82F5-A89F-4FF9F2920E44}"/>
          </ac:spMkLst>
        </pc:spChg>
        <pc:spChg chg="add mod">
          <ac:chgData name="郭晏誠" userId="e3219672-2777-4d19-8d82-f0c196fe9886" providerId="ADAL" clId="{4E2458DC-5645-401E-A4AB-7FC14F0BF451}" dt="2022-07-19T12:40:47.153" v="427"/>
          <ac:spMkLst>
            <pc:docMk/>
            <pc:sldMk cId="358700888" sldId="479"/>
            <ac:spMk id="74" creationId="{09404459-E7C7-2B04-94AE-BD31CDDE4FCD}"/>
          </ac:spMkLst>
        </pc:spChg>
        <pc:spChg chg="add mod">
          <ac:chgData name="郭晏誠" userId="e3219672-2777-4d19-8d82-f0c196fe9886" providerId="ADAL" clId="{4E2458DC-5645-401E-A4AB-7FC14F0BF451}" dt="2022-07-19T12:40:47.153" v="427"/>
          <ac:spMkLst>
            <pc:docMk/>
            <pc:sldMk cId="358700888" sldId="479"/>
            <ac:spMk id="76" creationId="{D9BDBEF0-67ED-B087-8A9A-8F9BA1C9F057}"/>
          </ac:spMkLst>
        </pc:spChg>
        <pc:spChg chg="add mod">
          <ac:chgData name="郭晏誠" userId="e3219672-2777-4d19-8d82-f0c196fe9886" providerId="ADAL" clId="{4E2458DC-5645-401E-A4AB-7FC14F0BF451}" dt="2022-07-19T12:40:47.153" v="427"/>
          <ac:spMkLst>
            <pc:docMk/>
            <pc:sldMk cId="358700888" sldId="479"/>
            <ac:spMk id="78" creationId="{D96C965E-C333-45BE-EF8A-614C062937B8}"/>
          </ac:spMkLst>
        </pc:spChg>
        <pc:spChg chg="add mod">
          <ac:chgData name="郭晏誠" userId="e3219672-2777-4d19-8d82-f0c196fe9886" providerId="ADAL" clId="{4E2458DC-5645-401E-A4AB-7FC14F0BF451}" dt="2022-07-19T12:40:47.153" v="427"/>
          <ac:spMkLst>
            <pc:docMk/>
            <pc:sldMk cId="358700888" sldId="479"/>
            <ac:spMk id="80" creationId="{441BED9C-4263-C0DB-6EDF-AEC03BC3B58A}"/>
          </ac:spMkLst>
        </pc:spChg>
        <pc:spChg chg="add mod">
          <ac:chgData name="郭晏誠" userId="e3219672-2777-4d19-8d82-f0c196fe9886" providerId="ADAL" clId="{4E2458DC-5645-401E-A4AB-7FC14F0BF451}" dt="2022-07-19T12:40:47.153" v="427"/>
          <ac:spMkLst>
            <pc:docMk/>
            <pc:sldMk cId="358700888" sldId="479"/>
            <ac:spMk id="82" creationId="{9246EBC4-1C69-844E-95C3-E4D59414B3FD}"/>
          </ac:spMkLst>
        </pc:spChg>
        <pc:spChg chg="add mod">
          <ac:chgData name="郭晏誠" userId="e3219672-2777-4d19-8d82-f0c196fe9886" providerId="ADAL" clId="{4E2458DC-5645-401E-A4AB-7FC14F0BF451}" dt="2022-07-19T12:40:47.153" v="427"/>
          <ac:spMkLst>
            <pc:docMk/>
            <pc:sldMk cId="358700888" sldId="479"/>
            <ac:spMk id="84" creationId="{DF1ED388-F35A-8C12-A07F-DF040F28EBB3}"/>
          </ac:spMkLst>
        </pc:spChg>
        <pc:spChg chg="add mod">
          <ac:chgData name="郭晏誠" userId="e3219672-2777-4d19-8d82-f0c196fe9886" providerId="ADAL" clId="{4E2458DC-5645-401E-A4AB-7FC14F0BF451}" dt="2022-07-19T12:40:47.153" v="427"/>
          <ac:spMkLst>
            <pc:docMk/>
            <pc:sldMk cId="358700888" sldId="479"/>
            <ac:spMk id="85" creationId="{3A7F8DA1-32DC-8B50-4582-9981075BE25E}"/>
          </ac:spMkLst>
        </pc:spChg>
        <pc:spChg chg="add mod">
          <ac:chgData name="郭晏誠" userId="e3219672-2777-4d19-8d82-f0c196fe9886" providerId="ADAL" clId="{4E2458DC-5645-401E-A4AB-7FC14F0BF451}" dt="2022-07-19T12:40:47.153" v="427"/>
          <ac:spMkLst>
            <pc:docMk/>
            <pc:sldMk cId="358700888" sldId="479"/>
            <ac:spMk id="86" creationId="{3B23B265-59A6-2CF5-B351-677394BAB292}"/>
          </ac:spMkLst>
        </pc:spChg>
        <pc:spChg chg="add mod">
          <ac:chgData name="郭晏誠" userId="e3219672-2777-4d19-8d82-f0c196fe9886" providerId="ADAL" clId="{4E2458DC-5645-401E-A4AB-7FC14F0BF451}" dt="2022-07-19T12:40:47.153" v="427"/>
          <ac:spMkLst>
            <pc:docMk/>
            <pc:sldMk cId="358700888" sldId="479"/>
            <ac:spMk id="87" creationId="{20014567-78DA-B4AF-985B-3755E316EE7A}"/>
          </ac:spMkLst>
        </pc:spChg>
        <pc:spChg chg="add mod">
          <ac:chgData name="郭晏誠" userId="e3219672-2777-4d19-8d82-f0c196fe9886" providerId="ADAL" clId="{4E2458DC-5645-401E-A4AB-7FC14F0BF451}" dt="2022-07-19T12:40:47.153" v="427"/>
          <ac:spMkLst>
            <pc:docMk/>
            <pc:sldMk cId="358700888" sldId="479"/>
            <ac:spMk id="88" creationId="{17CA4473-CD44-9037-A8E9-CEFC5D906542}"/>
          </ac:spMkLst>
        </pc:spChg>
        <pc:spChg chg="add mod">
          <ac:chgData name="郭晏誠" userId="e3219672-2777-4d19-8d82-f0c196fe9886" providerId="ADAL" clId="{4E2458DC-5645-401E-A4AB-7FC14F0BF451}" dt="2022-07-19T12:40:47.153" v="427"/>
          <ac:spMkLst>
            <pc:docMk/>
            <pc:sldMk cId="358700888" sldId="479"/>
            <ac:spMk id="89" creationId="{4C1A95AE-3BF5-D1D2-8A08-6276A09F5832}"/>
          </ac:spMkLst>
        </pc:spChg>
        <pc:spChg chg="add mod">
          <ac:chgData name="郭晏誠" userId="e3219672-2777-4d19-8d82-f0c196fe9886" providerId="ADAL" clId="{4E2458DC-5645-401E-A4AB-7FC14F0BF451}" dt="2022-07-19T12:40:47.153" v="427"/>
          <ac:spMkLst>
            <pc:docMk/>
            <pc:sldMk cId="358700888" sldId="479"/>
            <ac:spMk id="90" creationId="{F534749E-CBDE-AFB6-2DD3-1568511E6502}"/>
          </ac:spMkLst>
        </pc:spChg>
        <pc:grpChg chg="del">
          <ac:chgData name="郭晏誠" userId="e3219672-2777-4d19-8d82-f0c196fe9886" providerId="ADAL" clId="{4E2458DC-5645-401E-A4AB-7FC14F0BF451}" dt="2022-07-19T12:40:46.658" v="426" actId="478"/>
          <ac:grpSpMkLst>
            <pc:docMk/>
            <pc:sldMk cId="358700888" sldId="479"/>
            <ac:grpSpMk id="19" creationId="{62DC009F-CC0F-421F-A8D1-9577D8DE0988}"/>
          </ac:grpSpMkLst>
        </pc:grpChg>
        <pc:grpChg chg="del">
          <ac:chgData name="郭晏誠" userId="e3219672-2777-4d19-8d82-f0c196fe9886" providerId="ADAL" clId="{4E2458DC-5645-401E-A4AB-7FC14F0BF451}" dt="2022-07-19T12:35:08.293" v="401" actId="478"/>
          <ac:grpSpMkLst>
            <pc:docMk/>
            <pc:sldMk cId="358700888" sldId="479"/>
            <ac:grpSpMk id="54" creationId="{3B79DD0D-F2F4-42F1-A6BD-2A121941B2BE}"/>
          </ac:grpSpMkLst>
        </pc:grpChg>
        <pc:graphicFrameChg chg="add mod">
          <ac:chgData name="郭晏誠" userId="e3219672-2777-4d19-8d82-f0c196fe9886" providerId="ADAL" clId="{4E2458DC-5645-401E-A4AB-7FC14F0BF451}" dt="2022-07-19T12:40:47.153" v="427"/>
          <ac:graphicFrameMkLst>
            <pc:docMk/>
            <pc:sldMk cId="358700888" sldId="479"/>
            <ac:graphicFrameMk id="55" creationId="{3DE722D3-0644-F752-93F4-30A1F560183D}"/>
          </ac:graphicFrameMkLst>
        </pc:graphicFrameChg>
        <pc:graphicFrameChg chg="add mod">
          <ac:chgData name="郭晏誠" userId="e3219672-2777-4d19-8d82-f0c196fe9886" providerId="ADAL" clId="{4E2458DC-5645-401E-A4AB-7FC14F0BF451}" dt="2022-07-19T12:40:47.153" v="427"/>
          <ac:graphicFrameMkLst>
            <pc:docMk/>
            <pc:sldMk cId="358700888" sldId="479"/>
            <ac:graphicFrameMk id="70" creationId="{35666AAE-1D02-1093-85CC-990C650E54C6}"/>
          </ac:graphicFrameMkLst>
        </pc:graphicFrameChg>
        <pc:picChg chg="add del mod">
          <ac:chgData name="郭晏誠" userId="e3219672-2777-4d19-8d82-f0c196fe9886" providerId="ADAL" clId="{4E2458DC-5645-401E-A4AB-7FC14F0BF451}" dt="2022-07-19T12:37:23.156" v="408" actId="478"/>
          <ac:picMkLst>
            <pc:docMk/>
            <pc:sldMk cId="358700888" sldId="479"/>
            <ac:picMk id="50" creationId="{76393A0A-A42D-CB66-1FDD-5179B031A7D6}"/>
          </ac:picMkLst>
        </pc:picChg>
        <pc:picChg chg="add mod">
          <ac:chgData name="郭晏誠" userId="e3219672-2777-4d19-8d82-f0c196fe9886" providerId="ADAL" clId="{4E2458DC-5645-401E-A4AB-7FC14F0BF451}" dt="2022-07-19T12:45:02.283" v="429" actId="14100"/>
          <ac:picMkLst>
            <pc:docMk/>
            <pc:sldMk cId="358700888" sldId="479"/>
            <ac:picMk id="53" creationId="{1EAC0A56-5D4C-0476-112A-DC96B28464D9}"/>
          </ac:picMkLst>
        </pc:picChg>
        <pc:cxnChg chg="mod">
          <ac:chgData name="郭晏誠" userId="e3219672-2777-4d19-8d82-f0c196fe9886" providerId="ADAL" clId="{4E2458DC-5645-401E-A4AB-7FC14F0BF451}" dt="2022-07-19T12:40:46.658" v="426" actId="478"/>
          <ac:cxnSpMkLst>
            <pc:docMk/>
            <pc:sldMk cId="358700888" sldId="479"/>
            <ac:cxnSpMk id="22" creationId="{F58535D3-D5B3-4122-B950-91BD5F2A1D3E}"/>
          </ac:cxnSpMkLst>
        </pc:cxnChg>
        <pc:cxnChg chg="add mod">
          <ac:chgData name="郭晏誠" userId="e3219672-2777-4d19-8d82-f0c196fe9886" providerId="ADAL" clId="{4E2458DC-5645-401E-A4AB-7FC14F0BF451}" dt="2022-07-19T12:40:47.153" v="427"/>
          <ac:cxnSpMkLst>
            <pc:docMk/>
            <pc:sldMk cId="358700888" sldId="479"/>
            <ac:cxnSpMk id="57" creationId="{12CD9134-58CB-548E-69BB-1EB4EC043E36}"/>
          </ac:cxnSpMkLst>
        </pc:cxnChg>
        <pc:cxnChg chg="add mod">
          <ac:chgData name="郭晏誠" userId="e3219672-2777-4d19-8d82-f0c196fe9886" providerId="ADAL" clId="{4E2458DC-5645-401E-A4AB-7FC14F0BF451}" dt="2022-07-19T12:40:47.153" v="427"/>
          <ac:cxnSpMkLst>
            <pc:docMk/>
            <pc:sldMk cId="358700888" sldId="479"/>
            <ac:cxnSpMk id="60" creationId="{59CB9FB4-026E-06B9-4EE1-D32F8D25B6C5}"/>
          </ac:cxnSpMkLst>
        </pc:cxnChg>
        <pc:cxnChg chg="add mod">
          <ac:chgData name="郭晏誠" userId="e3219672-2777-4d19-8d82-f0c196fe9886" providerId="ADAL" clId="{4E2458DC-5645-401E-A4AB-7FC14F0BF451}" dt="2022-07-19T12:40:47.153" v="427"/>
          <ac:cxnSpMkLst>
            <pc:docMk/>
            <pc:sldMk cId="358700888" sldId="479"/>
            <ac:cxnSpMk id="62" creationId="{311915FA-377F-4B0E-A16B-16337A5BF1EE}"/>
          </ac:cxnSpMkLst>
        </pc:cxnChg>
        <pc:cxnChg chg="add mod">
          <ac:chgData name="郭晏誠" userId="e3219672-2777-4d19-8d82-f0c196fe9886" providerId="ADAL" clId="{4E2458DC-5645-401E-A4AB-7FC14F0BF451}" dt="2022-07-19T12:40:47.153" v="427"/>
          <ac:cxnSpMkLst>
            <pc:docMk/>
            <pc:sldMk cId="358700888" sldId="479"/>
            <ac:cxnSpMk id="64" creationId="{A18084CC-03D2-FC01-C8BE-A6CC61B7A6D7}"/>
          </ac:cxnSpMkLst>
        </pc:cxnChg>
        <pc:cxnChg chg="add mod">
          <ac:chgData name="郭晏誠" userId="e3219672-2777-4d19-8d82-f0c196fe9886" providerId="ADAL" clId="{4E2458DC-5645-401E-A4AB-7FC14F0BF451}" dt="2022-07-19T12:40:47.153" v="427"/>
          <ac:cxnSpMkLst>
            <pc:docMk/>
            <pc:sldMk cId="358700888" sldId="479"/>
            <ac:cxnSpMk id="66" creationId="{3202ED2F-2414-820A-EA96-F31EEF857F24}"/>
          </ac:cxnSpMkLst>
        </pc:cxnChg>
        <pc:cxnChg chg="add mod">
          <ac:chgData name="郭晏誠" userId="e3219672-2777-4d19-8d82-f0c196fe9886" providerId="ADAL" clId="{4E2458DC-5645-401E-A4AB-7FC14F0BF451}" dt="2022-07-19T12:40:47.153" v="427"/>
          <ac:cxnSpMkLst>
            <pc:docMk/>
            <pc:sldMk cId="358700888" sldId="479"/>
            <ac:cxnSpMk id="68" creationId="{5E09FF63-805B-83A1-6695-E643EA4F89D2}"/>
          </ac:cxnSpMkLst>
        </pc:cxnChg>
        <pc:cxnChg chg="add mod">
          <ac:chgData name="郭晏誠" userId="e3219672-2777-4d19-8d82-f0c196fe9886" providerId="ADAL" clId="{4E2458DC-5645-401E-A4AB-7FC14F0BF451}" dt="2022-07-19T12:40:47.153" v="427"/>
          <ac:cxnSpMkLst>
            <pc:docMk/>
            <pc:sldMk cId="358700888" sldId="479"/>
            <ac:cxnSpMk id="72" creationId="{C84547E8-0A29-3664-6712-DEB4868CB7B0}"/>
          </ac:cxnSpMkLst>
        </pc:cxnChg>
        <pc:cxnChg chg="add mod">
          <ac:chgData name="郭晏誠" userId="e3219672-2777-4d19-8d82-f0c196fe9886" providerId="ADAL" clId="{4E2458DC-5645-401E-A4AB-7FC14F0BF451}" dt="2022-07-19T12:40:47.153" v="427"/>
          <ac:cxnSpMkLst>
            <pc:docMk/>
            <pc:sldMk cId="358700888" sldId="479"/>
            <ac:cxnSpMk id="75" creationId="{313CDB85-5C50-9E29-F2F3-40D3EEE15D1A}"/>
          </ac:cxnSpMkLst>
        </pc:cxnChg>
        <pc:cxnChg chg="add mod">
          <ac:chgData name="郭晏誠" userId="e3219672-2777-4d19-8d82-f0c196fe9886" providerId="ADAL" clId="{4E2458DC-5645-401E-A4AB-7FC14F0BF451}" dt="2022-07-19T12:40:47.153" v="427"/>
          <ac:cxnSpMkLst>
            <pc:docMk/>
            <pc:sldMk cId="358700888" sldId="479"/>
            <ac:cxnSpMk id="77" creationId="{34E6E97C-2E61-36DE-2C69-A4CC03A746E6}"/>
          </ac:cxnSpMkLst>
        </pc:cxnChg>
        <pc:cxnChg chg="add mod">
          <ac:chgData name="郭晏誠" userId="e3219672-2777-4d19-8d82-f0c196fe9886" providerId="ADAL" clId="{4E2458DC-5645-401E-A4AB-7FC14F0BF451}" dt="2022-07-19T12:40:47.153" v="427"/>
          <ac:cxnSpMkLst>
            <pc:docMk/>
            <pc:sldMk cId="358700888" sldId="479"/>
            <ac:cxnSpMk id="79" creationId="{B1123CFB-0742-7D2C-EC5E-E2B762CFA6A4}"/>
          </ac:cxnSpMkLst>
        </pc:cxnChg>
        <pc:cxnChg chg="add mod">
          <ac:chgData name="郭晏誠" userId="e3219672-2777-4d19-8d82-f0c196fe9886" providerId="ADAL" clId="{4E2458DC-5645-401E-A4AB-7FC14F0BF451}" dt="2022-07-19T12:40:47.153" v="427"/>
          <ac:cxnSpMkLst>
            <pc:docMk/>
            <pc:sldMk cId="358700888" sldId="479"/>
            <ac:cxnSpMk id="81" creationId="{D48462FC-5077-7A09-736C-C674DAD0DA0B}"/>
          </ac:cxnSpMkLst>
        </pc:cxnChg>
        <pc:cxnChg chg="add mod">
          <ac:chgData name="郭晏誠" userId="e3219672-2777-4d19-8d82-f0c196fe9886" providerId="ADAL" clId="{4E2458DC-5645-401E-A4AB-7FC14F0BF451}" dt="2022-07-19T12:40:47.153" v="427"/>
          <ac:cxnSpMkLst>
            <pc:docMk/>
            <pc:sldMk cId="358700888" sldId="479"/>
            <ac:cxnSpMk id="83" creationId="{67E624DB-8861-18AA-0D91-90944EB9D9D7}"/>
          </ac:cxnSpMkLst>
        </pc:cxnChg>
      </pc:sldChg>
      <pc:sldChg chg="del">
        <pc:chgData name="郭晏誠" userId="e3219672-2777-4d19-8d82-f0c196fe9886" providerId="ADAL" clId="{4E2458DC-5645-401E-A4AB-7FC14F0BF451}" dt="2022-07-19T14:12:45.835" v="1121" actId="47"/>
        <pc:sldMkLst>
          <pc:docMk/>
          <pc:sldMk cId="2862081893" sldId="480"/>
        </pc:sldMkLst>
      </pc:sldChg>
      <pc:sldChg chg="addSp delSp modSp mod">
        <pc:chgData name="郭晏誠" userId="e3219672-2777-4d19-8d82-f0c196fe9886" providerId="ADAL" clId="{4E2458DC-5645-401E-A4AB-7FC14F0BF451}" dt="2022-07-27T11:50:34.919" v="2990"/>
        <pc:sldMkLst>
          <pc:docMk/>
          <pc:sldMk cId="3313275499" sldId="487"/>
        </pc:sldMkLst>
        <pc:spChg chg="add del mod">
          <ac:chgData name="郭晏誠" userId="e3219672-2777-4d19-8d82-f0c196fe9886" providerId="ADAL" clId="{4E2458DC-5645-401E-A4AB-7FC14F0BF451}" dt="2022-07-27T11:50:34.919" v="2990"/>
          <ac:spMkLst>
            <pc:docMk/>
            <pc:sldMk cId="3313275499" sldId="487"/>
            <ac:spMk id="68" creationId="{E70F01AF-BB0A-AFE0-8280-D3F4F272508D}"/>
          </ac:spMkLst>
        </pc:spChg>
      </pc:sldChg>
      <pc:sldChg chg="addSp delSp modSp mod delAnim modAnim">
        <pc:chgData name="郭晏誠" userId="e3219672-2777-4d19-8d82-f0c196fe9886" providerId="ADAL" clId="{4E2458DC-5645-401E-A4AB-7FC14F0BF451}" dt="2022-07-22T04:42:10.809" v="2972" actId="20577"/>
        <pc:sldMkLst>
          <pc:docMk/>
          <pc:sldMk cId="1205422991" sldId="493"/>
        </pc:sldMkLst>
        <pc:spChg chg="mod">
          <ac:chgData name="郭晏誠" userId="e3219672-2777-4d19-8d82-f0c196fe9886" providerId="ADAL" clId="{4E2458DC-5645-401E-A4AB-7FC14F0BF451}" dt="2022-07-22T04:42:10.809" v="2972" actId="20577"/>
          <ac:spMkLst>
            <pc:docMk/>
            <pc:sldMk cId="1205422991" sldId="493"/>
            <ac:spMk id="3" creationId="{7830B977-5D85-4F6B-8CC5-F225FCABC1BA}"/>
          </ac:spMkLst>
        </pc:spChg>
        <pc:spChg chg="add mod">
          <ac:chgData name="郭晏誠" userId="e3219672-2777-4d19-8d82-f0c196fe9886" providerId="ADAL" clId="{4E2458DC-5645-401E-A4AB-7FC14F0BF451}" dt="2022-07-19T13:38:50.045" v="499" actId="1076"/>
          <ac:spMkLst>
            <pc:docMk/>
            <pc:sldMk cId="1205422991" sldId="493"/>
            <ac:spMk id="15" creationId="{80FBA49E-6950-6578-9872-696EAC126980}"/>
          </ac:spMkLst>
        </pc:spChg>
        <pc:spChg chg="add mod">
          <ac:chgData name="郭晏誠" userId="e3219672-2777-4d19-8d82-f0c196fe9886" providerId="ADAL" clId="{4E2458DC-5645-401E-A4AB-7FC14F0BF451}" dt="2022-07-19T13:40:35.752" v="599" actId="207"/>
          <ac:spMkLst>
            <pc:docMk/>
            <pc:sldMk cId="1205422991" sldId="493"/>
            <ac:spMk id="17" creationId="{C0ED2730-DC65-9D66-1D08-AB8B78D3C791}"/>
          </ac:spMkLst>
        </pc:spChg>
        <pc:grpChg chg="del">
          <ac:chgData name="郭晏誠" userId="e3219672-2777-4d19-8d82-f0c196fe9886" providerId="ADAL" clId="{4E2458DC-5645-401E-A4AB-7FC14F0BF451}" dt="2022-07-19T12:51:04.561" v="432" actId="478"/>
          <ac:grpSpMkLst>
            <pc:docMk/>
            <pc:sldMk cId="1205422991" sldId="493"/>
            <ac:grpSpMk id="5" creationId="{BC911400-E61E-44A0-A384-89B147E1A225}"/>
          </ac:grpSpMkLst>
        </pc:grpChg>
        <pc:picChg chg="add del mod">
          <ac:chgData name="郭晏誠" userId="e3219672-2777-4d19-8d82-f0c196fe9886" providerId="ADAL" clId="{4E2458DC-5645-401E-A4AB-7FC14F0BF451}" dt="2022-07-19T12:52:13.497" v="461" actId="478"/>
          <ac:picMkLst>
            <pc:docMk/>
            <pc:sldMk cId="1205422991" sldId="493"/>
            <ac:picMk id="7" creationId="{BEBBBB6D-C57F-79D4-F216-9D26756B5BE7}"/>
          </ac:picMkLst>
        </pc:picChg>
        <pc:picChg chg="add mod">
          <ac:chgData name="郭晏誠" userId="e3219672-2777-4d19-8d82-f0c196fe9886" providerId="ADAL" clId="{4E2458DC-5645-401E-A4AB-7FC14F0BF451}" dt="2022-07-19T16:12:13.801" v="2946" actId="1076"/>
          <ac:picMkLst>
            <pc:docMk/>
            <pc:sldMk cId="1205422991" sldId="493"/>
            <ac:picMk id="10" creationId="{483EAD5E-04F8-B540-A67B-CA90B52CC92B}"/>
          </ac:picMkLst>
        </pc:picChg>
        <pc:picChg chg="add del mod">
          <ac:chgData name="郭晏誠" userId="e3219672-2777-4d19-8d82-f0c196fe9886" providerId="ADAL" clId="{4E2458DC-5645-401E-A4AB-7FC14F0BF451}" dt="2022-07-19T13:36:38.808" v="468" actId="478"/>
          <ac:picMkLst>
            <pc:docMk/>
            <pc:sldMk cId="1205422991" sldId="493"/>
            <ac:picMk id="12" creationId="{23B7E24E-1AD8-3B98-D30C-50AB0EE5CAF7}"/>
          </ac:picMkLst>
        </pc:picChg>
        <pc:picChg chg="add mod">
          <ac:chgData name="郭晏誠" userId="e3219672-2777-4d19-8d82-f0c196fe9886" providerId="ADAL" clId="{4E2458DC-5645-401E-A4AB-7FC14F0BF451}" dt="2022-07-19T16:12:07.620" v="2943" actId="14100"/>
          <ac:picMkLst>
            <pc:docMk/>
            <pc:sldMk cId="1205422991" sldId="493"/>
            <ac:picMk id="14" creationId="{75D6EA1D-566D-48EF-5198-8AE8BAFFB094}"/>
          </ac:picMkLst>
        </pc:picChg>
      </pc:sldChg>
      <pc:sldChg chg="addSp delSp modSp mod delAnim">
        <pc:chgData name="郭晏誠" userId="e3219672-2777-4d19-8d82-f0c196fe9886" providerId="ADAL" clId="{4E2458DC-5645-401E-A4AB-7FC14F0BF451}" dt="2022-07-19T13:48:55.934" v="638" actId="1076"/>
        <pc:sldMkLst>
          <pc:docMk/>
          <pc:sldMk cId="3709372775" sldId="498"/>
        </pc:sldMkLst>
        <pc:grpChg chg="del">
          <ac:chgData name="郭晏誠" userId="e3219672-2777-4d19-8d82-f0c196fe9886" providerId="ADAL" clId="{4E2458DC-5645-401E-A4AB-7FC14F0BF451}" dt="2022-07-19T13:45:29.789" v="629" actId="478"/>
          <ac:grpSpMkLst>
            <pc:docMk/>
            <pc:sldMk cId="3709372775" sldId="498"/>
            <ac:grpSpMk id="7" creationId="{5787D3FE-58C4-4E7A-B224-8DB38D82458E}"/>
          </ac:grpSpMkLst>
        </pc:grpChg>
        <pc:picChg chg="add del mod">
          <ac:chgData name="郭晏誠" userId="e3219672-2777-4d19-8d82-f0c196fe9886" providerId="ADAL" clId="{4E2458DC-5645-401E-A4AB-7FC14F0BF451}" dt="2022-07-19T13:48:50.883" v="634" actId="478"/>
          <ac:picMkLst>
            <pc:docMk/>
            <pc:sldMk cId="3709372775" sldId="498"/>
            <ac:picMk id="9" creationId="{B14DF5F6-B0CD-BCF9-7D89-5341E4C0970E}"/>
          </ac:picMkLst>
        </pc:picChg>
        <pc:picChg chg="add mod">
          <ac:chgData name="郭晏誠" userId="e3219672-2777-4d19-8d82-f0c196fe9886" providerId="ADAL" clId="{4E2458DC-5645-401E-A4AB-7FC14F0BF451}" dt="2022-07-19T13:48:55.934" v="638" actId="1076"/>
          <ac:picMkLst>
            <pc:docMk/>
            <pc:sldMk cId="3709372775" sldId="498"/>
            <ac:picMk id="11" creationId="{9A5DB95B-7C7C-F2B8-F4A9-121982A61B66}"/>
          </ac:picMkLst>
        </pc:picChg>
      </pc:sldChg>
      <pc:sldChg chg="delSp modSp mod delAnim modAnim">
        <pc:chgData name="郭晏誠" userId="e3219672-2777-4d19-8d82-f0c196fe9886" providerId="ADAL" clId="{4E2458DC-5645-401E-A4AB-7FC14F0BF451}" dt="2022-07-19T15:45:53.423" v="2509"/>
        <pc:sldMkLst>
          <pc:docMk/>
          <pc:sldMk cId="1722558128" sldId="502"/>
        </pc:sldMkLst>
        <pc:spChg chg="mod">
          <ac:chgData name="郭晏誠" userId="e3219672-2777-4d19-8d82-f0c196fe9886" providerId="ADAL" clId="{4E2458DC-5645-401E-A4AB-7FC14F0BF451}" dt="2022-07-19T15:25:40.157" v="2115" actId="20577"/>
          <ac:spMkLst>
            <pc:docMk/>
            <pc:sldMk cId="1722558128" sldId="502"/>
            <ac:spMk id="2" creationId="{AFDB0778-17D1-419B-9F06-595F5DFB4A60}"/>
          </ac:spMkLst>
        </pc:spChg>
        <pc:spChg chg="mod">
          <ac:chgData name="郭晏誠" userId="e3219672-2777-4d19-8d82-f0c196fe9886" providerId="ADAL" clId="{4E2458DC-5645-401E-A4AB-7FC14F0BF451}" dt="2022-07-19T15:24:58.356" v="2062" actId="20577"/>
          <ac:spMkLst>
            <pc:docMk/>
            <pc:sldMk cId="1722558128" sldId="502"/>
            <ac:spMk id="3" creationId="{673DBF1A-2FE4-4054-8EC7-F688D27D62CF}"/>
          </ac:spMkLst>
        </pc:spChg>
        <pc:spChg chg="mod">
          <ac:chgData name="郭晏誠" userId="e3219672-2777-4d19-8d82-f0c196fe9886" providerId="ADAL" clId="{4E2458DC-5645-401E-A4AB-7FC14F0BF451}" dt="2022-07-19T15:25:09.244" v="2066" actId="1076"/>
          <ac:spMkLst>
            <pc:docMk/>
            <pc:sldMk cId="1722558128" sldId="502"/>
            <ac:spMk id="6" creationId="{FDDAD79A-4D71-41E0-A3D3-E02D2386DB14}"/>
          </ac:spMkLst>
        </pc:spChg>
        <pc:spChg chg="del">
          <ac:chgData name="郭晏誠" userId="e3219672-2777-4d19-8d82-f0c196fe9886" providerId="ADAL" clId="{4E2458DC-5645-401E-A4AB-7FC14F0BF451}" dt="2022-07-19T15:24:36.570" v="2056" actId="478"/>
          <ac:spMkLst>
            <pc:docMk/>
            <pc:sldMk cId="1722558128" sldId="502"/>
            <ac:spMk id="8" creationId="{83F9959C-3B29-4CF6-A670-AF46241D7650}"/>
          </ac:spMkLst>
        </pc:spChg>
        <pc:spChg chg="del">
          <ac:chgData name="郭晏誠" userId="e3219672-2777-4d19-8d82-f0c196fe9886" providerId="ADAL" clId="{4E2458DC-5645-401E-A4AB-7FC14F0BF451}" dt="2022-07-19T15:24:33.601" v="2054" actId="478"/>
          <ac:spMkLst>
            <pc:docMk/>
            <pc:sldMk cId="1722558128" sldId="502"/>
            <ac:spMk id="9" creationId="{A8AE3541-44E5-4A3F-BD7A-9473B02CE277}"/>
          </ac:spMkLst>
        </pc:spChg>
        <pc:spChg chg="del">
          <ac:chgData name="郭晏誠" userId="e3219672-2777-4d19-8d82-f0c196fe9886" providerId="ADAL" clId="{4E2458DC-5645-401E-A4AB-7FC14F0BF451}" dt="2022-07-19T15:24:35.278" v="2055" actId="478"/>
          <ac:spMkLst>
            <pc:docMk/>
            <pc:sldMk cId="1722558128" sldId="502"/>
            <ac:spMk id="10" creationId="{EFF6EB51-49DB-4326-9B27-A54A133A66D6}"/>
          </ac:spMkLst>
        </pc:spChg>
        <pc:spChg chg="del">
          <ac:chgData name="郭晏誠" userId="e3219672-2777-4d19-8d82-f0c196fe9886" providerId="ADAL" clId="{4E2458DC-5645-401E-A4AB-7FC14F0BF451}" dt="2022-07-19T15:24:32.722" v="2053" actId="478"/>
          <ac:spMkLst>
            <pc:docMk/>
            <pc:sldMk cId="1722558128" sldId="502"/>
            <ac:spMk id="11" creationId="{C3886F70-A001-4DBE-BC29-D78F12BF9F1A}"/>
          </ac:spMkLst>
        </pc:spChg>
        <pc:graphicFrameChg chg="mod">
          <ac:chgData name="郭晏誠" userId="e3219672-2777-4d19-8d82-f0c196fe9886" providerId="ADAL" clId="{4E2458DC-5645-401E-A4AB-7FC14F0BF451}" dt="2022-07-19T15:25:06.188" v="2065" actId="14100"/>
          <ac:graphicFrameMkLst>
            <pc:docMk/>
            <pc:sldMk cId="1722558128" sldId="502"/>
            <ac:graphicFrameMk id="16" creationId="{825AD766-250F-4B41-97AD-C6D3F712F23A}"/>
          </ac:graphicFrameMkLst>
        </pc:graphicFrameChg>
        <pc:picChg chg="del">
          <ac:chgData name="郭晏誠" userId="e3219672-2777-4d19-8d82-f0c196fe9886" providerId="ADAL" clId="{4E2458DC-5645-401E-A4AB-7FC14F0BF451}" dt="2022-07-19T15:24:31.458" v="2052" actId="478"/>
          <ac:picMkLst>
            <pc:docMk/>
            <pc:sldMk cId="1722558128" sldId="502"/>
            <ac:picMk id="4" creationId="{D2A218D5-6C8C-4ABD-B19F-A2754BFFE01E}"/>
          </ac:picMkLst>
        </pc:picChg>
      </pc:sldChg>
      <pc:sldChg chg="addSp delSp modSp mod ord modAnim">
        <pc:chgData name="郭晏誠" userId="e3219672-2777-4d19-8d82-f0c196fe9886" providerId="ADAL" clId="{4E2458DC-5645-401E-A4AB-7FC14F0BF451}" dt="2022-07-22T06:42:48.019" v="2976" actId="27636"/>
        <pc:sldMkLst>
          <pc:docMk/>
          <pc:sldMk cId="1067155447" sldId="503"/>
        </pc:sldMkLst>
        <pc:spChg chg="mod">
          <ac:chgData name="郭晏誠" userId="e3219672-2777-4d19-8d82-f0c196fe9886" providerId="ADAL" clId="{4E2458DC-5645-401E-A4AB-7FC14F0BF451}" dt="2022-07-19T13:51:24.776" v="686" actId="20577"/>
          <ac:spMkLst>
            <pc:docMk/>
            <pc:sldMk cId="1067155447" sldId="503"/>
            <ac:spMk id="2" creationId="{092A4C34-D6FD-4400-99B9-29E723E0BF72}"/>
          </ac:spMkLst>
        </pc:spChg>
        <pc:spChg chg="del mod topLvl">
          <ac:chgData name="郭晏誠" userId="e3219672-2777-4d19-8d82-f0c196fe9886" providerId="ADAL" clId="{4E2458DC-5645-401E-A4AB-7FC14F0BF451}" dt="2022-07-19T13:53:41.533" v="701" actId="478"/>
          <ac:spMkLst>
            <pc:docMk/>
            <pc:sldMk cId="1067155447" sldId="503"/>
            <ac:spMk id="5" creationId="{9D2F8C9C-6B96-415A-9460-F202EC59E713}"/>
          </ac:spMkLst>
        </pc:spChg>
        <pc:spChg chg="del mod topLvl">
          <ac:chgData name="郭晏誠" userId="e3219672-2777-4d19-8d82-f0c196fe9886" providerId="ADAL" clId="{4E2458DC-5645-401E-A4AB-7FC14F0BF451}" dt="2022-07-19T13:53:41.533" v="701" actId="478"/>
          <ac:spMkLst>
            <pc:docMk/>
            <pc:sldMk cId="1067155447" sldId="503"/>
            <ac:spMk id="6" creationId="{9086F956-2823-4F9D-8061-1E1859D54FAD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7" creationId="{5405D24D-B59A-4030-8BAD-A13EC29F5F2C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8" creationId="{D07262FF-5190-47DF-8F31-94449F02F456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9" creationId="{C0139FF0-213C-4D38-9856-2F130EA08684}"/>
          </ac:spMkLst>
        </pc:spChg>
        <pc:spChg chg="del mod topLvl">
          <ac:chgData name="郭晏誠" userId="e3219672-2777-4d19-8d82-f0c196fe9886" providerId="ADAL" clId="{4E2458DC-5645-401E-A4AB-7FC14F0BF451}" dt="2022-07-19T13:53:41.533" v="701" actId="478"/>
          <ac:spMkLst>
            <pc:docMk/>
            <pc:sldMk cId="1067155447" sldId="503"/>
            <ac:spMk id="15" creationId="{B823FC94-D942-417E-BE29-F3CFB97D72D8}"/>
          </ac:spMkLst>
        </pc:spChg>
        <pc:spChg chg="del mod topLvl">
          <ac:chgData name="郭晏誠" userId="e3219672-2777-4d19-8d82-f0c196fe9886" providerId="ADAL" clId="{4E2458DC-5645-401E-A4AB-7FC14F0BF451}" dt="2022-07-19T13:53:41.533" v="701" actId="478"/>
          <ac:spMkLst>
            <pc:docMk/>
            <pc:sldMk cId="1067155447" sldId="503"/>
            <ac:spMk id="16" creationId="{C29E4E73-8FF6-4584-BD5B-845BFD697A29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17" creationId="{94B37524-8390-4B7B-A643-788E4741C239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18" creationId="{D53C6C24-B26D-4203-8F42-D62DB5037587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19" creationId="{34CE2D33-67C3-4037-9F07-658E0679717F}"/>
          </ac:spMkLst>
        </pc:spChg>
        <pc:spChg chg="del mod topLvl">
          <ac:chgData name="郭晏誠" userId="e3219672-2777-4d19-8d82-f0c196fe9886" providerId="ADAL" clId="{4E2458DC-5645-401E-A4AB-7FC14F0BF451}" dt="2022-07-19T13:53:41.533" v="701" actId="478"/>
          <ac:spMkLst>
            <pc:docMk/>
            <pc:sldMk cId="1067155447" sldId="503"/>
            <ac:spMk id="21" creationId="{32916616-DDC5-4C2B-BDEE-C1FE29351152}"/>
          </ac:spMkLst>
        </pc:spChg>
        <pc:spChg chg="del mod topLvl">
          <ac:chgData name="郭晏誠" userId="e3219672-2777-4d19-8d82-f0c196fe9886" providerId="ADAL" clId="{4E2458DC-5645-401E-A4AB-7FC14F0BF451}" dt="2022-07-19T13:53:41.533" v="701" actId="478"/>
          <ac:spMkLst>
            <pc:docMk/>
            <pc:sldMk cId="1067155447" sldId="503"/>
            <ac:spMk id="22" creationId="{78FCF490-8A3A-4492-A602-F7142A41B14D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23" creationId="{56E475B6-8152-43F4-93E8-654F2F020839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24" creationId="{87D3A77F-64B7-4CC4-882C-B09BCE1283FB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25" creationId="{F5053162-78FA-493E-8F6D-F1BBA9374C8B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31" creationId="{506E5C37-62D9-49D1-9CD2-F543DC297381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33" creationId="{932195E6-A1E5-42EA-AEBB-D4EAD7797AE1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34" creationId="{2DE7A5A7-EBF0-4C76-B96D-28D38CA733D5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36" creationId="{CCD9E318-2AEE-49B9-B6E4-1CEA355127D5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37" creationId="{6EA9F494-C166-42E7-B0E2-54E63731514D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38" creationId="{F70FF58F-CC97-4BE3-841F-D43DBB5A4EE5}"/>
          </ac:spMkLst>
        </pc:spChg>
        <pc:spChg chg="del mod topLvl">
          <ac:chgData name="郭晏誠" userId="e3219672-2777-4d19-8d82-f0c196fe9886" providerId="ADAL" clId="{4E2458DC-5645-401E-A4AB-7FC14F0BF451}" dt="2022-07-19T13:54:12.618" v="712" actId="478"/>
          <ac:spMkLst>
            <pc:docMk/>
            <pc:sldMk cId="1067155447" sldId="503"/>
            <ac:spMk id="40" creationId="{465B1FDE-0F6A-408F-B743-3367EF3DB391}"/>
          </ac:spMkLst>
        </pc:spChg>
        <pc:spChg chg="del mod topLvl">
          <ac:chgData name="郭晏誠" userId="e3219672-2777-4d19-8d82-f0c196fe9886" providerId="ADAL" clId="{4E2458DC-5645-401E-A4AB-7FC14F0BF451}" dt="2022-07-19T13:54:12.618" v="712" actId="478"/>
          <ac:spMkLst>
            <pc:docMk/>
            <pc:sldMk cId="1067155447" sldId="503"/>
            <ac:spMk id="41" creationId="{5BE68EE2-D3DD-47EA-BE9F-1EB5B4EC9962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42" creationId="{8C50BD93-547A-4705-87D5-13E88F861205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43" creationId="{97ACFC23-37A1-4940-9CDB-56B821633B21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44" creationId="{871A5659-93FD-4418-94E6-EDF5D203660F}"/>
          </ac:spMkLst>
        </pc:spChg>
        <pc:spChg chg="del mod topLvl">
          <ac:chgData name="郭晏誠" userId="e3219672-2777-4d19-8d82-f0c196fe9886" providerId="ADAL" clId="{4E2458DC-5645-401E-A4AB-7FC14F0BF451}" dt="2022-07-19T13:54:12.618" v="712" actId="478"/>
          <ac:spMkLst>
            <pc:docMk/>
            <pc:sldMk cId="1067155447" sldId="503"/>
            <ac:spMk id="50" creationId="{3C827A94-6D08-410E-8793-A3F7D01AA40A}"/>
          </ac:spMkLst>
        </pc:spChg>
        <pc:spChg chg="del mod topLvl">
          <ac:chgData name="郭晏誠" userId="e3219672-2777-4d19-8d82-f0c196fe9886" providerId="ADAL" clId="{4E2458DC-5645-401E-A4AB-7FC14F0BF451}" dt="2022-07-19T13:54:12.618" v="712" actId="478"/>
          <ac:spMkLst>
            <pc:docMk/>
            <pc:sldMk cId="1067155447" sldId="503"/>
            <ac:spMk id="51" creationId="{8679F961-484D-4670-BB75-35D825E5674B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52" creationId="{201C65A6-B203-4263-B438-1A9FB1736A11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53" creationId="{E7EF3E2F-D170-4623-9714-225765442DA4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54" creationId="{47F44FF5-05D1-46A5-99DC-D456631AB74C}"/>
          </ac:spMkLst>
        </pc:spChg>
        <pc:spChg chg="del mod topLvl">
          <ac:chgData name="郭晏誠" userId="e3219672-2777-4d19-8d82-f0c196fe9886" providerId="ADAL" clId="{4E2458DC-5645-401E-A4AB-7FC14F0BF451}" dt="2022-07-19T13:54:09.005" v="710" actId="478"/>
          <ac:spMkLst>
            <pc:docMk/>
            <pc:sldMk cId="1067155447" sldId="503"/>
            <ac:spMk id="56" creationId="{DE1BE0C7-1858-43FD-AE2E-8AF7F3145D7D}"/>
          </ac:spMkLst>
        </pc:spChg>
        <pc:spChg chg="del mod topLvl">
          <ac:chgData name="郭晏誠" userId="e3219672-2777-4d19-8d82-f0c196fe9886" providerId="ADAL" clId="{4E2458DC-5645-401E-A4AB-7FC14F0BF451}" dt="2022-07-19T13:54:09.569" v="711" actId="478"/>
          <ac:spMkLst>
            <pc:docMk/>
            <pc:sldMk cId="1067155447" sldId="503"/>
            <ac:spMk id="57" creationId="{DF45922A-8868-4B43-A886-BCF6D0544D8F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58" creationId="{E4AE4050-8F08-4AC0-9BC6-53499B8954E2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59" creationId="{2F0A4179-7C84-4D3F-AA90-4EA8FBA1A4F9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60" creationId="{B382DAF9-B0D7-4A35-8B10-198B3CF34DC3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66" creationId="{B17A181F-B3A5-4DFC-BF52-C3705C442081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68" creationId="{A68E0A7F-EC62-47C3-AB48-906A0E23ACD3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69" creationId="{3B2B8B2F-E746-4CA9-BA86-99EA4166EEA0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71" creationId="{933034DE-CC71-43EA-BCC6-7481FACF4428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72" creationId="{17730A9C-30B2-445D-93A8-3A558C52031E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73" creationId="{535315FE-AD0E-43A6-9417-45C7C9FC3145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74" creationId="{A29D7AFD-9396-4733-8AB5-43CFB54747E3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75" creationId="{DD8E5371-3B4E-4FC8-BB11-037BD0C4BC5C}"/>
          </ac:spMkLst>
        </pc:spChg>
        <pc:spChg chg="del mod topLvl">
          <ac:chgData name="郭晏誠" userId="e3219672-2777-4d19-8d82-f0c196fe9886" providerId="ADAL" clId="{4E2458DC-5645-401E-A4AB-7FC14F0BF451}" dt="2022-07-19T13:53:41.533" v="701" actId="478"/>
          <ac:spMkLst>
            <pc:docMk/>
            <pc:sldMk cId="1067155447" sldId="503"/>
            <ac:spMk id="76" creationId="{7952C32D-33F0-4862-A5F5-DD7B6AEC7BC7}"/>
          </ac:spMkLst>
        </pc:spChg>
        <pc:spChg chg="del mod topLvl">
          <ac:chgData name="郭晏誠" userId="e3219672-2777-4d19-8d82-f0c196fe9886" providerId="ADAL" clId="{4E2458DC-5645-401E-A4AB-7FC14F0BF451}" dt="2022-07-19T13:53:41.533" v="701" actId="478"/>
          <ac:spMkLst>
            <pc:docMk/>
            <pc:sldMk cId="1067155447" sldId="503"/>
            <ac:spMk id="77" creationId="{D30AB7F6-BABF-46FC-892B-E6A08DB7DFB3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78" creationId="{5801BBC8-F9B0-4C3E-B8CF-433E5E3D2DAB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79" creationId="{CBA7428A-D498-40AA-9790-1170C0232247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80" creationId="{EECBD95F-F115-4973-938D-FDDEEA348AE4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81" creationId="{CB4D5116-63FD-4D51-9F77-C5662F1DF098}"/>
          </ac:spMkLst>
        </pc:spChg>
        <pc:spChg chg="del mod topLvl">
          <ac:chgData name="郭晏誠" userId="e3219672-2777-4d19-8d82-f0c196fe9886" providerId="ADAL" clId="{4E2458DC-5645-401E-A4AB-7FC14F0BF451}" dt="2022-07-19T13:54:29.128" v="718" actId="478"/>
          <ac:spMkLst>
            <pc:docMk/>
            <pc:sldMk cId="1067155447" sldId="503"/>
            <ac:spMk id="82" creationId="{1E51FCA6-8BFC-4AB1-8B0C-EAFA60BFD84F}"/>
          </ac:spMkLst>
        </pc:spChg>
        <pc:spChg chg="del mod topLvl">
          <ac:chgData name="郭晏誠" userId="e3219672-2777-4d19-8d82-f0c196fe9886" providerId="ADAL" clId="{4E2458DC-5645-401E-A4AB-7FC14F0BF451}" dt="2022-07-19T13:54:27.939" v="717" actId="478"/>
          <ac:spMkLst>
            <pc:docMk/>
            <pc:sldMk cId="1067155447" sldId="503"/>
            <ac:spMk id="83" creationId="{4A884C5F-5B77-42D3-9291-08D052A6A9A5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84" creationId="{C5BBA56A-AF32-4140-87ED-CD51BE84E93B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85" creationId="{C50E4512-6B76-4729-AF27-7FEB9400EBF1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86" creationId="{F0F6B5AD-7967-4FB8-B621-B8D4A061C858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87" creationId="{09444FA5-8202-49A7-BC75-F02FB5A3B2D9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88" creationId="{F4EE804D-917E-42C0-BA01-F29AD59718A6}"/>
          </ac:spMkLst>
        </pc:spChg>
        <pc:spChg chg="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93" creationId="{8E6EFB68-5407-468A-A504-E5396AD4B6F0}"/>
          </ac:spMkLst>
        </pc:spChg>
        <pc:spChg chg="add mod">
          <ac:chgData name="郭晏誠" userId="e3219672-2777-4d19-8d82-f0c196fe9886" providerId="ADAL" clId="{4E2458DC-5645-401E-A4AB-7FC14F0BF451}" dt="2022-07-22T06:42:48.019" v="2976" actId="27636"/>
          <ac:spMkLst>
            <pc:docMk/>
            <pc:sldMk cId="1067155447" sldId="503"/>
            <ac:spMk id="96" creationId="{BC8F3A35-59FC-86FE-A1A1-90C05564C5F0}"/>
          </ac:spMkLst>
        </pc:spChg>
        <pc:spChg chg="add 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97" creationId="{D6591384-DBFA-E2FE-E782-A420083C367B}"/>
          </ac:spMkLst>
        </pc:spChg>
        <pc:spChg chg="add 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98" creationId="{F2ACEB7F-7BE0-E13B-8C5C-2C4D4BAA7DFD}"/>
          </ac:spMkLst>
        </pc:spChg>
        <pc:spChg chg="add mod topLvl">
          <ac:chgData name="郭晏誠" userId="e3219672-2777-4d19-8d82-f0c196fe9886" providerId="ADAL" clId="{4E2458DC-5645-401E-A4AB-7FC14F0BF451}" dt="2022-07-19T14:06:45.632" v="994" actId="164"/>
          <ac:spMkLst>
            <pc:docMk/>
            <pc:sldMk cId="1067155447" sldId="503"/>
            <ac:spMk id="99" creationId="{D4177C76-A25B-37FE-27E1-5B8289E53486}"/>
          </ac:spMkLst>
        </pc:spChg>
        <pc:grpChg chg="add del mod">
          <ac:chgData name="郭晏誠" userId="e3219672-2777-4d19-8d82-f0c196fe9886" providerId="ADAL" clId="{4E2458DC-5645-401E-A4AB-7FC14F0BF451}" dt="2022-07-19T13:53:33.374" v="700" actId="165"/>
          <ac:grpSpMkLst>
            <pc:docMk/>
            <pc:sldMk cId="1067155447" sldId="503"/>
            <ac:grpSpMk id="89" creationId="{72105FD4-701A-2BF6-8998-53B0B082356B}"/>
          </ac:grpSpMkLst>
        </pc:grpChg>
        <pc:grpChg chg="add del mod">
          <ac:chgData name="郭晏誠" userId="e3219672-2777-4d19-8d82-f0c196fe9886" providerId="ADAL" clId="{4E2458DC-5645-401E-A4AB-7FC14F0BF451}" dt="2022-07-19T13:54:06.570" v="709" actId="165"/>
          <ac:grpSpMkLst>
            <pc:docMk/>
            <pc:sldMk cId="1067155447" sldId="503"/>
            <ac:grpSpMk id="90" creationId="{9A5EE70C-8A37-D95B-275E-D06726447ABC}"/>
          </ac:grpSpMkLst>
        </pc:grpChg>
        <pc:grpChg chg="add del mod">
          <ac:chgData name="郭晏誠" userId="e3219672-2777-4d19-8d82-f0c196fe9886" providerId="ADAL" clId="{4E2458DC-5645-401E-A4AB-7FC14F0BF451}" dt="2022-07-19T14:03:54.411" v="935" actId="165"/>
          <ac:grpSpMkLst>
            <pc:docMk/>
            <pc:sldMk cId="1067155447" sldId="503"/>
            <ac:grpSpMk id="100" creationId="{EC98112B-400D-2B95-4838-A9A5839C60C5}"/>
          </ac:grpSpMkLst>
        </pc:grpChg>
        <pc:grpChg chg="add mod">
          <ac:chgData name="郭晏誠" userId="e3219672-2777-4d19-8d82-f0c196fe9886" providerId="ADAL" clId="{4E2458DC-5645-401E-A4AB-7FC14F0BF451}" dt="2022-07-19T14:06:45.632" v="994" actId="164"/>
          <ac:grpSpMkLst>
            <pc:docMk/>
            <pc:sldMk cId="1067155447" sldId="503"/>
            <ac:grpSpMk id="101" creationId="{17F54E9F-4142-005C-990A-F18524D3CFA7}"/>
          </ac:grpSpMkLst>
        </pc:grpChg>
        <pc:cxnChg chg="mod topLvl">
          <ac:chgData name="郭晏誠" userId="e3219672-2777-4d19-8d82-f0c196fe9886" providerId="ADAL" clId="{4E2458DC-5645-401E-A4AB-7FC14F0BF451}" dt="2022-07-19T14:06:45.632" v="994" actId="164"/>
          <ac:cxnSpMkLst>
            <pc:docMk/>
            <pc:sldMk cId="1067155447" sldId="503"/>
            <ac:cxnSpMk id="4" creationId="{BC94243A-8EC2-4BB8-B65C-C55B5B74FCB3}"/>
          </ac:cxnSpMkLst>
        </pc:cxnChg>
        <pc:cxnChg chg="del mod topLvl">
          <ac:chgData name="郭晏誠" userId="e3219672-2777-4d19-8d82-f0c196fe9886" providerId="ADAL" clId="{4E2458DC-5645-401E-A4AB-7FC14F0BF451}" dt="2022-07-19T13:53:41.533" v="701" actId="478"/>
          <ac:cxnSpMkLst>
            <pc:docMk/>
            <pc:sldMk cId="1067155447" sldId="503"/>
            <ac:cxnSpMk id="10" creationId="{D2B0C8DD-9E4E-4244-B02E-6FA7289A8B3E}"/>
          </ac:cxnSpMkLst>
        </pc:cxnChg>
        <pc:cxnChg chg="del mod topLvl">
          <ac:chgData name="郭晏誠" userId="e3219672-2777-4d19-8d82-f0c196fe9886" providerId="ADAL" clId="{4E2458DC-5645-401E-A4AB-7FC14F0BF451}" dt="2022-07-19T13:53:41.533" v="701" actId="478"/>
          <ac:cxnSpMkLst>
            <pc:docMk/>
            <pc:sldMk cId="1067155447" sldId="503"/>
            <ac:cxnSpMk id="11" creationId="{F7747BA9-80DA-420C-98C8-8638E70619E5}"/>
          </ac:cxnSpMkLst>
        </pc:cxnChg>
        <pc:cxnChg chg="mod topLvl">
          <ac:chgData name="郭晏誠" userId="e3219672-2777-4d19-8d82-f0c196fe9886" providerId="ADAL" clId="{4E2458DC-5645-401E-A4AB-7FC14F0BF451}" dt="2022-07-19T14:06:45.632" v="994" actId="164"/>
          <ac:cxnSpMkLst>
            <pc:docMk/>
            <pc:sldMk cId="1067155447" sldId="503"/>
            <ac:cxnSpMk id="12" creationId="{82AF7FBF-C178-4561-9535-BF8AB4041AEB}"/>
          </ac:cxnSpMkLst>
        </pc:cxnChg>
        <pc:cxnChg chg="mod topLvl">
          <ac:chgData name="郭晏誠" userId="e3219672-2777-4d19-8d82-f0c196fe9886" providerId="ADAL" clId="{4E2458DC-5645-401E-A4AB-7FC14F0BF451}" dt="2022-07-19T14:06:45.632" v="994" actId="164"/>
          <ac:cxnSpMkLst>
            <pc:docMk/>
            <pc:sldMk cId="1067155447" sldId="503"/>
            <ac:cxnSpMk id="13" creationId="{63AB96C6-0DCD-4950-96DD-8D08967B4B50}"/>
          </ac:cxnSpMkLst>
        </pc:cxnChg>
        <pc:cxnChg chg="mod topLvl">
          <ac:chgData name="郭晏誠" userId="e3219672-2777-4d19-8d82-f0c196fe9886" providerId="ADAL" clId="{4E2458DC-5645-401E-A4AB-7FC14F0BF451}" dt="2022-07-19T14:06:45.632" v="994" actId="164"/>
          <ac:cxnSpMkLst>
            <pc:docMk/>
            <pc:sldMk cId="1067155447" sldId="503"/>
            <ac:cxnSpMk id="14" creationId="{CA3265E8-62CB-4AE8-841B-BDBB3F54E592}"/>
          </ac:cxnSpMkLst>
        </pc:cxnChg>
        <pc:cxnChg chg="mod topLvl">
          <ac:chgData name="郭晏誠" userId="e3219672-2777-4d19-8d82-f0c196fe9886" providerId="ADAL" clId="{4E2458DC-5645-401E-A4AB-7FC14F0BF451}" dt="2022-07-19T14:06:45.632" v="994" actId="164"/>
          <ac:cxnSpMkLst>
            <pc:docMk/>
            <pc:sldMk cId="1067155447" sldId="503"/>
            <ac:cxnSpMk id="20" creationId="{1A642EA3-39DE-44BD-A14C-3F2C139DFA6C}"/>
          </ac:cxnSpMkLst>
        </pc:cxnChg>
        <pc:cxnChg chg="del mod topLvl">
          <ac:chgData name="郭晏誠" userId="e3219672-2777-4d19-8d82-f0c196fe9886" providerId="ADAL" clId="{4E2458DC-5645-401E-A4AB-7FC14F0BF451}" dt="2022-07-19T13:53:41.533" v="701" actId="478"/>
          <ac:cxnSpMkLst>
            <pc:docMk/>
            <pc:sldMk cId="1067155447" sldId="503"/>
            <ac:cxnSpMk id="26" creationId="{8425A75A-5DA4-47B7-999A-0B29B0DE80C7}"/>
          </ac:cxnSpMkLst>
        </pc:cxnChg>
        <pc:cxnChg chg="del mod topLvl">
          <ac:chgData name="郭晏誠" userId="e3219672-2777-4d19-8d82-f0c196fe9886" providerId="ADAL" clId="{4E2458DC-5645-401E-A4AB-7FC14F0BF451}" dt="2022-07-19T13:53:41.533" v="701" actId="478"/>
          <ac:cxnSpMkLst>
            <pc:docMk/>
            <pc:sldMk cId="1067155447" sldId="503"/>
            <ac:cxnSpMk id="27" creationId="{5F812EA8-66BD-4CD1-9A90-BD115DD0DE6A}"/>
          </ac:cxnSpMkLst>
        </pc:cxnChg>
        <pc:cxnChg chg="mod topLvl">
          <ac:chgData name="郭晏誠" userId="e3219672-2777-4d19-8d82-f0c196fe9886" providerId="ADAL" clId="{4E2458DC-5645-401E-A4AB-7FC14F0BF451}" dt="2022-07-19T14:06:45.632" v="994" actId="164"/>
          <ac:cxnSpMkLst>
            <pc:docMk/>
            <pc:sldMk cId="1067155447" sldId="503"/>
            <ac:cxnSpMk id="28" creationId="{5A86E151-3444-4560-8551-07EDA1ED3BFB}"/>
          </ac:cxnSpMkLst>
        </pc:cxnChg>
        <pc:cxnChg chg="mod topLvl">
          <ac:chgData name="郭晏誠" userId="e3219672-2777-4d19-8d82-f0c196fe9886" providerId="ADAL" clId="{4E2458DC-5645-401E-A4AB-7FC14F0BF451}" dt="2022-07-19T14:06:45.632" v="994" actId="164"/>
          <ac:cxnSpMkLst>
            <pc:docMk/>
            <pc:sldMk cId="1067155447" sldId="503"/>
            <ac:cxnSpMk id="29" creationId="{2A72D0D3-FC5E-48D7-A94E-158B76484116}"/>
          </ac:cxnSpMkLst>
        </pc:cxnChg>
        <pc:cxnChg chg="mod topLvl">
          <ac:chgData name="郭晏誠" userId="e3219672-2777-4d19-8d82-f0c196fe9886" providerId="ADAL" clId="{4E2458DC-5645-401E-A4AB-7FC14F0BF451}" dt="2022-07-19T14:06:45.632" v="994" actId="164"/>
          <ac:cxnSpMkLst>
            <pc:docMk/>
            <pc:sldMk cId="1067155447" sldId="503"/>
            <ac:cxnSpMk id="30" creationId="{32F1C1BA-AEE3-4B85-ABCE-168C92A544C5}"/>
          </ac:cxnSpMkLst>
        </pc:cxnChg>
        <pc:cxnChg chg="mod topLvl">
          <ac:chgData name="郭晏誠" userId="e3219672-2777-4d19-8d82-f0c196fe9886" providerId="ADAL" clId="{4E2458DC-5645-401E-A4AB-7FC14F0BF451}" dt="2022-07-19T14:06:45.632" v="994" actId="164"/>
          <ac:cxnSpMkLst>
            <pc:docMk/>
            <pc:sldMk cId="1067155447" sldId="503"/>
            <ac:cxnSpMk id="32" creationId="{39091773-A04A-4A11-AC02-7F48985CD054}"/>
          </ac:cxnSpMkLst>
        </pc:cxnChg>
        <pc:cxnChg chg="mod topLvl">
          <ac:chgData name="郭晏誠" userId="e3219672-2777-4d19-8d82-f0c196fe9886" providerId="ADAL" clId="{4E2458DC-5645-401E-A4AB-7FC14F0BF451}" dt="2022-07-19T14:06:45.632" v="994" actId="164"/>
          <ac:cxnSpMkLst>
            <pc:docMk/>
            <pc:sldMk cId="1067155447" sldId="503"/>
            <ac:cxnSpMk id="35" creationId="{24894A99-4047-487C-921B-E706F29C79C2}"/>
          </ac:cxnSpMkLst>
        </pc:cxnChg>
        <pc:cxnChg chg="mod topLvl">
          <ac:chgData name="郭晏誠" userId="e3219672-2777-4d19-8d82-f0c196fe9886" providerId="ADAL" clId="{4E2458DC-5645-401E-A4AB-7FC14F0BF451}" dt="2022-07-19T14:06:45.632" v="994" actId="164"/>
          <ac:cxnSpMkLst>
            <pc:docMk/>
            <pc:sldMk cId="1067155447" sldId="503"/>
            <ac:cxnSpMk id="39" creationId="{4384F72A-52AE-4F1D-8FC9-E1EFF735F02A}"/>
          </ac:cxnSpMkLst>
        </pc:cxnChg>
        <pc:cxnChg chg="del mod topLvl">
          <ac:chgData name="郭晏誠" userId="e3219672-2777-4d19-8d82-f0c196fe9886" providerId="ADAL" clId="{4E2458DC-5645-401E-A4AB-7FC14F0BF451}" dt="2022-07-19T13:54:12.618" v="712" actId="478"/>
          <ac:cxnSpMkLst>
            <pc:docMk/>
            <pc:sldMk cId="1067155447" sldId="503"/>
            <ac:cxnSpMk id="45" creationId="{4B9C4A77-EDF9-43EC-A6E7-DD02648D2D4B}"/>
          </ac:cxnSpMkLst>
        </pc:cxnChg>
        <pc:cxnChg chg="del mod topLvl">
          <ac:chgData name="郭晏誠" userId="e3219672-2777-4d19-8d82-f0c196fe9886" providerId="ADAL" clId="{4E2458DC-5645-401E-A4AB-7FC14F0BF451}" dt="2022-07-19T13:54:12.618" v="712" actId="478"/>
          <ac:cxnSpMkLst>
            <pc:docMk/>
            <pc:sldMk cId="1067155447" sldId="503"/>
            <ac:cxnSpMk id="46" creationId="{E5CED42C-0D08-4B3B-9757-71F5E1751A17}"/>
          </ac:cxnSpMkLst>
        </pc:cxnChg>
        <pc:cxnChg chg="mod topLvl">
          <ac:chgData name="郭晏誠" userId="e3219672-2777-4d19-8d82-f0c196fe9886" providerId="ADAL" clId="{4E2458DC-5645-401E-A4AB-7FC14F0BF451}" dt="2022-07-19T14:06:45.632" v="994" actId="164"/>
          <ac:cxnSpMkLst>
            <pc:docMk/>
            <pc:sldMk cId="1067155447" sldId="503"/>
            <ac:cxnSpMk id="47" creationId="{740357D0-9E54-45F7-8CA7-EBE61A9714FA}"/>
          </ac:cxnSpMkLst>
        </pc:cxnChg>
        <pc:cxnChg chg="mod topLvl">
          <ac:chgData name="郭晏誠" userId="e3219672-2777-4d19-8d82-f0c196fe9886" providerId="ADAL" clId="{4E2458DC-5645-401E-A4AB-7FC14F0BF451}" dt="2022-07-19T14:06:45.632" v="994" actId="164"/>
          <ac:cxnSpMkLst>
            <pc:docMk/>
            <pc:sldMk cId="1067155447" sldId="503"/>
            <ac:cxnSpMk id="48" creationId="{0AAD7C47-0B7A-460E-8664-496F0143AAFC}"/>
          </ac:cxnSpMkLst>
        </pc:cxnChg>
        <pc:cxnChg chg="mod topLvl">
          <ac:chgData name="郭晏誠" userId="e3219672-2777-4d19-8d82-f0c196fe9886" providerId="ADAL" clId="{4E2458DC-5645-401E-A4AB-7FC14F0BF451}" dt="2022-07-19T14:06:45.632" v="994" actId="164"/>
          <ac:cxnSpMkLst>
            <pc:docMk/>
            <pc:sldMk cId="1067155447" sldId="503"/>
            <ac:cxnSpMk id="49" creationId="{E516A3DF-7F87-45F7-A114-1966FF0F10A6}"/>
          </ac:cxnSpMkLst>
        </pc:cxnChg>
        <pc:cxnChg chg="mod topLvl">
          <ac:chgData name="郭晏誠" userId="e3219672-2777-4d19-8d82-f0c196fe9886" providerId="ADAL" clId="{4E2458DC-5645-401E-A4AB-7FC14F0BF451}" dt="2022-07-19T14:06:45.632" v="994" actId="164"/>
          <ac:cxnSpMkLst>
            <pc:docMk/>
            <pc:sldMk cId="1067155447" sldId="503"/>
            <ac:cxnSpMk id="55" creationId="{5497A4D6-EBA4-4D83-A7F9-8C0493FED8E7}"/>
          </ac:cxnSpMkLst>
        </pc:cxnChg>
        <pc:cxnChg chg="del mod topLvl">
          <ac:chgData name="郭晏誠" userId="e3219672-2777-4d19-8d82-f0c196fe9886" providerId="ADAL" clId="{4E2458DC-5645-401E-A4AB-7FC14F0BF451}" dt="2022-07-19T13:54:12.618" v="712" actId="478"/>
          <ac:cxnSpMkLst>
            <pc:docMk/>
            <pc:sldMk cId="1067155447" sldId="503"/>
            <ac:cxnSpMk id="61" creationId="{64521EE9-5534-42AA-93D7-FE133AC26DE6}"/>
          </ac:cxnSpMkLst>
        </pc:cxnChg>
        <pc:cxnChg chg="del mod topLvl">
          <ac:chgData name="郭晏誠" userId="e3219672-2777-4d19-8d82-f0c196fe9886" providerId="ADAL" clId="{4E2458DC-5645-401E-A4AB-7FC14F0BF451}" dt="2022-07-19T13:54:12.618" v="712" actId="478"/>
          <ac:cxnSpMkLst>
            <pc:docMk/>
            <pc:sldMk cId="1067155447" sldId="503"/>
            <ac:cxnSpMk id="62" creationId="{62F69398-1044-4F4C-BA14-C74147ED831F}"/>
          </ac:cxnSpMkLst>
        </pc:cxnChg>
        <pc:cxnChg chg="mod topLvl">
          <ac:chgData name="郭晏誠" userId="e3219672-2777-4d19-8d82-f0c196fe9886" providerId="ADAL" clId="{4E2458DC-5645-401E-A4AB-7FC14F0BF451}" dt="2022-07-19T14:06:45.632" v="994" actId="164"/>
          <ac:cxnSpMkLst>
            <pc:docMk/>
            <pc:sldMk cId="1067155447" sldId="503"/>
            <ac:cxnSpMk id="63" creationId="{F26522A4-093E-44CD-9DAD-1026CF9A929F}"/>
          </ac:cxnSpMkLst>
        </pc:cxnChg>
        <pc:cxnChg chg="mod topLvl">
          <ac:chgData name="郭晏誠" userId="e3219672-2777-4d19-8d82-f0c196fe9886" providerId="ADAL" clId="{4E2458DC-5645-401E-A4AB-7FC14F0BF451}" dt="2022-07-19T14:06:45.632" v="994" actId="164"/>
          <ac:cxnSpMkLst>
            <pc:docMk/>
            <pc:sldMk cId="1067155447" sldId="503"/>
            <ac:cxnSpMk id="64" creationId="{748FC57F-3844-4D06-8952-6EAE78292A40}"/>
          </ac:cxnSpMkLst>
        </pc:cxnChg>
        <pc:cxnChg chg="mod topLvl">
          <ac:chgData name="郭晏誠" userId="e3219672-2777-4d19-8d82-f0c196fe9886" providerId="ADAL" clId="{4E2458DC-5645-401E-A4AB-7FC14F0BF451}" dt="2022-07-19T14:06:45.632" v="994" actId="164"/>
          <ac:cxnSpMkLst>
            <pc:docMk/>
            <pc:sldMk cId="1067155447" sldId="503"/>
            <ac:cxnSpMk id="65" creationId="{2FC1B62C-A874-4371-A8A8-073FA229212C}"/>
          </ac:cxnSpMkLst>
        </pc:cxnChg>
        <pc:cxnChg chg="mod topLvl">
          <ac:chgData name="郭晏誠" userId="e3219672-2777-4d19-8d82-f0c196fe9886" providerId="ADAL" clId="{4E2458DC-5645-401E-A4AB-7FC14F0BF451}" dt="2022-07-19T14:06:45.632" v="994" actId="164"/>
          <ac:cxnSpMkLst>
            <pc:docMk/>
            <pc:sldMk cId="1067155447" sldId="503"/>
            <ac:cxnSpMk id="67" creationId="{439592E0-5B8B-408F-A11A-0BB19059D532}"/>
          </ac:cxnSpMkLst>
        </pc:cxnChg>
        <pc:cxnChg chg="mod topLvl">
          <ac:chgData name="郭晏誠" userId="e3219672-2777-4d19-8d82-f0c196fe9886" providerId="ADAL" clId="{4E2458DC-5645-401E-A4AB-7FC14F0BF451}" dt="2022-07-19T14:06:45.632" v="994" actId="164"/>
          <ac:cxnSpMkLst>
            <pc:docMk/>
            <pc:sldMk cId="1067155447" sldId="503"/>
            <ac:cxnSpMk id="70" creationId="{91109128-15A5-4E40-99E1-9DE4CE62E458}"/>
          </ac:cxnSpMkLst>
        </pc:cxnChg>
      </pc:sldChg>
      <pc:sldChg chg="del">
        <pc:chgData name="郭晏誠" userId="e3219672-2777-4d19-8d82-f0c196fe9886" providerId="ADAL" clId="{4E2458DC-5645-401E-A4AB-7FC14F0BF451}" dt="2022-07-19T15:24:17.240" v="2051" actId="47"/>
        <pc:sldMkLst>
          <pc:docMk/>
          <pc:sldMk cId="4002204838" sldId="504"/>
        </pc:sldMkLst>
      </pc:sldChg>
      <pc:sldChg chg="modSp mod">
        <pc:chgData name="郭晏誠" userId="e3219672-2777-4d19-8d82-f0c196fe9886" providerId="ADAL" clId="{4E2458DC-5645-401E-A4AB-7FC14F0BF451}" dt="2022-07-19T12:51:36.284" v="458" actId="20577"/>
        <pc:sldMkLst>
          <pc:docMk/>
          <pc:sldMk cId="3248612142" sldId="523"/>
        </pc:sldMkLst>
        <pc:spChg chg="mod">
          <ac:chgData name="郭晏誠" userId="e3219672-2777-4d19-8d82-f0c196fe9886" providerId="ADAL" clId="{4E2458DC-5645-401E-A4AB-7FC14F0BF451}" dt="2022-07-19T12:51:36.284" v="458" actId="20577"/>
          <ac:spMkLst>
            <pc:docMk/>
            <pc:sldMk cId="3248612142" sldId="523"/>
            <ac:spMk id="2" creationId="{FC988A44-B80F-4D2C-AF4D-E7BA110B9273}"/>
          </ac:spMkLst>
        </pc:spChg>
        <pc:picChg chg="mod">
          <ac:chgData name="郭晏誠" userId="e3219672-2777-4d19-8d82-f0c196fe9886" providerId="ADAL" clId="{4E2458DC-5645-401E-A4AB-7FC14F0BF451}" dt="2022-07-19T12:45:34.189" v="431" actId="1076"/>
          <ac:picMkLst>
            <pc:docMk/>
            <pc:sldMk cId="3248612142" sldId="523"/>
            <ac:picMk id="5" creationId="{00000000-0000-0000-0000-000000000000}"/>
          </ac:picMkLst>
        </pc:picChg>
      </pc:sldChg>
      <pc:sldChg chg="del">
        <pc:chgData name="郭晏誠" userId="e3219672-2777-4d19-8d82-f0c196fe9886" providerId="ADAL" clId="{4E2458DC-5645-401E-A4AB-7FC14F0BF451}" dt="2022-07-19T13:41:22.259" v="626" actId="47"/>
        <pc:sldMkLst>
          <pc:docMk/>
          <pc:sldMk cId="1156072586" sldId="524"/>
        </pc:sldMkLst>
      </pc:sldChg>
      <pc:sldChg chg="modSp mod">
        <pc:chgData name="郭晏誠" userId="e3219672-2777-4d19-8d82-f0c196fe9886" providerId="ADAL" clId="{4E2458DC-5645-401E-A4AB-7FC14F0BF451}" dt="2022-07-19T16:09:23.811" v="2912" actId="20577"/>
        <pc:sldMkLst>
          <pc:docMk/>
          <pc:sldMk cId="3635686824" sldId="530"/>
        </pc:sldMkLst>
        <pc:spChg chg="mod">
          <ac:chgData name="郭晏誠" userId="e3219672-2777-4d19-8d82-f0c196fe9886" providerId="ADAL" clId="{4E2458DC-5645-401E-A4AB-7FC14F0BF451}" dt="2022-07-19T16:09:23.811" v="2912" actId="20577"/>
          <ac:spMkLst>
            <pc:docMk/>
            <pc:sldMk cId="3635686824" sldId="530"/>
            <ac:spMk id="3" creationId="{AD067383-1D50-4407-A5C6-1B31C217FA7B}"/>
          </ac:spMkLst>
        </pc:spChg>
      </pc:sldChg>
      <pc:sldChg chg="del">
        <pc:chgData name="郭晏誠" userId="e3219672-2777-4d19-8d82-f0c196fe9886" providerId="ADAL" clId="{4E2458DC-5645-401E-A4AB-7FC14F0BF451}" dt="2022-07-19T15:25:50.029" v="2116" actId="47"/>
        <pc:sldMkLst>
          <pc:docMk/>
          <pc:sldMk cId="1444370687" sldId="534"/>
        </pc:sldMkLst>
      </pc:sldChg>
      <pc:sldChg chg="modSp mod">
        <pc:chgData name="郭晏誠" userId="e3219672-2777-4d19-8d82-f0c196fe9886" providerId="ADAL" clId="{4E2458DC-5645-401E-A4AB-7FC14F0BF451}" dt="2022-07-19T15:21:07.444" v="2039"/>
        <pc:sldMkLst>
          <pc:docMk/>
          <pc:sldMk cId="1436618147" sldId="535"/>
        </pc:sldMkLst>
        <pc:spChg chg="mod">
          <ac:chgData name="郭晏誠" userId="e3219672-2777-4d19-8d82-f0c196fe9886" providerId="ADAL" clId="{4E2458DC-5645-401E-A4AB-7FC14F0BF451}" dt="2022-07-19T15:21:07.444" v="2039"/>
          <ac:spMkLst>
            <pc:docMk/>
            <pc:sldMk cId="1436618147" sldId="535"/>
            <ac:spMk id="2" creationId="{00000000-0000-0000-0000-000000000000}"/>
          </ac:spMkLst>
        </pc:spChg>
      </pc:sldChg>
      <pc:sldChg chg="modSp add mod">
        <pc:chgData name="郭晏誠" userId="e3219672-2777-4d19-8d82-f0c196fe9886" providerId="ADAL" clId="{4E2458DC-5645-401E-A4AB-7FC14F0BF451}" dt="2022-07-19T14:13:08.948" v="1151" actId="20577"/>
        <pc:sldMkLst>
          <pc:docMk/>
          <pc:sldMk cId="1542560109" sldId="536"/>
        </pc:sldMkLst>
        <pc:spChg chg="mod">
          <ac:chgData name="郭晏誠" userId="e3219672-2777-4d19-8d82-f0c196fe9886" providerId="ADAL" clId="{4E2458DC-5645-401E-A4AB-7FC14F0BF451}" dt="2022-07-19T14:13:08.948" v="1151" actId="20577"/>
          <ac:spMkLst>
            <pc:docMk/>
            <pc:sldMk cId="1542560109" sldId="536"/>
            <ac:spMk id="3" creationId="{00000000-0000-0000-0000-000000000000}"/>
          </ac:spMkLst>
        </pc:spChg>
      </pc:sldChg>
      <pc:sldChg chg="add del">
        <pc:chgData name="郭晏誠" userId="e3219672-2777-4d19-8d82-f0c196fe9886" providerId="ADAL" clId="{4E2458DC-5645-401E-A4AB-7FC14F0BF451}" dt="2022-07-19T13:50:46.440" v="682" actId="47"/>
        <pc:sldMkLst>
          <pc:docMk/>
          <pc:sldMk cId="3441217533" sldId="537"/>
        </pc:sldMkLst>
      </pc:sldChg>
      <pc:sldChg chg="addSp delSp modSp new mod delAnim modAnim">
        <pc:chgData name="郭晏誠" userId="e3219672-2777-4d19-8d82-f0c196fe9886" providerId="ADAL" clId="{4E2458DC-5645-401E-A4AB-7FC14F0BF451}" dt="2022-07-19T15:23:49" v="2044" actId="20577"/>
        <pc:sldMkLst>
          <pc:docMk/>
          <pc:sldMk cId="4137873480" sldId="537"/>
        </pc:sldMkLst>
        <pc:spChg chg="mod">
          <ac:chgData name="郭晏誠" userId="e3219672-2777-4d19-8d82-f0c196fe9886" providerId="ADAL" clId="{4E2458DC-5645-401E-A4AB-7FC14F0BF451}" dt="2022-07-19T15:23:49" v="2044" actId="20577"/>
          <ac:spMkLst>
            <pc:docMk/>
            <pc:sldMk cId="4137873480" sldId="537"/>
            <ac:spMk id="2" creationId="{332C9ECD-5F32-76DD-CAF8-70CC8DAB4A75}"/>
          </ac:spMkLst>
        </pc:spChg>
        <pc:spChg chg="mod">
          <ac:chgData name="郭晏誠" userId="e3219672-2777-4d19-8d82-f0c196fe9886" providerId="ADAL" clId="{4E2458DC-5645-401E-A4AB-7FC14F0BF451}" dt="2022-07-19T14:28:36.088" v="1253" actId="20577"/>
          <ac:spMkLst>
            <pc:docMk/>
            <pc:sldMk cId="4137873480" sldId="537"/>
            <ac:spMk id="3" creationId="{AC392E08-80C9-08DC-59DC-B5C8914C1F7D}"/>
          </ac:spMkLst>
        </pc:spChg>
        <pc:spChg chg="mod">
          <ac:chgData name="郭晏誠" userId="e3219672-2777-4d19-8d82-f0c196fe9886" providerId="ADAL" clId="{4E2458DC-5645-401E-A4AB-7FC14F0BF451}" dt="2022-07-19T14:15:27.259" v="1171"/>
          <ac:spMkLst>
            <pc:docMk/>
            <pc:sldMk cId="4137873480" sldId="537"/>
            <ac:spMk id="7" creationId="{7216E54E-5475-8923-370C-3D8972025C66}"/>
          </ac:spMkLst>
        </pc:spChg>
        <pc:spChg chg="mod">
          <ac:chgData name="郭晏誠" userId="e3219672-2777-4d19-8d82-f0c196fe9886" providerId="ADAL" clId="{4E2458DC-5645-401E-A4AB-7FC14F0BF451}" dt="2022-07-19T14:15:27.259" v="1171"/>
          <ac:spMkLst>
            <pc:docMk/>
            <pc:sldMk cId="4137873480" sldId="537"/>
            <ac:spMk id="8" creationId="{E1ABD43B-5DEB-BB14-DA8D-F9029F2B65F5}"/>
          </ac:spMkLst>
        </pc:spChg>
        <pc:spChg chg="mod">
          <ac:chgData name="郭晏誠" userId="e3219672-2777-4d19-8d82-f0c196fe9886" providerId="ADAL" clId="{4E2458DC-5645-401E-A4AB-7FC14F0BF451}" dt="2022-07-19T14:15:55.059" v="1176" actId="1076"/>
          <ac:spMkLst>
            <pc:docMk/>
            <pc:sldMk cId="4137873480" sldId="537"/>
            <ac:spMk id="9" creationId="{652E0F16-E2F2-B7EA-AA0C-6E4D703272CA}"/>
          </ac:spMkLst>
        </pc:spChg>
        <pc:spChg chg="add mod">
          <ac:chgData name="郭晏誠" userId="e3219672-2777-4d19-8d82-f0c196fe9886" providerId="ADAL" clId="{4E2458DC-5645-401E-A4AB-7FC14F0BF451}" dt="2022-07-19T14:22:28.276" v="1210" actId="1076"/>
          <ac:spMkLst>
            <pc:docMk/>
            <pc:sldMk cId="4137873480" sldId="537"/>
            <ac:spMk id="14" creationId="{48934F7B-3D75-2C29-E52B-8034FC7ACCEC}"/>
          </ac:spMkLst>
        </pc:spChg>
        <pc:grpChg chg="add del mod">
          <ac:chgData name="郭晏誠" userId="e3219672-2777-4d19-8d82-f0c196fe9886" providerId="ADAL" clId="{4E2458DC-5645-401E-A4AB-7FC14F0BF451}" dt="2022-07-19T14:21:07.623" v="1195" actId="478"/>
          <ac:grpSpMkLst>
            <pc:docMk/>
            <pc:sldMk cId="4137873480" sldId="537"/>
            <ac:grpSpMk id="5" creationId="{0A6626CD-22F4-A05A-E818-50D859522244}"/>
          </ac:grpSpMkLst>
        </pc:grpChg>
        <pc:picChg chg="mod">
          <ac:chgData name="郭晏誠" userId="e3219672-2777-4d19-8d82-f0c196fe9886" providerId="ADAL" clId="{4E2458DC-5645-401E-A4AB-7FC14F0BF451}" dt="2022-07-19T14:15:31.191" v="1173" actId="1076"/>
          <ac:picMkLst>
            <pc:docMk/>
            <pc:sldMk cId="4137873480" sldId="537"/>
            <ac:picMk id="6" creationId="{4CDB460B-D319-806E-9E10-530C55C7868F}"/>
          </ac:picMkLst>
        </pc:picChg>
        <pc:picChg chg="add del mod ord">
          <ac:chgData name="郭晏誠" userId="e3219672-2777-4d19-8d82-f0c196fe9886" providerId="ADAL" clId="{4E2458DC-5645-401E-A4AB-7FC14F0BF451}" dt="2022-07-19T14:28:06.166" v="1243" actId="478"/>
          <ac:picMkLst>
            <pc:docMk/>
            <pc:sldMk cId="4137873480" sldId="537"/>
            <ac:picMk id="11" creationId="{EA7E5656-56DE-485E-D49F-248C476A1E31}"/>
          </ac:picMkLst>
        </pc:picChg>
        <pc:picChg chg="add del mod">
          <ac:chgData name="郭晏誠" userId="e3219672-2777-4d19-8d82-f0c196fe9886" providerId="ADAL" clId="{4E2458DC-5645-401E-A4AB-7FC14F0BF451}" dt="2022-07-19T14:24:05.128" v="1212" actId="478"/>
          <ac:picMkLst>
            <pc:docMk/>
            <pc:sldMk cId="4137873480" sldId="537"/>
            <ac:picMk id="13" creationId="{948D4ABB-DD34-82BE-828C-7FF5E26F12A1}"/>
          </ac:picMkLst>
        </pc:picChg>
        <pc:picChg chg="add del mod">
          <ac:chgData name="郭晏誠" userId="e3219672-2777-4d19-8d82-f0c196fe9886" providerId="ADAL" clId="{4E2458DC-5645-401E-A4AB-7FC14F0BF451}" dt="2022-07-19T14:25:19.375" v="1214" actId="478"/>
          <ac:picMkLst>
            <pc:docMk/>
            <pc:sldMk cId="4137873480" sldId="537"/>
            <ac:picMk id="16" creationId="{EBA96C86-142B-8724-0F6D-C70D4DB59882}"/>
          </ac:picMkLst>
        </pc:picChg>
        <pc:picChg chg="add mod">
          <ac:chgData name="郭晏誠" userId="e3219672-2777-4d19-8d82-f0c196fe9886" providerId="ADAL" clId="{4E2458DC-5645-401E-A4AB-7FC14F0BF451}" dt="2022-07-19T14:25:28.878" v="1219" actId="14100"/>
          <ac:picMkLst>
            <pc:docMk/>
            <pc:sldMk cId="4137873480" sldId="537"/>
            <ac:picMk id="18" creationId="{31CD9AE0-186E-B2BF-B1BA-6D013256A2FF}"/>
          </ac:picMkLst>
        </pc:picChg>
        <pc:picChg chg="add mod">
          <ac:chgData name="郭晏誠" userId="e3219672-2777-4d19-8d82-f0c196fe9886" providerId="ADAL" clId="{4E2458DC-5645-401E-A4AB-7FC14F0BF451}" dt="2022-07-19T14:28:15.377" v="1247" actId="1076"/>
          <ac:picMkLst>
            <pc:docMk/>
            <pc:sldMk cId="4137873480" sldId="537"/>
            <ac:picMk id="20" creationId="{C2BA015A-4DFF-9F82-CF90-8AF5242687D2}"/>
          </ac:picMkLst>
        </pc:picChg>
      </pc:sldChg>
      <pc:sldChg chg="addSp delSp modSp new del mod modAnim">
        <pc:chgData name="郭晏誠" userId="e3219672-2777-4d19-8d82-f0c196fe9886" providerId="ADAL" clId="{4E2458DC-5645-401E-A4AB-7FC14F0BF451}" dt="2022-07-19T15:12:46.986" v="1876" actId="47"/>
        <pc:sldMkLst>
          <pc:docMk/>
          <pc:sldMk cId="4174889510" sldId="538"/>
        </pc:sldMkLst>
        <pc:spChg chg="mod">
          <ac:chgData name="郭晏誠" userId="e3219672-2777-4d19-8d82-f0c196fe9886" providerId="ADAL" clId="{4E2458DC-5645-401E-A4AB-7FC14F0BF451}" dt="2022-07-19T14:32:17.751" v="1261" actId="20577"/>
          <ac:spMkLst>
            <pc:docMk/>
            <pc:sldMk cId="4174889510" sldId="538"/>
            <ac:spMk id="2" creationId="{BBCAA325-0E86-8DF5-FDB4-36B68C099662}"/>
          </ac:spMkLst>
        </pc:spChg>
        <pc:spChg chg="add del mod">
          <ac:chgData name="郭晏誠" userId="e3219672-2777-4d19-8d82-f0c196fe9886" providerId="ADAL" clId="{4E2458DC-5645-401E-A4AB-7FC14F0BF451}" dt="2022-07-19T14:33:45.554" v="1295" actId="478"/>
          <ac:spMkLst>
            <pc:docMk/>
            <pc:sldMk cId="4174889510" sldId="538"/>
            <ac:spMk id="3" creationId="{48EEB869-3D52-1A71-D7EF-E8E11A82278B}"/>
          </ac:spMkLst>
        </pc:spChg>
        <pc:spChg chg="add del mod">
          <ac:chgData name="郭晏誠" userId="e3219672-2777-4d19-8d82-f0c196fe9886" providerId="ADAL" clId="{4E2458DC-5645-401E-A4AB-7FC14F0BF451}" dt="2022-07-19T14:34:24.786" v="1301" actId="478"/>
          <ac:spMkLst>
            <pc:docMk/>
            <pc:sldMk cId="4174889510" sldId="538"/>
            <ac:spMk id="6" creationId="{A41AB257-2568-4EB4-B52C-B35764FD83C9}"/>
          </ac:spMkLst>
        </pc:spChg>
        <pc:spChg chg="add del mod">
          <ac:chgData name="郭晏誠" userId="e3219672-2777-4d19-8d82-f0c196fe9886" providerId="ADAL" clId="{4E2458DC-5645-401E-A4AB-7FC14F0BF451}" dt="2022-07-19T14:34:24.473" v="1300" actId="478"/>
          <ac:spMkLst>
            <pc:docMk/>
            <pc:sldMk cId="4174889510" sldId="538"/>
            <ac:spMk id="7" creationId="{32D3CFB0-03E5-BB31-F26C-CF97523F78AD}"/>
          </ac:spMkLst>
        </pc:spChg>
        <pc:spChg chg="add del mod">
          <ac:chgData name="郭晏誠" userId="e3219672-2777-4d19-8d82-f0c196fe9886" providerId="ADAL" clId="{4E2458DC-5645-401E-A4AB-7FC14F0BF451}" dt="2022-07-19T14:33:39.694" v="1292" actId="478"/>
          <ac:spMkLst>
            <pc:docMk/>
            <pc:sldMk cId="4174889510" sldId="538"/>
            <ac:spMk id="8" creationId="{C8451CD7-DBDC-504C-ACB8-0C9DFFA422C0}"/>
          </ac:spMkLst>
        </pc:spChg>
        <pc:spChg chg="add del mod">
          <ac:chgData name="郭晏誠" userId="e3219672-2777-4d19-8d82-f0c196fe9886" providerId="ADAL" clId="{4E2458DC-5645-401E-A4AB-7FC14F0BF451}" dt="2022-07-19T14:33:41.248" v="1293" actId="478"/>
          <ac:spMkLst>
            <pc:docMk/>
            <pc:sldMk cId="4174889510" sldId="538"/>
            <ac:spMk id="9" creationId="{4127715D-A313-03AA-9FC3-8BBA7A4C2BBF}"/>
          </ac:spMkLst>
        </pc:spChg>
        <pc:spChg chg="add del mod">
          <ac:chgData name="郭晏誠" userId="e3219672-2777-4d19-8d82-f0c196fe9886" providerId="ADAL" clId="{4E2458DC-5645-401E-A4AB-7FC14F0BF451}" dt="2022-07-19T14:33:45.554" v="1295" actId="478"/>
          <ac:spMkLst>
            <pc:docMk/>
            <pc:sldMk cId="4174889510" sldId="538"/>
            <ac:spMk id="11" creationId="{B025D6A2-46EF-8817-1987-7D5E5A696063}"/>
          </ac:spMkLst>
        </pc:spChg>
        <pc:spChg chg="add del mod">
          <ac:chgData name="郭晏誠" userId="e3219672-2777-4d19-8d82-f0c196fe9886" providerId="ADAL" clId="{4E2458DC-5645-401E-A4AB-7FC14F0BF451}" dt="2022-07-19T14:35:42.512" v="1325" actId="478"/>
          <ac:spMkLst>
            <pc:docMk/>
            <pc:sldMk cId="4174889510" sldId="538"/>
            <ac:spMk id="12" creationId="{D3A390AB-2AA4-692E-B9B1-9D2F7E365943}"/>
          </ac:spMkLst>
        </pc:spChg>
        <pc:picChg chg="add del mod">
          <ac:chgData name="郭晏誠" userId="e3219672-2777-4d19-8d82-f0c196fe9886" providerId="ADAL" clId="{4E2458DC-5645-401E-A4AB-7FC14F0BF451}" dt="2022-07-19T14:35:39.802" v="1324" actId="478"/>
          <ac:picMkLst>
            <pc:docMk/>
            <pc:sldMk cId="4174889510" sldId="538"/>
            <ac:picMk id="5" creationId="{07E3A895-8F74-3188-3A35-073E6FFAFA67}"/>
          </ac:picMkLst>
        </pc:picChg>
      </pc:sldChg>
      <pc:sldChg chg="addSp delSp modSp add mod modAnim">
        <pc:chgData name="郭晏誠" userId="e3219672-2777-4d19-8d82-f0c196fe9886" providerId="ADAL" clId="{4E2458DC-5645-401E-A4AB-7FC14F0BF451}" dt="2022-07-19T15:14:19.142" v="1880" actId="1076"/>
        <pc:sldMkLst>
          <pc:docMk/>
          <pc:sldMk cId="3372192100" sldId="539"/>
        </pc:sldMkLst>
        <pc:spChg chg="mod">
          <ac:chgData name="郭晏誠" userId="e3219672-2777-4d19-8d82-f0c196fe9886" providerId="ADAL" clId="{4E2458DC-5645-401E-A4AB-7FC14F0BF451}" dt="2022-07-19T15:11:54.002" v="1875" actId="1076"/>
          <ac:spMkLst>
            <pc:docMk/>
            <pc:sldMk cId="3372192100" sldId="539"/>
            <ac:spMk id="3" creationId="{48EEB869-3D52-1A71-D7EF-E8E11A82278B}"/>
          </ac:spMkLst>
        </pc:spChg>
        <pc:spChg chg="add del mod">
          <ac:chgData name="郭晏誠" userId="e3219672-2777-4d19-8d82-f0c196fe9886" providerId="ADAL" clId="{4E2458DC-5645-401E-A4AB-7FC14F0BF451}" dt="2022-07-19T14:36:35.393" v="1330" actId="478"/>
          <ac:spMkLst>
            <pc:docMk/>
            <pc:sldMk cId="3372192100" sldId="539"/>
            <ac:spMk id="6" creationId="{4371C84D-B28A-0C08-A519-67CED1315A5A}"/>
          </ac:spMkLst>
        </pc:spChg>
        <pc:spChg chg="add mod">
          <ac:chgData name="郭晏誠" userId="e3219672-2777-4d19-8d82-f0c196fe9886" providerId="ADAL" clId="{4E2458DC-5645-401E-A4AB-7FC14F0BF451}" dt="2022-07-19T14:50:17.662" v="1693" actId="164"/>
          <ac:spMkLst>
            <pc:docMk/>
            <pc:sldMk cId="3372192100" sldId="539"/>
            <ac:spMk id="8" creationId="{6AE1A7BB-1BDF-9100-2326-87F38D75D92F}"/>
          </ac:spMkLst>
        </pc:spChg>
        <pc:spChg chg="add mod">
          <ac:chgData name="郭晏誠" userId="e3219672-2777-4d19-8d82-f0c196fe9886" providerId="ADAL" clId="{4E2458DC-5645-401E-A4AB-7FC14F0BF451}" dt="2022-07-19T14:50:17.662" v="1693" actId="164"/>
          <ac:spMkLst>
            <pc:docMk/>
            <pc:sldMk cId="3372192100" sldId="539"/>
            <ac:spMk id="9" creationId="{C7206AC9-F94D-5794-14BB-42B6983FBA88}"/>
          </ac:spMkLst>
        </pc:spChg>
        <pc:spChg chg="add mod">
          <ac:chgData name="郭晏誠" userId="e3219672-2777-4d19-8d82-f0c196fe9886" providerId="ADAL" clId="{4E2458DC-5645-401E-A4AB-7FC14F0BF451}" dt="2022-07-19T14:50:17.662" v="1693" actId="164"/>
          <ac:spMkLst>
            <pc:docMk/>
            <pc:sldMk cId="3372192100" sldId="539"/>
            <ac:spMk id="10" creationId="{416B7D6B-E18B-E7DA-0A78-101BC9D8FD3A}"/>
          </ac:spMkLst>
        </pc:spChg>
        <pc:spChg chg="add mod">
          <ac:chgData name="郭晏誠" userId="e3219672-2777-4d19-8d82-f0c196fe9886" providerId="ADAL" clId="{4E2458DC-5645-401E-A4AB-7FC14F0BF451}" dt="2022-07-19T14:50:17.662" v="1693" actId="164"/>
          <ac:spMkLst>
            <pc:docMk/>
            <pc:sldMk cId="3372192100" sldId="539"/>
            <ac:spMk id="11" creationId="{ACB7E539-D207-5E18-B5E1-B9D4EC5326A2}"/>
          </ac:spMkLst>
        </pc:spChg>
        <pc:spChg chg="add del mod">
          <ac:chgData name="郭晏誠" userId="e3219672-2777-4d19-8d82-f0c196fe9886" providerId="ADAL" clId="{4E2458DC-5645-401E-A4AB-7FC14F0BF451}" dt="2022-07-19T14:37:12.608" v="1342" actId="478"/>
          <ac:spMkLst>
            <pc:docMk/>
            <pc:sldMk cId="3372192100" sldId="539"/>
            <ac:spMk id="14" creationId="{E5262351-FB6C-9DCE-D3EB-393B961801B0}"/>
          </ac:spMkLst>
        </pc:spChg>
        <pc:spChg chg="add mod">
          <ac:chgData name="郭晏誠" userId="e3219672-2777-4d19-8d82-f0c196fe9886" providerId="ADAL" clId="{4E2458DC-5645-401E-A4AB-7FC14F0BF451}" dt="2022-07-19T14:50:17.662" v="1693" actId="164"/>
          <ac:spMkLst>
            <pc:docMk/>
            <pc:sldMk cId="3372192100" sldId="539"/>
            <ac:spMk id="18" creationId="{144A0CCC-3FEC-3678-39E3-A965EE72C865}"/>
          </ac:spMkLst>
        </pc:spChg>
        <pc:spChg chg="add mod">
          <ac:chgData name="郭晏誠" userId="e3219672-2777-4d19-8d82-f0c196fe9886" providerId="ADAL" clId="{4E2458DC-5645-401E-A4AB-7FC14F0BF451}" dt="2022-07-19T14:50:17.662" v="1693" actId="164"/>
          <ac:spMkLst>
            <pc:docMk/>
            <pc:sldMk cId="3372192100" sldId="539"/>
            <ac:spMk id="20" creationId="{C83F66DD-7680-ED93-130D-9B4D59D315DA}"/>
          </ac:spMkLst>
        </pc:spChg>
        <pc:spChg chg="add mod">
          <ac:chgData name="郭晏誠" userId="e3219672-2777-4d19-8d82-f0c196fe9886" providerId="ADAL" clId="{4E2458DC-5645-401E-A4AB-7FC14F0BF451}" dt="2022-07-19T14:50:17.662" v="1693" actId="164"/>
          <ac:spMkLst>
            <pc:docMk/>
            <pc:sldMk cId="3372192100" sldId="539"/>
            <ac:spMk id="21" creationId="{C27A8C7E-1752-46DF-98DA-45E419948A6F}"/>
          </ac:spMkLst>
        </pc:spChg>
        <pc:spChg chg="add mod">
          <ac:chgData name="郭晏誠" userId="e3219672-2777-4d19-8d82-f0c196fe9886" providerId="ADAL" clId="{4E2458DC-5645-401E-A4AB-7FC14F0BF451}" dt="2022-07-19T14:50:17.662" v="1693" actId="164"/>
          <ac:spMkLst>
            <pc:docMk/>
            <pc:sldMk cId="3372192100" sldId="539"/>
            <ac:spMk id="22" creationId="{5877E0A7-C9AB-5516-8A16-F9B8F733937C}"/>
          </ac:spMkLst>
        </pc:spChg>
        <pc:spChg chg="add del mod">
          <ac:chgData name="郭晏誠" userId="e3219672-2777-4d19-8d82-f0c196fe9886" providerId="ADAL" clId="{4E2458DC-5645-401E-A4AB-7FC14F0BF451}" dt="2022-07-19T14:37:13.974" v="1343" actId="478"/>
          <ac:spMkLst>
            <pc:docMk/>
            <pc:sldMk cId="3372192100" sldId="539"/>
            <ac:spMk id="23" creationId="{F9D2AA0D-A2ED-15B7-E0D1-D5C8D490F7F6}"/>
          </ac:spMkLst>
        </pc:spChg>
        <pc:spChg chg="add mod">
          <ac:chgData name="郭晏誠" userId="e3219672-2777-4d19-8d82-f0c196fe9886" providerId="ADAL" clId="{4E2458DC-5645-401E-A4AB-7FC14F0BF451}" dt="2022-07-19T15:07:57.684" v="1828" actId="208"/>
          <ac:spMkLst>
            <pc:docMk/>
            <pc:sldMk cId="3372192100" sldId="539"/>
            <ac:spMk id="28" creationId="{168D94D9-A189-ADC3-FDF4-34454875FA8C}"/>
          </ac:spMkLst>
        </pc:spChg>
        <pc:spChg chg="add mod">
          <ac:chgData name="郭晏誠" userId="e3219672-2777-4d19-8d82-f0c196fe9886" providerId="ADAL" clId="{4E2458DC-5645-401E-A4AB-7FC14F0BF451}" dt="2022-07-19T15:07:57.684" v="1828" actId="208"/>
          <ac:spMkLst>
            <pc:docMk/>
            <pc:sldMk cId="3372192100" sldId="539"/>
            <ac:spMk id="30" creationId="{9508EAC0-C89B-CE72-166D-BE7B2F3FCDE7}"/>
          </ac:spMkLst>
        </pc:spChg>
        <pc:spChg chg="add mod">
          <ac:chgData name="郭晏誠" userId="e3219672-2777-4d19-8d82-f0c196fe9886" providerId="ADAL" clId="{4E2458DC-5645-401E-A4AB-7FC14F0BF451}" dt="2022-07-19T15:07:57.684" v="1828" actId="208"/>
          <ac:spMkLst>
            <pc:docMk/>
            <pc:sldMk cId="3372192100" sldId="539"/>
            <ac:spMk id="31" creationId="{3B817F14-7E8B-AC34-8EA9-EB392799485D}"/>
          </ac:spMkLst>
        </pc:spChg>
        <pc:spChg chg="add mod">
          <ac:chgData name="郭晏誠" userId="e3219672-2777-4d19-8d82-f0c196fe9886" providerId="ADAL" clId="{4E2458DC-5645-401E-A4AB-7FC14F0BF451}" dt="2022-07-19T15:07:57.684" v="1828" actId="208"/>
          <ac:spMkLst>
            <pc:docMk/>
            <pc:sldMk cId="3372192100" sldId="539"/>
            <ac:spMk id="32" creationId="{71DD62D6-957A-40CB-24D8-DCF249A9B537}"/>
          </ac:spMkLst>
        </pc:spChg>
        <pc:spChg chg="add del mod">
          <ac:chgData name="郭晏誠" userId="e3219672-2777-4d19-8d82-f0c196fe9886" providerId="ADAL" clId="{4E2458DC-5645-401E-A4AB-7FC14F0BF451}" dt="2022-07-19T14:37:14.789" v="1344" actId="478"/>
          <ac:spMkLst>
            <pc:docMk/>
            <pc:sldMk cId="3372192100" sldId="539"/>
            <ac:spMk id="33" creationId="{973290F4-38EC-4520-D95C-620DF8849908}"/>
          </ac:spMkLst>
        </pc:spChg>
        <pc:spChg chg="add mod">
          <ac:chgData name="郭晏誠" userId="e3219672-2777-4d19-8d82-f0c196fe9886" providerId="ADAL" clId="{4E2458DC-5645-401E-A4AB-7FC14F0BF451}" dt="2022-07-19T15:07:57.684" v="1828" actId="208"/>
          <ac:spMkLst>
            <pc:docMk/>
            <pc:sldMk cId="3372192100" sldId="539"/>
            <ac:spMk id="38" creationId="{0424C1F6-E6E0-A89C-5E1A-40878AB32807}"/>
          </ac:spMkLst>
        </pc:spChg>
        <pc:spChg chg="add mod">
          <ac:chgData name="郭晏誠" userId="e3219672-2777-4d19-8d82-f0c196fe9886" providerId="ADAL" clId="{4E2458DC-5645-401E-A4AB-7FC14F0BF451}" dt="2022-07-19T15:07:57.684" v="1828" actId="208"/>
          <ac:spMkLst>
            <pc:docMk/>
            <pc:sldMk cId="3372192100" sldId="539"/>
            <ac:spMk id="40" creationId="{3932AE48-4726-48FD-0BBA-C8725CC61574}"/>
          </ac:spMkLst>
        </pc:spChg>
        <pc:spChg chg="add mod">
          <ac:chgData name="郭晏誠" userId="e3219672-2777-4d19-8d82-f0c196fe9886" providerId="ADAL" clId="{4E2458DC-5645-401E-A4AB-7FC14F0BF451}" dt="2022-07-19T15:07:57.684" v="1828" actId="208"/>
          <ac:spMkLst>
            <pc:docMk/>
            <pc:sldMk cId="3372192100" sldId="539"/>
            <ac:spMk id="41" creationId="{C58B6E59-E20F-D399-59EA-85304D9FB88B}"/>
          </ac:spMkLst>
        </pc:spChg>
        <pc:spChg chg="add mod">
          <ac:chgData name="郭晏誠" userId="e3219672-2777-4d19-8d82-f0c196fe9886" providerId="ADAL" clId="{4E2458DC-5645-401E-A4AB-7FC14F0BF451}" dt="2022-07-19T15:07:57.684" v="1828" actId="208"/>
          <ac:spMkLst>
            <pc:docMk/>
            <pc:sldMk cId="3372192100" sldId="539"/>
            <ac:spMk id="42" creationId="{124B7125-8515-CCF1-7FA7-5A95746A1BA0}"/>
          </ac:spMkLst>
        </pc:spChg>
        <pc:spChg chg="add del mod">
          <ac:chgData name="郭晏誠" userId="e3219672-2777-4d19-8d82-f0c196fe9886" providerId="ADAL" clId="{4E2458DC-5645-401E-A4AB-7FC14F0BF451}" dt="2022-07-19T14:42:29.456" v="1517" actId="478"/>
          <ac:spMkLst>
            <pc:docMk/>
            <pc:sldMk cId="3372192100" sldId="539"/>
            <ac:spMk id="43" creationId="{FBBAFA10-A411-3BE0-FF16-816A645BB53D}"/>
          </ac:spMkLst>
        </pc:spChg>
        <pc:spChg chg="add del mod">
          <ac:chgData name="郭晏誠" userId="e3219672-2777-4d19-8d82-f0c196fe9886" providerId="ADAL" clId="{4E2458DC-5645-401E-A4AB-7FC14F0BF451}" dt="2022-07-19T14:37:16.338" v="1345" actId="478"/>
          <ac:spMkLst>
            <pc:docMk/>
            <pc:sldMk cId="3372192100" sldId="539"/>
            <ac:spMk id="44" creationId="{6F9B0764-C61C-0779-02EC-97F85D36FBC6}"/>
          </ac:spMkLst>
        </pc:spChg>
        <pc:spChg chg="add mod">
          <ac:chgData name="郭晏誠" userId="e3219672-2777-4d19-8d82-f0c196fe9886" providerId="ADAL" clId="{4E2458DC-5645-401E-A4AB-7FC14F0BF451}" dt="2022-07-19T14:50:17.662" v="1693" actId="164"/>
          <ac:spMkLst>
            <pc:docMk/>
            <pc:sldMk cId="3372192100" sldId="539"/>
            <ac:spMk id="48" creationId="{46A06D88-5F3A-12A5-08B9-EB2D5D3E5759}"/>
          </ac:spMkLst>
        </pc:spChg>
        <pc:spChg chg="add mod">
          <ac:chgData name="郭晏誠" userId="e3219672-2777-4d19-8d82-f0c196fe9886" providerId="ADAL" clId="{4E2458DC-5645-401E-A4AB-7FC14F0BF451}" dt="2022-07-19T15:07:57.684" v="1828" actId="208"/>
          <ac:spMkLst>
            <pc:docMk/>
            <pc:sldMk cId="3372192100" sldId="539"/>
            <ac:spMk id="50" creationId="{B5A25C3B-99C4-EFDB-FAD9-8B46FABB7EFB}"/>
          </ac:spMkLst>
        </pc:spChg>
        <pc:spChg chg="add mod">
          <ac:chgData name="郭晏誠" userId="e3219672-2777-4d19-8d82-f0c196fe9886" providerId="ADAL" clId="{4E2458DC-5645-401E-A4AB-7FC14F0BF451}" dt="2022-07-19T14:51:24.860" v="1709" actId="1076"/>
          <ac:spMkLst>
            <pc:docMk/>
            <pc:sldMk cId="3372192100" sldId="539"/>
            <ac:spMk id="53" creationId="{FA2C713F-800F-2494-8BA8-4752F5F2E7C6}"/>
          </ac:spMkLst>
        </pc:spChg>
        <pc:spChg chg="add mod">
          <ac:chgData name="郭晏誠" userId="e3219672-2777-4d19-8d82-f0c196fe9886" providerId="ADAL" clId="{4E2458DC-5645-401E-A4AB-7FC14F0BF451}" dt="2022-07-19T14:50:17.662" v="1693" actId="164"/>
          <ac:spMkLst>
            <pc:docMk/>
            <pc:sldMk cId="3372192100" sldId="539"/>
            <ac:spMk id="58" creationId="{5D05556C-3D05-75BF-69FA-7298E84D0880}"/>
          </ac:spMkLst>
        </pc:spChg>
        <pc:spChg chg="add mod">
          <ac:chgData name="郭晏誠" userId="e3219672-2777-4d19-8d82-f0c196fe9886" providerId="ADAL" clId="{4E2458DC-5645-401E-A4AB-7FC14F0BF451}" dt="2022-07-19T15:14:19.142" v="1880" actId="1076"/>
          <ac:spMkLst>
            <pc:docMk/>
            <pc:sldMk cId="3372192100" sldId="539"/>
            <ac:spMk id="70" creationId="{2415E759-2409-5354-B3D9-7F107431256F}"/>
          </ac:spMkLst>
        </pc:spChg>
        <pc:spChg chg="add del mod">
          <ac:chgData name="郭晏誠" userId="e3219672-2777-4d19-8d82-f0c196fe9886" providerId="ADAL" clId="{4E2458DC-5645-401E-A4AB-7FC14F0BF451}" dt="2022-07-19T14:50:12.015" v="1692"/>
          <ac:spMkLst>
            <pc:docMk/>
            <pc:sldMk cId="3372192100" sldId="539"/>
            <ac:spMk id="98" creationId="{FBF87B9C-6A8C-68BE-E655-7E6525F57C5F}"/>
          </ac:spMkLst>
        </pc:spChg>
        <pc:spChg chg="add del mod">
          <ac:chgData name="郭晏誠" userId="e3219672-2777-4d19-8d82-f0c196fe9886" providerId="ADAL" clId="{4E2458DC-5645-401E-A4AB-7FC14F0BF451}" dt="2022-07-19T14:50:12.015" v="1692"/>
          <ac:spMkLst>
            <pc:docMk/>
            <pc:sldMk cId="3372192100" sldId="539"/>
            <ac:spMk id="100" creationId="{C30238FB-E5CE-758C-C175-252A325F6CEC}"/>
          </ac:spMkLst>
        </pc:spChg>
        <pc:spChg chg="add del mod">
          <ac:chgData name="郭晏誠" userId="e3219672-2777-4d19-8d82-f0c196fe9886" providerId="ADAL" clId="{4E2458DC-5645-401E-A4AB-7FC14F0BF451}" dt="2022-07-19T14:50:12.015" v="1692"/>
          <ac:spMkLst>
            <pc:docMk/>
            <pc:sldMk cId="3372192100" sldId="539"/>
            <ac:spMk id="101" creationId="{9D3E8DE8-1DAA-C882-28DA-24A365D76A1C}"/>
          </ac:spMkLst>
        </pc:spChg>
        <pc:spChg chg="add del mod">
          <ac:chgData name="郭晏誠" userId="e3219672-2777-4d19-8d82-f0c196fe9886" providerId="ADAL" clId="{4E2458DC-5645-401E-A4AB-7FC14F0BF451}" dt="2022-07-19T14:50:12.015" v="1692"/>
          <ac:spMkLst>
            <pc:docMk/>
            <pc:sldMk cId="3372192100" sldId="539"/>
            <ac:spMk id="102" creationId="{DC7DD51F-FEAA-5A8D-F47B-9C9F466BD882}"/>
          </ac:spMkLst>
        </pc:spChg>
        <pc:spChg chg="add del mod">
          <ac:chgData name="郭晏誠" userId="e3219672-2777-4d19-8d82-f0c196fe9886" providerId="ADAL" clId="{4E2458DC-5645-401E-A4AB-7FC14F0BF451}" dt="2022-07-19T14:50:12.015" v="1692"/>
          <ac:spMkLst>
            <pc:docMk/>
            <pc:sldMk cId="3372192100" sldId="539"/>
            <ac:spMk id="103" creationId="{FF381EEE-5D15-C9FF-91DC-213EF3E32F47}"/>
          </ac:spMkLst>
        </pc:spChg>
        <pc:spChg chg="add del mod">
          <ac:chgData name="郭晏誠" userId="e3219672-2777-4d19-8d82-f0c196fe9886" providerId="ADAL" clId="{4E2458DC-5645-401E-A4AB-7FC14F0BF451}" dt="2022-07-19T14:50:12.015" v="1692"/>
          <ac:spMkLst>
            <pc:docMk/>
            <pc:sldMk cId="3372192100" sldId="539"/>
            <ac:spMk id="104" creationId="{20598834-0D19-0094-32E3-B3BC8E120D0B}"/>
          </ac:spMkLst>
        </pc:spChg>
        <pc:spChg chg="add mod">
          <ac:chgData name="郭晏誠" userId="e3219672-2777-4d19-8d82-f0c196fe9886" providerId="ADAL" clId="{4E2458DC-5645-401E-A4AB-7FC14F0BF451}" dt="2022-07-19T14:51:58.132" v="1727" actId="14100"/>
          <ac:spMkLst>
            <pc:docMk/>
            <pc:sldMk cId="3372192100" sldId="539"/>
            <ac:spMk id="106" creationId="{0DD830C6-212D-55FD-3A67-9683C5256727}"/>
          </ac:spMkLst>
        </pc:spChg>
        <pc:spChg chg="add mod">
          <ac:chgData name="郭晏誠" userId="e3219672-2777-4d19-8d82-f0c196fe9886" providerId="ADAL" clId="{4E2458DC-5645-401E-A4AB-7FC14F0BF451}" dt="2022-07-19T14:51:34.382" v="1716" actId="1076"/>
          <ac:spMkLst>
            <pc:docMk/>
            <pc:sldMk cId="3372192100" sldId="539"/>
            <ac:spMk id="108" creationId="{6AA62BD2-FF6F-C33B-360A-BCA84809E322}"/>
          </ac:spMkLst>
        </pc:spChg>
        <pc:spChg chg="add mod">
          <ac:chgData name="郭晏誠" userId="e3219672-2777-4d19-8d82-f0c196fe9886" providerId="ADAL" clId="{4E2458DC-5645-401E-A4AB-7FC14F0BF451}" dt="2022-07-19T15:14:13.664" v="1879" actId="1076"/>
          <ac:spMkLst>
            <pc:docMk/>
            <pc:sldMk cId="3372192100" sldId="539"/>
            <ac:spMk id="109" creationId="{889429BA-B85B-AE74-DC54-704C94FF0F9C}"/>
          </ac:spMkLst>
        </pc:spChg>
        <pc:spChg chg="add del mod">
          <ac:chgData name="郭晏誠" userId="e3219672-2777-4d19-8d82-f0c196fe9886" providerId="ADAL" clId="{4E2458DC-5645-401E-A4AB-7FC14F0BF451}" dt="2022-07-19T14:52:12.525" v="1732" actId="478"/>
          <ac:spMkLst>
            <pc:docMk/>
            <pc:sldMk cId="3372192100" sldId="539"/>
            <ac:spMk id="110" creationId="{1CB31F25-1698-355C-B01F-0F39FCDC65BD}"/>
          </ac:spMkLst>
        </pc:spChg>
        <pc:spChg chg="add del mod">
          <ac:chgData name="郭晏誠" userId="e3219672-2777-4d19-8d82-f0c196fe9886" providerId="ADAL" clId="{4E2458DC-5645-401E-A4AB-7FC14F0BF451}" dt="2022-07-19T15:05:09.127" v="1814" actId="478"/>
          <ac:spMkLst>
            <pc:docMk/>
            <pc:sldMk cId="3372192100" sldId="539"/>
            <ac:spMk id="112" creationId="{087D6ABE-5746-C862-C169-E172F0ACC23B}"/>
          </ac:spMkLst>
        </pc:spChg>
        <pc:spChg chg="add del mod">
          <ac:chgData name="郭晏誠" userId="e3219672-2777-4d19-8d82-f0c196fe9886" providerId="ADAL" clId="{4E2458DC-5645-401E-A4AB-7FC14F0BF451}" dt="2022-07-19T14:55:43.015" v="1770" actId="478"/>
          <ac:spMkLst>
            <pc:docMk/>
            <pc:sldMk cId="3372192100" sldId="539"/>
            <ac:spMk id="114" creationId="{064C422B-032E-DA9C-4EB4-C5666202D9A9}"/>
          </ac:spMkLst>
        </pc:spChg>
        <pc:spChg chg="add del mod">
          <ac:chgData name="郭晏誠" userId="e3219672-2777-4d19-8d82-f0c196fe9886" providerId="ADAL" clId="{4E2458DC-5645-401E-A4AB-7FC14F0BF451}" dt="2022-07-19T14:54:48.998" v="1749" actId="478"/>
          <ac:spMkLst>
            <pc:docMk/>
            <pc:sldMk cId="3372192100" sldId="539"/>
            <ac:spMk id="115" creationId="{FC007BB7-F3C8-9030-C2F5-B3610106A0E4}"/>
          </ac:spMkLst>
        </pc:spChg>
        <pc:spChg chg="add del mod">
          <ac:chgData name="郭晏誠" userId="e3219672-2777-4d19-8d82-f0c196fe9886" providerId="ADAL" clId="{4E2458DC-5645-401E-A4AB-7FC14F0BF451}" dt="2022-07-19T14:54:48.111" v="1748" actId="478"/>
          <ac:spMkLst>
            <pc:docMk/>
            <pc:sldMk cId="3372192100" sldId="539"/>
            <ac:spMk id="116" creationId="{43973D24-AA0D-1EF4-9A08-1776DB23C177}"/>
          </ac:spMkLst>
        </pc:spChg>
        <pc:spChg chg="add del mod">
          <ac:chgData name="郭晏誠" userId="e3219672-2777-4d19-8d82-f0c196fe9886" providerId="ADAL" clId="{4E2458DC-5645-401E-A4AB-7FC14F0BF451}" dt="2022-07-19T14:54:50.594" v="1750" actId="478"/>
          <ac:spMkLst>
            <pc:docMk/>
            <pc:sldMk cId="3372192100" sldId="539"/>
            <ac:spMk id="117" creationId="{C57943C4-ADF0-FEE8-D5E2-B1D7B566C3D5}"/>
          </ac:spMkLst>
        </pc:spChg>
        <pc:spChg chg="add del mod">
          <ac:chgData name="郭晏誠" userId="e3219672-2777-4d19-8d82-f0c196fe9886" providerId="ADAL" clId="{4E2458DC-5645-401E-A4AB-7FC14F0BF451}" dt="2022-07-19T14:54:44.799" v="1745" actId="478"/>
          <ac:spMkLst>
            <pc:docMk/>
            <pc:sldMk cId="3372192100" sldId="539"/>
            <ac:spMk id="118" creationId="{B1315652-0116-949F-10D3-2356BAF21433}"/>
          </ac:spMkLst>
        </pc:spChg>
        <pc:spChg chg="add del mod">
          <ac:chgData name="郭晏誠" userId="e3219672-2777-4d19-8d82-f0c196fe9886" providerId="ADAL" clId="{4E2458DC-5645-401E-A4AB-7FC14F0BF451}" dt="2022-07-19T15:05:10.967" v="1815" actId="478"/>
          <ac:spMkLst>
            <pc:docMk/>
            <pc:sldMk cId="3372192100" sldId="539"/>
            <ac:spMk id="119" creationId="{A419FE71-23E8-6BF7-4567-9C39C8237D90}"/>
          </ac:spMkLst>
        </pc:spChg>
        <pc:grpChg chg="add mod">
          <ac:chgData name="郭晏誠" userId="e3219672-2777-4d19-8d82-f0c196fe9886" providerId="ADAL" clId="{4E2458DC-5645-401E-A4AB-7FC14F0BF451}" dt="2022-07-19T14:52:00.948" v="1729" actId="1076"/>
          <ac:grpSpMkLst>
            <pc:docMk/>
            <pc:sldMk cId="3372192100" sldId="539"/>
            <ac:grpSpMk id="105" creationId="{38A81CD2-4817-4855-18D0-AF9CD73715E7}"/>
          </ac:grpSpMkLst>
        </pc:grpChg>
        <pc:graphicFrameChg chg="add del mod">
          <ac:chgData name="郭晏誠" userId="e3219672-2777-4d19-8d82-f0c196fe9886" providerId="ADAL" clId="{4E2458DC-5645-401E-A4AB-7FC14F0BF451}" dt="2022-07-19T14:50:12.015" v="1692"/>
          <ac:graphicFrameMkLst>
            <pc:docMk/>
            <pc:sldMk cId="3372192100" sldId="539"/>
            <ac:graphicFrameMk id="97" creationId="{AE0FE5AD-D636-0790-6815-E1F03DB0B542}"/>
          </ac:graphicFrameMkLst>
        </pc:graphicFrameChg>
        <pc:graphicFrameChg chg="add del mod">
          <ac:chgData name="郭晏誠" userId="e3219672-2777-4d19-8d82-f0c196fe9886" providerId="ADAL" clId="{4E2458DC-5645-401E-A4AB-7FC14F0BF451}" dt="2022-07-19T15:07:21.951" v="1826"/>
          <ac:graphicFrameMkLst>
            <pc:docMk/>
            <pc:sldMk cId="3372192100" sldId="539"/>
            <ac:graphicFrameMk id="111" creationId="{22A0823A-C2E2-FC6E-A295-31794AFCC42E}"/>
          </ac:graphicFrameMkLst>
        </pc:graphicFrameChg>
        <pc:picChg chg="del">
          <ac:chgData name="郭晏誠" userId="e3219672-2777-4d19-8d82-f0c196fe9886" providerId="ADAL" clId="{4E2458DC-5645-401E-A4AB-7FC14F0BF451}" dt="2022-07-19T14:35:45.136" v="1327" actId="478"/>
          <ac:picMkLst>
            <pc:docMk/>
            <pc:sldMk cId="3372192100" sldId="539"/>
            <ac:picMk id="5" creationId="{07E3A895-8F74-3188-3A35-073E6FFAFA67}"/>
          </ac:picMkLst>
        </pc:picChg>
        <pc:cxnChg chg="add mod">
          <ac:chgData name="郭晏誠" userId="e3219672-2777-4d19-8d82-f0c196fe9886" providerId="ADAL" clId="{4E2458DC-5645-401E-A4AB-7FC14F0BF451}" dt="2022-07-19T14:51:24.860" v="1709" actId="1076"/>
          <ac:cxnSpMkLst>
            <pc:docMk/>
            <pc:sldMk cId="3372192100" sldId="539"/>
            <ac:cxnSpMk id="7" creationId="{E2E7E3A0-598C-B476-0EE4-80EA00F3048E}"/>
          </ac:cxnSpMkLst>
        </pc:cxnChg>
        <pc:cxnChg chg="add del mod">
          <ac:chgData name="郭晏誠" userId="e3219672-2777-4d19-8d82-f0c196fe9886" providerId="ADAL" clId="{4E2458DC-5645-401E-A4AB-7FC14F0BF451}" dt="2022-07-19T14:38:13.316" v="1356" actId="478"/>
          <ac:cxnSpMkLst>
            <pc:docMk/>
            <pc:sldMk cId="3372192100" sldId="539"/>
            <ac:cxnSpMk id="12" creationId="{B8278882-87AC-C127-EC9F-B1011286E45F}"/>
          </ac:cxnSpMkLst>
        </pc:cxnChg>
        <pc:cxnChg chg="add mod">
          <ac:chgData name="郭晏誠" userId="e3219672-2777-4d19-8d82-f0c196fe9886" providerId="ADAL" clId="{4E2458DC-5645-401E-A4AB-7FC14F0BF451}" dt="2022-07-19T14:50:17.662" v="1693" actId="164"/>
          <ac:cxnSpMkLst>
            <pc:docMk/>
            <pc:sldMk cId="3372192100" sldId="539"/>
            <ac:cxnSpMk id="13" creationId="{DEFAD985-2E9B-7458-3905-0A545D951830}"/>
          </ac:cxnSpMkLst>
        </pc:cxnChg>
        <pc:cxnChg chg="add mod">
          <ac:chgData name="郭晏誠" userId="e3219672-2777-4d19-8d82-f0c196fe9886" providerId="ADAL" clId="{4E2458DC-5645-401E-A4AB-7FC14F0BF451}" dt="2022-07-19T14:50:17.662" v="1693" actId="164"/>
          <ac:cxnSpMkLst>
            <pc:docMk/>
            <pc:sldMk cId="3372192100" sldId="539"/>
            <ac:cxnSpMk id="15" creationId="{110A43D5-DA17-C640-23DF-36BC64968323}"/>
          </ac:cxnSpMkLst>
        </pc:cxnChg>
        <pc:cxnChg chg="add mod">
          <ac:chgData name="郭晏誠" userId="e3219672-2777-4d19-8d82-f0c196fe9886" providerId="ADAL" clId="{4E2458DC-5645-401E-A4AB-7FC14F0BF451}" dt="2022-07-19T14:50:17.662" v="1693" actId="164"/>
          <ac:cxnSpMkLst>
            <pc:docMk/>
            <pc:sldMk cId="3372192100" sldId="539"/>
            <ac:cxnSpMk id="16" creationId="{AFFBC534-1C64-0109-9EE8-57A5F1CABED9}"/>
          </ac:cxnSpMkLst>
        </pc:cxnChg>
        <pc:cxnChg chg="add mod">
          <ac:chgData name="郭晏誠" userId="e3219672-2777-4d19-8d82-f0c196fe9886" providerId="ADAL" clId="{4E2458DC-5645-401E-A4AB-7FC14F0BF451}" dt="2022-07-19T14:50:17.662" v="1693" actId="164"/>
          <ac:cxnSpMkLst>
            <pc:docMk/>
            <pc:sldMk cId="3372192100" sldId="539"/>
            <ac:cxnSpMk id="17" creationId="{EC8FDEB5-08BC-41FC-EF67-2FCF10563693}"/>
          </ac:cxnSpMkLst>
        </pc:cxnChg>
        <pc:cxnChg chg="add mod">
          <ac:chgData name="郭晏誠" userId="e3219672-2777-4d19-8d82-f0c196fe9886" providerId="ADAL" clId="{4E2458DC-5645-401E-A4AB-7FC14F0BF451}" dt="2022-07-19T14:50:17.662" v="1693" actId="164"/>
          <ac:cxnSpMkLst>
            <pc:docMk/>
            <pc:sldMk cId="3372192100" sldId="539"/>
            <ac:cxnSpMk id="19" creationId="{64AAFADE-2013-E5BC-464D-CE2C6F8BE40F}"/>
          </ac:cxnSpMkLst>
        </pc:cxnChg>
        <pc:cxnChg chg="add mod">
          <ac:chgData name="郭晏誠" userId="e3219672-2777-4d19-8d82-f0c196fe9886" providerId="ADAL" clId="{4E2458DC-5645-401E-A4AB-7FC14F0BF451}" dt="2022-07-19T14:50:17.662" v="1693" actId="164"/>
          <ac:cxnSpMkLst>
            <pc:docMk/>
            <pc:sldMk cId="3372192100" sldId="539"/>
            <ac:cxnSpMk id="24" creationId="{C6C66BB7-60D9-F638-C74D-7535C981A046}"/>
          </ac:cxnSpMkLst>
        </pc:cxnChg>
        <pc:cxnChg chg="add mod">
          <ac:chgData name="郭晏誠" userId="e3219672-2777-4d19-8d82-f0c196fe9886" providerId="ADAL" clId="{4E2458DC-5645-401E-A4AB-7FC14F0BF451}" dt="2022-07-19T14:50:17.662" v="1693" actId="164"/>
          <ac:cxnSpMkLst>
            <pc:docMk/>
            <pc:sldMk cId="3372192100" sldId="539"/>
            <ac:cxnSpMk id="25" creationId="{2CA7FE4A-1A63-9C3E-490A-77BE5CE76100}"/>
          </ac:cxnSpMkLst>
        </pc:cxnChg>
        <pc:cxnChg chg="add del mod">
          <ac:chgData name="郭晏誠" userId="e3219672-2777-4d19-8d82-f0c196fe9886" providerId="ADAL" clId="{4E2458DC-5645-401E-A4AB-7FC14F0BF451}" dt="2022-07-19T14:44:20.895" v="1539" actId="478"/>
          <ac:cxnSpMkLst>
            <pc:docMk/>
            <pc:sldMk cId="3372192100" sldId="539"/>
            <ac:cxnSpMk id="26" creationId="{0CA5971B-4736-D92A-096D-9E343395F453}"/>
          </ac:cxnSpMkLst>
        </pc:cxnChg>
        <pc:cxnChg chg="add mod">
          <ac:chgData name="郭晏誠" userId="e3219672-2777-4d19-8d82-f0c196fe9886" providerId="ADAL" clId="{4E2458DC-5645-401E-A4AB-7FC14F0BF451}" dt="2022-07-19T14:50:17.662" v="1693" actId="164"/>
          <ac:cxnSpMkLst>
            <pc:docMk/>
            <pc:sldMk cId="3372192100" sldId="539"/>
            <ac:cxnSpMk id="27" creationId="{A71A20A5-7AC1-DC73-DCCD-907841E80ADC}"/>
          </ac:cxnSpMkLst>
        </pc:cxnChg>
        <pc:cxnChg chg="add mod">
          <ac:chgData name="郭晏誠" userId="e3219672-2777-4d19-8d82-f0c196fe9886" providerId="ADAL" clId="{4E2458DC-5645-401E-A4AB-7FC14F0BF451}" dt="2022-07-19T14:50:17.662" v="1693" actId="164"/>
          <ac:cxnSpMkLst>
            <pc:docMk/>
            <pc:sldMk cId="3372192100" sldId="539"/>
            <ac:cxnSpMk id="29" creationId="{C56A476C-DE44-1903-D464-7C86886944C5}"/>
          </ac:cxnSpMkLst>
        </pc:cxnChg>
        <pc:cxnChg chg="add mod">
          <ac:chgData name="郭晏誠" userId="e3219672-2777-4d19-8d82-f0c196fe9886" providerId="ADAL" clId="{4E2458DC-5645-401E-A4AB-7FC14F0BF451}" dt="2022-07-19T14:50:17.662" v="1693" actId="164"/>
          <ac:cxnSpMkLst>
            <pc:docMk/>
            <pc:sldMk cId="3372192100" sldId="539"/>
            <ac:cxnSpMk id="34" creationId="{BE5C354D-706F-6160-7838-07BC47FA4402}"/>
          </ac:cxnSpMkLst>
        </pc:cxnChg>
        <pc:cxnChg chg="add mod">
          <ac:chgData name="郭晏誠" userId="e3219672-2777-4d19-8d82-f0c196fe9886" providerId="ADAL" clId="{4E2458DC-5645-401E-A4AB-7FC14F0BF451}" dt="2022-07-19T14:50:17.662" v="1693" actId="164"/>
          <ac:cxnSpMkLst>
            <pc:docMk/>
            <pc:sldMk cId="3372192100" sldId="539"/>
            <ac:cxnSpMk id="35" creationId="{29B2B82E-7240-98B6-DC5C-795273CD0A18}"/>
          </ac:cxnSpMkLst>
        </pc:cxnChg>
        <pc:cxnChg chg="add del mod">
          <ac:chgData name="郭晏誠" userId="e3219672-2777-4d19-8d82-f0c196fe9886" providerId="ADAL" clId="{4E2458DC-5645-401E-A4AB-7FC14F0BF451}" dt="2022-07-19T14:44:25.214" v="1541" actId="478"/>
          <ac:cxnSpMkLst>
            <pc:docMk/>
            <pc:sldMk cId="3372192100" sldId="539"/>
            <ac:cxnSpMk id="36" creationId="{54DD85ED-7ADD-1785-AD67-EE3D013D78D2}"/>
          </ac:cxnSpMkLst>
        </pc:cxnChg>
        <pc:cxnChg chg="add mod">
          <ac:chgData name="郭晏誠" userId="e3219672-2777-4d19-8d82-f0c196fe9886" providerId="ADAL" clId="{4E2458DC-5645-401E-A4AB-7FC14F0BF451}" dt="2022-07-19T14:50:17.662" v="1693" actId="164"/>
          <ac:cxnSpMkLst>
            <pc:docMk/>
            <pc:sldMk cId="3372192100" sldId="539"/>
            <ac:cxnSpMk id="37" creationId="{8FAEED14-EDE9-1938-6658-C6DBD73D91BA}"/>
          </ac:cxnSpMkLst>
        </pc:cxnChg>
        <pc:cxnChg chg="add mod">
          <ac:chgData name="郭晏誠" userId="e3219672-2777-4d19-8d82-f0c196fe9886" providerId="ADAL" clId="{4E2458DC-5645-401E-A4AB-7FC14F0BF451}" dt="2022-07-19T14:50:17.662" v="1693" actId="164"/>
          <ac:cxnSpMkLst>
            <pc:docMk/>
            <pc:sldMk cId="3372192100" sldId="539"/>
            <ac:cxnSpMk id="39" creationId="{5A165AB0-2C84-69A1-A580-AD848B0F43D5}"/>
          </ac:cxnSpMkLst>
        </pc:cxnChg>
        <pc:cxnChg chg="add mod">
          <ac:chgData name="郭晏誠" userId="e3219672-2777-4d19-8d82-f0c196fe9886" providerId="ADAL" clId="{4E2458DC-5645-401E-A4AB-7FC14F0BF451}" dt="2022-07-19T14:50:17.662" v="1693" actId="164"/>
          <ac:cxnSpMkLst>
            <pc:docMk/>
            <pc:sldMk cId="3372192100" sldId="539"/>
            <ac:cxnSpMk id="45" creationId="{EC9CE4D6-5387-A2AC-FDFE-8337DC6699D6}"/>
          </ac:cxnSpMkLst>
        </pc:cxnChg>
        <pc:cxnChg chg="add mod">
          <ac:chgData name="郭晏誠" userId="e3219672-2777-4d19-8d82-f0c196fe9886" providerId="ADAL" clId="{4E2458DC-5645-401E-A4AB-7FC14F0BF451}" dt="2022-07-19T14:50:17.662" v="1693" actId="164"/>
          <ac:cxnSpMkLst>
            <pc:docMk/>
            <pc:sldMk cId="3372192100" sldId="539"/>
            <ac:cxnSpMk id="46" creationId="{863B907D-88D1-F0B2-BB63-DB07F5D4B23A}"/>
          </ac:cxnSpMkLst>
        </pc:cxnChg>
        <pc:cxnChg chg="add mod">
          <ac:chgData name="郭晏誠" userId="e3219672-2777-4d19-8d82-f0c196fe9886" providerId="ADAL" clId="{4E2458DC-5645-401E-A4AB-7FC14F0BF451}" dt="2022-07-19T15:14:19.142" v="1880" actId="1076"/>
          <ac:cxnSpMkLst>
            <pc:docMk/>
            <pc:sldMk cId="3372192100" sldId="539"/>
            <ac:cxnSpMk id="47" creationId="{68EC26CF-7C3F-FF12-C29F-08028D91C8F0}"/>
          </ac:cxnSpMkLst>
        </pc:cxnChg>
        <pc:cxnChg chg="add mod">
          <ac:chgData name="郭晏誠" userId="e3219672-2777-4d19-8d82-f0c196fe9886" providerId="ADAL" clId="{4E2458DC-5645-401E-A4AB-7FC14F0BF451}" dt="2022-07-19T14:50:17.662" v="1693" actId="164"/>
          <ac:cxnSpMkLst>
            <pc:docMk/>
            <pc:sldMk cId="3372192100" sldId="539"/>
            <ac:cxnSpMk id="49" creationId="{AEED75C7-BF2B-2680-FA0C-CF97E0DD77AD}"/>
          </ac:cxnSpMkLst>
        </pc:cxnChg>
        <pc:cxnChg chg="add mod">
          <ac:chgData name="郭晏誠" userId="e3219672-2777-4d19-8d82-f0c196fe9886" providerId="ADAL" clId="{4E2458DC-5645-401E-A4AB-7FC14F0BF451}" dt="2022-07-19T14:50:17.662" v="1693" actId="164"/>
          <ac:cxnSpMkLst>
            <pc:docMk/>
            <pc:sldMk cId="3372192100" sldId="539"/>
            <ac:cxnSpMk id="51" creationId="{E65FF9DC-3680-AD6E-2505-AD336D3C42EA}"/>
          </ac:cxnSpMkLst>
        </pc:cxnChg>
        <pc:cxnChg chg="add del mod">
          <ac:chgData name="郭晏誠" userId="e3219672-2777-4d19-8d82-f0c196fe9886" providerId="ADAL" clId="{4E2458DC-5645-401E-A4AB-7FC14F0BF451}" dt="2022-07-19T14:37:17.780" v="1346" actId="478"/>
          <ac:cxnSpMkLst>
            <pc:docMk/>
            <pc:sldMk cId="3372192100" sldId="539"/>
            <ac:cxnSpMk id="52" creationId="{3F73119E-4F85-68BB-3660-A539B8F7DEA6}"/>
          </ac:cxnSpMkLst>
        </pc:cxnChg>
        <pc:cxnChg chg="add mod">
          <ac:chgData name="郭晏誠" userId="e3219672-2777-4d19-8d82-f0c196fe9886" providerId="ADAL" clId="{4E2458DC-5645-401E-A4AB-7FC14F0BF451}" dt="2022-07-19T14:50:17.662" v="1693" actId="164"/>
          <ac:cxnSpMkLst>
            <pc:docMk/>
            <pc:sldMk cId="3372192100" sldId="539"/>
            <ac:cxnSpMk id="59" creationId="{2D81808A-A838-4AED-E94F-E85F8933F3E0}"/>
          </ac:cxnSpMkLst>
        </pc:cxnChg>
        <pc:cxnChg chg="add del mod">
          <ac:chgData name="郭晏誠" userId="e3219672-2777-4d19-8d82-f0c196fe9886" providerId="ADAL" clId="{4E2458DC-5645-401E-A4AB-7FC14F0BF451}" dt="2022-07-19T14:50:12.015" v="1692"/>
          <ac:cxnSpMkLst>
            <pc:docMk/>
            <pc:sldMk cId="3372192100" sldId="539"/>
            <ac:cxnSpMk id="99" creationId="{D96B0329-AF88-A014-277D-BFDB662C96D6}"/>
          </ac:cxnSpMkLst>
        </pc:cxnChg>
        <pc:cxnChg chg="add del mod">
          <ac:chgData name="郭晏誠" userId="e3219672-2777-4d19-8d82-f0c196fe9886" providerId="ADAL" clId="{4E2458DC-5645-401E-A4AB-7FC14F0BF451}" dt="2022-07-19T14:55:57.388" v="1782" actId="478"/>
          <ac:cxnSpMkLst>
            <pc:docMk/>
            <pc:sldMk cId="3372192100" sldId="539"/>
            <ac:cxnSpMk id="113" creationId="{BD4A8468-0002-501A-A0B4-F82930B6032F}"/>
          </ac:cxnSpMkLst>
        </pc:cxnChg>
      </pc:sldChg>
      <pc:sldChg chg="addSp modSp new mod">
        <pc:chgData name="郭晏誠" userId="e3219672-2777-4d19-8d82-f0c196fe9886" providerId="ADAL" clId="{4E2458DC-5645-401E-A4AB-7FC14F0BF451}" dt="2022-07-19T15:18:42.642" v="1960" actId="20577"/>
        <pc:sldMkLst>
          <pc:docMk/>
          <pc:sldMk cId="1336797939" sldId="540"/>
        </pc:sldMkLst>
        <pc:spChg chg="mod">
          <ac:chgData name="郭晏誠" userId="e3219672-2777-4d19-8d82-f0c196fe9886" providerId="ADAL" clId="{4E2458DC-5645-401E-A4AB-7FC14F0BF451}" dt="2022-07-19T15:16:59.304" v="1913"/>
          <ac:spMkLst>
            <pc:docMk/>
            <pc:sldMk cId="1336797939" sldId="540"/>
            <ac:spMk id="2" creationId="{F1A60268-0F27-C391-B28B-5F84AE042BDE}"/>
          </ac:spMkLst>
        </pc:spChg>
        <pc:spChg chg="mod">
          <ac:chgData name="郭晏誠" userId="e3219672-2777-4d19-8d82-f0c196fe9886" providerId="ADAL" clId="{4E2458DC-5645-401E-A4AB-7FC14F0BF451}" dt="2022-07-19T15:18:42.642" v="1960" actId="20577"/>
          <ac:spMkLst>
            <pc:docMk/>
            <pc:sldMk cId="1336797939" sldId="540"/>
            <ac:spMk id="3" creationId="{9B48C99E-988F-7B92-5EA8-7F17EBCF42DA}"/>
          </ac:spMkLst>
        </pc:spChg>
        <pc:picChg chg="add mod">
          <ac:chgData name="郭晏誠" userId="e3219672-2777-4d19-8d82-f0c196fe9886" providerId="ADAL" clId="{4E2458DC-5645-401E-A4AB-7FC14F0BF451}" dt="2022-07-19T15:18:31.316" v="1934" actId="1076"/>
          <ac:picMkLst>
            <pc:docMk/>
            <pc:sldMk cId="1336797939" sldId="540"/>
            <ac:picMk id="5" creationId="{E69434FB-1CCD-A8F6-F336-F258304F0538}"/>
          </ac:picMkLst>
        </pc:picChg>
      </pc:sldChg>
      <pc:sldChg chg="addSp delSp modSp new mod modAnim">
        <pc:chgData name="郭晏誠" userId="e3219672-2777-4d19-8d82-f0c196fe9886" providerId="ADAL" clId="{4E2458DC-5645-401E-A4AB-7FC14F0BF451}" dt="2022-07-19T15:24:02.556" v="2050" actId="20577"/>
        <pc:sldMkLst>
          <pc:docMk/>
          <pc:sldMk cId="2795643882" sldId="541"/>
        </pc:sldMkLst>
        <pc:spChg chg="mod">
          <ac:chgData name="郭晏誠" userId="e3219672-2777-4d19-8d82-f0c196fe9886" providerId="ADAL" clId="{4E2458DC-5645-401E-A4AB-7FC14F0BF451}" dt="2022-07-19T15:24:02.556" v="2050" actId="20577"/>
          <ac:spMkLst>
            <pc:docMk/>
            <pc:sldMk cId="2795643882" sldId="541"/>
            <ac:spMk id="2" creationId="{8BF18CE4-0AF2-9D59-18FA-A36C77BDEA58}"/>
          </ac:spMkLst>
        </pc:spChg>
        <pc:spChg chg="del">
          <ac:chgData name="郭晏誠" userId="e3219672-2777-4d19-8d82-f0c196fe9886" providerId="ADAL" clId="{4E2458DC-5645-401E-A4AB-7FC14F0BF451}" dt="2022-07-19T15:15:22.934" v="1900" actId="478"/>
          <ac:spMkLst>
            <pc:docMk/>
            <pc:sldMk cId="2795643882" sldId="541"/>
            <ac:spMk id="3" creationId="{BD21D5C8-5FFF-B4C9-55C3-D464628920CD}"/>
          </ac:spMkLst>
        </pc:spChg>
        <pc:spChg chg="add mod">
          <ac:chgData name="郭晏誠" userId="e3219672-2777-4d19-8d82-f0c196fe9886" providerId="ADAL" clId="{4E2458DC-5645-401E-A4AB-7FC14F0BF451}" dt="2022-07-19T15:15:23.224" v="1901"/>
          <ac:spMkLst>
            <pc:docMk/>
            <pc:sldMk cId="2795643882" sldId="541"/>
            <ac:spMk id="5" creationId="{C807B7AD-B253-7ADC-85A1-0489022D6AD4}"/>
          </ac:spMkLst>
        </pc:spChg>
        <pc:spChg chg="add mod">
          <ac:chgData name="郭晏誠" userId="e3219672-2777-4d19-8d82-f0c196fe9886" providerId="ADAL" clId="{4E2458DC-5645-401E-A4AB-7FC14F0BF451}" dt="2022-07-19T15:15:34.892" v="1902"/>
          <ac:spMkLst>
            <pc:docMk/>
            <pc:sldMk cId="2795643882" sldId="541"/>
            <ac:spMk id="8" creationId="{DA1916CE-0170-E0A6-A8A5-46FBBE6F18BD}"/>
          </ac:spMkLst>
        </pc:spChg>
        <pc:spChg chg="mod">
          <ac:chgData name="郭晏誠" userId="e3219672-2777-4d19-8d82-f0c196fe9886" providerId="ADAL" clId="{4E2458DC-5645-401E-A4AB-7FC14F0BF451}" dt="2022-07-19T15:15:34.892" v="1902"/>
          <ac:spMkLst>
            <pc:docMk/>
            <pc:sldMk cId="2795643882" sldId="541"/>
            <ac:spMk id="11" creationId="{C6233EEE-B54C-611F-F27A-C6E16187116C}"/>
          </ac:spMkLst>
        </pc:spChg>
        <pc:spChg chg="add mod">
          <ac:chgData name="郭晏誠" userId="e3219672-2777-4d19-8d82-f0c196fe9886" providerId="ADAL" clId="{4E2458DC-5645-401E-A4AB-7FC14F0BF451}" dt="2022-07-19T15:15:34.892" v="1902"/>
          <ac:spMkLst>
            <pc:docMk/>
            <pc:sldMk cId="2795643882" sldId="541"/>
            <ac:spMk id="12" creationId="{B8C40B81-EC42-5739-2F34-828756A409B9}"/>
          </ac:spMkLst>
        </pc:spChg>
        <pc:grpChg chg="add mod">
          <ac:chgData name="郭晏誠" userId="e3219672-2777-4d19-8d82-f0c196fe9886" providerId="ADAL" clId="{4E2458DC-5645-401E-A4AB-7FC14F0BF451}" dt="2022-07-19T15:15:34.892" v="1902"/>
          <ac:grpSpMkLst>
            <pc:docMk/>
            <pc:sldMk cId="2795643882" sldId="541"/>
            <ac:grpSpMk id="9" creationId="{2B1F2809-E0D4-EFAA-FB9A-CBE679C3C719}"/>
          </ac:grpSpMkLst>
        </pc:grpChg>
        <pc:graphicFrameChg chg="add mod">
          <ac:chgData name="郭晏誠" userId="e3219672-2777-4d19-8d82-f0c196fe9886" providerId="ADAL" clId="{4E2458DC-5645-401E-A4AB-7FC14F0BF451}" dt="2022-07-19T15:15:34.892" v="1902"/>
          <ac:graphicFrameMkLst>
            <pc:docMk/>
            <pc:sldMk cId="2795643882" sldId="541"/>
            <ac:graphicFrameMk id="7" creationId="{068A5BC5-A9FB-F738-731D-4B591D7E9450}"/>
          </ac:graphicFrameMkLst>
        </pc:graphicFrameChg>
        <pc:picChg chg="add mod">
          <ac:chgData name="郭晏誠" userId="e3219672-2777-4d19-8d82-f0c196fe9886" providerId="ADAL" clId="{4E2458DC-5645-401E-A4AB-7FC14F0BF451}" dt="2022-07-19T15:15:34.892" v="1902"/>
          <ac:picMkLst>
            <pc:docMk/>
            <pc:sldMk cId="2795643882" sldId="541"/>
            <ac:picMk id="6" creationId="{DCAC72F5-F668-EC30-C6CA-C14DE32831C0}"/>
          </ac:picMkLst>
        </pc:picChg>
        <pc:cxnChg chg="mod">
          <ac:chgData name="郭晏誠" userId="e3219672-2777-4d19-8d82-f0c196fe9886" providerId="ADAL" clId="{4E2458DC-5645-401E-A4AB-7FC14F0BF451}" dt="2022-07-19T15:15:34.892" v="1902"/>
          <ac:cxnSpMkLst>
            <pc:docMk/>
            <pc:sldMk cId="2795643882" sldId="541"/>
            <ac:cxnSpMk id="10" creationId="{ED9E60F8-0E6A-BDA4-7257-399666F74299}"/>
          </ac:cxnSpMkLst>
        </pc:cxnChg>
      </pc:sldChg>
      <pc:sldChg chg="addSp delSp modSp add mod modAnim">
        <pc:chgData name="郭晏誠" userId="e3219672-2777-4d19-8d82-f0c196fe9886" providerId="ADAL" clId="{4E2458DC-5645-401E-A4AB-7FC14F0BF451}" dt="2022-07-19T15:20:15.151" v="2038" actId="1076"/>
        <pc:sldMkLst>
          <pc:docMk/>
          <pc:sldMk cId="2438650243" sldId="542"/>
        </pc:sldMkLst>
        <pc:spChg chg="mod">
          <ac:chgData name="郭晏誠" userId="e3219672-2777-4d19-8d82-f0c196fe9886" providerId="ADAL" clId="{4E2458DC-5645-401E-A4AB-7FC14F0BF451}" dt="2022-07-19T15:19:08.757" v="1976" actId="20577"/>
          <ac:spMkLst>
            <pc:docMk/>
            <pc:sldMk cId="2438650243" sldId="542"/>
            <ac:spMk id="3" creationId="{9B48C99E-988F-7B92-5EA8-7F17EBCF42DA}"/>
          </ac:spMkLst>
        </pc:spChg>
        <pc:spChg chg="add mod">
          <ac:chgData name="郭晏誠" userId="e3219672-2777-4d19-8d82-f0c196fe9886" providerId="ADAL" clId="{4E2458DC-5645-401E-A4AB-7FC14F0BF451}" dt="2022-07-19T15:20:00.937" v="2032" actId="1076"/>
          <ac:spMkLst>
            <pc:docMk/>
            <pc:sldMk cId="2438650243" sldId="542"/>
            <ac:spMk id="6" creationId="{6927CF21-8378-E704-7A09-F1980DF975AC}"/>
          </ac:spMkLst>
        </pc:spChg>
        <pc:spChg chg="add mod">
          <ac:chgData name="郭晏誠" userId="e3219672-2777-4d19-8d82-f0c196fe9886" providerId="ADAL" clId="{4E2458DC-5645-401E-A4AB-7FC14F0BF451}" dt="2022-07-19T15:20:02.728" v="2033" actId="1076"/>
          <ac:spMkLst>
            <pc:docMk/>
            <pc:sldMk cId="2438650243" sldId="542"/>
            <ac:spMk id="8" creationId="{0ED0085E-7E62-84EC-E689-7B6A84ABF09E}"/>
          </ac:spMkLst>
        </pc:spChg>
        <pc:picChg chg="del">
          <ac:chgData name="郭晏誠" userId="e3219672-2777-4d19-8d82-f0c196fe9886" providerId="ADAL" clId="{4E2458DC-5645-401E-A4AB-7FC14F0BF451}" dt="2022-07-19T15:17:28.107" v="1915" actId="478"/>
          <ac:picMkLst>
            <pc:docMk/>
            <pc:sldMk cId="2438650243" sldId="542"/>
            <ac:picMk id="5" creationId="{E69434FB-1CCD-A8F6-F336-F258304F0538}"/>
          </ac:picMkLst>
        </pc:picChg>
        <pc:picChg chg="add mod">
          <ac:chgData name="郭晏誠" userId="e3219672-2777-4d19-8d82-f0c196fe9886" providerId="ADAL" clId="{4E2458DC-5645-401E-A4AB-7FC14F0BF451}" dt="2022-07-19T15:20:15.151" v="2038" actId="1076"/>
          <ac:picMkLst>
            <pc:docMk/>
            <pc:sldMk cId="2438650243" sldId="542"/>
            <ac:picMk id="7" creationId="{09AA6F65-97BB-D8FA-301D-5411D9EEE0F0}"/>
          </ac:picMkLst>
        </pc:picChg>
        <pc:picChg chg="add mod">
          <ac:chgData name="郭晏誠" userId="e3219672-2777-4d19-8d82-f0c196fe9886" providerId="ADAL" clId="{4E2458DC-5645-401E-A4AB-7FC14F0BF451}" dt="2022-07-19T15:20:08.004" v="2035" actId="1076"/>
          <ac:picMkLst>
            <pc:docMk/>
            <pc:sldMk cId="2438650243" sldId="542"/>
            <ac:picMk id="9" creationId="{C2725515-C3BB-BD28-B7E2-B5929D8D02E2}"/>
          </ac:picMkLst>
        </pc:picChg>
      </pc:sldChg>
      <pc:sldChg chg="modSp add mod ord">
        <pc:chgData name="郭晏誠" userId="e3219672-2777-4d19-8d82-f0c196fe9886" providerId="ADAL" clId="{4E2458DC-5645-401E-A4AB-7FC14F0BF451}" dt="2022-07-22T04:48:37.713" v="2973" actId="1076"/>
        <pc:sldMkLst>
          <pc:docMk/>
          <pc:sldMk cId="2453076634" sldId="543"/>
        </pc:sldMkLst>
        <pc:spChg chg="mod">
          <ac:chgData name="郭晏誠" userId="e3219672-2777-4d19-8d82-f0c196fe9886" providerId="ADAL" clId="{4E2458DC-5645-401E-A4AB-7FC14F0BF451}" dt="2022-07-19T15:23:57.160" v="2047" actId="20577"/>
          <ac:spMkLst>
            <pc:docMk/>
            <pc:sldMk cId="2453076634" sldId="543"/>
            <ac:spMk id="2" creationId="{AD462568-E6FF-43F4-BCB2-2A14541164D4}"/>
          </ac:spMkLst>
        </pc:spChg>
        <pc:spChg chg="mod">
          <ac:chgData name="郭晏誠" userId="e3219672-2777-4d19-8d82-f0c196fe9886" providerId="ADAL" clId="{4E2458DC-5645-401E-A4AB-7FC14F0BF451}" dt="2022-07-22T04:48:37.713" v="2973" actId="1076"/>
          <ac:spMkLst>
            <pc:docMk/>
            <pc:sldMk cId="2453076634" sldId="543"/>
            <ac:spMk id="10" creationId="{9D42D96E-130A-4409-9515-B25F24B98AB9}"/>
          </ac:spMkLst>
        </pc:spChg>
        <pc:spChg chg="mod">
          <ac:chgData name="郭晏誠" userId="e3219672-2777-4d19-8d82-f0c196fe9886" providerId="ADAL" clId="{4E2458DC-5645-401E-A4AB-7FC14F0BF451}" dt="2022-07-19T15:43:08.034" v="2411" actId="20577"/>
          <ac:spMkLst>
            <pc:docMk/>
            <pc:sldMk cId="2453076634" sldId="543"/>
            <ac:spMk id="53" creationId="{AB4146D6-3458-4A9C-A304-67CDB09A7C4A}"/>
          </ac:spMkLst>
        </pc:spChg>
        <pc:cxnChg chg="mod">
          <ac:chgData name="郭晏誠" userId="e3219672-2777-4d19-8d82-f0c196fe9886" providerId="ADAL" clId="{4E2458DC-5645-401E-A4AB-7FC14F0BF451}" dt="2022-07-22T04:48:37.713" v="2973" actId="1076"/>
          <ac:cxnSpMkLst>
            <pc:docMk/>
            <pc:sldMk cId="2453076634" sldId="543"/>
            <ac:cxnSpMk id="21" creationId="{0400D4B9-8813-4BA5-8DBC-52D6EFF22AB3}"/>
          </ac:cxnSpMkLst>
        </pc:cxnChg>
      </pc:sldChg>
      <pc:sldChg chg="addSp delSp modSp add mod delAnim modAnim">
        <pc:chgData name="郭晏誠" userId="e3219672-2777-4d19-8d82-f0c196fe9886" providerId="ADAL" clId="{4E2458DC-5645-401E-A4AB-7FC14F0BF451}" dt="2022-07-19T15:45:50.863" v="2508"/>
        <pc:sldMkLst>
          <pc:docMk/>
          <pc:sldMk cId="2390905171" sldId="544"/>
        </pc:sldMkLst>
        <pc:spChg chg="mod">
          <ac:chgData name="郭晏誠" userId="e3219672-2777-4d19-8d82-f0c196fe9886" providerId="ADAL" clId="{4E2458DC-5645-401E-A4AB-7FC14F0BF451}" dt="2022-07-19T15:26:43.904" v="2138" actId="20577"/>
          <ac:spMkLst>
            <pc:docMk/>
            <pc:sldMk cId="2390905171" sldId="544"/>
            <ac:spMk id="2" creationId="{AFDB0778-17D1-419B-9F06-595F5DFB4A60}"/>
          </ac:spMkLst>
        </pc:spChg>
        <pc:spChg chg="mod">
          <ac:chgData name="郭晏誠" userId="e3219672-2777-4d19-8d82-f0c196fe9886" providerId="ADAL" clId="{4E2458DC-5645-401E-A4AB-7FC14F0BF451}" dt="2022-07-19T15:38:47.960" v="2352" actId="20577"/>
          <ac:spMkLst>
            <pc:docMk/>
            <pc:sldMk cId="2390905171" sldId="544"/>
            <ac:spMk id="3" creationId="{673DBF1A-2FE4-4054-8EC7-F688D27D62CF}"/>
          </ac:spMkLst>
        </pc:spChg>
        <pc:spChg chg="add del mod">
          <ac:chgData name="郭晏誠" userId="e3219672-2777-4d19-8d82-f0c196fe9886" providerId="ADAL" clId="{4E2458DC-5645-401E-A4AB-7FC14F0BF451}" dt="2022-07-19T15:40:11.905" v="2357" actId="478"/>
          <ac:spMkLst>
            <pc:docMk/>
            <pc:sldMk cId="2390905171" sldId="544"/>
            <ac:spMk id="4" creationId="{12B4AE1E-5DE2-FD64-43D8-5F032A3D18C0}"/>
          </ac:spMkLst>
        </pc:spChg>
        <pc:spChg chg="del">
          <ac:chgData name="郭晏誠" userId="e3219672-2777-4d19-8d82-f0c196fe9886" providerId="ADAL" clId="{4E2458DC-5645-401E-A4AB-7FC14F0BF451}" dt="2022-07-19T15:26:48.677" v="2140" actId="478"/>
          <ac:spMkLst>
            <pc:docMk/>
            <pc:sldMk cId="2390905171" sldId="544"/>
            <ac:spMk id="6" creationId="{FDDAD79A-4D71-41E0-A3D3-E02D2386DB14}"/>
          </ac:spMkLst>
        </pc:spChg>
        <pc:spChg chg="add del mod">
          <ac:chgData name="郭晏誠" userId="e3219672-2777-4d19-8d82-f0c196fe9886" providerId="ADAL" clId="{4E2458DC-5645-401E-A4AB-7FC14F0BF451}" dt="2022-07-19T15:41:08.936" v="2365" actId="478"/>
          <ac:spMkLst>
            <pc:docMk/>
            <pc:sldMk cId="2390905171" sldId="544"/>
            <ac:spMk id="7" creationId="{936FCDBA-9EC3-ACC0-F685-267A478F4C39}"/>
          </ac:spMkLst>
        </pc:spChg>
        <pc:spChg chg="mod">
          <ac:chgData name="郭晏誠" userId="e3219672-2777-4d19-8d82-f0c196fe9886" providerId="ADAL" clId="{4E2458DC-5645-401E-A4AB-7FC14F0BF451}" dt="2022-07-19T15:40:12.203" v="2358"/>
          <ac:spMkLst>
            <pc:docMk/>
            <pc:sldMk cId="2390905171" sldId="544"/>
            <ac:spMk id="9" creationId="{A76ED06E-893B-8A7B-AE90-F7DFC14F0A61}"/>
          </ac:spMkLst>
        </pc:spChg>
        <pc:spChg chg="mod">
          <ac:chgData name="郭晏誠" userId="e3219672-2777-4d19-8d82-f0c196fe9886" providerId="ADAL" clId="{4E2458DC-5645-401E-A4AB-7FC14F0BF451}" dt="2022-07-19T15:40:12.203" v="2358"/>
          <ac:spMkLst>
            <pc:docMk/>
            <pc:sldMk cId="2390905171" sldId="544"/>
            <ac:spMk id="10" creationId="{016AC8B6-9AAD-BAC3-27BD-6994F9B70CAB}"/>
          </ac:spMkLst>
        </pc:spChg>
        <pc:spChg chg="mod">
          <ac:chgData name="郭晏誠" userId="e3219672-2777-4d19-8d82-f0c196fe9886" providerId="ADAL" clId="{4E2458DC-5645-401E-A4AB-7FC14F0BF451}" dt="2022-07-19T15:40:12.203" v="2358"/>
          <ac:spMkLst>
            <pc:docMk/>
            <pc:sldMk cId="2390905171" sldId="544"/>
            <ac:spMk id="11" creationId="{EA3B67CE-F2C6-7508-66AE-749AE16825AF}"/>
          </ac:spMkLst>
        </pc:spChg>
        <pc:spChg chg="mod">
          <ac:chgData name="郭晏誠" userId="e3219672-2777-4d19-8d82-f0c196fe9886" providerId="ADAL" clId="{4E2458DC-5645-401E-A4AB-7FC14F0BF451}" dt="2022-07-19T15:40:12.203" v="2358"/>
          <ac:spMkLst>
            <pc:docMk/>
            <pc:sldMk cId="2390905171" sldId="544"/>
            <ac:spMk id="12" creationId="{3DD4BC67-2AEE-619A-F8C5-FA8BEB13B2C7}"/>
          </ac:spMkLst>
        </pc:spChg>
        <pc:spChg chg="mod">
          <ac:chgData name="郭晏誠" userId="e3219672-2777-4d19-8d82-f0c196fe9886" providerId="ADAL" clId="{4E2458DC-5645-401E-A4AB-7FC14F0BF451}" dt="2022-07-19T15:40:12.203" v="2358"/>
          <ac:spMkLst>
            <pc:docMk/>
            <pc:sldMk cId="2390905171" sldId="544"/>
            <ac:spMk id="13" creationId="{D9BD6583-872B-3746-EFB9-F79143A1363C}"/>
          </ac:spMkLst>
        </pc:spChg>
        <pc:spChg chg="mod">
          <ac:chgData name="郭晏誠" userId="e3219672-2777-4d19-8d82-f0c196fe9886" providerId="ADAL" clId="{4E2458DC-5645-401E-A4AB-7FC14F0BF451}" dt="2022-07-19T15:40:12.203" v="2358"/>
          <ac:spMkLst>
            <pc:docMk/>
            <pc:sldMk cId="2390905171" sldId="544"/>
            <ac:spMk id="14" creationId="{BF80DED9-5B74-4B3D-8B6B-55CF02756865}"/>
          </ac:spMkLst>
        </pc:spChg>
        <pc:spChg chg="mod">
          <ac:chgData name="郭晏誠" userId="e3219672-2777-4d19-8d82-f0c196fe9886" providerId="ADAL" clId="{4E2458DC-5645-401E-A4AB-7FC14F0BF451}" dt="2022-07-19T15:40:12.203" v="2358"/>
          <ac:spMkLst>
            <pc:docMk/>
            <pc:sldMk cId="2390905171" sldId="544"/>
            <ac:spMk id="15" creationId="{5B6DE484-85DC-F615-2572-C57960005CCA}"/>
          </ac:spMkLst>
        </pc:spChg>
        <pc:spChg chg="mod">
          <ac:chgData name="郭晏誠" userId="e3219672-2777-4d19-8d82-f0c196fe9886" providerId="ADAL" clId="{4E2458DC-5645-401E-A4AB-7FC14F0BF451}" dt="2022-07-19T15:40:12.203" v="2358"/>
          <ac:spMkLst>
            <pc:docMk/>
            <pc:sldMk cId="2390905171" sldId="544"/>
            <ac:spMk id="17" creationId="{5A534DA4-BC44-5D32-F30D-B0E2E9B2F6D7}"/>
          </ac:spMkLst>
        </pc:spChg>
        <pc:spChg chg="mod">
          <ac:chgData name="郭晏誠" userId="e3219672-2777-4d19-8d82-f0c196fe9886" providerId="ADAL" clId="{4E2458DC-5645-401E-A4AB-7FC14F0BF451}" dt="2022-07-19T15:40:12.203" v="2358"/>
          <ac:spMkLst>
            <pc:docMk/>
            <pc:sldMk cId="2390905171" sldId="544"/>
            <ac:spMk id="18" creationId="{1D7BE4ED-9D2C-3CCD-CF60-C674CB9059EF}"/>
          </ac:spMkLst>
        </pc:spChg>
        <pc:spChg chg="mod">
          <ac:chgData name="郭晏誠" userId="e3219672-2777-4d19-8d82-f0c196fe9886" providerId="ADAL" clId="{4E2458DC-5645-401E-A4AB-7FC14F0BF451}" dt="2022-07-19T15:40:12.203" v="2358"/>
          <ac:spMkLst>
            <pc:docMk/>
            <pc:sldMk cId="2390905171" sldId="544"/>
            <ac:spMk id="19" creationId="{18C2734D-CD94-9624-08EE-8447B5F06644}"/>
          </ac:spMkLst>
        </pc:spChg>
        <pc:spChg chg="mod">
          <ac:chgData name="郭晏誠" userId="e3219672-2777-4d19-8d82-f0c196fe9886" providerId="ADAL" clId="{4E2458DC-5645-401E-A4AB-7FC14F0BF451}" dt="2022-07-19T15:40:12.203" v="2358"/>
          <ac:spMkLst>
            <pc:docMk/>
            <pc:sldMk cId="2390905171" sldId="544"/>
            <ac:spMk id="20" creationId="{435C387D-2A08-C529-6306-F5C32FCAB333}"/>
          </ac:spMkLst>
        </pc:spChg>
        <pc:spChg chg="mod">
          <ac:chgData name="郭晏誠" userId="e3219672-2777-4d19-8d82-f0c196fe9886" providerId="ADAL" clId="{4E2458DC-5645-401E-A4AB-7FC14F0BF451}" dt="2022-07-19T15:40:12.203" v="2358"/>
          <ac:spMkLst>
            <pc:docMk/>
            <pc:sldMk cId="2390905171" sldId="544"/>
            <ac:spMk id="21" creationId="{659C9FDE-2BF5-4671-AF9C-F0F1B2161404}"/>
          </ac:spMkLst>
        </pc:spChg>
        <pc:spChg chg="mod">
          <ac:chgData name="郭晏誠" userId="e3219672-2777-4d19-8d82-f0c196fe9886" providerId="ADAL" clId="{4E2458DC-5645-401E-A4AB-7FC14F0BF451}" dt="2022-07-19T15:40:12.203" v="2358"/>
          <ac:spMkLst>
            <pc:docMk/>
            <pc:sldMk cId="2390905171" sldId="544"/>
            <ac:spMk id="22" creationId="{1689AD93-C007-5C14-258A-D337F174B352}"/>
          </ac:spMkLst>
        </pc:spChg>
        <pc:spChg chg="add del mod topLvl">
          <ac:chgData name="郭晏誠" userId="e3219672-2777-4d19-8d82-f0c196fe9886" providerId="ADAL" clId="{4E2458DC-5645-401E-A4AB-7FC14F0BF451}" dt="2022-07-19T15:44:08.216" v="2457" actId="478"/>
          <ac:spMkLst>
            <pc:docMk/>
            <pc:sldMk cId="2390905171" sldId="544"/>
            <ac:spMk id="23" creationId="{FEE72090-BAE3-B248-06CF-8F40480BA9F1}"/>
          </ac:spMkLst>
        </pc:spChg>
        <pc:spChg chg="add del mod topLvl">
          <ac:chgData name="郭晏誠" userId="e3219672-2777-4d19-8d82-f0c196fe9886" providerId="ADAL" clId="{4E2458DC-5645-401E-A4AB-7FC14F0BF451}" dt="2022-07-19T15:44:08.711" v="2458" actId="478"/>
          <ac:spMkLst>
            <pc:docMk/>
            <pc:sldMk cId="2390905171" sldId="544"/>
            <ac:spMk id="24" creationId="{9ED4B883-8778-3390-B933-E981D9C11299}"/>
          </ac:spMkLst>
        </pc:spChg>
        <pc:spChg chg="add del mod topLvl">
          <ac:chgData name="郭晏誠" userId="e3219672-2777-4d19-8d82-f0c196fe9886" providerId="ADAL" clId="{4E2458DC-5645-401E-A4AB-7FC14F0BF451}" dt="2022-07-19T15:44:08.986" v="2459" actId="478"/>
          <ac:spMkLst>
            <pc:docMk/>
            <pc:sldMk cId="2390905171" sldId="544"/>
            <ac:spMk id="25" creationId="{6D138889-755E-5987-B8E9-3B3BAB4CCDE4}"/>
          </ac:spMkLst>
        </pc:spChg>
        <pc:spChg chg="add mod topLvl">
          <ac:chgData name="郭晏誠" userId="e3219672-2777-4d19-8d82-f0c196fe9886" providerId="ADAL" clId="{4E2458DC-5645-401E-A4AB-7FC14F0BF451}" dt="2022-07-19T15:44:57.115" v="2479" actId="164"/>
          <ac:spMkLst>
            <pc:docMk/>
            <pc:sldMk cId="2390905171" sldId="544"/>
            <ac:spMk id="26" creationId="{93B00567-1AEE-6478-1E4C-0538F8C4825C}"/>
          </ac:spMkLst>
        </pc:spChg>
        <pc:spChg chg="add mod topLvl">
          <ac:chgData name="郭晏誠" userId="e3219672-2777-4d19-8d82-f0c196fe9886" providerId="ADAL" clId="{4E2458DC-5645-401E-A4AB-7FC14F0BF451}" dt="2022-07-19T15:44:57.115" v="2479" actId="164"/>
          <ac:spMkLst>
            <pc:docMk/>
            <pc:sldMk cId="2390905171" sldId="544"/>
            <ac:spMk id="27" creationId="{076003CC-C2F3-8472-8625-397F49CEBE1E}"/>
          </ac:spMkLst>
        </pc:spChg>
        <pc:spChg chg="add mod topLvl">
          <ac:chgData name="郭晏誠" userId="e3219672-2777-4d19-8d82-f0c196fe9886" providerId="ADAL" clId="{4E2458DC-5645-401E-A4AB-7FC14F0BF451}" dt="2022-07-19T15:44:57.115" v="2479" actId="164"/>
          <ac:spMkLst>
            <pc:docMk/>
            <pc:sldMk cId="2390905171" sldId="544"/>
            <ac:spMk id="28" creationId="{B8457E24-A18F-9DD1-5741-CD67213DBC4B}"/>
          </ac:spMkLst>
        </pc:spChg>
        <pc:spChg chg="add mod topLvl">
          <ac:chgData name="郭晏誠" userId="e3219672-2777-4d19-8d82-f0c196fe9886" providerId="ADAL" clId="{4E2458DC-5645-401E-A4AB-7FC14F0BF451}" dt="2022-07-19T15:44:57.115" v="2479" actId="164"/>
          <ac:spMkLst>
            <pc:docMk/>
            <pc:sldMk cId="2390905171" sldId="544"/>
            <ac:spMk id="30" creationId="{F7C56D29-8A05-7AC9-C3AC-1EF7EB9ADB57}"/>
          </ac:spMkLst>
        </pc:spChg>
        <pc:spChg chg="add mod topLvl">
          <ac:chgData name="郭晏誠" userId="e3219672-2777-4d19-8d82-f0c196fe9886" providerId="ADAL" clId="{4E2458DC-5645-401E-A4AB-7FC14F0BF451}" dt="2022-07-19T15:44:57.115" v="2479" actId="164"/>
          <ac:spMkLst>
            <pc:docMk/>
            <pc:sldMk cId="2390905171" sldId="544"/>
            <ac:spMk id="32" creationId="{0C6F2851-94F4-C765-2F08-2D694F698275}"/>
          </ac:spMkLst>
        </pc:spChg>
        <pc:spChg chg="add mod topLvl">
          <ac:chgData name="郭晏誠" userId="e3219672-2777-4d19-8d82-f0c196fe9886" providerId="ADAL" clId="{4E2458DC-5645-401E-A4AB-7FC14F0BF451}" dt="2022-07-19T15:45:41.031" v="2507" actId="1076"/>
          <ac:spMkLst>
            <pc:docMk/>
            <pc:sldMk cId="2390905171" sldId="544"/>
            <ac:spMk id="33" creationId="{4EE8A75C-D6C3-A118-1162-4432E1EBD8EC}"/>
          </ac:spMkLst>
        </pc:spChg>
        <pc:spChg chg="add del mod topLvl">
          <ac:chgData name="郭晏誠" userId="e3219672-2777-4d19-8d82-f0c196fe9886" providerId="ADAL" clId="{4E2458DC-5645-401E-A4AB-7FC14F0BF451}" dt="2022-07-19T15:44:09.397" v="2460" actId="478"/>
          <ac:spMkLst>
            <pc:docMk/>
            <pc:sldMk cId="2390905171" sldId="544"/>
            <ac:spMk id="34" creationId="{20154849-482F-18EC-7884-66576F50417C}"/>
          </ac:spMkLst>
        </pc:spChg>
        <pc:spChg chg="add mod topLvl">
          <ac:chgData name="郭晏誠" userId="e3219672-2777-4d19-8d82-f0c196fe9886" providerId="ADAL" clId="{4E2458DC-5645-401E-A4AB-7FC14F0BF451}" dt="2022-07-19T15:45:26.943" v="2505" actId="20577"/>
          <ac:spMkLst>
            <pc:docMk/>
            <pc:sldMk cId="2390905171" sldId="544"/>
            <ac:spMk id="35" creationId="{D283ECED-CB6E-34C9-0323-DA123C701F93}"/>
          </ac:spMkLst>
        </pc:spChg>
        <pc:spChg chg="add mod topLvl">
          <ac:chgData name="郭晏誠" userId="e3219672-2777-4d19-8d82-f0c196fe9886" providerId="ADAL" clId="{4E2458DC-5645-401E-A4AB-7FC14F0BF451}" dt="2022-07-19T15:44:57.115" v="2479" actId="164"/>
          <ac:spMkLst>
            <pc:docMk/>
            <pc:sldMk cId="2390905171" sldId="544"/>
            <ac:spMk id="37" creationId="{7396B418-22EF-941A-DBCA-164CEF0108A5}"/>
          </ac:spMkLst>
        </pc:spChg>
        <pc:spChg chg="add mod topLvl">
          <ac:chgData name="郭晏誠" userId="e3219672-2777-4d19-8d82-f0c196fe9886" providerId="ADAL" clId="{4E2458DC-5645-401E-A4AB-7FC14F0BF451}" dt="2022-07-19T15:44:57.115" v="2479" actId="164"/>
          <ac:spMkLst>
            <pc:docMk/>
            <pc:sldMk cId="2390905171" sldId="544"/>
            <ac:spMk id="39" creationId="{856A0B0E-8B12-E00D-AA93-15C0EC2616F0}"/>
          </ac:spMkLst>
        </pc:spChg>
        <pc:spChg chg="add del mod topLvl">
          <ac:chgData name="郭晏誠" userId="e3219672-2777-4d19-8d82-f0c196fe9886" providerId="ADAL" clId="{4E2458DC-5645-401E-A4AB-7FC14F0BF451}" dt="2022-07-19T15:41:54.305" v="2374" actId="478"/>
          <ac:spMkLst>
            <pc:docMk/>
            <pc:sldMk cId="2390905171" sldId="544"/>
            <ac:spMk id="40" creationId="{B8549C6F-D7C7-E661-193D-527DA8000995}"/>
          </ac:spMkLst>
        </pc:spChg>
        <pc:spChg chg="add mod topLvl">
          <ac:chgData name="郭晏誠" userId="e3219672-2777-4d19-8d82-f0c196fe9886" providerId="ADAL" clId="{4E2458DC-5645-401E-A4AB-7FC14F0BF451}" dt="2022-07-19T15:44:57.115" v="2479" actId="164"/>
          <ac:spMkLst>
            <pc:docMk/>
            <pc:sldMk cId="2390905171" sldId="544"/>
            <ac:spMk id="41" creationId="{FE92A17F-16D0-3D9E-8FF7-11DD5C8856BD}"/>
          </ac:spMkLst>
        </pc:spChg>
        <pc:spChg chg="add del mod topLvl">
          <ac:chgData name="郭晏誠" userId="e3219672-2777-4d19-8d82-f0c196fe9886" providerId="ADAL" clId="{4E2458DC-5645-401E-A4AB-7FC14F0BF451}" dt="2022-07-19T15:43:20.946" v="2412" actId="478"/>
          <ac:spMkLst>
            <pc:docMk/>
            <pc:sldMk cId="2390905171" sldId="544"/>
            <ac:spMk id="42" creationId="{06B77B17-4264-F143-E14C-BAD64D5C0E91}"/>
          </ac:spMkLst>
        </pc:spChg>
        <pc:spChg chg="add mod">
          <ac:chgData name="郭晏誠" userId="e3219672-2777-4d19-8d82-f0c196fe9886" providerId="ADAL" clId="{4E2458DC-5645-401E-A4AB-7FC14F0BF451}" dt="2022-07-19T15:44:57.115" v="2479" actId="164"/>
          <ac:spMkLst>
            <pc:docMk/>
            <pc:sldMk cId="2390905171" sldId="544"/>
            <ac:spMk id="46" creationId="{1326CF53-3B7D-FF17-2960-9A7CAEFF8D58}"/>
          </ac:spMkLst>
        </pc:spChg>
        <pc:grpChg chg="add del mod">
          <ac:chgData name="郭晏誠" userId="e3219672-2777-4d19-8d82-f0c196fe9886" providerId="ADAL" clId="{4E2458DC-5645-401E-A4AB-7FC14F0BF451}" dt="2022-07-19T15:40:36.588" v="2361"/>
          <ac:grpSpMkLst>
            <pc:docMk/>
            <pc:sldMk cId="2390905171" sldId="544"/>
            <ac:grpSpMk id="8" creationId="{C5B61BB5-E8E1-B888-F2B5-AD1D92F03A4B}"/>
          </ac:grpSpMkLst>
        </pc:grpChg>
        <pc:grpChg chg="add del mod">
          <ac:chgData name="郭晏誠" userId="e3219672-2777-4d19-8d82-f0c196fe9886" providerId="ADAL" clId="{4E2458DC-5645-401E-A4AB-7FC14F0BF451}" dt="2022-07-19T15:41:44.329" v="2372" actId="165"/>
          <ac:grpSpMkLst>
            <pc:docMk/>
            <pc:sldMk cId="2390905171" sldId="544"/>
            <ac:grpSpMk id="43" creationId="{3934DF84-2868-13E2-22CE-A66C2958E54E}"/>
          </ac:grpSpMkLst>
        </pc:grpChg>
        <pc:grpChg chg="add mod">
          <ac:chgData name="郭晏誠" userId="e3219672-2777-4d19-8d82-f0c196fe9886" providerId="ADAL" clId="{4E2458DC-5645-401E-A4AB-7FC14F0BF451}" dt="2022-07-19T15:45:02.630" v="2482" actId="1076"/>
          <ac:grpSpMkLst>
            <pc:docMk/>
            <pc:sldMk cId="2390905171" sldId="544"/>
            <ac:grpSpMk id="47" creationId="{85C2FE9E-40A6-BA6C-45CB-0783D39D9791}"/>
          </ac:grpSpMkLst>
        </pc:grpChg>
        <pc:graphicFrameChg chg="del">
          <ac:chgData name="郭晏誠" userId="e3219672-2777-4d19-8d82-f0c196fe9886" providerId="ADAL" clId="{4E2458DC-5645-401E-A4AB-7FC14F0BF451}" dt="2022-07-19T15:26:47.491" v="2139" actId="478"/>
          <ac:graphicFrameMkLst>
            <pc:docMk/>
            <pc:sldMk cId="2390905171" sldId="544"/>
            <ac:graphicFrameMk id="16" creationId="{825AD766-250F-4B41-97AD-C6D3F712F23A}"/>
          </ac:graphicFrameMkLst>
        </pc:graphicFrameChg>
        <pc:cxnChg chg="add mod topLvl">
          <ac:chgData name="郭晏誠" userId="e3219672-2777-4d19-8d82-f0c196fe9886" providerId="ADAL" clId="{4E2458DC-5645-401E-A4AB-7FC14F0BF451}" dt="2022-07-19T15:44:57.115" v="2479" actId="164"/>
          <ac:cxnSpMkLst>
            <pc:docMk/>
            <pc:sldMk cId="2390905171" sldId="544"/>
            <ac:cxnSpMk id="29" creationId="{F25D7532-946A-F2CD-BC85-77D8FA3B1A1F}"/>
          </ac:cxnSpMkLst>
        </pc:cxnChg>
        <pc:cxnChg chg="add mod topLvl">
          <ac:chgData name="郭晏誠" userId="e3219672-2777-4d19-8d82-f0c196fe9886" providerId="ADAL" clId="{4E2458DC-5645-401E-A4AB-7FC14F0BF451}" dt="2022-07-19T15:44:57.115" v="2479" actId="164"/>
          <ac:cxnSpMkLst>
            <pc:docMk/>
            <pc:sldMk cId="2390905171" sldId="544"/>
            <ac:cxnSpMk id="31" creationId="{94986E42-17B9-6D4F-2208-C632F0CC9286}"/>
          </ac:cxnSpMkLst>
        </pc:cxnChg>
        <pc:cxnChg chg="add mod topLvl">
          <ac:chgData name="郭晏誠" userId="e3219672-2777-4d19-8d82-f0c196fe9886" providerId="ADAL" clId="{4E2458DC-5645-401E-A4AB-7FC14F0BF451}" dt="2022-07-19T15:44:57.115" v="2479" actId="164"/>
          <ac:cxnSpMkLst>
            <pc:docMk/>
            <pc:sldMk cId="2390905171" sldId="544"/>
            <ac:cxnSpMk id="36" creationId="{EE1F2897-B2DE-5942-8CF9-F97080CC93A6}"/>
          </ac:cxnSpMkLst>
        </pc:cxnChg>
        <pc:cxnChg chg="add mod topLvl">
          <ac:chgData name="郭晏誠" userId="e3219672-2777-4d19-8d82-f0c196fe9886" providerId="ADAL" clId="{4E2458DC-5645-401E-A4AB-7FC14F0BF451}" dt="2022-07-19T15:44:57.115" v="2479" actId="164"/>
          <ac:cxnSpMkLst>
            <pc:docMk/>
            <pc:sldMk cId="2390905171" sldId="544"/>
            <ac:cxnSpMk id="38" creationId="{BD8238C8-2881-8C30-FCA7-402DD1C6D30E}"/>
          </ac:cxnSpMkLst>
        </pc:cxnChg>
      </pc:sldChg>
      <pc:sldChg chg="addSp delSp modSp new mod ord modShow">
        <pc:chgData name="郭晏誠" userId="e3219672-2777-4d19-8d82-f0c196fe9886" providerId="ADAL" clId="{4E2458DC-5645-401E-A4AB-7FC14F0BF451}" dt="2022-07-19T16:09:47.712" v="2915"/>
        <pc:sldMkLst>
          <pc:docMk/>
          <pc:sldMk cId="1390240249" sldId="545"/>
        </pc:sldMkLst>
        <pc:spChg chg="mod">
          <ac:chgData name="郭晏誠" userId="e3219672-2777-4d19-8d82-f0c196fe9886" providerId="ADAL" clId="{4E2458DC-5645-401E-A4AB-7FC14F0BF451}" dt="2022-07-19T15:56:02.271" v="2585" actId="14100"/>
          <ac:spMkLst>
            <pc:docMk/>
            <pc:sldMk cId="1390240249" sldId="545"/>
            <ac:spMk id="2" creationId="{1AB0ADB8-DFA6-2E79-FA1A-D6F684FAB94E}"/>
          </ac:spMkLst>
        </pc:spChg>
        <pc:spChg chg="del mod">
          <ac:chgData name="郭晏誠" userId="e3219672-2777-4d19-8d82-f0c196fe9886" providerId="ADAL" clId="{4E2458DC-5645-401E-A4AB-7FC14F0BF451}" dt="2022-07-19T16:00:33.390" v="2673" actId="478"/>
          <ac:spMkLst>
            <pc:docMk/>
            <pc:sldMk cId="1390240249" sldId="545"/>
            <ac:spMk id="3" creationId="{DE9304B9-BACB-A2FA-9D4C-DA1F68E25714}"/>
          </ac:spMkLst>
        </pc:spChg>
        <pc:spChg chg="add del mod">
          <ac:chgData name="郭晏誠" userId="e3219672-2777-4d19-8d82-f0c196fe9886" providerId="ADAL" clId="{4E2458DC-5645-401E-A4AB-7FC14F0BF451}" dt="2022-07-19T16:00:35.662" v="2674" actId="478"/>
          <ac:spMkLst>
            <pc:docMk/>
            <pc:sldMk cId="1390240249" sldId="545"/>
            <ac:spMk id="11" creationId="{D7F74AE4-8F9D-A49C-5D4E-7562EE739104}"/>
          </ac:spMkLst>
        </pc:spChg>
        <pc:graphicFrameChg chg="add del mod modGraphic">
          <ac:chgData name="郭晏誠" userId="e3219672-2777-4d19-8d82-f0c196fe9886" providerId="ADAL" clId="{4E2458DC-5645-401E-A4AB-7FC14F0BF451}" dt="2022-07-19T15:56:53.443" v="2588" actId="478"/>
          <ac:graphicFrameMkLst>
            <pc:docMk/>
            <pc:sldMk cId="1390240249" sldId="545"/>
            <ac:graphicFrameMk id="5" creationId="{FFBA0017-906A-7146-D8C0-64784D7DE5AB}"/>
          </ac:graphicFrameMkLst>
        </pc:graphicFrameChg>
        <pc:graphicFrameChg chg="add del mod modGraphic">
          <ac:chgData name="郭晏誠" userId="e3219672-2777-4d19-8d82-f0c196fe9886" providerId="ADAL" clId="{4E2458DC-5645-401E-A4AB-7FC14F0BF451}" dt="2022-07-19T15:59:59.396" v="2639" actId="478"/>
          <ac:graphicFrameMkLst>
            <pc:docMk/>
            <pc:sldMk cId="1390240249" sldId="545"/>
            <ac:graphicFrameMk id="7" creationId="{779E89A8-B7E0-28D5-6868-2C51C6FE9C14}"/>
          </ac:graphicFrameMkLst>
        </pc:graphicFrameChg>
        <pc:picChg chg="add mod">
          <ac:chgData name="郭晏誠" userId="e3219672-2777-4d19-8d82-f0c196fe9886" providerId="ADAL" clId="{4E2458DC-5645-401E-A4AB-7FC14F0BF451}" dt="2022-07-19T16:00:06.817" v="2643" actId="1076"/>
          <ac:picMkLst>
            <pc:docMk/>
            <pc:sldMk cId="1390240249" sldId="545"/>
            <ac:picMk id="6" creationId="{519094E5-5F31-F48B-4E62-5EB85A045114}"/>
          </ac:picMkLst>
        </pc:picChg>
        <pc:picChg chg="add mod">
          <ac:chgData name="郭晏誠" userId="e3219672-2777-4d19-8d82-f0c196fe9886" providerId="ADAL" clId="{4E2458DC-5645-401E-A4AB-7FC14F0BF451}" dt="2022-07-19T16:00:04.004" v="2642" actId="1076"/>
          <ac:picMkLst>
            <pc:docMk/>
            <pc:sldMk cId="1390240249" sldId="545"/>
            <ac:picMk id="9" creationId="{4EE9AC81-9954-1FB6-C777-73C4D0483808}"/>
          </ac:picMkLst>
        </pc:picChg>
      </pc:sldChg>
      <pc:sldChg chg="addSp delSp modSp add mod modShow">
        <pc:chgData name="郭晏誠" userId="e3219672-2777-4d19-8d82-f0c196fe9886" providerId="ADAL" clId="{4E2458DC-5645-401E-A4AB-7FC14F0BF451}" dt="2022-07-22T06:43:00.091" v="2986" actId="20577"/>
        <pc:sldMkLst>
          <pc:docMk/>
          <pc:sldMk cId="3456316052" sldId="546"/>
        </pc:sldMkLst>
        <pc:spChg chg="mod">
          <ac:chgData name="郭晏誠" userId="e3219672-2777-4d19-8d82-f0c196fe9886" providerId="ADAL" clId="{4E2458DC-5645-401E-A4AB-7FC14F0BF451}" dt="2022-07-19T16:00:26.910" v="2670" actId="14100"/>
          <ac:spMkLst>
            <pc:docMk/>
            <pc:sldMk cId="3456316052" sldId="546"/>
            <ac:spMk id="2" creationId="{1AB0ADB8-DFA6-2E79-FA1A-D6F684FAB94E}"/>
          </ac:spMkLst>
        </pc:spChg>
        <pc:spChg chg="mod">
          <ac:chgData name="郭晏誠" userId="e3219672-2777-4d19-8d82-f0c196fe9886" providerId="ADAL" clId="{4E2458DC-5645-401E-A4AB-7FC14F0BF451}" dt="2022-07-22T06:43:00.091" v="2986" actId="20577"/>
          <ac:spMkLst>
            <pc:docMk/>
            <pc:sldMk cId="3456316052" sldId="546"/>
            <ac:spMk id="3" creationId="{DE9304B9-BACB-A2FA-9D4C-DA1F68E25714}"/>
          </ac:spMkLst>
        </pc:spChg>
        <pc:spChg chg="add del">
          <ac:chgData name="郭晏誠" userId="e3219672-2777-4d19-8d82-f0c196fe9886" providerId="ADAL" clId="{4E2458DC-5645-401E-A4AB-7FC14F0BF451}" dt="2022-07-19T16:03:31.626" v="2752"/>
          <ac:spMkLst>
            <pc:docMk/>
            <pc:sldMk cId="3456316052" sldId="546"/>
            <ac:spMk id="5" creationId="{B2E22A8A-7971-78C5-6354-42D83A4E93A1}"/>
          </ac:spMkLst>
        </pc:spChg>
        <pc:graphicFrameChg chg="add mod">
          <ac:chgData name="郭晏誠" userId="e3219672-2777-4d19-8d82-f0c196fe9886" providerId="ADAL" clId="{4E2458DC-5645-401E-A4AB-7FC14F0BF451}" dt="2022-07-19T16:07:06.639" v="2801" actId="14100"/>
          <ac:graphicFrameMkLst>
            <pc:docMk/>
            <pc:sldMk cId="3456316052" sldId="546"/>
            <ac:graphicFrameMk id="7" creationId="{6C9C8D3D-4C74-7357-6840-A5084E740BA0}"/>
          </ac:graphicFrameMkLst>
        </pc:graphicFrameChg>
        <pc:graphicFrameChg chg="add mod">
          <ac:chgData name="郭晏誠" userId="e3219672-2777-4d19-8d82-f0c196fe9886" providerId="ADAL" clId="{4E2458DC-5645-401E-A4AB-7FC14F0BF451}" dt="2022-07-19T16:07:04.213" v="2800" actId="14100"/>
          <ac:graphicFrameMkLst>
            <pc:docMk/>
            <pc:sldMk cId="3456316052" sldId="546"/>
            <ac:graphicFrameMk id="8" creationId="{56438759-E139-C6B3-406A-3247BFFB8CF8}"/>
          </ac:graphicFrameMkLst>
        </pc:graphicFrameChg>
        <pc:picChg chg="del">
          <ac:chgData name="郭晏誠" userId="e3219672-2777-4d19-8d82-f0c196fe9886" providerId="ADAL" clId="{4E2458DC-5645-401E-A4AB-7FC14F0BF451}" dt="2022-07-19T16:00:28.888" v="2671" actId="478"/>
          <ac:picMkLst>
            <pc:docMk/>
            <pc:sldMk cId="3456316052" sldId="546"/>
            <ac:picMk id="6" creationId="{519094E5-5F31-F48B-4E62-5EB85A045114}"/>
          </ac:picMkLst>
        </pc:picChg>
        <pc:picChg chg="del">
          <ac:chgData name="郭晏誠" userId="e3219672-2777-4d19-8d82-f0c196fe9886" providerId="ADAL" clId="{4E2458DC-5645-401E-A4AB-7FC14F0BF451}" dt="2022-07-19T16:00:29.754" v="2672" actId="478"/>
          <ac:picMkLst>
            <pc:docMk/>
            <pc:sldMk cId="3456316052" sldId="546"/>
            <ac:picMk id="9" creationId="{4EE9AC81-9954-1FB6-C777-73C4D0483808}"/>
          </ac:picMkLst>
        </pc:picChg>
      </pc:sldChg>
      <pc:sldChg chg="add del">
        <pc:chgData name="郭晏誠" userId="e3219672-2777-4d19-8d82-f0c196fe9886" providerId="ADAL" clId="{4E2458DC-5645-401E-A4AB-7FC14F0BF451}" dt="2022-07-19T15:46:09.083" v="2512" actId="47"/>
        <pc:sldMkLst>
          <pc:docMk/>
          <pc:sldMk cId="3952580191" sldId="546"/>
        </pc:sldMkLst>
      </pc:sldChg>
      <pc:sldChg chg="add">
        <pc:chgData name="郭晏誠" userId="e3219672-2777-4d19-8d82-f0c196fe9886" providerId="ADAL" clId="{4E2458DC-5645-401E-A4AB-7FC14F0BF451}" dt="2022-08-01T13:09:25.140" v="2991"/>
        <pc:sldMkLst>
          <pc:docMk/>
          <pc:sldMk cId="3230685949" sldId="771"/>
        </pc:sldMkLst>
      </pc:sldChg>
      <pc:sldChg chg="modSp add mod">
        <pc:chgData name="郭晏誠" userId="e3219672-2777-4d19-8d82-f0c196fe9886" providerId="ADAL" clId="{4E2458DC-5645-401E-A4AB-7FC14F0BF451}" dt="2022-08-01T13:09:43.063" v="3011" actId="20577"/>
        <pc:sldMkLst>
          <pc:docMk/>
          <pc:sldMk cId="1477301045" sldId="784"/>
        </pc:sldMkLst>
        <pc:graphicFrameChg chg="modGraphic">
          <ac:chgData name="郭晏誠" userId="e3219672-2777-4d19-8d82-f0c196fe9886" providerId="ADAL" clId="{4E2458DC-5645-401E-A4AB-7FC14F0BF451}" dt="2022-08-01T13:09:43.063" v="3011" actId="20577"/>
          <ac:graphicFrameMkLst>
            <pc:docMk/>
            <pc:sldMk cId="1477301045" sldId="784"/>
            <ac:graphicFrameMk id="4" creationId="{AC82876D-7FBB-7D25-BE99-81C32A9A382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A25988F-58AA-4D3C-AAAD-E9E99F3292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017452-D44C-4CD3-A8CB-844A1C4D16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E0B77-CEC8-4807-8BAF-FF8942D85E3C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EF2B6C-B0A1-40D7-BFAA-90D3B6E987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789F2BE-1516-48B7-B5AD-BB0D2876F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A97D4-0697-468A-990D-95C97F67B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308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01B7D-342B-4868-97EC-A56934F5D88B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A707C-5CF5-4198-B0F2-6098CAF52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494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E657C7-878B-49BC-8450-8A61F6D64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A707C-5CF5-4198-B0F2-6098CAF522D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20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4D9B97-3D04-45D9-8359-AD8099930022}" type="datetime1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26" name="Picture 2" descr="識別標誌下載- 國立陽明交通大學秘書處NYCU Secretariat">
            <a:extLst>
              <a:ext uri="{FF2B5EF4-FFF2-40B4-BE49-F238E27FC236}">
                <a16:creationId xmlns:a16="http://schemas.microsoft.com/office/drawing/2014/main" id="{5DACFF7A-A3D4-3588-F090-E6F32C57BD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291" y="26267"/>
            <a:ext cx="1364673" cy="136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85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FFDE5F-C7F7-4F1C-B08C-3405DB41DF57}" type="datetime1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76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501393-91EA-435A-AAD9-BE931D75AFC5}" type="datetime1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057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F07E0F-F3F0-4CF9-ADD6-64EA59E316C7}" type="datetime1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79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FC94B-3330-03FA-D209-8E73081A3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CAE872-E9E6-E821-25A3-830AB2236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2F348C-67B6-0C85-F14B-FE72D976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05C-0021-498C-80E0-71B336A7A937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6BE7A-7643-C1BF-C3D7-4C26C8D1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344CDD-E8A2-200C-D2B1-45A7FCF7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D51E-4DE7-4D0D-A56F-85A55F93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64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0AD39-FD60-E27C-A517-E8DB9B0A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E1BF45-C96C-2AE2-FE62-049E291B3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0693E3-7C7B-96F6-643F-720CFFFC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05C-0021-498C-80E0-71B336A7A937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54D7C1-0296-0B13-13F4-6E79FF9E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287578-A8FC-A829-7100-692AF445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D51E-4DE7-4D0D-A56F-85A55F93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086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735CAE-6B00-804B-4D1E-A8940C1E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949145-99E7-ECA8-A3EC-9C2F9DCDD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EC6FFE-D17B-9A41-2DDF-9A5D092E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05C-0021-498C-80E0-71B336A7A937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22E3F0-80E3-4660-2063-B0CE584C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3305F1-378A-1E1E-B1AD-954313F0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D51E-4DE7-4D0D-A56F-85A55F93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061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A16AE-AE45-BF43-4196-331B06A6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9057DE-4CB1-6A6B-9E3A-751545CF8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A3B76E-A7A4-3CD6-10AC-41BDCE5B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3C30FD-29ED-33FF-83D1-8B8A935F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05C-0021-498C-80E0-71B336A7A937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59FC2D-B088-EC27-956A-361BD4DE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241B93-B7DD-708A-45E0-C6C70911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D51E-4DE7-4D0D-A56F-85A55F93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851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58C2D-7694-EF5D-CB0A-6ACA28C10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41F3E7-773B-37DA-0CD4-AAB0F5957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90C7BB-FA73-31B4-0673-4567758F4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D7B228-D359-B8C2-1827-AFCA89B3F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1B62C63-ECCE-E9E3-B1DB-1A0D77934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957E52-0BE0-6B4F-264A-606F0725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05C-0021-498C-80E0-71B336A7A937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F297A9-177D-79A9-40B4-315673CD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E5ECFEA-C498-F4EF-BAAC-BBEC88F8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D51E-4DE7-4D0D-A56F-85A55F93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366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818087-3413-6A70-3AA0-B177A065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19946E-B1EE-0199-9C11-536E85DF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05C-0021-498C-80E0-71B336A7A937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5518476-06B2-2D9A-F466-DD37B0D0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6633FD-CE1F-78B1-098A-4460131E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D51E-4DE7-4D0D-A56F-85A55F93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115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05962A-D81B-0032-0765-35752772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05C-0021-498C-80E0-71B336A7A937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0502714-BE56-1587-EE56-E45DB276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838097-144C-9E54-6B16-AA2FD64C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D51E-4DE7-4D0D-A56F-85A55F93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15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00010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2594"/>
          </a:xfrm>
        </p:spPr>
        <p:txBody>
          <a:bodyPr/>
          <a:lstStyle>
            <a:lvl1pPr>
              <a:defRPr sz="4000" b="1" i="1" u="sng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05461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8658B-852E-44C3-81B3-257EFCE6CE8B}" type="datetime1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24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32553-EDEE-538B-4C23-3E1C4B78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91D51D-4912-AB17-F807-AE24A33F7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BB7CB5-53FA-9BFF-565B-BCA3B6306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F09BEE-69D7-D034-7971-8091670E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05C-0021-498C-80E0-71B336A7A937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6A03D6-75AF-E468-FBDA-78FAE23F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DF50F9-1E59-8FDD-7336-A068178E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D51E-4DE7-4D0D-A56F-85A55F93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729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A4C4ED-2D62-2B70-6088-52197131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653A5C4-A380-8778-AED7-E30F91D54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D5EC93-A62C-0CDA-3650-A15288249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0AB404-3DA5-0529-80C4-F6AF9729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05C-0021-498C-80E0-71B336A7A937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33A0CE-BD7F-8EAE-E70E-099A2606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A6F6A3-D22E-3101-FEBB-197BB5E5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D51E-4DE7-4D0D-A56F-85A55F93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72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74666A-BD1B-8478-9AA7-58DD14C3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0E0DFAF-7716-0D8E-A692-EB564887E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5582BA-664E-A334-B041-1FEF3726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05C-0021-498C-80E0-71B336A7A937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06C40E-AFF3-9437-376F-F82FD9C8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CBCCFD-CE84-2764-5C05-F23F3F6C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D51E-4DE7-4D0D-A56F-85A55F93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2529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CE44F5E-116E-5AE3-FB0D-3EE11ACF1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3518B0-CDB1-56BA-E597-2D6AB1512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2FD434-3754-39FD-0A23-72401C5A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05C-0021-498C-80E0-71B336A7A937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924BEC-C0C5-FC58-0DF1-EB0E0519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5704DD-1F3E-04EF-8F4D-7C3CCFBB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D51E-4DE7-4D0D-A56F-85A55F93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1546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A8AE1-D3D9-8CED-5AE7-C56DC8BC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E5C231B-2270-58A1-1037-38C1B58D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05C-0021-498C-80E0-71B336A7A937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7ECA3DB-6BA2-52BD-0EC9-3DC221B3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B85BB3-6287-389E-8FDB-AF4ACFF0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D51E-4DE7-4D0D-A56F-85A55F93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1578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82AAAE-3B4E-F7DD-D017-0FC1E1FA0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98273F-BE49-0B49-8DFD-C310971F8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3ADC7F-89BD-A838-10AC-A153F9D9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43B-A14D-4655-B72D-16C9D10A2B14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2843EF-FB08-D4E8-3873-165354AF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3D353D-04EF-1586-06F9-B55DE578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851B-4E09-4A60-B36F-9269B87D7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031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9AAA53-5280-536D-96CA-DA9F156C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CF150C-4CCA-7A4C-8F6D-510225604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1148A0-09B0-6FB0-2903-E8D379A4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43B-A14D-4655-B72D-16C9D10A2B14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EACA3E-52BE-037E-5081-60B03F8D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4E64B4-784B-FC3B-2EC4-5873251E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851B-4E09-4A60-B36F-9269B87D7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5798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6F8D18-A6EF-7C6B-7AD6-DD8D4C6E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AD8F0-BC0A-EC34-90E2-B36A8F180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089384-4035-C8ED-32B4-5012DCE0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43B-A14D-4655-B72D-16C9D10A2B14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B715A8-7C2B-C6CD-A678-1DEB500F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0A3635-6BCF-C1C5-2CFC-75181832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851B-4E09-4A60-B36F-9269B87D7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72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72629F-6D8E-38BD-61B7-E9DC55B2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0BAA4-D204-96E2-9465-3668D2CA8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5916DF-B0A6-7CB0-0CA5-CA64CBAB7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AA17FA-E1C1-1B20-B1D1-8CEDD7DA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43B-A14D-4655-B72D-16C9D10A2B14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67E59D-3342-7157-DD40-49FA2FF1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51EA22-7DD7-3062-6252-8C95374C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851B-4E09-4A60-B36F-9269B87D7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3042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1B027-8819-39B6-02D9-8FA577F7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A4CFB9-DFBB-29B1-D015-89756E7D6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BDAB02-EE02-71AA-88A3-2CA4E4E65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7A61660-E269-C02C-BCC4-5F7445A36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5DC453-2767-B90C-437A-EA531F28C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1A4979-8BB9-11A3-5826-DE9FCFBC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43B-A14D-4655-B72D-16C9D10A2B14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7916450-9B5A-4144-F2DB-8C8CC793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1ECF202-BBFF-E0E2-724A-1487B7FB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851B-4E09-4A60-B36F-9269B87D7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29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81D790-04DD-4F28-A508-07A559A07767}" type="datetime1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6554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9A03C7-D95C-7705-A676-3976DB8C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6D4EEEE-B448-FC15-3EB7-66542ADE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43B-A14D-4655-B72D-16C9D10A2B14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E674B5-A9E2-1C32-864E-B4AC3F7D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956E924-31F1-9775-A48B-1FBCDDEE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851B-4E09-4A60-B36F-9269B87D7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8267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B1DFF5A-3B15-15E6-0360-673810C1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43B-A14D-4655-B72D-16C9D10A2B14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BC67CA3-9046-23B8-AE78-1DA811F7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578AA-3B01-CD23-7DDA-DEA2E336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851B-4E09-4A60-B36F-9269B87D7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347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5DF95C-7761-CCF8-D752-95785CCB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3E1C4D-8B75-4A61-5807-3462CC5C4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296DC4-E089-0435-CE6C-D8E4A58A8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67AE22-7CFB-5262-4D08-2F4241E9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43B-A14D-4655-B72D-16C9D10A2B14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C7ECF4-E6BD-9DFA-A844-799F102C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22DCD7-19A1-B669-8E46-4C6FC4D7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851B-4E09-4A60-B36F-9269B87D7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8284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ABB988-51BC-CF61-917C-7285185D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D53B4C-6E45-B759-B219-539EB78C6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95A2FC-C6CA-F652-57A8-2441D5F0E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C7B8B3-E1BF-0A55-0225-01B2F1B4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43B-A14D-4655-B72D-16C9D10A2B14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0FA4E9-1D68-D820-4724-F2BEEEBF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E573A0-5922-AB89-4022-DE825697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851B-4E09-4A60-B36F-9269B87D7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4942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8AB57-78EA-66DB-02C2-E73B03AD2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DAFC0F-C5CA-8FD1-54C9-3157B0338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9184F4-1F07-A9DA-A5BE-17A61A00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43B-A14D-4655-B72D-16C9D10A2B14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B3B207-28CF-B766-E9B2-84BD628F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BA903F-3FB6-9940-60C7-71889A7F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851B-4E09-4A60-B36F-9269B87D7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300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EEEB576-3B76-C166-8638-F1A85D94E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C458F5-AE54-00CC-3ECB-E3C995E16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5506A1-4345-2E44-F584-CF8FAC03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43B-A14D-4655-B72D-16C9D10A2B14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5F9580-376D-79D7-56F1-17870383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BBA715-3D42-DBDA-65F9-F888224B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851B-4E09-4A60-B36F-9269B87D7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49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18F4A7-A52D-488D-B2EF-BD2413EACAA2}" type="datetime1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08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2594"/>
          </a:xfrm>
        </p:spPr>
        <p:txBody>
          <a:bodyPr/>
          <a:lstStyle>
            <a:lvl1pPr>
              <a:defRPr sz="3600" b="1" i="1" u="sng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599" y="860427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503384"/>
            <a:ext cx="5386917" cy="46227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7" y="860427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503384"/>
            <a:ext cx="5389033" cy="46227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FFA360-2CEE-415B-9D99-3924949316E5}" type="datetime1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59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FFA360-2CEE-415B-9D99-3924949316E5}" type="datetime1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文字版面配置區 2">
            <a:extLst>
              <a:ext uri="{FF2B5EF4-FFF2-40B4-BE49-F238E27FC236}">
                <a16:creationId xmlns:a16="http://schemas.microsoft.com/office/drawing/2014/main" id="{DD447C76-94DF-E909-46C1-10C2A7E77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857232"/>
            <a:ext cx="3291840" cy="641370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</p:txBody>
      </p:sp>
      <p:sp>
        <p:nvSpPr>
          <p:cNvPr id="12" name="內容預留位置 3">
            <a:extLst>
              <a:ext uri="{FF2B5EF4-FFF2-40B4-BE49-F238E27FC236}">
                <a16:creationId xmlns:a16="http://schemas.microsoft.com/office/drawing/2014/main" id="{7135D6CA-BEF9-8F0F-18A7-A5B7B253E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15" y="1498602"/>
            <a:ext cx="3291840" cy="4673598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13" name="文字預留位置 4">
            <a:extLst>
              <a:ext uri="{FF2B5EF4-FFF2-40B4-BE49-F238E27FC236}">
                <a16:creationId xmlns:a16="http://schemas.microsoft.com/office/drawing/2014/main" id="{3A764B64-4F1F-61C5-F9A3-D3E03307F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7222" y="857232"/>
            <a:ext cx="3291840" cy="641370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4" name="內容預留位置 5">
            <a:extLst>
              <a:ext uri="{FF2B5EF4-FFF2-40B4-BE49-F238E27FC236}">
                <a16:creationId xmlns:a16="http://schemas.microsoft.com/office/drawing/2014/main" id="{91B4C534-402F-92B6-FE6C-9B23CC6D8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2937" y="1498603"/>
            <a:ext cx="3291840" cy="4673596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文字預留位置 4">
            <a:extLst>
              <a:ext uri="{FF2B5EF4-FFF2-40B4-BE49-F238E27FC236}">
                <a16:creationId xmlns:a16="http://schemas.microsoft.com/office/drawing/2014/main" id="{5FBA5514-6043-23E6-4257-DD1A5C0FBA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79130" y="857232"/>
            <a:ext cx="3291840" cy="641370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6" name="內容預留位置 5">
            <a:extLst>
              <a:ext uri="{FF2B5EF4-FFF2-40B4-BE49-F238E27FC236}">
                <a16:creationId xmlns:a16="http://schemas.microsoft.com/office/drawing/2014/main" id="{155D2511-11FD-0A5D-F44F-C94C084168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84845" y="1498603"/>
            <a:ext cx="3291840" cy="4673596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2277065A-00A3-83D7-70C1-1EFCF96A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2594"/>
          </a:xfrm>
        </p:spPr>
        <p:txBody>
          <a:bodyPr/>
          <a:lstStyle>
            <a:lvl1pPr>
              <a:defRPr sz="3600" b="1" i="1" u="sng"/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368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_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FFA360-2CEE-415B-9D99-3924949316E5}" type="datetime1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文字版面配置區 2">
            <a:extLst>
              <a:ext uri="{FF2B5EF4-FFF2-40B4-BE49-F238E27FC236}">
                <a16:creationId xmlns:a16="http://schemas.microsoft.com/office/drawing/2014/main" id="{DD447C76-94DF-E909-46C1-10C2A7E77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857232"/>
            <a:ext cx="3291840" cy="641370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</p:txBody>
      </p:sp>
      <p:sp>
        <p:nvSpPr>
          <p:cNvPr id="12" name="內容預留位置 3">
            <a:extLst>
              <a:ext uri="{FF2B5EF4-FFF2-40B4-BE49-F238E27FC236}">
                <a16:creationId xmlns:a16="http://schemas.microsoft.com/office/drawing/2014/main" id="{7135D6CA-BEF9-8F0F-18A7-A5B7B253E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15" y="1498602"/>
            <a:ext cx="3291840" cy="4673598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13" name="文字預留位置 4">
            <a:extLst>
              <a:ext uri="{FF2B5EF4-FFF2-40B4-BE49-F238E27FC236}">
                <a16:creationId xmlns:a16="http://schemas.microsoft.com/office/drawing/2014/main" id="{3A764B64-4F1F-61C5-F9A3-D3E03307F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7222" y="857232"/>
            <a:ext cx="3291840" cy="641370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4" name="內容預留位置 5">
            <a:extLst>
              <a:ext uri="{FF2B5EF4-FFF2-40B4-BE49-F238E27FC236}">
                <a16:creationId xmlns:a16="http://schemas.microsoft.com/office/drawing/2014/main" id="{91B4C534-402F-92B6-FE6C-9B23CC6D8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2937" y="1498603"/>
            <a:ext cx="3291840" cy="232886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15" name="文字預留位置 4">
            <a:extLst>
              <a:ext uri="{FF2B5EF4-FFF2-40B4-BE49-F238E27FC236}">
                <a16:creationId xmlns:a16="http://schemas.microsoft.com/office/drawing/2014/main" id="{5FBA5514-6043-23E6-4257-DD1A5C0FBA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79130" y="857232"/>
            <a:ext cx="3291840" cy="641370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2277065A-00A3-83D7-70C1-1EFCF96A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2594"/>
          </a:xfrm>
        </p:spPr>
        <p:txBody>
          <a:bodyPr/>
          <a:lstStyle>
            <a:lvl1pPr>
              <a:defRPr sz="3600" b="1" i="1" u="sng"/>
            </a:lvl1pPr>
          </a:lstStyle>
          <a:p>
            <a:endParaRPr lang="zh-TW" altLang="en-US" dirty="0"/>
          </a:p>
        </p:txBody>
      </p:sp>
      <p:sp>
        <p:nvSpPr>
          <p:cNvPr id="2" name="內容預留位置 5">
            <a:extLst>
              <a:ext uri="{FF2B5EF4-FFF2-40B4-BE49-F238E27FC236}">
                <a16:creationId xmlns:a16="http://schemas.microsoft.com/office/drawing/2014/main" id="{297C75AE-27A8-33AB-75F9-127D58AEC6C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58652" y="3830637"/>
            <a:ext cx="3291840" cy="234156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3" name="內容預留位置 5">
            <a:extLst>
              <a:ext uri="{FF2B5EF4-FFF2-40B4-BE49-F238E27FC236}">
                <a16:creationId xmlns:a16="http://schemas.microsoft.com/office/drawing/2014/main" id="{7E39685C-E53E-DB92-7DC3-BD559FBD224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73415" y="1498603"/>
            <a:ext cx="3291840" cy="232886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內容預留位置 5">
            <a:extLst>
              <a:ext uri="{FF2B5EF4-FFF2-40B4-BE49-F238E27FC236}">
                <a16:creationId xmlns:a16="http://schemas.microsoft.com/office/drawing/2014/main" id="{4C41FECB-15B3-9F05-0917-D279563DDBE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279130" y="3830637"/>
            <a:ext cx="3291840" cy="234156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7071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8B8443-B5B2-4074-B166-16982AD68989}" type="datetime1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75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369A40-9322-4003-A838-819469EF3C87}" type="datetime1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6F51FE65-A149-49F6-866E-82DC9D0E946B}" type="datetime1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i="0">
                <a:ln w="12700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Platform Based Design Group</a:t>
            </a:r>
            <a:endParaRPr kumimoji="0" lang="zh-TW" altLang="en-US" sz="1600" b="1" i="0">
              <a:ln w="12700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spc="300" dirty="0">
                <a:latin typeface="Arial" pitchFamily="34" charset="0"/>
                <a:cs typeface="Arial" pitchFamily="34" charset="0"/>
              </a:rPr>
              <a:t>NYCU.EE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Hsinchu, Taiwan</a:t>
            </a:r>
            <a:endParaRPr kumimoji="0" lang="zh-TW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>
                <a:latin typeface="Arial" pitchFamily="34" charset="0"/>
                <a:cs typeface="Arial" pitchFamily="34" charset="0"/>
              </a:rPr>
              <a:t>VLSI Signal Processing Lab.</a:t>
            </a:r>
            <a:endParaRPr kumimoji="0" lang="zh-TW" altLang="en-US" sz="12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1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3" r:id="rId6"/>
    <p:sldLayoutId id="2147483674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Noto Sans" panose="020B0502040504020204" pitchFamily="34" charset="0"/>
          <a:ea typeface="+mj-ea"/>
          <a:cs typeface="Noto Sans" panose="020B05020405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Noto Sans" panose="020B0502040504020204" pitchFamily="34" charset="0"/>
          <a:ea typeface="+mn-ea"/>
          <a:cs typeface="Noto Sans" panose="020B0502040504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accent1">
              <a:lumMod val="75000"/>
            </a:schemeClr>
          </a:solidFill>
          <a:latin typeface="Noto Sans" panose="020B0502040504020204" pitchFamily="34" charset="0"/>
          <a:ea typeface="+mn-ea"/>
          <a:cs typeface="Noto Sans" panose="020B0502040504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accent3">
              <a:lumMod val="50000"/>
            </a:schemeClr>
          </a:solidFill>
          <a:latin typeface="Noto Sans" panose="020B0502040504020204" pitchFamily="34" charset="0"/>
          <a:ea typeface="+mn-ea"/>
          <a:cs typeface="Noto Sans" panose="020B0502040504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accent2">
              <a:lumMod val="75000"/>
            </a:schemeClr>
          </a:solidFill>
          <a:latin typeface="Noto Sans" panose="020B0502040504020204" pitchFamily="34" charset="0"/>
          <a:ea typeface="+mn-ea"/>
          <a:cs typeface="Noto Sans" panose="020B0502040504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accent6">
              <a:lumMod val="75000"/>
            </a:schemeClr>
          </a:solidFill>
          <a:latin typeface="Noto Sans" panose="020B0502040504020204" pitchFamily="34" charset="0"/>
          <a:ea typeface="+mn-ea"/>
          <a:cs typeface="Noto Sans" panose="020B050204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4FB703F-69EE-6764-CB15-481CDFC8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E66E1E-57F6-FB26-53DB-40065DB56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2EC774-310D-13F5-FFF7-D9D3C03D5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B705C-0021-498C-80E0-71B336A7A937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A596B1-D77D-4E19-4F89-BDC458191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230054-B98A-30D1-F855-3E5B49365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6D51E-4DE7-4D0D-A56F-85A55F93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95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BE08E92-4F79-F7B3-9DAB-0B6DDF5D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81732B-A531-E659-248F-9AE9643FB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7D3E87-8D50-A28A-A2AC-38CBAAA5E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D43B-A14D-4655-B72D-16C9D10A2B14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59C70B-4A46-F656-D2DF-70AE88AA3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FEF053-6412-42A0-42A5-2B25A067F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5851B-4E09-4A60-B36F-9269B87D7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04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42722532/article/details/127540028" TargetMode="External"/><Relationship Id="rId2" Type="http://schemas.openxmlformats.org/officeDocument/2006/relationships/hyperlink" Target="https://research.google.com/colaboratory/faq.html?hl=zh-c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weixin_42166222/article/details/12322942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lab.research.google.com/?hl=zh-t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lab.research.google.com/?hl=zh-t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586983"/>
            <a:ext cx="10363200" cy="147002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altLang="zh-TW" sz="4800" dirty="0">
                <a:latin typeface="+mj-lt"/>
                <a:ea typeface="Noto Sans" panose="020B0502040504020204" pitchFamily="34"/>
                <a:cs typeface="Noto Sans" panose="020B0502040504020204" pitchFamily="34"/>
              </a:rPr>
              <a:t>Google </a:t>
            </a:r>
            <a:r>
              <a:rPr lang="en-US" altLang="zh-TW" sz="4800" dirty="0" err="1">
                <a:latin typeface="+mj-lt"/>
                <a:ea typeface="Noto Sans" panose="020B0502040504020204" pitchFamily="34"/>
                <a:cs typeface="Noto Sans" panose="020B0502040504020204" pitchFamily="34"/>
              </a:rPr>
              <a:t>Colab</a:t>
            </a:r>
            <a:r>
              <a:rPr lang="en-US" altLang="zh-TW" sz="4800" dirty="0">
                <a:latin typeface="+mj-lt"/>
                <a:ea typeface="Noto Sans" panose="020B0502040504020204" pitchFamily="34"/>
                <a:cs typeface="Noto Sans" panose="020B0502040504020204" pitchFamily="34"/>
              </a:rPr>
              <a:t> Tutorial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                                                    </a:t>
            </a:r>
            <a:endParaRPr lang="en-US" altLang="zh-TW" i="1" u="sng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D6B70D-F11C-4FB1-AEFB-7B9DD0A6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9035-917A-44B7-A544-65036D6D367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90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979D5D-122B-49A6-886F-CD924629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u="none" dirty="0">
                <a:latin typeface="+mj-lt"/>
              </a:rPr>
              <a:t>Reference</a:t>
            </a:r>
            <a:endParaRPr lang="zh-TW" altLang="en-US" b="0" i="0" u="none" dirty="0">
              <a:latin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BA89D7-E401-4CEB-8846-33A0BFFFF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常見問題</a:t>
            </a:r>
            <a:endParaRPr lang="en-US" altLang="zh-TW" dirty="0"/>
          </a:p>
          <a:p>
            <a:pPr marL="914400" lvl="1" indent="-514350"/>
            <a:r>
              <a:rPr lang="en-US" altLang="zh-TW" dirty="0">
                <a:hlinkClick r:id="rId2"/>
              </a:rPr>
              <a:t>https://research.google.com/colaboratory/faq.html?hl=zh-cn</a:t>
            </a:r>
            <a:endParaRPr lang="en-US" altLang="zh-TW" dirty="0"/>
          </a:p>
          <a:p>
            <a:r>
              <a:rPr lang="zh-TW" altLang="en-US" dirty="0"/>
              <a:t>長時間執行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https://blog.csdn.net/weixin_42722532/article/details/127540028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https://blog.csdn.net/weixin_42166222/article/details/123229420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81AB18-27C1-4E82-B72B-A76D7414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9035-917A-44B7-A544-65036D6D367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59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68816-265E-4081-A5DD-07160A49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u="none" dirty="0">
                <a:latin typeface="+mj-lt"/>
              </a:rPr>
              <a:t>Open the desired notebook on </a:t>
            </a:r>
            <a:r>
              <a:rPr lang="en-US" altLang="zh-TW" b="0" i="0" u="none" dirty="0" err="1">
                <a:latin typeface="+mj-lt"/>
              </a:rPr>
              <a:t>Colab</a:t>
            </a:r>
            <a:endParaRPr lang="zh-TW" altLang="en-US" b="0" i="0" u="none" dirty="0">
              <a:latin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23F20A-F7AB-4A5E-8ABC-0CE3F99FF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071547"/>
            <a:ext cx="11044137" cy="5054617"/>
          </a:xfrm>
        </p:spPr>
        <p:txBody>
          <a:bodyPr/>
          <a:lstStyle/>
          <a:p>
            <a:r>
              <a:rPr lang="en-US" altLang="zh-TW" sz="2800" b="0" i="0" u="none" dirty="0">
                <a:latin typeface="+mj-lt"/>
              </a:rPr>
              <a:t>Unzip the file and upload the whole directory to Google drive first</a:t>
            </a:r>
            <a:endParaRPr lang="en-US" altLang="zh-TW" dirty="0"/>
          </a:p>
          <a:p>
            <a:r>
              <a:rPr lang="en-US" altLang="zh-TW" dirty="0">
                <a:solidFill>
                  <a:srgbClr val="0070C0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https://colab.research.google.com/?hl=zh-tw</a:t>
            </a:r>
            <a:endParaRPr lang="en-US" altLang="zh-TW" dirty="0">
              <a:solidFill>
                <a:srgbClr val="0070C0"/>
              </a:solidFill>
              <a:latin typeface="+mj-lt"/>
            </a:endParaRPr>
          </a:p>
          <a:p>
            <a:r>
              <a:rPr lang="en-US" altLang="zh-TW" dirty="0">
                <a:latin typeface="+mj-lt"/>
              </a:rPr>
              <a:t>If you are using </a:t>
            </a:r>
            <a:r>
              <a:rPr lang="en-US" altLang="zh-TW" dirty="0" err="1">
                <a:latin typeface="+mj-lt"/>
              </a:rPr>
              <a:t>Colab</a:t>
            </a:r>
            <a:r>
              <a:rPr lang="en-US" altLang="zh-TW" dirty="0">
                <a:latin typeface="+mj-lt"/>
              </a:rPr>
              <a:t> for the first time and find that you cannot open </a:t>
            </a:r>
            <a:r>
              <a:rPr lang="en-US" altLang="zh-TW" dirty="0" err="1">
                <a:latin typeface="+mj-lt"/>
              </a:rPr>
              <a:t>ipynb</a:t>
            </a:r>
            <a:r>
              <a:rPr lang="en-US" altLang="zh-TW">
                <a:latin typeface="+mj-lt"/>
              </a:rPr>
              <a:t> files, </a:t>
            </a:r>
            <a:r>
              <a:rPr lang="en-US" altLang="zh-TW" dirty="0">
                <a:latin typeface="+mj-lt"/>
              </a:rPr>
              <a:t>please refer to pages 3 and 4. If you are able to open it, you can skip pages 3 and 4.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DC21AD-10B7-45E6-ACF0-FEA49A32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3E9035-917A-44B7-A544-65036D6D367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1E7A8FD-F89C-44D7-838B-9005FF23F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28" y="3481546"/>
            <a:ext cx="4906616" cy="3057367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23461C6C-A0D1-4167-BDBB-6747A0F7B217}"/>
              </a:ext>
            </a:extLst>
          </p:cNvPr>
          <p:cNvSpPr/>
          <p:nvPr/>
        </p:nvSpPr>
        <p:spPr>
          <a:xfrm>
            <a:off x="840940" y="4554160"/>
            <a:ext cx="1091890" cy="3539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18A592E-24A6-4BA4-8B6F-BC5D1C739C22}"/>
              </a:ext>
            </a:extLst>
          </p:cNvPr>
          <p:cNvSpPr/>
          <p:nvPr/>
        </p:nvSpPr>
        <p:spPr>
          <a:xfrm>
            <a:off x="840940" y="4146992"/>
            <a:ext cx="1091890" cy="3539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5FDA8B1-365F-41A4-B618-8D215442D320}"/>
              </a:ext>
            </a:extLst>
          </p:cNvPr>
          <p:cNvSpPr txBox="1"/>
          <p:nvPr/>
        </p:nvSpPr>
        <p:spPr>
          <a:xfrm>
            <a:off x="6067132" y="6021183"/>
            <a:ext cx="520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You can try these two options to try to locate the files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137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68816-265E-4081-A5DD-07160A49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u="none" dirty="0">
                <a:latin typeface="+mj-lt"/>
              </a:rPr>
              <a:t>Open the desired notebook on </a:t>
            </a:r>
            <a:r>
              <a:rPr lang="en-US" altLang="zh-TW" b="0" i="0" u="none" dirty="0" err="1">
                <a:latin typeface="+mj-lt"/>
              </a:rPr>
              <a:t>Colab</a:t>
            </a:r>
            <a:endParaRPr lang="zh-TW" altLang="en-US" b="0" i="0" u="none" dirty="0">
              <a:latin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23F20A-F7AB-4A5E-8ABC-0CE3F99FF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0" i="0" u="none" dirty="0">
                <a:latin typeface="+mj-lt"/>
              </a:rPr>
              <a:t>Unzip the file and upload it to Google drive first (except </a:t>
            </a:r>
            <a:r>
              <a:rPr lang="en-US" altLang="zh-TW" sz="2800" b="0" i="0" u="none" dirty="0" err="1">
                <a:latin typeface="+mj-lt"/>
              </a:rPr>
              <a:t>ipynb</a:t>
            </a:r>
            <a:r>
              <a:rPr lang="en-US" altLang="zh-TW" sz="2800" b="0" i="0" u="none" dirty="0">
                <a:latin typeface="+mj-lt"/>
              </a:rPr>
              <a:t>)</a:t>
            </a:r>
            <a:endParaRPr lang="en-US" altLang="zh-TW" dirty="0"/>
          </a:p>
          <a:p>
            <a:r>
              <a:rPr lang="en-US" altLang="zh-TW" dirty="0">
                <a:solidFill>
                  <a:srgbClr val="0070C0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https://colab.research.google.com/?hl=zh-tw</a:t>
            </a:r>
            <a:endParaRPr lang="en-US" altLang="zh-TW" dirty="0">
              <a:solidFill>
                <a:srgbClr val="0070C0"/>
              </a:solidFill>
              <a:latin typeface="+mj-lt"/>
            </a:endParaRPr>
          </a:p>
          <a:p>
            <a:r>
              <a:rPr lang="en-US" altLang="zh-TW" dirty="0">
                <a:latin typeface="+mj-lt"/>
              </a:rPr>
              <a:t>Upload your .</a:t>
            </a:r>
            <a:r>
              <a:rPr lang="en-US" altLang="zh-TW" dirty="0" err="1">
                <a:latin typeface="+mj-lt"/>
              </a:rPr>
              <a:t>ipynb</a:t>
            </a:r>
            <a:r>
              <a:rPr lang="en-US" altLang="zh-TW" dirty="0">
                <a:latin typeface="+mj-lt"/>
              </a:rPr>
              <a:t> file on </a:t>
            </a:r>
            <a:r>
              <a:rPr lang="en-US" altLang="zh-TW" dirty="0" err="1">
                <a:latin typeface="+mj-lt"/>
              </a:rPr>
              <a:t>colab</a:t>
            </a:r>
            <a:r>
              <a:rPr lang="en-US" altLang="zh-TW" dirty="0">
                <a:latin typeface="+mj-lt"/>
              </a:rPr>
              <a:t> website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DC21AD-10B7-45E6-ACF0-FEA49A32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3E9035-917A-44B7-A544-65036D6D367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124D2D6-4C42-4F5F-95E7-41FF0067C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038" y="2627276"/>
            <a:ext cx="4859728" cy="3806787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73B01C8E-BA7C-4AE2-9B19-E18A3416D257}"/>
              </a:ext>
            </a:extLst>
          </p:cNvPr>
          <p:cNvSpPr/>
          <p:nvPr/>
        </p:nvSpPr>
        <p:spPr>
          <a:xfrm>
            <a:off x="3453835" y="4294695"/>
            <a:ext cx="747251" cy="2359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19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B4024B-9E26-41C3-8F50-5EA1A7C7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u="none" dirty="0">
                <a:latin typeface="+mj-lt"/>
              </a:rPr>
              <a:t>Move </a:t>
            </a:r>
            <a:r>
              <a:rPr lang="en-US" altLang="zh-TW" b="0" i="0" u="none" dirty="0" err="1">
                <a:latin typeface="+mj-lt"/>
              </a:rPr>
              <a:t>ipynb</a:t>
            </a:r>
            <a:r>
              <a:rPr lang="en-US" altLang="zh-TW" b="0" i="0" u="none" dirty="0">
                <a:latin typeface="+mj-lt"/>
              </a:rPr>
              <a:t> to the same directory as other data</a:t>
            </a:r>
            <a:endParaRPr lang="zh-TW" altLang="en-US" b="0" i="0" u="none" dirty="0">
              <a:latin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3C7A32-D0AC-4AD4-997F-A94D8C1D0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After you upload your .</a:t>
            </a:r>
            <a:r>
              <a:rPr lang="en-US" altLang="zh-TW" dirty="0" err="1">
                <a:latin typeface="+mj-lt"/>
              </a:rPr>
              <a:t>ipynb</a:t>
            </a:r>
            <a:r>
              <a:rPr lang="en-US" altLang="zh-TW" dirty="0">
                <a:latin typeface="+mj-lt"/>
              </a:rPr>
              <a:t> file to the </a:t>
            </a:r>
            <a:r>
              <a:rPr lang="en-US" altLang="zh-TW" dirty="0" err="1">
                <a:latin typeface="+mj-lt"/>
              </a:rPr>
              <a:t>Colab</a:t>
            </a:r>
            <a:r>
              <a:rPr lang="en-US" altLang="zh-TW" dirty="0">
                <a:latin typeface="+mj-lt"/>
              </a:rPr>
              <a:t> website, you may find that your Google Drive has a directory called ‘</a:t>
            </a:r>
            <a:r>
              <a:rPr lang="en-US" altLang="zh-TW" dirty="0" err="1">
                <a:latin typeface="+mj-lt"/>
              </a:rPr>
              <a:t>Colab</a:t>
            </a:r>
            <a:r>
              <a:rPr lang="en-US" altLang="zh-TW" dirty="0">
                <a:latin typeface="+mj-lt"/>
              </a:rPr>
              <a:t> Notebooks’</a:t>
            </a:r>
            <a:r>
              <a:rPr lang="en-US" altLang="zh-TW" dirty="0"/>
              <a:t>.</a:t>
            </a:r>
          </a:p>
          <a:p>
            <a:r>
              <a:rPr lang="en-US" altLang="zh-TW" b="0" i="0" u="none" dirty="0">
                <a:latin typeface="+mj-lt"/>
              </a:rPr>
              <a:t>Move the </a:t>
            </a:r>
            <a:r>
              <a:rPr lang="en-US" altLang="zh-TW" b="0" i="0" u="none" dirty="0" err="1">
                <a:latin typeface="+mj-lt"/>
              </a:rPr>
              <a:t>ipynb</a:t>
            </a:r>
            <a:r>
              <a:rPr lang="en-US" altLang="zh-TW" b="0" i="0" u="none" dirty="0">
                <a:latin typeface="+mj-lt"/>
              </a:rPr>
              <a:t> to the same directory as the other data</a:t>
            </a:r>
            <a:endParaRPr lang="zh-TW" altLang="en-US" dirty="0">
              <a:latin typeface="+mj-lt"/>
            </a:endParaRPr>
          </a:p>
          <a:p>
            <a:endParaRPr lang="zh-TW" altLang="en-US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ECB289-9C29-4902-8416-17923671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9035-917A-44B7-A544-65036D6D367C}" type="slidenum">
              <a:rPr lang="zh-TW" altLang="en-US" smtClean="0"/>
              <a:t>4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27E67B7-4FF8-4AA3-90E1-4ACB68D95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835"/>
          <a:stretch/>
        </p:blipFill>
        <p:spPr>
          <a:xfrm>
            <a:off x="7216247" y="2853937"/>
            <a:ext cx="3392316" cy="354686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0611266-BA9D-4730-92B2-A4920FD07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82" y="2898386"/>
            <a:ext cx="3794281" cy="350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3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F3CA0FF-403B-4F4C-8E0A-E1CCC4045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71547"/>
            <a:ext cx="3115110" cy="337232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52EF5B1-56D0-4740-BF5D-5DCB70E5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u="none" dirty="0">
                <a:latin typeface="+mj-lt"/>
              </a:rPr>
              <a:t>Connect to GPU resource</a:t>
            </a:r>
            <a:endParaRPr lang="zh-TW" altLang="en-US" b="0" i="0" u="none" dirty="0">
              <a:latin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3EDC5A-3927-44F6-8EC2-A1EB9049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443868"/>
            <a:ext cx="10972800" cy="1682296"/>
          </a:xfrm>
        </p:spPr>
        <p:txBody>
          <a:bodyPr/>
          <a:lstStyle/>
          <a:p>
            <a:r>
              <a:rPr lang="en-US" altLang="zh-TW" dirty="0"/>
              <a:t>You can check whether the connection to GPU is set.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E7E52C-74D6-4532-8A59-CF7D99F7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9035-917A-44B7-A544-65036D6D367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0C8A041-6B78-4607-BE54-81C2B42C3F5E}"/>
              </a:ext>
            </a:extLst>
          </p:cNvPr>
          <p:cNvSpPr/>
          <p:nvPr/>
        </p:nvSpPr>
        <p:spPr>
          <a:xfrm>
            <a:off x="717755" y="1700981"/>
            <a:ext cx="1347019" cy="363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F5FBB74-DA6B-4B47-A384-6BBA17337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93" y="1071547"/>
            <a:ext cx="4645102" cy="3362561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67893ACC-2C46-43E1-9B6B-6D631FC61235}"/>
              </a:ext>
            </a:extLst>
          </p:cNvPr>
          <p:cNvSpPr/>
          <p:nvPr/>
        </p:nvSpPr>
        <p:spPr>
          <a:xfrm>
            <a:off x="5486400" y="2408903"/>
            <a:ext cx="963561" cy="550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28E9C86-ADED-42E2-BF79-8851B2F91656}"/>
              </a:ext>
            </a:extLst>
          </p:cNvPr>
          <p:cNvSpPr/>
          <p:nvPr/>
        </p:nvSpPr>
        <p:spPr>
          <a:xfrm>
            <a:off x="8337755" y="3923071"/>
            <a:ext cx="530942" cy="511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A3D62EB-563F-409E-8FB6-F3DD32D22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5063542"/>
            <a:ext cx="4200058" cy="84835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8AE4263-6099-4552-B711-0627C201549E}"/>
              </a:ext>
            </a:extLst>
          </p:cNvPr>
          <p:cNvSpPr txBox="1"/>
          <p:nvPr/>
        </p:nvSpPr>
        <p:spPr>
          <a:xfrm>
            <a:off x="5202514" y="5048946"/>
            <a:ext cx="62704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u="sng" dirty="0">
                <a:solidFill>
                  <a:srgbClr val="FF0000"/>
                </a:solidFill>
              </a:rPr>
              <a:t>In Lab1, you can skip this step</a:t>
            </a:r>
          </a:p>
          <a:p>
            <a:r>
              <a:rPr lang="en-US" altLang="zh-TW" sz="3200" b="1" u="sng" dirty="0">
                <a:solidFill>
                  <a:srgbClr val="FF0000"/>
                </a:solidFill>
              </a:rPr>
              <a:t>You don’t need to use GPU in Lab1</a:t>
            </a:r>
            <a:endParaRPr lang="zh-TW" altLang="en-US" sz="3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26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8C8A94-9DED-405D-82FF-B92EEB163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u="none" dirty="0">
                <a:latin typeface="+mj-lt"/>
              </a:rPr>
              <a:t>Mount your google drive to notebook</a:t>
            </a:r>
            <a:endParaRPr lang="zh-TW" altLang="en-US" b="0" i="0" u="none" dirty="0">
              <a:latin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EFC1D3-E93C-4A7A-BF34-A724F49EC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Insert the following code cell at the top of your code.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D9BD64-8814-43D8-8DEC-BEF7DE2F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9035-917A-44B7-A544-65036D6D367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11BC292-9492-4E26-9212-3AE3CEF1F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452" y="1644358"/>
            <a:ext cx="6961314" cy="182882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A044E5E-1A2C-4DE3-B7E9-48F8A889F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452" y="3710892"/>
            <a:ext cx="3387394" cy="241527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65641F8-0A9D-437B-99A6-938727CAF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328" y="3710892"/>
            <a:ext cx="3407438" cy="241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2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6F101-AB29-4A7D-B96D-002D2DA4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0" i="0" u="none" dirty="0">
                <a:latin typeface="+mj-lt"/>
              </a:rPr>
              <a:t>Go to the directory where the code and dataset is located</a:t>
            </a:r>
            <a:endParaRPr lang="zh-TW" altLang="en-US" sz="3200" b="0" i="0" u="none" dirty="0">
              <a:latin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9D00BB-BDFE-4742-9BB3-57A7B972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95327"/>
            <a:ext cx="11456276" cy="5054617"/>
          </a:xfrm>
        </p:spPr>
        <p:txBody>
          <a:bodyPr/>
          <a:lstStyle/>
          <a:p>
            <a:r>
              <a:rPr lang="en-US" altLang="zh-TW" dirty="0"/>
              <a:t>Either &lt;w&gt; or &lt;w/o&gt; “%” in front of the command of cd is allowed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34F89A-9C55-4189-8725-FEC3631E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9035-917A-44B7-A544-65036D6D367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5F4D9A9-A851-4AF7-824B-09E4F9581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29" y="1583628"/>
            <a:ext cx="3655786" cy="499973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11ECC8C-37C0-4FE5-9A43-4E573FE99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493" y="3238981"/>
            <a:ext cx="4079822" cy="38003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C784ECC-5510-4A44-92BA-8546FD5999B6}"/>
              </a:ext>
            </a:extLst>
          </p:cNvPr>
          <p:cNvSpPr/>
          <p:nvPr/>
        </p:nvSpPr>
        <p:spPr>
          <a:xfrm>
            <a:off x="3043976" y="5762673"/>
            <a:ext cx="666176" cy="270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453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4E8CE-B370-465A-8B1D-538DA2A5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u="none" dirty="0">
                <a:latin typeface="+mj-lt"/>
              </a:rPr>
              <a:t>Run your program</a:t>
            </a:r>
            <a:endParaRPr lang="zh-TW" altLang="en-US" b="0" i="0" u="none" dirty="0">
              <a:latin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8A71D4-B7BC-4446-AFBA-6A21F58D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n-lt"/>
              </a:rPr>
              <a:t>It’s similar to </a:t>
            </a:r>
            <a:r>
              <a:rPr lang="en-US" altLang="zh-TW" sz="3200" dirty="0" err="1">
                <a:latin typeface="+mn-lt"/>
              </a:rPr>
              <a:t>jupyter</a:t>
            </a:r>
            <a:r>
              <a:rPr lang="en-US" altLang="zh-TW" sz="3200" dirty="0">
                <a:latin typeface="+mn-lt"/>
              </a:rPr>
              <a:t> notebook</a:t>
            </a:r>
          </a:p>
          <a:p>
            <a:r>
              <a:rPr lang="en-US" altLang="zh-TW" sz="3200" dirty="0">
                <a:latin typeface="+mn-lt"/>
              </a:rPr>
              <a:t>You can run a specific cell</a:t>
            </a:r>
          </a:p>
          <a:p>
            <a:pPr marL="0" indent="0">
              <a:buNone/>
            </a:pPr>
            <a:endParaRPr lang="en-US" altLang="zh-TW" sz="3200" dirty="0">
              <a:latin typeface="+mn-lt"/>
            </a:endParaRPr>
          </a:p>
          <a:p>
            <a:pPr marL="0" indent="0">
              <a:buNone/>
            </a:pPr>
            <a:endParaRPr lang="en-US" altLang="zh-TW" sz="3200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51933-9F1B-4B49-9ED9-B3ECA479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9035-917A-44B7-A544-65036D6D367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55CE05-BE58-4DC3-8F96-E90B0606B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3" b="34743"/>
          <a:stretch/>
        </p:blipFill>
        <p:spPr>
          <a:xfrm>
            <a:off x="1061583" y="2432208"/>
            <a:ext cx="5318196" cy="84310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8F1DF87F-49BA-4071-B3B5-9F34FE9498A4}"/>
              </a:ext>
            </a:extLst>
          </p:cNvPr>
          <p:cNvSpPr/>
          <p:nvPr/>
        </p:nvSpPr>
        <p:spPr>
          <a:xfrm>
            <a:off x="1061583" y="2432208"/>
            <a:ext cx="672624" cy="550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59D5107-CA60-4167-BBD6-488881BE6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078" y="1180140"/>
            <a:ext cx="4277322" cy="537285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24B1664A-F3ED-4C6D-9A4C-B95849C52A2C}"/>
              </a:ext>
            </a:extLst>
          </p:cNvPr>
          <p:cNvSpPr txBox="1"/>
          <p:nvPr/>
        </p:nvSpPr>
        <p:spPr>
          <a:xfrm>
            <a:off x="1403520" y="5290425"/>
            <a:ext cx="58647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cs typeface="Noto Sans" panose="020B0502040504020204" pitchFamily="34" charset="0"/>
              </a:rPr>
              <a:t>You can also select “run all” to execute all cells</a:t>
            </a:r>
            <a:endParaRPr lang="zh-TW" altLang="en-US" sz="3200" dirty="0">
              <a:cs typeface="Noto Sans" panose="020B0502040504020204" pitchFamily="34" charset="0"/>
            </a:endParaRPr>
          </a:p>
          <a:p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2C4200D-CBD2-4E56-8562-8AB0F18E4422}"/>
              </a:ext>
            </a:extLst>
          </p:cNvPr>
          <p:cNvSpPr/>
          <p:nvPr/>
        </p:nvSpPr>
        <p:spPr>
          <a:xfrm flipV="1">
            <a:off x="7231505" y="1120341"/>
            <a:ext cx="861460" cy="379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55E92E-FDBE-4C9F-ACD9-3A22DF175269}"/>
              </a:ext>
            </a:extLst>
          </p:cNvPr>
          <p:cNvSpPr/>
          <p:nvPr/>
        </p:nvSpPr>
        <p:spPr>
          <a:xfrm flipV="1">
            <a:off x="7489008" y="1606964"/>
            <a:ext cx="1034881" cy="295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67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967F7-3B97-4975-B0CB-4D031CFD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u="none" dirty="0">
                <a:latin typeface="+mj-lt"/>
              </a:rPr>
              <a:t>Reminder</a:t>
            </a:r>
            <a:endParaRPr lang="zh-TW" altLang="en-US" b="0" i="0" u="none" dirty="0">
              <a:latin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ED43D7-0F1E-40C0-97F4-FFC6716F1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47548"/>
            <a:ext cx="10972800" cy="1572829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If you change any of the cells, you need to run the cell you edited before training in order to apply the new settings. 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D6393A-F8AD-4F2D-A562-0BB6636A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9035-917A-44B7-A544-65036D6D367C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4E0A6E-39FF-4067-A297-12DAA8D385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3"/>
          <a:stretch/>
        </p:blipFill>
        <p:spPr>
          <a:xfrm>
            <a:off x="7863804" y="2231210"/>
            <a:ext cx="3298268" cy="422857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5C73367-5591-427B-8CD5-D36E7F6EF454}"/>
              </a:ext>
            </a:extLst>
          </p:cNvPr>
          <p:cNvSpPr txBox="1"/>
          <p:nvPr/>
        </p:nvSpPr>
        <p:spPr>
          <a:xfrm>
            <a:off x="609600" y="2595140"/>
            <a:ext cx="690988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If you edited layer.py and network.py, you should restart kernel (runtime)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8F373D-815C-47BE-904C-A8994B3F657A}"/>
              </a:ext>
            </a:extLst>
          </p:cNvPr>
          <p:cNvSpPr/>
          <p:nvPr/>
        </p:nvSpPr>
        <p:spPr>
          <a:xfrm flipV="1">
            <a:off x="7914665" y="4261546"/>
            <a:ext cx="3196546" cy="523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7BFC5E0-9810-43BB-8E1B-2B8C369A9891}"/>
              </a:ext>
            </a:extLst>
          </p:cNvPr>
          <p:cNvSpPr txBox="1"/>
          <p:nvPr/>
        </p:nvSpPr>
        <p:spPr>
          <a:xfrm>
            <a:off x="609600" y="4046309"/>
            <a:ext cx="6909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You can use Google Gemini to help you complete the code</a:t>
            </a:r>
            <a:endParaRPr lang="zh-TW" altLang="en-US" sz="2800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4BC7A6E-78A0-4F43-9AE1-1A0CE7BAF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543" y="5173838"/>
            <a:ext cx="3550291" cy="566210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7A77F358-F344-44F5-97FF-1408E5B78BF4}"/>
              </a:ext>
            </a:extLst>
          </p:cNvPr>
          <p:cNvSpPr/>
          <p:nvPr/>
        </p:nvSpPr>
        <p:spPr>
          <a:xfrm>
            <a:off x="3715657" y="5130012"/>
            <a:ext cx="1235177" cy="610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025013"/>
      </p:ext>
    </p:extLst>
  </p:cSld>
  <p:clrMapOvr>
    <a:masterClrMapping/>
  </p:clrMapOvr>
</p:sld>
</file>

<file path=ppt/theme/theme1.xml><?xml version="1.0" encoding="utf-8"?>
<a:theme xmlns:a="http://schemas.openxmlformats.org/drawingml/2006/main" name="VSP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PLAB" id="{F34EB94F-81E7-4ADA-BD89-2C43C2D8F270}" vid="{D28B7296-50B2-4F66-97FD-3F163D61EBE1}"/>
    </a:ext>
  </a:ext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VSPLAB</Template>
  <TotalTime>117103</TotalTime>
  <Words>407</Words>
  <Application>Microsoft Office PowerPoint</Application>
  <PresentationFormat>寬螢幕</PresentationFormat>
  <Paragraphs>49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Microsoft JhengHei UI</vt:lpstr>
      <vt:lpstr>Arial</vt:lpstr>
      <vt:lpstr>Calibri</vt:lpstr>
      <vt:lpstr>Calibri Light</vt:lpstr>
      <vt:lpstr>Noto Sans</vt:lpstr>
      <vt:lpstr>VSPLAB</vt:lpstr>
      <vt:lpstr>自訂設計</vt:lpstr>
      <vt:lpstr>1_自訂設計</vt:lpstr>
      <vt:lpstr>Google Colab Tutorial</vt:lpstr>
      <vt:lpstr>Open the desired notebook on Colab</vt:lpstr>
      <vt:lpstr>Open the desired notebook on Colab</vt:lpstr>
      <vt:lpstr>Move ipynb to the same directory as other data</vt:lpstr>
      <vt:lpstr>Connect to GPU resource</vt:lpstr>
      <vt:lpstr>Mount your google drive to notebook</vt:lpstr>
      <vt:lpstr>Go to the directory where the code and dataset is located</vt:lpstr>
      <vt:lpstr>Run your program</vt:lpstr>
      <vt:lpstr>Reminder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Pattern Modeling of Motor Imagery EEG</dc:title>
  <dc:creator>Awei</dc:creator>
  <cp:lastModifiedBy>lin</cp:lastModifiedBy>
  <cp:revision>1322</cp:revision>
  <cp:lastPrinted>2021-08-17T02:46:51Z</cp:lastPrinted>
  <dcterms:created xsi:type="dcterms:W3CDTF">2015-04-09T17:52:42Z</dcterms:created>
  <dcterms:modified xsi:type="dcterms:W3CDTF">2024-09-09T04:51:01Z</dcterms:modified>
</cp:coreProperties>
</file>