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BD617-F172-54DF-C0C0-F29651476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462F2A-C1E1-84DB-672F-6AC984059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55CAFF-9BDD-31AA-B017-FB1DDA45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4A73-446C-49FC-98A1-EAE6F1C9800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00BC9A-F4C2-A8F8-73B9-01DC9558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64F35F-AAA4-631C-B66A-87F0F377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ED2F-AD43-4C6C-B81E-038D19FBAF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60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15D0D-0F83-55AD-D5C1-402C4EA9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ED511-BEDF-7C3E-3979-25A3EF248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7B3F30-0A0C-B521-0AC4-4BC6BCFD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4A73-446C-49FC-98A1-EAE6F1C9800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050CC2-C53A-962C-145F-1EA572D2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463C12-76B5-715F-B6BE-7C76B7BE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ED2F-AD43-4C6C-B81E-038D19FBAF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10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C23BEEC-CBF5-2169-BDDE-F20B57A21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3A94DD-3909-C5A2-42BF-468BFE089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EA9A92-9FD6-8FFF-2DE5-D952D97A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4A73-446C-49FC-98A1-EAE6F1C9800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32D88F-DFE4-DB54-8DCC-4B1AA4F3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6B3B91-B12D-E3C4-C176-21DFB598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ED2F-AD43-4C6C-B81E-038D19FBAF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65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300909-4D9B-F21C-3E83-60468863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34A623-6FDA-19CF-ACD4-F3A5E534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98CA27-E0FC-72B0-8AE5-099AA811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4A73-446C-49FC-98A1-EAE6F1C9800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236C49-AA2F-A542-6722-90114059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092132-4E7B-3C15-9094-7D7D6FEA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ED2F-AD43-4C6C-B81E-038D19FBAF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47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CA651-ED2E-7A1B-C2FA-1767C2B0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EE0A69-BE14-92E7-FAD4-E5048F1E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F63BF0-153F-CC00-04F9-94C54FDF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4A73-446C-49FC-98A1-EAE6F1C9800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D07B09-A7F5-F561-8E7E-DC1E4109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772495-A64C-D6BF-A528-2B6C5FF0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ED2F-AD43-4C6C-B81E-038D19FBAF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93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8D550-E5ED-0CB4-3BF6-83377D3C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F65C62-C13A-C564-3B7C-41DA6492E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3D4056-321B-81C3-61F9-6FDD2874A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2DE19E-5C64-E4D5-1307-707715D6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4A73-446C-49FC-98A1-EAE6F1C9800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06F964-0501-2978-F7B4-2929CC71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253406-229B-492E-14E0-ABDBB07E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ED2F-AD43-4C6C-B81E-038D19FBAF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44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6C511-A009-82D0-8794-98030DAB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AA9414-24F2-2E8F-4D0F-D2A316CC6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5FD115-6F69-C8B8-1C94-AF4B891AA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ABCDA5-6C09-8C3C-623D-9B17D69D6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457CF7-62E4-B7E4-AC9E-8EEFE42EA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B74314-2566-BE18-2211-4B17FDBA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4A73-446C-49FC-98A1-EAE6F1C9800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E4BC6F3-1030-E76D-E395-9FA1DAE6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9D0E4D-C118-26A2-C79F-2F3B76FD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ED2F-AD43-4C6C-B81E-038D19FBAF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47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9BDAB-F458-6024-2267-C080E76F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A3164B9-D48E-353A-B7D8-91182E0F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4A73-446C-49FC-98A1-EAE6F1C9800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AB2924-B043-1C5B-5BA5-5BEFE658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1FCE7C-EDA5-EFC5-E6E2-DD4F4363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ED2F-AD43-4C6C-B81E-038D19FBAF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39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77041B-DC7C-B84B-150C-CF77D184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4A73-446C-49FC-98A1-EAE6F1C9800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48A338-BE3E-E53E-4C64-13A93BFA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597C79-2292-7C5B-BC34-E8BBC8FF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ED2F-AD43-4C6C-B81E-038D19FBAF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73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CE9D5-323A-94D4-A86F-CF40A12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26B1FC-4453-4531-53C0-C3798ABD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33D19C-A793-4401-DFA6-3D2674985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B610F7-D70F-AE59-FC01-BABCEB28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4A73-446C-49FC-98A1-EAE6F1C9800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88E577-5349-225C-3ABC-B1172047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68A4D2-438D-051C-17EE-6EE01560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ED2F-AD43-4C6C-B81E-038D19FBAF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85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060F9-4206-2F90-BEBC-D1CDF50A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51A9D87-D514-D3F0-38C0-9A696D9FD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695C-58ED-9F07-C703-63C7DD8AC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C1777C-9CB3-BD60-DB5A-2AA4DD1F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4A73-446C-49FC-98A1-EAE6F1C9800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6071CD-0A9F-6094-3001-CB14A80C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F45E3A-D711-54B2-B9FE-AC89B9EC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ED2F-AD43-4C6C-B81E-038D19FBAF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5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461BBC-D7E2-FC0C-3F5E-ADE6A0D4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AC459C-EDFB-CF5B-5740-D478D5AD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075BE0-0C6D-582C-9972-714BF5A3E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4A73-446C-49FC-98A1-EAE6F1C9800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6C6E57-2C29-AE44-FAF3-4AE2214DF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781BA6-0D7E-C561-FD41-15D148495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ED2F-AD43-4C6C-B81E-038D19FBAF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02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3DA32-169E-C0D2-D2A5-621DD9539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8234B3-0D23-D7D6-4AEA-32851EF85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6DE672-146C-B16D-AE21-FBB317F0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1" y="839756"/>
            <a:ext cx="10048974" cy="471556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D522B51-B708-AF07-8B67-2072DD2686B0}"/>
              </a:ext>
            </a:extLst>
          </p:cNvPr>
          <p:cNvSpPr txBox="1"/>
          <p:nvPr/>
        </p:nvSpPr>
        <p:spPr>
          <a:xfrm>
            <a:off x="3778898" y="2621903"/>
            <a:ext cx="52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Tn1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50EF003-EAE6-AFD1-1251-4E3F90FAC023}"/>
              </a:ext>
            </a:extLst>
          </p:cNvPr>
          <p:cNvSpPr txBox="1"/>
          <p:nvPr/>
        </p:nvSpPr>
        <p:spPr>
          <a:xfrm>
            <a:off x="3778898" y="3266770"/>
            <a:ext cx="5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Tn2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8EC321-1D24-D52C-AD99-C2F9DC11393B}"/>
              </a:ext>
            </a:extLst>
          </p:cNvPr>
          <p:cNvSpPr txBox="1"/>
          <p:nvPr/>
        </p:nvSpPr>
        <p:spPr>
          <a:xfrm>
            <a:off x="5204150" y="2593877"/>
            <a:ext cx="5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Tp1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FCFC94-AA97-6743-9D14-2421CD6BCA28}"/>
              </a:ext>
            </a:extLst>
          </p:cNvPr>
          <p:cNvSpPr txBox="1"/>
          <p:nvPr/>
        </p:nvSpPr>
        <p:spPr>
          <a:xfrm>
            <a:off x="5204150" y="3289393"/>
            <a:ext cx="5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Tp2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ECF6D67-31F6-97E8-0CE6-8D3A98E1D46C}"/>
              </a:ext>
            </a:extLst>
          </p:cNvPr>
          <p:cNvSpPr txBox="1"/>
          <p:nvPr/>
        </p:nvSpPr>
        <p:spPr>
          <a:xfrm>
            <a:off x="3044890" y="185057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c1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E1DC0A-8459-F0DD-F751-36594D408D5D}"/>
              </a:ext>
            </a:extLst>
          </p:cNvPr>
          <p:cNvSpPr txBox="1"/>
          <p:nvPr/>
        </p:nvSpPr>
        <p:spPr>
          <a:xfrm>
            <a:off x="3074649" y="318666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c2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519EA74-705A-FFED-B577-D5F840B20FB9}"/>
              </a:ext>
            </a:extLst>
          </p:cNvPr>
          <p:cNvCxnSpPr>
            <a:cxnSpLocks/>
          </p:cNvCxnSpPr>
          <p:nvPr/>
        </p:nvCxnSpPr>
        <p:spPr>
          <a:xfrm>
            <a:off x="6783355" y="2244005"/>
            <a:ext cx="0" cy="18987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A1DCFE6-8565-0EC5-33E9-A6083FDBA576}"/>
              </a:ext>
            </a:extLst>
          </p:cNvPr>
          <p:cNvSpPr txBox="1"/>
          <p:nvPr/>
        </p:nvSpPr>
        <p:spPr>
          <a:xfrm>
            <a:off x="1028931" y="1917232"/>
            <a:ext cx="58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Vref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10C8A43-54AC-DB54-D392-6CA085F51C98}"/>
              </a:ext>
            </a:extLst>
          </p:cNvPr>
          <p:cNvSpPr txBox="1"/>
          <p:nvPr/>
        </p:nvSpPr>
        <p:spPr>
          <a:xfrm>
            <a:off x="1095274" y="3258605"/>
            <a:ext cx="58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Vref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C9E344-0A6D-AEC0-567D-C718F2066178}"/>
              </a:ext>
            </a:extLst>
          </p:cNvPr>
          <p:cNvSpPr txBox="1"/>
          <p:nvPr/>
        </p:nvSpPr>
        <p:spPr>
          <a:xfrm>
            <a:off x="5715265" y="3104727"/>
            <a:ext cx="820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Vref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2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3DA32-169E-C0D2-D2A5-621DD9539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8234B3-0D23-D7D6-4AEA-32851EF85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6DE672-146C-B16D-AE21-FBB317F0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1" y="839756"/>
            <a:ext cx="10048974" cy="471556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D522B51-B708-AF07-8B67-2072DD2686B0}"/>
              </a:ext>
            </a:extLst>
          </p:cNvPr>
          <p:cNvSpPr txBox="1"/>
          <p:nvPr/>
        </p:nvSpPr>
        <p:spPr>
          <a:xfrm>
            <a:off x="3778898" y="2621903"/>
            <a:ext cx="52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Tn1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50EF003-EAE6-AFD1-1251-4E3F90FAC023}"/>
              </a:ext>
            </a:extLst>
          </p:cNvPr>
          <p:cNvSpPr txBox="1"/>
          <p:nvPr/>
        </p:nvSpPr>
        <p:spPr>
          <a:xfrm>
            <a:off x="3778898" y="3266770"/>
            <a:ext cx="5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Tn2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8EC321-1D24-D52C-AD99-C2F9DC11393B}"/>
              </a:ext>
            </a:extLst>
          </p:cNvPr>
          <p:cNvSpPr txBox="1"/>
          <p:nvPr/>
        </p:nvSpPr>
        <p:spPr>
          <a:xfrm>
            <a:off x="5204150" y="2593877"/>
            <a:ext cx="5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Tp1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FCFC94-AA97-6743-9D14-2421CD6BCA28}"/>
              </a:ext>
            </a:extLst>
          </p:cNvPr>
          <p:cNvSpPr txBox="1"/>
          <p:nvPr/>
        </p:nvSpPr>
        <p:spPr>
          <a:xfrm>
            <a:off x="5204150" y="3289393"/>
            <a:ext cx="5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Tp2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ECF6D67-31F6-97E8-0CE6-8D3A98E1D46C}"/>
              </a:ext>
            </a:extLst>
          </p:cNvPr>
          <p:cNvSpPr txBox="1"/>
          <p:nvPr/>
        </p:nvSpPr>
        <p:spPr>
          <a:xfrm>
            <a:off x="3044890" y="185057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c1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E1DC0A-8459-F0DD-F751-36594D408D5D}"/>
              </a:ext>
            </a:extLst>
          </p:cNvPr>
          <p:cNvSpPr txBox="1"/>
          <p:nvPr/>
        </p:nvSpPr>
        <p:spPr>
          <a:xfrm>
            <a:off x="3074649" y="318666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c2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519EA74-705A-FFED-B577-D5F840B20FB9}"/>
              </a:ext>
            </a:extLst>
          </p:cNvPr>
          <p:cNvCxnSpPr>
            <a:cxnSpLocks/>
          </p:cNvCxnSpPr>
          <p:nvPr/>
        </p:nvCxnSpPr>
        <p:spPr>
          <a:xfrm>
            <a:off x="2845837" y="1759938"/>
            <a:ext cx="0" cy="30639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9FB9AB39-1717-A75A-4A3A-60DEF4EB8D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81943" y="1520889"/>
            <a:ext cx="761882" cy="435455"/>
          </a:xfrm>
          <a:prstGeom prst="bentConnector3">
            <a:avLst>
              <a:gd name="adj1" fmla="val 101437"/>
            </a:avLst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CDA8C05-9BEA-3D6C-852A-6B96A89A5FB6}"/>
              </a:ext>
            </a:extLst>
          </p:cNvPr>
          <p:cNvSpPr txBox="1"/>
          <p:nvPr/>
        </p:nvSpPr>
        <p:spPr>
          <a:xfrm>
            <a:off x="1028931" y="1917232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Vref</a:t>
            </a:r>
            <a:r>
              <a:rPr lang="en-US" altLang="zh-TW" b="1" dirty="0">
                <a:solidFill>
                  <a:srgbClr val="FF0000"/>
                </a:solidFill>
              </a:rPr>
              <a:t>+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433CE2-FDC8-08D6-63CD-94202A79E866}"/>
              </a:ext>
            </a:extLst>
          </p:cNvPr>
          <p:cNvSpPr txBox="1"/>
          <p:nvPr/>
        </p:nvSpPr>
        <p:spPr>
          <a:xfrm>
            <a:off x="1028931" y="3266770"/>
            <a:ext cx="58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Vref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34804F-DB27-828F-CAAF-21707943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81" y="1443751"/>
            <a:ext cx="396274" cy="49381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7B35A97-A557-DBCB-099A-2A51F81E7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972" y="3082854"/>
            <a:ext cx="87180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3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3DA32-169E-C0D2-D2A5-621DD9539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8234B3-0D23-D7D6-4AEA-32851EF85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6DE672-146C-B16D-AE21-FBB317F0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1" y="839756"/>
            <a:ext cx="10048974" cy="471556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D522B51-B708-AF07-8B67-2072DD2686B0}"/>
              </a:ext>
            </a:extLst>
          </p:cNvPr>
          <p:cNvSpPr txBox="1"/>
          <p:nvPr/>
        </p:nvSpPr>
        <p:spPr>
          <a:xfrm>
            <a:off x="3778898" y="2621903"/>
            <a:ext cx="52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Tn1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50EF003-EAE6-AFD1-1251-4E3F90FAC023}"/>
              </a:ext>
            </a:extLst>
          </p:cNvPr>
          <p:cNvSpPr txBox="1"/>
          <p:nvPr/>
        </p:nvSpPr>
        <p:spPr>
          <a:xfrm>
            <a:off x="3778898" y="3266770"/>
            <a:ext cx="5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Tn2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8EC321-1D24-D52C-AD99-C2F9DC11393B}"/>
              </a:ext>
            </a:extLst>
          </p:cNvPr>
          <p:cNvSpPr txBox="1"/>
          <p:nvPr/>
        </p:nvSpPr>
        <p:spPr>
          <a:xfrm>
            <a:off x="5204150" y="2593877"/>
            <a:ext cx="5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Tp1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FCFC94-AA97-6743-9D14-2421CD6BCA28}"/>
              </a:ext>
            </a:extLst>
          </p:cNvPr>
          <p:cNvSpPr txBox="1"/>
          <p:nvPr/>
        </p:nvSpPr>
        <p:spPr>
          <a:xfrm>
            <a:off x="5204150" y="3289393"/>
            <a:ext cx="5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Tp2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ECF6D67-31F6-97E8-0CE6-8D3A98E1D46C}"/>
              </a:ext>
            </a:extLst>
          </p:cNvPr>
          <p:cNvSpPr txBox="1"/>
          <p:nvPr/>
        </p:nvSpPr>
        <p:spPr>
          <a:xfrm>
            <a:off x="3044890" y="185057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c1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E1DC0A-8459-F0DD-F751-36594D408D5D}"/>
              </a:ext>
            </a:extLst>
          </p:cNvPr>
          <p:cNvSpPr txBox="1"/>
          <p:nvPr/>
        </p:nvSpPr>
        <p:spPr>
          <a:xfrm>
            <a:off x="3074649" y="318666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c2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519EA74-705A-FFED-B577-D5F840B20FB9}"/>
              </a:ext>
            </a:extLst>
          </p:cNvPr>
          <p:cNvCxnSpPr>
            <a:cxnSpLocks/>
          </p:cNvCxnSpPr>
          <p:nvPr/>
        </p:nvCxnSpPr>
        <p:spPr>
          <a:xfrm>
            <a:off x="2845837" y="1759938"/>
            <a:ext cx="0" cy="30639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CF34804F-DB27-828F-CAAF-21707943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393" y="1307778"/>
            <a:ext cx="396274" cy="49381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7B35A97-A557-DBCB-099A-2A51F81E7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972" y="3082854"/>
            <a:ext cx="871804" cy="493819"/>
          </a:xfrm>
          <a:prstGeom prst="rect">
            <a:avLst/>
          </a:prstGeom>
        </p:spPr>
      </p:pic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76B7755-7B5A-2FB1-B251-E6FADB050338}"/>
              </a:ext>
            </a:extLst>
          </p:cNvPr>
          <p:cNvCxnSpPr>
            <a:cxnSpLocks/>
          </p:cNvCxnSpPr>
          <p:nvPr/>
        </p:nvCxnSpPr>
        <p:spPr>
          <a:xfrm flipV="1">
            <a:off x="4926564" y="2463282"/>
            <a:ext cx="0" cy="965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BC97DFA-3632-1A24-520F-EBE2D38195BE}"/>
              </a:ext>
            </a:extLst>
          </p:cNvPr>
          <p:cNvCxnSpPr>
            <a:cxnSpLocks/>
          </p:cNvCxnSpPr>
          <p:nvPr/>
        </p:nvCxnSpPr>
        <p:spPr>
          <a:xfrm flipV="1">
            <a:off x="4497355" y="2827176"/>
            <a:ext cx="0" cy="9828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9AEB08F-7165-4D0C-FCFD-6093228375C5}"/>
              </a:ext>
            </a:extLst>
          </p:cNvPr>
          <p:cNvSpPr txBox="1"/>
          <p:nvPr/>
        </p:nvSpPr>
        <p:spPr>
          <a:xfrm>
            <a:off x="1028931" y="1893322"/>
            <a:ext cx="94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Vref</a:t>
            </a:r>
            <a:r>
              <a:rPr lang="en-US" altLang="zh-TW" b="1" dirty="0">
                <a:solidFill>
                  <a:srgbClr val="FF0000"/>
                </a:solidFill>
              </a:rPr>
              <a:t>++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CAE0BD5-21CC-01B2-33B6-A53CC92D1062}"/>
              </a:ext>
            </a:extLst>
          </p:cNvPr>
          <p:cNvSpPr txBox="1"/>
          <p:nvPr/>
        </p:nvSpPr>
        <p:spPr>
          <a:xfrm>
            <a:off x="1065397" y="3244334"/>
            <a:ext cx="94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Vref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56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3DA32-169E-C0D2-D2A5-621DD9539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8234B3-0D23-D7D6-4AEA-32851EF85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6DE672-146C-B16D-AE21-FBB317F0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1" y="839756"/>
            <a:ext cx="10048974" cy="471556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D522B51-B708-AF07-8B67-2072DD2686B0}"/>
              </a:ext>
            </a:extLst>
          </p:cNvPr>
          <p:cNvSpPr txBox="1"/>
          <p:nvPr/>
        </p:nvSpPr>
        <p:spPr>
          <a:xfrm>
            <a:off x="3778898" y="2621903"/>
            <a:ext cx="52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Tn1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50EF003-EAE6-AFD1-1251-4E3F90FAC023}"/>
              </a:ext>
            </a:extLst>
          </p:cNvPr>
          <p:cNvSpPr txBox="1"/>
          <p:nvPr/>
        </p:nvSpPr>
        <p:spPr>
          <a:xfrm>
            <a:off x="3778898" y="3266770"/>
            <a:ext cx="5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Tn2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8EC321-1D24-D52C-AD99-C2F9DC11393B}"/>
              </a:ext>
            </a:extLst>
          </p:cNvPr>
          <p:cNvSpPr txBox="1"/>
          <p:nvPr/>
        </p:nvSpPr>
        <p:spPr>
          <a:xfrm>
            <a:off x="5204150" y="2593877"/>
            <a:ext cx="5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Tp1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FCFC94-AA97-6743-9D14-2421CD6BCA28}"/>
              </a:ext>
            </a:extLst>
          </p:cNvPr>
          <p:cNvSpPr txBox="1"/>
          <p:nvPr/>
        </p:nvSpPr>
        <p:spPr>
          <a:xfrm>
            <a:off x="5204150" y="3289393"/>
            <a:ext cx="5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Tp2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ECF6D67-31F6-97E8-0CE6-8D3A98E1D46C}"/>
              </a:ext>
            </a:extLst>
          </p:cNvPr>
          <p:cNvSpPr txBox="1"/>
          <p:nvPr/>
        </p:nvSpPr>
        <p:spPr>
          <a:xfrm>
            <a:off x="3044890" y="185057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c1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E1DC0A-8459-F0DD-F751-36594D408D5D}"/>
              </a:ext>
            </a:extLst>
          </p:cNvPr>
          <p:cNvSpPr txBox="1"/>
          <p:nvPr/>
        </p:nvSpPr>
        <p:spPr>
          <a:xfrm>
            <a:off x="3074649" y="318666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c2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519EA74-705A-FFED-B577-D5F840B20FB9}"/>
              </a:ext>
            </a:extLst>
          </p:cNvPr>
          <p:cNvCxnSpPr>
            <a:cxnSpLocks/>
          </p:cNvCxnSpPr>
          <p:nvPr/>
        </p:nvCxnSpPr>
        <p:spPr>
          <a:xfrm>
            <a:off x="2845837" y="1759938"/>
            <a:ext cx="0" cy="30639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9FB9AB39-1717-A75A-4A3A-60DEF4EB8D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9460" y="1621196"/>
            <a:ext cx="706574" cy="598923"/>
          </a:xfrm>
          <a:prstGeom prst="bentConnector3">
            <a:avLst>
              <a:gd name="adj1" fmla="val 97540"/>
            </a:avLst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CDA8C05-9BEA-3D6C-852A-6B96A89A5FB6}"/>
              </a:ext>
            </a:extLst>
          </p:cNvPr>
          <p:cNvSpPr txBox="1"/>
          <p:nvPr/>
        </p:nvSpPr>
        <p:spPr>
          <a:xfrm>
            <a:off x="1028931" y="19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433CE2-FDC8-08D6-63CD-94202A79E866}"/>
              </a:ext>
            </a:extLst>
          </p:cNvPr>
          <p:cNvSpPr txBox="1"/>
          <p:nvPr/>
        </p:nvSpPr>
        <p:spPr>
          <a:xfrm>
            <a:off x="1028931" y="326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34804F-DB27-828F-CAAF-21707943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393" y="1307778"/>
            <a:ext cx="396274" cy="49381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7B35A97-A557-DBCB-099A-2A51F81E7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972" y="3082854"/>
            <a:ext cx="871804" cy="493819"/>
          </a:xfrm>
          <a:prstGeom prst="rect">
            <a:avLst/>
          </a:prstGeom>
        </p:spPr>
      </p:pic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76B7755-7B5A-2FB1-B251-E6FADB050338}"/>
              </a:ext>
            </a:extLst>
          </p:cNvPr>
          <p:cNvCxnSpPr>
            <a:cxnSpLocks/>
          </p:cNvCxnSpPr>
          <p:nvPr/>
        </p:nvCxnSpPr>
        <p:spPr>
          <a:xfrm flipH="1">
            <a:off x="1903445" y="2463282"/>
            <a:ext cx="81549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BC97DFA-3632-1A24-520F-EBE2D38195BE}"/>
              </a:ext>
            </a:extLst>
          </p:cNvPr>
          <p:cNvCxnSpPr>
            <a:cxnSpLocks/>
          </p:cNvCxnSpPr>
          <p:nvPr/>
        </p:nvCxnSpPr>
        <p:spPr>
          <a:xfrm flipH="1">
            <a:off x="1994419" y="3810001"/>
            <a:ext cx="81549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3DA32-169E-C0D2-D2A5-621DD9539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8234B3-0D23-D7D6-4AEA-32851EF85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6DE672-146C-B16D-AE21-FBB317F0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1" y="839756"/>
            <a:ext cx="10048974" cy="471556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D522B51-B708-AF07-8B67-2072DD2686B0}"/>
              </a:ext>
            </a:extLst>
          </p:cNvPr>
          <p:cNvSpPr txBox="1"/>
          <p:nvPr/>
        </p:nvSpPr>
        <p:spPr>
          <a:xfrm>
            <a:off x="3778898" y="2621903"/>
            <a:ext cx="52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Tn1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50EF003-EAE6-AFD1-1251-4E3F90FAC023}"/>
              </a:ext>
            </a:extLst>
          </p:cNvPr>
          <p:cNvSpPr txBox="1"/>
          <p:nvPr/>
        </p:nvSpPr>
        <p:spPr>
          <a:xfrm>
            <a:off x="3778898" y="3266770"/>
            <a:ext cx="5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Tn2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8EC321-1D24-D52C-AD99-C2F9DC11393B}"/>
              </a:ext>
            </a:extLst>
          </p:cNvPr>
          <p:cNvSpPr txBox="1"/>
          <p:nvPr/>
        </p:nvSpPr>
        <p:spPr>
          <a:xfrm>
            <a:off x="5204150" y="2593877"/>
            <a:ext cx="5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Tp1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FCFC94-AA97-6743-9D14-2421CD6BCA28}"/>
              </a:ext>
            </a:extLst>
          </p:cNvPr>
          <p:cNvSpPr txBox="1"/>
          <p:nvPr/>
        </p:nvSpPr>
        <p:spPr>
          <a:xfrm>
            <a:off x="5204150" y="3289393"/>
            <a:ext cx="5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Tp2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ECF6D67-31F6-97E8-0CE6-8D3A98E1D46C}"/>
              </a:ext>
            </a:extLst>
          </p:cNvPr>
          <p:cNvSpPr txBox="1"/>
          <p:nvPr/>
        </p:nvSpPr>
        <p:spPr>
          <a:xfrm>
            <a:off x="3044890" y="185057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c1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E1DC0A-8459-F0DD-F751-36594D408D5D}"/>
              </a:ext>
            </a:extLst>
          </p:cNvPr>
          <p:cNvSpPr txBox="1"/>
          <p:nvPr/>
        </p:nvSpPr>
        <p:spPr>
          <a:xfrm>
            <a:off x="3074649" y="318666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c2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519EA74-705A-FFED-B577-D5F840B20FB9}"/>
              </a:ext>
            </a:extLst>
          </p:cNvPr>
          <p:cNvCxnSpPr>
            <a:cxnSpLocks/>
          </p:cNvCxnSpPr>
          <p:nvPr/>
        </p:nvCxnSpPr>
        <p:spPr>
          <a:xfrm>
            <a:off x="2845837" y="1759938"/>
            <a:ext cx="0" cy="30639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CDA8C05-9BEA-3D6C-852A-6B96A89A5FB6}"/>
              </a:ext>
            </a:extLst>
          </p:cNvPr>
          <p:cNvSpPr txBox="1"/>
          <p:nvPr/>
        </p:nvSpPr>
        <p:spPr>
          <a:xfrm>
            <a:off x="1028931" y="19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433CE2-FDC8-08D6-63CD-94202A79E866}"/>
              </a:ext>
            </a:extLst>
          </p:cNvPr>
          <p:cNvSpPr txBox="1"/>
          <p:nvPr/>
        </p:nvSpPr>
        <p:spPr>
          <a:xfrm>
            <a:off x="1028931" y="326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34804F-DB27-828F-CAAF-21707943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338" y="1462360"/>
            <a:ext cx="396274" cy="49381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7B35A97-A557-DBCB-099A-2A51F81E7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972" y="3082854"/>
            <a:ext cx="871804" cy="493819"/>
          </a:xfrm>
          <a:prstGeom prst="rect">
            <a:avLst/>
          </a:prstGeom>
        </p:spPr>
      </p:pic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76B7755-7B5A-2FB1-B251-E6FADB050338}"/>
              </a:ext>
            </a:extLst>
          </p:cNvPr>
          <p:cNvCxnSpPr>
            <a:cxnSpLocks/>
          </p:cNvCxnSpPr>
          <p:nvPr/>
        </p:nvCxnSpPr>
        <p:spPr>
          <a:xfrm flipH="1">
            <a:off x="1903445" y="2463282"/>
            <a:ext cx="81549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BC97DFA-3632-1A24-520F-EBE2D38195BE}"/>
              </a:ext>
            </a:extLst>
          </p:cNvPr>
          <p:cNvCxnSpPr>
            <a:cxnSpLocks/>
          </p:cNvCxnSpPr>
          <p:nvPr/>
        </p:nvCxnSpPr>
        <p:spPr>
          <a:xfrm flipH="1">
            <a:off x="1994419" y="3810001"/>
            <a:ext cx="81549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5F4809E-B1FF-25D8-36B4-BEED4F6FD41B}"/>
              </a:ext>
            </a:extLst>
          </p:cNvPr>
          <p:cNvCxnSpPr>
            <a:cxnSpLocks/>
          </p:cNvCxnSpPr>
          <p:nvPr/>
        </p:nvCxnSpPr>
        <p:spPr>
          <a:xfrm flipV="1">
            <a:off x="7968343" y="1642188"/>
            <a:ext cx="0" cy="25099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7C3B136-61CD-C04E-68DE-412FA16E7BA7}"/>
              </a:ext>
            </a:extLst>
          </p:cNvPr>
          <p:cNvCxnSpPr>
            <a:cxnSpLocks/>
          </p:cNvCxnSpPr>
          <p:nvPr/>
        </p:nvCxnSpPr>
        <p:spPr>
          <a:xfrm flipV="1">
            <a:off x="8363339" y="1649050"/>
            <a:ext cx="0" cy="25099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07302EE-C9F8-95C4-90B0-C4B63F8A0E36}"/>
              </a:ext>
            </a:extLst>
          </p:cNvPr>
          <p:cNvSpPr txBox="1"/>
          <p:nvPr/>
        </p:nvSpPr>
        <p:spPr>
          <a:xfrm>
            <a:off x="9756714" y="1370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F932346-9182-4F33-850A-D21D531D6C28}"/>
              </a:ext>
            </a:extLst>
          </p:cNvPr>
          <p:cNvSpPr txBox="1"/>
          <p:nvPr/>
        </p:nvSpPr>
        <p:spPr>
          <a:xfrm>
            <a:off x="9873348" y="2671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47</Words>
  <Application>Microsoft Office PowerPoint</Application>
  <PresentationFormat>寬螢幕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緯亭 陳</dc:creator>
  <cp:lastModifiedBy>wendy4741@gmail.com</cp:lastModifiedBy>
  <cp:revision>13</cp:revision>
  <dcterms:created xsi:type="dcterms:W3CDTF">2023-11-29T15:18:38Z</dcterms:created>
  <dcterms:modified xsi:type="dcterms:W3CDTF">2023-11-30T14:18:10Z</dcterms:modified>
</cp:coreProperties>
</file>