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C3AC83-50EF-73B8-102B-6830F5B72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135D5AC-D076-E5C6-890B-E5BD99219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CB3A040-019B-FF92-E715-C48B9282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371-DD35-4B15-84A0-67614F196751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3D88BB-9CB3-4D54-8564-E6C82DD5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B37FD2-A108-096B-C63B-734CD093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B55E-57C5-478F-8658-8793EB2DA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7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C3623E-68B5-7AB4-0F08-4FEA0D2F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A4D31B-49AF-793B-30BD-BECDF1EA0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32920D-4D79-103F-9785-050B0104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371-DD35-4B15-84A0-67614F196751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0D32CF-8A45-237A-7442-B1DDCE57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DCDD97-2506-4162-4E5F-9E537087E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B55E-57C5-478F-8658-8793EB2DA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983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F2FA944-40AA-23AA-F8FD-B72A59F58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46B3D22-B8EE-8036-9053-DE8BF887D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12E265-E742-F9A8-EEB1-05B0DCB76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371-DD35-4B15-84A0-67614F196751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EB0E27-304F-FD6B-29AD-57028150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448F19-0285-D572-9A93-0C145C57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B55E-57C5-478F-8658-8793EB2DA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158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4DE10-5D19-694A-E6E9-78FFF9C6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B6E13F-E7B0-5D53-2C29-C147E5A7F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9124DE-1EDD-1783-D31B-E352049C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371-DD35-4B15-84A0-67614F196751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AB3AFE-CE49-DA4D-82D1-42FB0B0A8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2DE56C-9B24-B54B-19AC-3D2AE505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B55E-57C5-478F-8658-8793EB2DA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180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0613B-A95F-FAC4-653A-080030FCB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CD3889-EAB6-635A-C825-CC25A5F2B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7CD084-8233-24A3-A808-FA84A9FA3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371-DD35-4B15-84A0-67614F196751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3D6EC1-EB36-2868-51FC-5051791F7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1D8B01-71D5-1929-0A11-92768FCBB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B55E-57C5-478F-8658-8793EB2DA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36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980190-07AB-77A9-5CF1-CEECA1FA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15644-7233-F380-53A5-A2EC127F7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90754D-7A5E-85EC-04F5-E6922D51A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D82D8-F7B1-F55A-80D0-C782F839C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371-DD35-4B15-84A0-67614F196751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4E5085-7683-769D-FDF1-B14C6DF1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4C6205-565E-B59C-D633-82280ACF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B55E-57C5-478F-8658-8793EB2DA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0762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6BF41F-3984-104A-1CE9-250DFCB6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0541BF-4FF6-BB77-4E7F-D6CFC3D8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ECEDF0-E9C5-2706-0F1D-BC52586A8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599890E-F563-639E-5574-D251EED9FA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5C0E62-A0EF-9936-1BEF-F8C7E154C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36A75E9-5348-85D2-926C-2CFF9D6D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371-DD35-4B15-84A0-67614F196751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DFA817-7B59-1131-E738-8DB5F0F3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21230B-8CB9-F11C-0898-048846EA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B55E-57C5-478F-8658-8793EB2DA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951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F2F051-DD52-5C15-B096-09DEF571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CEE185-D8B3-DA8F-12FE-81C3AC37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371-DD35-4B15-84A0-67614F196751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EEC8FA9-E44C-23C8-FC89-B893D906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7CF887-8617-580F-D7D9-3DC8530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B55E-57C5-478F-8658-8793EB2DA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099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095B365-79A7-261F-2D86-592E9CCA9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371-DD35-4B15-84A0-67614F196751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323E3F2-622B-3887-3A1E-A46E111C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7A9144-1D53-C0DF-07F4-AA24AA7F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B55E-57C5-478F-8658-8793EB2DA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297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E1D722-CE55-6158-CE65-1E0A9526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891BA7-9B27-6F8D-7A4D-7D5B2F5BD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7C88DA-DB92-0AD0-D25D-FD60D3B65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9399FC0-60AD-5C00-A34F-7EF053E3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371-DD35-4B15-84A0-67614F196751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D3AA00-A994-BE5E-1BD6-E1F243F5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6D7486-4510-E3DA-03DE-39F524F48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B55E-57C5-478F-8658-8793EB2DA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278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2A427-0DEB-976B-F0F6-32255A57E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653680-00BE-90F2-F2B2-F5DEBA9595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2A830D-7EDC-0B01-E61D-15C9A5854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4A0537A-95F9-8FA5-7B53-BECC3045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2371-DD35-4B15-84A0-67614F196751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529AB2-524F-DE42-8AD8-D7BF605F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EB5B93-91F3-EAD8-1D5D-F6A14C4A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B55E-57C5-478F-8658-8793EB2DA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47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9EC130E-366C-7B7C-F9C2-FC20774ED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0315EA-69D9-6C2A-AE4A-3BC7F3EE8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06E48A-8FD6-0295-ED5B-09C65BEF9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2371-DD35-4B15-84A0-67614F196751}" type="datetimeFigureOut">
              <a:rPr lang="zh-TW" altLang="en-US" smtClean="0"/>
              <a:t>2023/11/30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05C516-924E-7A7E-6BC3-D194802F9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747D50B-A160-152E-2FD0-3AA3DDF81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EB55E-57C5-478F-8658-8793EB2DAE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73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CBB3331-5DB3-76E8-6EC9-8829CFE3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026" y="-5087"/>
            <a:ext cx="5944656" cy="6858000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C431196-3FF5-3341-EB7A-BA830A7AFF83}"/>
              </a:ext>
            </a:extLst>
          </p:cNvPr>
          <p:cNvCxnSpPr/>
          <p:nvPr/>
        </p:nvCxnSpPr>
        <p:spPr>
          <a:xfrm>
            <a:off x="4982547" y="354563"/>
            <a:ext cx="5598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27C2C92-2949-BA3C-4C05-86BED2531B45}"/>
              </a:ext>
            </a:extLst>
          </p:cNvPr>
          <p:cNvCxnSpPr>
            <a:cxnSpLocks/>
          </p:cNvCxnSpPr>
          <p:nvPr/>
        </p:nvCxnSpPr>
        <p:spPr>
          <a:xfrm>
            <a:off x="5542384" y="354563"/>
            <a:ext cx="14182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2FA3280-46F1-B66C-2FF6-ED70B3C79CBB}"/>
              </a:ext>
            </a:extLst>
          </p:cNvPr>
          <p:cNvCxnSpPr>
            <a:cxnSpLocks/>
          </p:cNvCxnSpPr>
          <p:nvPr/>
        </p:nvCxnSpPr>
        <p:spPr>
          <a:xfrm>
            <a:off x="6960637" y="354563"/>
            <a:ext cx="4945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058B07E-AD1B-CD7D-7B4B-8B3552C38E53}"/>
              </a:ext>
            </a:extLst>
          </p:cNvPr>
          <p:cNvCxnSpPr>
            <a:cxnSpLocks/>
          </p:cNvCxnSpPr>
          <p:nvPr/>
        </p:nvCxnSpPr>
        <p:spPr>
          <a:xfrm>
            <a:off x="7455159" y="354563"/>
            <a:ext cx="13436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5F81F57-DC3B-A2C3-0DC3-F81DD370095C}"/>
              </a:ext>
            </a:extLst>
          </p:cNvPr>
          <p:cNvSpPr txBox="1"/>
          <p:nvPr/>
        </p:nvSpPr>
        <p:spPr>
          <a:xfrm>
            <a:off x="6740471" y="0"/>
            <a:ext cx="8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Write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83E192F-BF0A-CCDD-56B8-BD21EF6418D6}"/>
              </a:ext>
            </a:extLst>
          </p:cNvPr>
          <p:cNvSpPr txBox="1"/>
          <p:nvPr/>
        </p:nvSpPr>
        <p:spPr>
          <a:xfrm>
            <a:off x="4867032" y="0"/>
            <a:ext cx="8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Write1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79F9E65-2B60-9646-3109-0C0DD2D7EE8F}"/>
              </a:ext>
            </a:extLst>
          </p:cNvPr>
          <p:cNvSpPr txBox="1"/>
          <p:nvPr/>
        </p:nvSpPr>
        <p:spPr>
          <a:xfrm>
            <a:off x="7770417" y="0"/>
            <a:ext cx="8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Read0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EBB68D-29BE-80E0-F714-C5C67CFB98F1}"/>
              </a:ext>
            </a:extLst>
          </p:cNvPr>
          <p:cNvSpPr txBox="1"/>
          <p:nvPr/>
        </p:nvSpPr>
        <p:spPr>
          <a:xfrm>
            <a:off x="5869858" y="5087"/>
            <a:ext cx="8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Read1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E90CE0-7979-3DBD-D427-E09D89EC49DC}"/>
              </a:ext>
            </a:extLst>
          </p:cNvPr>
          <p:cNvCxnSpPr>
            <a:cxnSpLocks/>
          </p:cNvCxnSpPr>
          <p:nvPr/>
        </p:nvCxnSpPr>
        <p:spPr>
          <a:xfrm>
            <a:off x="6127005" y="634481"/>
            <a:ext cx="31111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E82C775-DBDE-B098-9515-183412E0070A}"/>
              </a:ext>
            </a:extLst>
          </p:cNvPr>
          <p:cNvCxnSpPr>
            <a:cxnSpLocks/>
          </p:cNvCxnSpPr>
          <p:nvPr/>
        </p:nvCxnSpPr>
        <p:spPr>
          <a:xfrm>
            <a:off x="6438122" y="634481"/>
            <a:ext cx="31111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FFB740B-EAD6-75AF-85E0-E452896C71D7}"/>
              </a:ext>
            </a:extLst>
          </p:cNvPr>
          <p:cNvCxnSpPr>
            <a:cxnSpLocks/>
          </p:cNvCxnSpPr>
          <p:nvPr/>
        </p:nvCxnSpPr>
        <p:spPr>
          <a:xfrm>
            <a:off x="6734634" y="634481"/>
            <a:ext cx="22600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AE4FA4-8483-B252-01DC-4F4AFC56159A}"/>
              </a:ext>
            </a:extLst>
          </p:cNvPr>
          <p:cNvCxnSpPr>
            <a:cxnSpLocks/>
          </p:cNvCxnSpPr>
          <p:nvPr/>
        </p:nvCxnSpPr>
        <p:spPr>
          <a:xfrm>
            <a:off x="7529804" y="609599"/>
            <a:ext cx="24061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207BABC-C8C7-3CCA-8975-AD2D0CCC4DF5}"/>
              </a:ext>
            </a:extLst>
          </p:cNvPr>
          <p:cNvCxnSpPr>
            <a:cxnSpLocks/>
          </p:cNvCxnSpPr>
          <p:nvPr/>
        </p:nvCxnSpPr>
        <p:spPr>
          <a:xfrm>
            <a:off x="7770417" y="609599"/>
            <a:ext cx="64579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FA0AC1E-1449-483D-5B54-FEC7013E8975}"/>
              </a:ext>
            </a:extLst>
          </p:cNvPr>
          <p:cNvCxnSpPr>
            <a:cxnSpLocks/>
          </p:cNvCxnSpPr>
          <p:nvPr/>
        </p:nvCxnSpPr>
        <p:spPr>
          <a:xfrm>
            <a:off x="8409190" y="603378"/>
            <a:ext cx="38957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61D059D-3F65-550F-1A59-84C07229DB4C}"/>
              </a:ext>
            </a:extLst>
          </p:cNvPr>
          <p:cNvSpPr txBox="1"/>
          <p:nvPr/>
        </p:nvSpPr>
        <p:spPr>
          <a:xfrm>
            <a:off x="6170639" y="3829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2237E90-1ECC-199D-437D-4A20DCF8A8E0}"/>
              </a:ext>
            </a:extLst>
          </p:cNvPr>
          <p:cNvSpPr txBox="1"/>
          <p:nvPr/>
        </p:nvSpPr>
        <p:spPr>
          <a:xfrm>
            <a:off x="6393781" y="38273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2, 3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0E15A67-7965-C89D-75AC-AE512BA253B7}"/>
              </a:ext>
            </a:extLst>
          </p:cNvPr>
          <p:cNvSpPr txBox="1"/>
          <p:nvPr/>
        </p:nvSpPr>
        <p:spPr>
          <a:xfrm>
            <a:off x="6717521" y="3861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4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6703385-AC85-6081-FA18-D823495D56A5}"/>
              </a:ext>
            </a:extLst>
          </p:cNvPr>
          <p:cNvSpPr txBox="1"/>
          <p:nvPr/>
        </p:nvSpPr>
        <p:spPr>
          <a:xfrm>
            <a:off x="7541816" y="3581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748464C-4315-E8FF-BF50-480B0A907E7E}"/>
              </a:ext>
            </a:extLst>
          </p:cNvPr>
          <p:cNvSpPr txBox="1"/>
          <p:nvPr/>
        </p:nvSpPr>
        <p:spPr>
          <a:xfrm>
            <a:off x="7904919" y="36933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2, 3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478E0C1-D549-3858-2578-DD53DD4D8EDA}"/>
              </a:ext>
            </a:extLst>
          </p:cNvPr>
          <p:cNvSpPr txBox="1"/>
          <p:nvPr/>
        </p:nvSpPr>
        <p:spPr>
          <a:xfrm>
            <a:off x="8475882" y="3801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4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585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C431196-3FF5-3341-EB7A-BA830A7AFF83}"/>
              </a:ext>
            </a:extLst>
          </p:cNvPr>
          <p:cNvCxnSpPr/>
          <p:nvPr/>
        </p:nvCxnSpPr>
        <p:spPr>
          <a:xfrm>
            <a:off x="4982547" y="354563"/>
            <a:ext cx="5598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27C2C92-2949-BA3C-4C05-86BED2531B45}"/>
              </a:ext>
            </a:extLst>
          </p:cNvPr>
          <p:cNvCxnSpPr>
            <a:cxnSpLocks/>
          </p:cNvCxnSpPr>
          <p:nvPr/>
        </p:nvCxnSpPr>
        <p:spPr>
          <a:xfrm>
            <a:off x="5542384" y="354563"/>
            <a:ext cx="141825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2FA3280-46F1-B66C-2FF6-ED70B3C79CBB}"/>
              </a:ext>
            </a:extLst>
          </p:cNvPr>
          <p:cNvCxnSpPr>
            <a:cxnSpLocks/>
          </p:cNvCxnSpPr>
          <p:nvPr/>
        </p:nvCxnSpPr>
        <p:spPr>
          <a:xfrm>
            <a:off x="6960637" y="354563"/>
            <a:ext cx="4945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058B07E-AD1B-CD7D-7B4B-8B3552C38E53}"/>
              </a:ext>
            </a:extLst>
          </p:cNvPr>
          <p:cNvCxnSpPr>
            <a:cxnSpLocks/>
          </p:cNvCxnSpPr>
          <p:nvPr/>
        </p:nvCxnSpPr>
        <p:spPr>
          <a:xfrm>
            <a:off x="7455159" y="354563"/>
            <a:ext cx="13436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5F81F57-DC3B-A2C3-0DC3-F81DD370095C}"/>
              </a:ext>
            </a:extLst>
          </p:cNvPr>
          <p:cNvSpPr txBox="1"/>
          <p:nvPr/>
        </p:nvSpPr>
        <p:spPr>
          <a:xfrm>
            <a:off x="6740471" y="0"/>
            <a:ext cx="8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Write</a:t>
            </a:r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0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83E192F-BF0A-CCDD-56B8-BD21EF6418D6}"/>
              </a:ext>
            </a:extLst>
          </p:cNvPr>
          <p:cNvSpPr txBox="1"/>
          <p:nvPr/>
        </p:nvSpPr>
        <p:spPr>
          <a:xfrm>
            <a:off x="4867032" y="0"/>
            <a:ext cx="8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Write1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79F9E65-2B60-9646-3109-0C0DD2D7EE8F}"/>
              </a:ext>
            </a:extLst>
          </p:cNvPr>
          <p:cNvSpPr txBox="1"/>
          <p:nvPr/>
        </p:nvSpPr>
        <p:spPr>
          <a:xfrm>
            <a:off x="7770417" y="0"/>
            <a:ext cx="8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Read0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7EBB68D-29BE-80E0-F714-C5C67CFB98F1}"/>
              </a:ext>
            </a:extLst>
          </p:cNvPr>
          <p:cNvSpPr txBox="1"/>
          <p:nvPr/>
        </p:nvSpPr>
        <p:spPr>
          <a:xfrm>
            <a:off x="5869858" y="5087"/>
            <a:ext cx="86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kern="100" dirty="0">
                <a:latin typeface="Times New Roman" panose="02020603050405020304" pitchFamily="18" charset="0"/>
                <a:ea typeface="標楷體" panose="03000509000000000000" pitchFamily="65" charset="-120"/>
              </a:rPr>
              <a:t>Read1</a:t>
            </a:r>
            <a:endParaRPr lang="zh-TW" altLang="zh-TW" sz="18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E90CE0-7979-3DBD-D427-E09D89EC49DC}"/>
              </a:ext>
            </a:extLst>
          </p:cNvPr>
          <p:cNvCxnSpPr>
            <a:cxnSpLocks/>
          </p:cNvCxnSpPr>
          <p:nvPr/>
        </p:nvCxnSpPr>
        <p:spPr>
          <a:xfrm>
            <a:off x="6127005" y="634481"/>
            <a:ext cx="31111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E82C775-DBDE-B098-9515-183412E0070A}"/>
              </a:ext>
            </a:extLst>
          </p:cNvPr>
          <p:cNvCxnSpPr>
            <a:cxnSpLocks/>
          </p:cNvCxnSpPr>
          <p:nvPr/>
        </p:nvCxnSpPr>
        <p:spPr>
          <a:xfrm>
            <a:off x="6438122" y="634481"/>
            <a:ext cx="31111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FFB740B-EAD6-75AF-85E0-E452896C71D7}"/>
              </a:ext>
            </a:extLst>
          </p:cNvPr>
          <p:cNvCxnSpPr>
            <a:cxnSpLocks/>
          </p:cNvCxnSpPr>
          <p:nvPr/>
        </p:nvCxnSpPr>
        <p:spPr>
          <a:xfrm>
            <a:off x="6734634" y="634481"/>
            <a:ext cx="22600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AE4FA4-8483-B252-01DC-4F4AFC56159A}"/>
              </a:ext>
            </a:extLst>
          </p:cNvPr>
          <p:cNvCxnSpPr>
            <a:cxnSpLocks/>
          </p:cNvCxnSpPr>
          <p:nvPr/>
        </p:nvCxnSpPr>
        <p:spPr>
          <a:xfrm>
            <a:off x="7529804" y="609599"/>
            <a:ext cx="240613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3207BABC-C8C7-3CCA-8975-AD2D0CCC4DF5}"/>
              </a:ext>
            </a:extLst>
          </p:cNvPr>
          <p:cNvCxnSpPr>
            <a:cxnSpLocks/>
          </p:cNvCxnSpPr>
          <p:nvPr/>
        </p:nvCxnSpPr>
        <p:spPr>
          <a:xfrm>
            <a:off x="7770417" y="609599"/>
            <a:ext cx="64579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FA0AC1E-1449-483D-5B54-FEC7013E8975}"/>
              </a:ext>
            </a:extLst>
          </p:cNvPr>
          <p:cNvCxnSpPr>
            <a:cxnSpLocks/>
          </p:cNvCxnSpPr>
          <p:nvPr/>
        </p:nvCxnSpPr>
        <p:spPr>
          <a:xfrm>
            <a:off x="8409190" y="603378"/>
            <a:ext cx="38957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61D059D-3F65-550F-1A59-84C07229DB4C}"/>
              </a:ext>
            </a:extLst>
          </p:cNvPr>
          <p:cNvSpPr txBox="1"/>
          <p:nvPr/>
        </p:nvSpPr>
        <p:spPr>
          <a:xfrm>
            <a:off x="6170639" y="38291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2237E90-1ECC-199D-437D-4A20DCF8A8E0}"/>
              </a:ext>
            </a:extLst>
          </p:cNvPr>
          <p:cNvSpPr txBox="1"/>
          <p:nvPr/>
        </p:nvSpPr>
        <p:spPr>
          <a:xfrm>
            <a:off x="6393781" y="38273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2, 3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0E15A67-7965-C89D-75AC-AE512BA253B7}"/>
              </a:ext>
            </a:extLst>
          </p:cNvPr>
          <p:cNvSpPr txBox="1"/>
          <p:nvPr/>
        </p:nvSpPr>
        <p:spPr>
          <a:xfrm>
            <a:off x="6717521" y="38617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4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06703385-AC85-6081-FA18-D823495D56A5}"/>
              </a:ext>
            </a:extLst>
          </p:cNvPr>
          <p:cNvSpPr txBox="1"/>
          <p:nvPr/>
        </p:nvSpPr>
        <p:spPr>
          <a:xfrm>
            <a:off x="7541816" y="3581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1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748464C-4315-E8FF-BF50-480B0A907E7E}"/>
              </a:ext>
            </a:extLst>
          </p:cNvPr>
          <p:cNvSpPr txBox="1"/>
          <p:nvPr/>
        </p:nvSpPr>
        <p:spPr>
          <a:xfrm>
            <a:off x="7904919" y="369332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2, 3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478E0C1-D549-3858-2578-DD53DD4D8EDA}"/>
              </a:ext>
            </a:extLst>
          </p:cNvPr>
          <p:cNvSpPr txBox="1"/>
          <p:nvPr/>
        </p:nvSpPr>
        <p:spPr>
          <a:xfrm>
            <a:off x="8475882" y="38015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4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CD618AB-AE6C-280E-52CB-BC8B8AAA6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530" y="-5087"/>
            <a:ext cx="59446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4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緯亭 陳</dc:creator>
  <cp:lastModifiedBy>緯亭 陳</cp:lastModifiedBy>
  <cp:revision>5</cp:revision>
  <dcterms:created xsi:type="dcterms:W3CDTF">2023-11-30T14:15:15Z</dcterms:created>
  <dcterms:modified xsi:type="dcterms:W3CDTF">2023-11-30T15:20:17Z</dcterms:modified>
</cp:coreProperties>
</file>