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59" r:id="rId7"/>
    <p:sldId id="262" r:id="rId8"/>
    <p:sldId id="263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7CD0A-0D92-BB04-A62D-1884396F2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45FC54-5B2D-A5AB-6CFE-AD4D95F4E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B1329-6D66-55DA-534C-1334DF1D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895D0C-A32A-A3AF-8328-101D1025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C359D-371C-B779-3055-56831D98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FEA44-D9C4-5D68-5E44-2A39549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CF9E5C-C785-7F82-D4EC-16E8B7E15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BF0C9-1C67-6B1D-2117-943BEBDF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93B05-C120-26F3-3E61-6588D7DE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72AFB-584A-AFC8-47C1-7FCA101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2BCA0B-8487-EF50-3411-BCE354C70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FB30B4-E31F-9D05-4918-94FBF3FF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31BC50-3CC0-3450-4B87-1B51533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DD7DE-C483-7E6B-BA06-A0CBBEB5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7EF8E-8741-5CC8-1DD2-32FC3F98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1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2D6A9-8059-CE34-1ED4-5386DBE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A62-3290-7EBC-50C9-E21E39CF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AA1A75-141A-2A10-059F-A4E67267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E7F7B-6C21-BFED-638B-C5C5560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BC34-196C-70CD-D9ED-2BC29643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9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E88D6-0FDC-377B-1713-32AF9434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B5804F-EB5E-24D3-B308-EDC27A2E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FCC28-964B-E2E1-5079-1C26D767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B0F8A-0755-7FD7-E7C8-0BCD61ED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D9890-6694-5233-1536-F13997D3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DC638-0A40-8552-F482-543F22E1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07E99-1883-342C-9AD6-743BAB80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85FFB2-2B34-3CAA-C4E1-47159160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39E8B-EA00-1C14-50EF-694900AA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27E283-77B6-7DD4-1C8E-61B9F54D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33AD6-EB17-3E73-6B18-BEF0D5B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1BD80-3F51-4E95-E7EA-6F67B203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0E9C8D-0646-6E93-E5C2-AAFEEB0D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5A404-EC9B-59F5-3702-DDDD2C32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CD0AA-4B63-B810-BA83-5036C082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7276A5-98BA-BD0A-D6D6-99D90EAF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9730D3-1C4D-CC1E-C7A5-A49B9E1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BDE5A4-E0EE-DFB7-9420-6FFA89B3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D3DDE-47B8-16B8-0236-40784CBE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0E57E-E314-C1EE-BCFB-1DDD3953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80105D-B325-0003-D6A6-72EEB32D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728A98-1A6E-62E5-1133-783152BF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2FCD2-180D-6ACA-0935-7B74D47F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67EAC0-C491-652E-A03B-B8D5D2BA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98B963-7A6C-9031-82B4-281C293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EF3F83-D5A8-D881-608F-717408C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9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C43E7-D553-AA0F-B81D-E4A0CF97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52228-4D5E-1973-A6F4-B60C92EE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030B3F-7052-D381-9491-8083038F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A51069-EA35-7498-F9E4-B2023981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6203F9-CBDC-E12E-DCB0-9A425D7A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59ADE-F55F-1A90-E8D5-86A15BB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B3F5B-F383-1AAD-CDDA-BB2EFE95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B8740D-B95A-E6E8-BF48-AFB0705B9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7C4AB7-29A3-0294-6633-17116730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F5AEC8-5820-5679-6E3A-FB54EA6C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4E3613-59A6-E765-D320-EE45A95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593D1-D7E0-041C-5361-9B92DA9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B8A3CF-DAEA-07AC-15F9-118A04F3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7EDC8-1581-62A0-0A60-D1E2CC5A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49734-F7CE-1EB4-8BEC-08AC7E3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7FB2-7E86-4E47-82E9-2B146F17EF6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7538DC-037D-F410-D85B-E5DD3616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D6CBD-618D-A242-0CAB-874E613D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042E-6867-4D93-9515-5CDD4F8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E4B225-1707-1BE3-7ED8-43E8FE57B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NAND-type</a:t>
            </a:r>
            <a:r>
              <a:rPr lang="zh-TW" altLang="en-US" dirty="0"/>
              <a:t> </a:t>
            </a:r>
            <a:r>
              <a:rPr lang="en-US" altLang="zh-TW" dirty="0"/>
              <a:t>TCAM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97AECE5-A284-6B81-3B99-D1E87F3B5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C8121-C0D4-60F8-2F43-EF6C370C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16EE4-DA39-1DBD-9DDB-000EDE73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3595D1F-4961-A71B-2DD6-89AE01E5D3D9}"/>
              </a:ext>
            </a:extLst>
          </p:cNvPr>
          <p:cNvCxnSpPr>
            <a:cxnSpLocks/>
          </p:cNvCxnSpPr>
          <p:nvPr/>
        </p:nvCxnSpPr>
        <p:spPr>
          <a:xfrm>
            <a:off x="6862156" y="359875"/>
            <a:ext cx="791376" cy="525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3C90A5-B8AE-4053-0FDE-76398B7B1745}"/>
              </a:ext>
            </a:extLst>
          </p:cNvPr>
          <p:cNvSpPr txBox="1"/>
          <p:nvPr/>
        </p:nvSpPr>
        <p:spPr>
          <a:xfrm>
            <a:off x="7004696" y="71993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0E641-D31B-D182-1DBC-1E6762D2D142}"/>
              </a:ext>
            </a:extLst>
          </p:cNvPr>
          <p:cNvSpPr txBox="1"/>
          <p:nvPr/>
        </p:nvSpPr>
        <p:spPr>
          <a:xfrm>
            <a:off x="8526652" y="4552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0796B6C-1566-30E2-F2F5-29D0CC65B824}"/>
              </a:ext>
            </a:extLst>
          </p:cNvPr>
          <p:cNvCxnSpPr>
            <a:cxnSpLocks/>
          </p:cNvCxnSpPr>
          <p:nvPr/>
        </p:nvCxnSpPr>
        <p:spPr>
          <a:xfrm>
            <a:off x="8294914" y="366971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A2FFD5A-2AEE-956E-D863-1A59DECFB3E0}"/>
              </a:ext>
            </a:extLst>
          </p:cNvPr>
          <p:cNvCxnSpPr>
            <a:cxnSpLocks/>
          </p:cNvCxnSpPr>
          <p:nvPr/>
        </p:nvCxnSpPr>
        <p:spPr>
          <a:xfrm>
            <a:off x="5162939" y="366971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2C2E32-BF68-BE99-9232-E824791FCAF5}"/>
              </a:ext>
            </a:extLst>
          </p:cNvPr>
          <p:cNvSpPr txBox="1"/>
          <p:nvPr/>
        </p:nvSpPr>
        <p:spPr>
          <a:xfrm>
            <a:off x="5396072" y="54851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5B0F77-17A6-B0D2-250F-2B14EA00106B}"/>
              </a:ext>
            </a:extLst>
          </p:cNvPr>
          <p:cNvCxnSpPr>
            <a:cxnSpLocks/>
          </p:cNvCxnSpPr>
          <p:nvPr/>
        </p:nvCxnSpPr>
        <p:spPr>
          <a:xfrm>
            <a:off x="9977406" y="363093"/>
            <a:ext cx="744617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5315A17-EA03-6F23-73D6-1A198495A8E1}"/>
              </a:ext>
            </a:extLst>
          </p:cNvPr>
          <p:cNvSpPr txBox="1"/>
          <p:nvPr/>
        </p:nvSpPr>
        <p:spPr>
          <a:xfrm>
            <a:off x="10119045" y="46653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9910DDF-ABBF-5CCC-8F96-7616EE80DD26}"/>
              </a:ext>
            </a:extLst>
          </p:cNvPr>
          <p:cNvGrpSpPr/>
          <p:nvPr/>
        </p:nvGrpSpPr>
        <p:grpSpPr>
          <a:xfrm>
            <a:off x="6033863" y="54851"/>
            <a:ext cx="788178" cy="369332"/>
            <a:chOff x="5402490" y="159562"/>
            <a:chExt cx="933061" cy="369332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C6D4B0D-B874-4127-F5D1-E04EA23169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8CA9001-3278-9B88-922F-5E3FA605C3F4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D12C2D-D3EF-2390-4297-C11ACD619B42}"/>
              </a:ext>
            </a:extLst>
          </p:cNvPr>
          <p:cNvCxnSpPr>
            <a:cxnSpLocks/>
          </p:cNvCxnSpPr>
          <p:nvPr/>
        </p:nvCxnSpPr>
        <p:spPr>
          <a:xfrm>
            <a:off x="7653532" y="359875"/>
            <a:ext cx="64138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44CA-5A6F-25C7-E8A9-D08DC261C494}"/>
              </a:ext>
            </a:extLst>
          </p:cNvPr>
          <p:cNvSpPr txBox="1"/>
          <p:nvPr/>
        </p:nvSpPr>
        <p:spPr>
          <a:xfrm>
            <a:off x="7760311" y="4552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s1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D127B3C-8880-ED85-2C0C-B399CBFF82F4}"/>
              </a:ext>
            </a:extLst>
          </p:cNvPr>
          <p:cNvGrpSpPr/>
          <p:nvPr/>
        </p:nvGrpSpPr>
        <p:grpSpPr>
          <a:xfrm>
            <a:off x="9189212" y="54851"/>
            <a:ext cx="768902" cy="369332"/>
            <a:chOff x="5402490" y="159562"/>
            <a:chExt cx="933061" cy="369332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B5C6B1B-8B70-2717-C6EC-70E6C8B5CCFF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773C3EA-E428-098A-7EA3-C5263943F8BE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4C3E0C4-0B03-156A-5486-0D9FC40E3835}"/>
              </a:ext>
            </a:extLst>
          </p:cNvPr>
          <p:cNvGrpSpPr/>
          <p:nvPr/>
        </p:nvGrpSpPr>
        <p:grpSpPr>
          <a:xfrm>
            <a:off x="10722023" y="50973"/>
            <a:ext cx="631777" cy="369332"/>
            <a:chOff x="5402490" y="167761"/>
            <a:chExt cx="933061" cy="369332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5C8F88CF-301E-3537-FFB2-9DD62B2072D5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1E607A3-05D2-3DCF-A73B-5F23CBAAC1D1}"/>
                </a:ext>
              </a:extLst>
            </p:cNvPr>
            <p:cNvSpPr txBox="1"/>
            <p:nvPr/>
          </p:nvSpPr>
          <p:spPr>
            <a:xfrm>
              <a:off x="5593169" y="167761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88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91685-95EA-8304-9489-A037323C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don’t care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762F-F395-10A3-180C-02358D6A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CCBB9-51E9-9D19-2C7A-D411081A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9AF7D-BD8F-8555-795E-4D2453E8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0D3E65-46EC-A7D6-DA40-78D66B14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E32EF2C-A8A2-5786-FEA7-08669280308D}"/>
              </a:ext>
            </a:extLst>
          </p:cNvPr>
          <p:cNvCxnSpPr>
            <a:cxnSpLocks/>
          </p:cNvCxnSpPr>
          <p:nvPr/>
        </p:nvCxnSpPr>
        <p:spPr>
          <a:xfrm>
            <a:off x="6656883" y="361106"/>
            <a:ext cx="791376" cy="525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7551FA-EC6D-0CD8-D7A8-EBEEB46E03BB}"/>
              </a:ext>
            </a:extLst>
          </p:cNvPr>
          <p:cNvSpPr txBox="1"/>
          <p:nvPr/>
        </p:nvSpPr>
        <p:spPr>
          <a:xfrm>
            <a:off x="6799423" y="73224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61E15-381A-755E-6D51-C364DAC3B4D4}"/>
              </a:ext>
            </a:extLst>
          </p:cNvPr>
          <p:cNvSpPr txBox="1"/>
          <p:nvPr/>
        </p:nvSpPr>
        <p:spPr>
          <a:xfrm>
            <a:off x="8321379" y="46753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65D279-62F5-F2B2-93F4-4810879F8169}"/>
              </a:ext>
            </a:extLst>
          </p:cNvPr>
          <p:cNvCxnSpPr>
            <a:cxnSpLocks/>
          </p:cNvCxnSpPr>
          <p:nvPr/>
        </p:nvCxnSpPr>
        <p:spPr>
          <a:xfrm>
            <a:off x="8089641" y="36820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1CA659-C600-FC6A-D1A3-922DAD5C40E2}"/>
              </a:ext>
            </a:extLst>
          </p:cNvPr>
          <p:cNvCxnSpPr>
            <a:cxnSpLocks/>
          </p:cNvCxnSpPr>
          <p:nvPr/>
        </p:nvCxnSpPr>
        <p:spPr>
          <a:xfrm>
            <a:off x="4957666" y="36820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F91CB7-AFA5-DD7D-449D-781529DB02F2}"/>
              </a:ext>
            </a:extLst>
          </p:cNvPr>
          <p:cNvSpPr txBox="1"/>
          <p:nvPr/>
        </p:nvSpPr>
        <p:spPr>
          <a:xfrm>
            <a:off x="5190799" y="5608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D3A0B33-C3A2-B4C0-CD7E-CD6356324A12}"/>
              </a:ext>
            </a:extLst>
          </p:cNvPr>
          <p:cNvCxnSpPr>
            <a:cxnSpLocks/>
          </p:cNvCxnSpPr>
          <p:nvPr/>
        </p:nvCxnSpPr>
        <p:spPr>
          <a:xfrm>
            <a:off x="9772133" y="364324"/>
            <a:ext cx="744617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522C5B-A081-34EA-04B3-20D050D1427B}"/>
              </a:ext>
            </a:extLst>
          </p:cNvPr>
          <p:cNvSpPr txBox="1"/>
          <p:nvPr/>
        </p:nvSpPr>
        <p:spPr>
          <a:xfrm>
            <a:off x="9913772" y="47884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13F426B-B2D3-9312-EB34-6241271F126E}"/>
              </a:ext>
            </a:extLst>
          </p:cNvPr>
          <p:cNvGrpSpPr/>
          <p:nvPr/>
        </p:nvGrpSpPr>
        <p:grpSpPr>
          <a:xfrm>
            <a:off x="5828590" y="56082"/>
            <a:ext cx="788178" cy="369332"/>
            <a:chOff x="5402490" y="159562"/>
            <a:chExt cx="933061" cy="36933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7F3D211-80E0-7920-0144-01C43959880A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C018506-F152-207F-DB6C-05752057AFD7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04C0B79-363C-AAA9-B676-D69671B1A0F9}"/>
              </a:ext>
            </a:extLst>
          </p:cNvPr>
          <p:cNvCxnSpPr>
            <a:cxnSpLocks/>
          </p:cNvCxnSpPr>
          <p:nvPr/>
        </p:nvCxnSpPr>
        <p:spPr>
          <a:xfrm>
            <a:off x="7448259" y="361106"/>
            <a:ext cx="64138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5868D5-A045-1847-5C9A-DFA249E0699F}"/>
              </a:ext>
            </a:extLst>
          </p:cNvPr>
          <p:cNvSpPr txBox="1"/>
          <p:nvPr/>
        </p:nvSpPr>
        <p:spPr>
          <a:xfrm>
            <a:off x="7555038" y="46753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sX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8122A8-9D18-0A7E-CB66-4990F8A0CE03}"/>
              </a:ext>
            </a:extLst>
          </p:cNvPr>
          <p:cNvGrpSpPr/>
          <p:nvPr/>
        </p:nvGrpSpPr>
        <p:grpSpPr>
          <a:xfrm>
            <a:off x="8983939" y="56082"/>
            <a:ext cx="768902" cy="369332"/>
            <a:chOff x="5402490" y="159562"/>
            <a:chExt cx="933061" cy="369332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312B0F5-B962-E004-0EFB-320D6A4B9814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C47E306-ADAF-8D97-9A5A-ABA00C541EA2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8475356-0CFA-3421-0D83-A62081D1730D}"/>
              </a:ext>
            </a:extLst>
          </p:cNvPr>
          <p:cNvGrpSpPr/>
          <p:nvPr/>
        </p:nvGrpSpPr>
        <p:grpSpPr>
          <a:xfrm>
            <a:off x="10516750" y="52204"/>
            <a:ext cx="631777" cy="369332"/>
            <a:chOff x="5402490" y="167761"/>
            <a:chExt cx="933061" cy="369332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1BDAF91-4758-5BBE-F6CA-DA1AD826C893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A928C4D-5AD4-3DBD-D8BC-9FC8EC2D7DFE}"/>
                </a:ext>
              </a:extLst>
            </p:cNvPr>
            <p:cNvSpPr txBox="1"/>
            <p:nvPr/>
          </p:nvSpPr>
          <p:spPr>
            <a:xfrm>
              <a:off x="5593169" y="167761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80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8CAD9-7A60-FD2F-BE5F-270B48CB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173CE-DC6F-9924-3DDA-57AEBA48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8E870D-9B2D-9818-F502-DB45E9BA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2318803-8951-7961-00C4-75090B94764C}"/>
              </a:ext>
            </a:extLst>
          </p:cNvPr>
          <p:cNvCxnSpPr>
            <a:cxnSpLocks/>
          </p:cNvCxnSpPr>
          <p:nvPr/>
        </p:nvCxnSpPr>
        <p:spPr>
          <a:xfrm>
            <a:off x="6656883" y="464392"/>
            <a:ext cx="791376" cy="525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ED020A-BF24-A084-FC95-75A60C063A66}"/>
              </a:ext>
            </a:extLst>
          </p:cNvPr>
          <p:cNvSpPr txBox="1"/>
          <p:nvPr/>
        </p:nvSpPr>
        <p:spPr>
          <a:xfrm>
            <a:off x="8321379" y="150039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597F2DC-D71C-70FF-665F-DA7AD84C4C4E}"/>
              </a:ext>
            </a:extLst>
          </p:cNvPr>
          <p:cNvCxnSpPr>
            <a:cxnSpLocks/>
          </p:cNvCxnSpPr>
          <p:nvPr/>
        </p:nvCxnSpPr>
        <p:spPr>
          <a:xfrm>
            <a:off x="8089641" y="471488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13C251-4C38-B6C7-531E-0111C53600C2}"/>
              </a:ext>
            </a:extLst>
          </p:cNvPr>
          <p:cNvCxnSpPr>
            <a:cxnSpLocks/>
          </p:cNvCxnSpPr>
          <p:nvPr/>
        </p:nvCxnSpPr>
        <p:spPr>
          <a:xfrm>
            <a:off x="4957666" y="471488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6AAC5-8048-7292-F752-048BC5D58B92}"/>
              </a:ext>
            </a:extLst>
          </p:cNvPr>
          <p:cNvSpPr txBox="1"/>
          <p:nvPr/>
        </p:nvSpPr>
        <p:spPr>
          <a:xfrm>
            <a:off x="5190799" y="159368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333873-8D49-6D40-724F-D1F135E408F6}"/>
              </a:ext>
            </a:extLst>
          </p:cNvPr>
          <p:cNvCxnSpPr>
            <a:cxnSpLocks/>
          </p:cNvCxnSpPr>
          <p:nvPr/>
        </p:nvCxnSpPr>
        <p:spPr>
          <a:xfrm>
            <a:off x="9772133" y="467610"/>
            <a:ext cx="744617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E464C3-2106-6083-512E-83CF84C48B38}"/>
              </a:ext>
            </a:extLst>
          </p:cNvPr>
          <p:cNvSpPr txBox="1"/>
          <p:nvPr/>
        </p:nvSpPr>
        <p:spPr>
          <a:xfrm>
            <a:off x="9913772" y="151170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10148BB-9AFD-04D5-ECBF-996CE68593A9}"/>
              </a:ext>
            </a:extLst>
          </p:cNvPr>
          <p:cNvGrpSpPr/>
          <p:nvPr/>
        </p:nvGrpSpPr>
        <p:grpSpPr>
          <a:xfrm>
            <a:off x="5828590" y="159368"/>
            <a:ext cx="788178" cy="369332"/>
            <a:chOff x="5402490" y="159562"/>
            <a:chExt cx="933061" cy="36933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2306069-A267-CE37-C66C-75DCB35E166C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228937E-51A6-1C6C-96E4-3E98141A0209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sX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21A3C07-B3C5-B02D-355E-9D90C8C01802}"/>
              </a:ext>
            </a:extLst>
          </p:cNvPr>
          <p:cNvCxnSpPr>
            <a:cxnSpLocks/>
          </p:cNvCxnSpPr>
          <p:nvPr/>
        </p:nvCxnSpPr>
        <p:spPr>
          <a:xfrm>
            <a:off x="7448259" y="464392"/>
            <a:ext cx="64138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764F40-A02D-4EE8-87CF-AFBB53C348C3}"/>
              </a:ext>
            </a:extLst>
          </p:cNvPr>
          <p:cNvSpPr txBox="1"/>
          <p:nvPr/>
        </p:nvSpPr>
        <p:spPr>
          <a:xfrm>
            <a:off x="7555038" y="150039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sX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D2B2650-10FF-E65F-2350-BAA603A9896A}"/>
              </a:ext>
            </a:extLst>
          </p:cNvPr>
          <p:cNvGrpSpPr/>
          <p:nvPr/>
        </p:nvGrpSpPr>
        <p:grpSpPr>
          <a:xfrm>
            <a:off x="8983939" y="159368"/>
            <a:ext cx="768902" cy="369332"/>
            <a:chOff x="5402490" y="159562"/>
            <a:chExt cx="933061" cy="369332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E33E996-FB35-9F3B-AE5E-BC072D08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44804D2-8E50-7575-3E17-CA09F864AFE9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sX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C4EA890-2BFA-550E-C70A-0D5B213B39E1}"/>
              </a:ext>
            </a:extLst>
          </p:cNvPr>
          <p:cNvGrpSpPr/>
          <p:nvPr/>
        </p:nvGrpSpPr>
        <p:grpSpPr>
          <a:xfrm>
            <a:off x="10516750" y="155490"/>
            <a:ext cx="631777" cy="369332"/>
            <a:chOff x="5402490" y="167761"/>
            <a:chExt cx="933061" cy="369332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6A90A5E-30FB-5AD7-6865-A9ACAF47EAAE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257FC2B-FB56-E2B2-4B06-6DD5120A52C6}"/>
                </a:ext>
              </a:extLst>
            </p:cNvPr>
            <p:cNvSpPr txBox="1"/>
            <p:nvPr/>
          </p:nvSpPr>
          <p:spPr>
            <a:xfrm>
              <a:off x="5593169" y="167761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sX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2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DF6569-C4FF-E5F9-3DAD-36FEF7F5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CF1BF1D-3A9C-156A-DD32-BFB3D05ABEED}"/>
              </a:ext>
            </a:extLst>
          </p:cNvPr>
          <p:cNvCxnSpPr/>
          <p:nvPr/>
        </p:nvCxnSpPr>
        <p:spPr>
          <a:xfrm>
            <a:off x="5728996" y="279919"/>
            <a:ext cx="1418253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A4D9152-66E8-495E-F645-85533B6FA47E}"/>
              </a:ext>
            </a:extLst>
          </p:cNvPr>
          <p:cNvCxnSpPr/>
          <p:nvPr/>
        </p:nvCxnSpPr>
        <p:spPr>
          <a:xfrm>
            <a:off x="8549951" y="289250"/>
            <a:ext cx="1418253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7A29E0-9606-96AA-30C9-E5F1EC218BFB}"/>
              </a:ext>
            </a:extLst>
          </p:cNvPr>
          <p:cNvSpPr txBox="1"/>
          <p:nvPr/>
        </p:nvSpPr>
        <p:spPr>
          <a:xfrm>
            <a:off x="6204725" y="222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BC29B1-EE61-EC02-FD64-B664B151800B}"/>
              </a:ext>
            </a:extLst>
          </p:cNvPr>
          <p:cNvSpPr txBox="1"/>
          <p:nvPr/>
        </p:nvSpPr>
        <p:spPr>
          <a:xfrm>
            <a:off x="9025681" y="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0804A0C-C520-CB39-8478-B837FD1027EC}"/>
              </a:ext>
            </a:extLst>
          </p:cNvPr>
          <p:cNvCxnSpPr/>
          <p:nvPr/>
        </p:nvCxnSpPr>
        <p:spPr>
          <a:xfrm>
            <a:off x="5915608" y="475861"/>
            <a:ext cx="263434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94643FE-79CC-13B4-8A14-91CE3B34C8A5}"/>
              </a:ext>
            </a:extLst>
          </p:cNvPr>
          <p:cNvCxnSpPr>
            <a:cxnSpLocks/>
          </p:cNvCxnSpPr>
          <p:nvPr/>
        </p:nvCxnSpPr>
        <p:spPr>
          <a:xfrm>
            <a:off x="8677469" y="475861"/>
            <a:ext cx="249127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2805945-18E2-5138-D1DE-6A95E20B9F52}"/>
              </a:ext>
            </a:extLst>
          </p:cNvPr>
          <p:cNvSpPr txBox="1"/>
          <p:nvPr/>
        </p:nvSpPr>
        <p:spPr>
          <a:xfrm>
            <a:off x="7204643" y="184666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store0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AE8D32-2C87-831B-AF34-BDE9EB2234A0}"/>
              </a:ext>
            </a:extLst>
          </p:cNvPr>
          <p:cNvSpPr txBox="1"/>
          <p:nvPr/>
        </p:nvSpPr>
        <p:spPr>
          <a:xfrm>
            <a:off x="10054949" y="169897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store1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8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1BC29-7ABA-448C-D6DD-8990560D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5E121-D641-0679-9E71-1F490FF8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9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D8C6D-CADB-8513-DE2E-3F2B714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3700E6-DB40-7E85-90AA-6851DCD2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7400"/>
            <a:ext cx="10725150" cy="57054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90D1BB-BF09-2802-C986-3F723ED97E4E}"/>
              </a:ext>
            </a:extLst>
          </p:cNvPr>
          <p:cNvCxnSpPr>
            <a:cxnSpLocks/>
          </p:cNvCxnSpPr>
          <p:nvPr/>
        </p:nvCxnSpPr>
        <p:spPr>
          <a:xfrm>
            <a:off x="6288833" y="473917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4ADA07-AAFD-7A3F-5106-779863E1413D}"/>
              </a:ext>
            </a:extLst>
          </p:cNvPr>
          <p:cNvSpPr txBox="1"/>
          <p:nvPr/>
        </p:nvSpPr>
        <p:spPr>
          <a:xfrm>
            <a:off x="6521966" y="161797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1E18206-A83B-9C1D-DC35-923FF64FBC38}"/>
              </a:ext>
            </a:extLst>
          </p:cNvPr>
          <p:cNvCxnSpPr>
            <a:cxnSpLocks/>
          </p:cNvCxnSpPr>
          <p:nvPr/>
        </p:nvCxnSpPr>
        <p:spPr>
          <a:xfrm>
            <a:off x="8046099" y="47168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52DD55-CA6F-BD60-F722-AB0F30EAB590}"/>
              </a:ext>
            </a:extLst>
          </p:cNvPr>
          <p:cNvSpPr txBox="1"/>
          <p:nvPr/>
        </p:nvSpPr>
        <p:spPr>
          <a:xfrm>
            <a:off x="8241890" y="176704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1B5E08-3934-9B90-82B7-C1A01EF737C3}"/>
              </a:ext>
            </a:extLst>
          </p:cNvPr>
          <p:cNvCxnSpPr>
            <a:cxnSpLocks/>
          </p:cNvCxnSpPr>
          <p:nvPr/>
        </p:nvCxnSpPr>
        <p:spPr>
          <a:xfrm>
            <a:off x="4531567" y="47168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ADBEF4-AE70-34BB-3316-892348530C57}"/>
              </a:ext>
            </a:extLst>
          </p:cNvPr>
          <p:cNvSpPr txBox="1"/>
          <p:nvPr/>
        </p:nvSpPr>
        <p:spPr>
          <a:xfrm>
            <a:off x="4764700" y="15956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6E2709C-2DC9-0D2E-7957-2DF8BCA24288}"/>
              </a:ext>
            </a:extLst>
          </p:cNvPr>
          <p:cNvCxnSpPr>
            <a:cxnSpLocks/>
          </p:cNvCxnSpPr>
          <p:nvPr/>
        </p:nvCxnSpPr>
        <p:spPr>
          <a:xfrm>
            <a:off x="9803365" y="488824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E0A000-619D-D706-B47D-D204ACCEB045}"/>
              </a:ext>
            </a:extLst>
          </p:cNvPr>
          <p:cNvSpPr txBox="1"/>
          <p:nvPr/>
        </p:nvSpPr>
        <p:spPr>
          <a:xfrm>
            <a:off x="10036498" y="176704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516D2FB-7F14-71E2-CAC6-076160E8C7E0}"/>
              </a:ext>
            </a:extLst>
          </p:cNvPr>
          <p:cNvGrpSpPr/>
          <p:nvPr/>
        </p:nvGrpSpPr>
        <p:grpSpPr>
          <a:xfrm>
            <a:off x="5402490" y="159562"/>
            <a:ext cx="933061" cy="369332"/>
            <a:chOff x="5402490" y="159562"/>
            <a:chExt cx="933061" cy="369332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E17B478-9833-1516-C326-38E50D675B03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E183C81-5295-C863-9E6E-9A0B0DD051FD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0CA2209-C75A-D718-3A6D-805A77CC0FCE}"/>
              </a:ext>
            </a:extLst>
          </p:cNvPr>
          <p:cNvCxnSpPr>
            <a:cxnSpLocks/>
          </p:cNvCxnSpPr>
          <p:nvPr/>
        </p:nvCxnSpPr>
        <p:spPr>
          <a:xfrm>
            <a:off x="7168597" y="471682"/>
            <a:ext cx="93306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2F5702-8B50-8410-D7DA-01CBE2B82002}"/>
              </a:ext>
            </a:extLst>
          </p:cNvPr>
          <p:cNvSpPr txBox="1"/>
          <p:nvPr/>
        </p:nvSpPr>
        <p:spPr>
          <a:xfrm>
            <a:off x="7455027" y="15956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s1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B4CE43A-3AF3-BC13-39E0-A1380D79C1EB}"/>
              </a:ext>
            </a:extLst>
          </p:cNvPr>
          <p:cNvGrpSpPr/>
          <p:nvPr/>
        </p:nvGrpSpPr>
        <p:grpSpPr>
          <a:xfrm>
            <a:off x="8964506" y="168893"/>
            <a:ext cx="933061" cy="369332"/>
            <a:chOff x="5402490" y="159562"/>
            <a:chExt cx="933061" cy="369332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072E978-E84B-7640-743A-D094556A0126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50AFC6A-9AA3-124B-15E3-F1FCEEEF08A6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A267E2C-3FAE-39CD-C4CD-8BC3BC2F9DFC}"/>
              </a:ext>
            </a:extLst>
          </p:cNvPr>
          <p:cNvGrpSpPr/>
          <p:nvPr/>
        </p:nvGrpSpPr>
        <p:grpSpPr>
          <a:xfrm>
            <a:off x="10717764" y="177647"/>
            <a:ext cx="933061" cy="369332"/>
            <a:chOff x="5402490" y="159562"/>
            <a:chExt cx="933061" cy="369332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223554C0-2961-E758-B374-44B8BAC37A70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BD58889-9F73-7FC5-8D84-6EFF23206987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55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91685-95EA-8304-9489-A037323C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don’t care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762F-F395-10A3-180C-02358D6A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5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DD728-D645-1F6A-BE48-8D0297B8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B895BD-47DB-4FA8-6BC5-C1F22B54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59B177D-74AC-9271-4055-0BFEA0509FC6}"/>
              </a:ext>
            </a:extLst>
          </p:cNvPr>
          <p:cNvCxnSpPr>
            <a:cxnSpLocks/>
          </p:cNvCxnSpPr>
          <p:nvPr/>
        </p:nvCxnSpPr>
        <p:spPr>
          <a:xfrm>
            <a:off x="6288833" y="464586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A3150F-2FE9-2574-A97D-2D8A2FE417EA}"/>
              </a:ext>
            </a:extLst>
          </p:cNvPr>
          <p:cNvSpPr txBox="1"/>
          <p:nvPr/>
        </p:nvSpPr>
        <p:spPr>
          <a:xfrm>
            <a:off x="6521966" y="161797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5991A4-3E99-E5AD-8ACB-6F5AD4852E84}"/>
              </a:ext>
            </a:extLst>
          </p:cNvPr>
          <p:cNvCxnSpPr>
            <a:cxnSpLocks/>
          </p:cNvCxnSpPr>
          <p:nvPr/>
        </p:nvCxnSpPr>
        <p:spPr>
          <a:xfrm>
            <a:off x="8046099" y="47168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54D973-64C6-FB7E-487D-A26149C85F6E}"/>
              </a:ext>
            </a:extLst>
          </p:cNvPr>
          <p:cNvSpPr txBox="1"/>
          <p:nvPr/>
        </p:nvSpPr>
        <p:spPr>
          <a:xfrm>
            <a:off x="8279232" y="15956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245108-6DDA-3A51-F927-34589AA79B0C}"/>
              </a:ext>
            </a:extLst>
          </p:cNvPr>
          <p:cNvCxnSpPr>
            <a:cxnSpLocks/>
          </p:cNvCxnSpPr>
          <p:nvPr/>
        </p:nvCxnSpPr>
        <p:spPr>
          <a:xfrm>
            <a:off x="6288833" y="464586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14670A-37B6-933C-0792-311AF4A69845}"/>
              </a:ext>
            </a:extLst>
          </p:cNvPr>
          <p:cNvSpPr txBox="1"/>
          <p:nvPr/>
        </p:nvSpPr>
        <p:spPr>
          <a:xfrm>
            <a:off x="6521966" y="161797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F3279FE-64E7-4006-C7F4-B797B28FF761}"/>
              </a:ext>
            </a:extLst>
          </p:cNvPr>
          <p:cNvCxnSpPr>
            <a:cxnSpLocks/>
          </p:cNvCxnSpPr>
          <p:nvPr/>
        </p:nvCxnSpPr>
        <p:spPr>
          <a:xfrm>
            <a:off x="8046099" y="47168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9D0F35A-7DA8-0F26-164E-4690B7FC6D9C}"/>
              </a:ext>
            </a:extLst>
          </p:cNvPr>
          <p:cNvCxnSpPr>
            <a:cxnSpLocks/>
          </p:cNvCxnSpPr>
          <p:nvPr/>
        </p:nvCxnSpPr>
        <p:spPr>
          <a:xfrm>
            <a:off x="4531567" y="471682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CE2F251-B366-2F14-BB78-68C8D3F636AD}"/>
              </a:ext>
            </a:extLst>
          </p:cNvPr>
          <p:cNvSpPr txBox="1"/>
          <p:nvPr/>
        </p:nvSpPr>
        <p:spPr>
          <a:xfrm>
            <a:off x="4764700" y="15956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E4B10D1-F7C2-8ECF-6D53-95B60AE3DDB4}"/>
              </a:ext>
            </a:extLst>
          </p:cNvPr>
          <p:cNvCxnSpPr>
            <a:cxnSpLocks/>
          </p:cNvCxnSpPr>
          <p:nvPr/>
        </p:nvCxnSpPr>
        <p:spPr>
          <a:xfrm>
            <a:off x="9803365" y="488824"/>
            <a:ext cx="93306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CF7E240-EFF1-6767-4383-7E306F32DCD8}"/>
              </a:ext>
            </a:extLst>
          </p:cNvPr>
          <p:cNvSpPr txBox="1"/>
          <p:nvPr/>
        </p:nvSpPr>
        <p:spPr>
          <a:xfrm>
            <a:off x="10036498" y="176704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B9048EC-1C24-4A6F-FA2C-F7B3E612D91E}"/>
              </a:ext>
            </a:extLst>
          </p:cNvPr>
          <p:cNvGrpSpPr/>
          <p:nvPr/>
        </p:nvGrpSpPr>
        <p:grpSpPr>
          <a:xfrm>
            <a:off x="5402490" y="159562"/>
            <a:ext cx="933061" cy="369332"/>
            <a:chOff x="5402490" y="159562"/>
            <a:chExt cx="933061" cy="369332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4114337-3345-D28B-D0A6-3EE7BC33FE01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991E6C1-F872-D88A-2E60-0A4A2473AA43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548BF9-9840-AED3-80CC-D75ED7F1AC30}"/>
              </a:ext>
            </a:extLst>
          </p:cNvPr>
          <p:cNvCxnSpPr>
            <a:cxnSpLocks/>
          </p:cNvCxnSpPr>
          <p:nvPr/>
        </p:nvCxnSpPr>
        <p:spPr>
          <a:xfrm>
            <a:off x="7168597" y="471682"/>
            <a:ext cx="93306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8AD5675-C7C6-93B4-5446-3BF0BDBE839A}"/>
              </a:ext>
            </a:extLst>
          </p:cNvPr>
          <p:cNvSpPr txBox="1"/>
          <p:nvPr/>
        </p:nvSpPr>
        <p:spPr>
          <a:xfrm>
            <a:off x="7455027" y="159562"/>
            <a:ext cx="5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s1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997313A-9880-457F-3445-D032D707D171}"/>
              </a:ext>
            </a:extLst>
          </p:cNvPr>
          <p:cNvGrpSpPr/>
          <p:nvPr/>
        </p:nvGrpSpPr>
        <p:grpSpPr>
          <a:xfrm>
            <a:off x="8964506" y="159562"/>
            <a:ext cx="933061" cy="369332"/>
            <a:chOff x="5402490" y="159562"/>
            <a:chExt cx="933061" cy="369332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8FA10E9-0298-D2A7-4028-7084E5978F84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682EF8D-1047-EE92-83A7-4ADDA6ADA556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DD95983-5EAF-5C42-EB23-3093E326EF68}"/>
              </a:ext>
            </a:extLst>
          </p:cNvPr>
          <p:cNvGrpSpPr/>
          <p:nvPr/>
        </p:nvGrpSpPr>
        <p:grpSpPr>
          <a:xfrm>
            <a:off x="10718349" y="176704"/>
            <a:ext cx="933061" cy="369332"/>
            <a:chOff x="5402490" y="159562"/>
            <a:chExt cx="933061" cy="369332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EE024D6A-A8B9-7213-F8BE-D983C7CDEF75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0" y="471682"/>
              <a:ext cx="93306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5CDA8DE-8015-8A0F-8A1B-595AE98FE324}"/>
                </a:ext>
              </a:extLst>
            </p:cNvPr>
            <p:cNvSpPr txBox="1"/>
            <p:nvPr/>
          </p:nvSpPr>
          <p:spPr>
            <a:xfrm>
              <a:off x="5672947" y="159562"/>
              <a:ext cx="58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s0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00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CFBC81-2C71-CF53-BE84-A4E2C116D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NOR-type TCAM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6812A42-3150-6722-6F98-70E62683D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7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C7BCE-D658-0859-9EB8-CA3B505C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3974C1-D050-F3CC-BBB8-C2B434F9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6262"/>
            <a:ext cx="10725150" cy="570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236682F-EED2-A38D-8E88-270C0E3CAF1F}"/>
              </a:ext>
            </a:extLst>
          </p:cNvPr>
          <p:cNvCxnSpPr>
            <a:cxnSpLocks/>
          </p:cNvCxnSpPr>
          <p:nvPr/>
        </p:nvCxnSpPr>
        <p:spPr>
          <a:xfrm>
            <a:off x="6766856" y="269179"/>
            <a:ext cx="8903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DA470F-362E-C35E-C901-A3BAE33CE82E}"/>
              </a:ext>
            </a:extLst>
          </p:cNvPr>
          <p:cNvCxnSpPr>
            <a:cxnSpLocks/>
          </p:cNvCxnSpPr>
          <p:nvPr/>
        </p:nvCxnSpPr>
        <p:spPr>
          <a:xfrm>
            <a:off x="8294071" y="257712"/>
            <a:ext cx="924574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D03A29-0DD1-0017-82CA-81CE931CCB90}"/>
              </a:ext>
            </a:extLst>
          </p:cNvPr>
          <p:cNvSpPr txBox="1"/>
          <p:nvPr/>
        </p:nvSpPr>
        <p:spPr>
          <a:xfrm>
            <a:off x="8513097" y="-483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w1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DBE0A5-CA72-4D31-1CEF-526D038E7D76}"/>
              </a:ext>
            </a:extLst>
          </p:cNvPr>
          <p:cNvCxnSpPr>
            <a:cxnSpLocks/>
          </p:cNvCxnSpPr>
          <p:nvPr/>
        </p:nvCxnSpPr>
        <p:spPr>
          <a:xfrm>
            <a:off x="6750685" y="475861"/>
            <a:ext cx="90647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49560BA-F39F-1DBE-52B0-30B2C437AE46}"/>
              </a:ext>
            </a:extLst>
          </p:cNvPr>
          <p:cNvCxnSpPr>
            <a:cxnSpLocks/>
          </p:cNvCxnSpPr>
          <p:nvPr/>
        </p:nvCxnSpPr>
        <p:spPr>
          <a:xfrm>
            <a:off x="8388220" y="475861"/>
            <a:ext cx="89580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BBAD3A-66C4-754F-3751-CDC6A9B8D9E2}"/>
              </a:ext>
            </a:extLst>
          </p:cNvPr>
          <p:cNvSpPr txBox="1"/>
          <p:nvPr/>
        </p:nvSpPr>
        <p:spPr>
          <a:xfrm>
            <a:off x="6879188" y="182831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store0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90895E-BD51-F13D-8EE6-C97D4BD63F96}"/>
              </a:ext>
            </a:extLst>
          </p:cNvPr>
          <p:cNvSpPr txBox="1"/>
          <p:nvPr/>
        </p:nvSpPr>
        <p:spPr>
          <a:xfrm>
            <a:off x="8447136" y="182743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store1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00E030-E77B-8433-E742-77BABE955EA4}"/>
              </a:ext>
            </a:extLst>
          </p:cNvPr>
          <p:cNvSpPr txBox="1"/>
          <p:nvPr/>
        </p:nvSpPr>
        <p:spPr>
          <a:xfrm>
            <a:off x="6971246" y="-50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F39E2F-92C3-31C1-A54B-4764005611A9}"/>
              </a:ext>
            </a:extLst>
          </p:cNvPr>
          <p:cNvCxnSpPr>
            <a:cxnSpLocks/>
          </p:cNvCxnSpPr>
          <p:nvPr/>
        </p:nvCxnSpPr>
        <p:spPr>
          <a:xfrm>
            <a:off x="9908345" y="251986"/>
            <a:ext cx="924574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2E8E22-9E00-54A9-545A-49D233024D11}"/>
              </a:ext>
            </a:extLst>
          </p:cNvPr>
          <p:cNvSpPr txBox="1"/>
          <p:nvPr/>
        </p:nvSpPr>
        <p:spPr>
          <a:xfrm>
            <a:off x="10086924" y="-50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wX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5226218-EF48-197B-39C8-F249A1950B8C}"/>
              </a:ext>
            </a:extLst>
          </p:cNvPr>
          <p:cNvCxnSpPr>
            <a:cxnSpLocks/>
          </p:cNvCxnSpPr>
          <p:nvPr/>
        </p:nvCxnSpPr>
        <p:spPr>
          <a:xfrm>
            <a:off x="9886581" y="468334"/>
            <a:ext cx="90647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A29EE5-228F-7B00-D133-A982E9E60059}"/>
              </a:ext>
            </a:extLst>
          </p:cNvPr>
          <p:cNvSpPr txBox="1"/>
          <p:nvPr/>
        </p:nvSpPr>
        <p:spPr>
          <a:xfrm>
            <a:off x="10015084" y="175304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storeX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5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1BC29-7ABA-448C-D6DD-8990560D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5E121-D641-0679-9E71-1F490FF8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59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NAND-type TCAM</vt:lpstr>
      <vt:lpstr>PowerPoint 簡報</vt:lpstr>
      <vt:lpstr>care</vt:lpstr>
      <vt:lpstr>PowerPoint 簡報</vt:lpstr>
      <vt:lpstr>don’t care</vt:lpstr>
      <vt:lpstr>PowerPoint 簡報</vt:lpstr>
      <vt:lpstr>NOR-type TCAM</vt:lpstr>
      <vt:lpstr>PowerPoint 簡報</vt:lpstr>
      <vt:lpstr>care</vt:lpstr>
      <vt:lpstr>PowerPoint 簡報</vt:lpstr>
      <vt:lpstr>don’t care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緯亭 陳</dc:creator>
  <cp:lastModifiedBy>緯亭 陳</cp:lastModifiedBy>
  <cp:revision>44</cp:revision>
  <dcterms:created xsi:type="dcterms:W3CDTF">2023-12-13T15:16:59Z</dcterms:created>
  <dcterms:modified xsi:type="dcterms:W3CDTF">2023-12-13T23:36:57Z</dcterms:modified>
</cp:coreProperties>
</file>