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526A0-0D2C-098C-E4E9-A8382B10B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7533E-142C-F154-A558-4FDFDBB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4E150-2167-D0A0-1304-B7064CA6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579CB-2BD4-BF84-351A-50D1EAA0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D32205-A9CF-9805-7F2D-3500C560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3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FD57-25C7-EDB5-9BFD-0E1F1A4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6026F9-52C5-7563-2B6E-1CC79316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90DF2-1A67-25DB-EDE3-9F67AFCC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7792C-FBDE-3767-CF2F-4A91EF9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3A10F-CFFB-7E80-CA6A-0C2087A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DCDD3B-8E7B-80DD-0102-1B536BE78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428C3-E3DB-5EEF-70A4-11B99C6F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6ADC0-0427-6D51-17A4-B6D25912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CF21F-0265-338D-15EB-5470C624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B37E0-F10F-BD24-4ED6-1ABD553B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4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5E6D-5E6B-F458-54A9-AFAB140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7F429-F552-059D-ACB0-403A59D4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3AA5FB-F5B2-608D-DAF6-FC4BBDFE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5AACC-275C-1254-6348-8625276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8419B-3461-DF6E-DAFF-8590464C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8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B07F4-D95D-3B36-B2B3-9966F351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E0313-6B2B-593E-2736-5A416920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D9505-6082-9B93-8596-2FDD49C2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E4773-2A82-F401-EC5E-DF732190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6B312-3C4B-D7BF-13E4-3CF3422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1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6F946-BE7D-CBA1-DEEF-16E2C257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3CC92-A7A2-3325-F5BC-B3B9DD90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4D0E50-8997-AF02-B39D-AEBBF1E7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50975F-4B61-E51A-9E62-C6BE7EC7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4784C0-6660-73F6-F947-38574318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3B9F47-09DD-A829-EA2A-FA45F7BE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9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C6B2B-7C40-AA8D-0B0F-D568343C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9FF118-4199-5173-345C-18EC0ED1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802B99-BD2A-005B-1A68-4E784A98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D4FB8D-F783-42A2-5879-C4301BE0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3D67B3-3110-57C6-7A42-B9C9A814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0A720E-B77A-A554-051F-B4F313EF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0BC1D-B34A-98D7-ACBB-5E7E9CFF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93560C-1A22-D8A7-0ADB-C5E47A7F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7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05EE2-B364-6F7F-930D-F83AF57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13269D-0568-68A9-9A3F-673D5C6B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A4C84-EE5E-A50C-4BB9-2697541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D28D2-2A83-4EF3-65D7-3CD568BE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F1D8AF-FC89-D4F7-5E1B-8A97A69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2F745A-B32B-5D06-742C-D33CB712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7AD0D-0C41-8CB7-1629-637B08FE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452CB-3B80-559C-DA2B-26A3C725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51FDF-770B-A822-87F7-F1EF9B6F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74FF2D-2667-8D1B-F038-D642CB65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807BA-1A27-E189-51AD-7FC1F92D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DD4C08-6C6C-475B-FB26-E7ECB6A6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4376A-13E7-8348-4B2B-7276AD5E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026BC-3A1A-274B-942C-1710AEDB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036C94-37D5-7FB4-2EAA-0C45F127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3E6E51-1E61-B51D-6C50-443752D71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AC0410-2C11-674E-67A7-2D2FE0CA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B7905E-E461-7C47-1B3C-185CB0CE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ADDB6-CB57-0813-2CC7-E4C92A0E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0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7DE7F6-A14C-9304-DB14-E0C88391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EB1E7-DE32-6A09-6017-91E91B04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E7AC5-CF42-736D-E75D-9F4C1FE6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103-D8AC-4BA2-99F9-B27E6E31C8B8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DB4F-3C97-0D21-96F9-430E5E69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6F39C-A90D-28E2-5AB4-A539EEC09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4297-4739-4CA2-9D08-2283E9F21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789D84-3005-91EE-1DDB-A5BEB71E606C}"/>
              </a:ext>
            </a:extLst>
          </p:cNvPr>
          <p:cNvSpPr txBox="1"/>
          <p:nvPr/>
        </p:nvSpPr>
        <p:spPr>
          <a:xfrm>
            <a:off x="6086747" y="532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4ACBB-9DE3-9C02-2774-36C149EA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32" y="970384"/>
            <a:ext cx="5584331" cy="5663682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AA94BB5-3732-464B-6BD6-502702DC8C90}"/>
              </a:ext>
            </a:extLst>
          </p:cNvPr>
          <p:cNvCxnSpPr/>
          <p:nvPr/>
        </p:nvCxnSpPr>
        <p:spPr>
          <a:xfrm>
            <a:off x="5150498" y="625152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6C1B0A-5390-E126-E736-75F5C820E7CC}"/>
              </a:ext>
            </a:extLst>
          </p:cNvPr>
          <p:cNvSpPr txBox="1"/>
          <p:nvPr/>
        </p:nvSpPr>
        <p:spPr>
          <a:xfrm>
            <a:off x="5254292" y="345232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5BE3B09-0C02-2BEA-D565-E941802865AB}"/>
              </a:ext>
            </a:extLst>
          </p:cNvPr>
          <p:cNvCxnSpPr/>
          <p:nvPr/>
        </p:nvCxnSpPr>
        <p:spPr>
          <a:xfrm>
            <a:off x="6117771" y="623204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9ED9C3-656D-365A-489E-779D031EED90}"/>
              </a:ext>
            </a:extLst>
          </p:cNvPr>
          <p:cNvSpPr txBox="1"/>
          <p:nvPr/>
        </p:nvSpPr>
        <p:spPr>
          <a:xfrm>
            <a:off x="6214587" y="345232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3E3919-8A00-5CD0-240A-C62D72C64750}"/>
              </a:ext>
            </a:extLst>
          </p:cNvPr>
          <p:cNvCxnSpPr/>
          <p:nvPr/>
        </p:nvCxnSpPr>
        <p:spPr>
          <a:xfrm>
            <a:off x="7071447" y="625152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C424BE-A55C-9BD9-49DF-28CCB9F034AC}"/>
              </a:ext>
            </a:extLst>
          </p:cNvPr>
          <p:cNvSpPr txBox="1"/>
          <p:nvPr/>
        </p:nvSpPr>
        <p:spPr>
          <a:xfrm>
            <a:off x="7175241" y="345232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4B44787-B81A-88B7-13D2-5ADC356CBF29}"/>
              </a:ext>
            </a:extLst>
          </p:cNvPr>
          <p:cNvCxnSpPr/>
          <p:nvPr/>
        </p:nvCxnSpPr>
        <p:spPr>
          <a:xfrm>
            <a:off x="8038720" y="623204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67CA39-58B2-E96B-DBB3-3E2641344DFC}"/>
              </a:ext>
            </a:extLst>
          </p:cNvPr>
          <p:cNvSpPr txBox="1"/>
          <p:nvPr/>
        </p:nvSpPr>
        <p:spPr>
          <a:xfrm>
            <a:off x="8135536" y="345232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2DA7F6-1791-6901-0943-E096911599B0}"/>
              </a:ext>
            </a:extLst>
          </p:cNvPr>
          <p:cNvCxnSpPr/>
          <p:nvPr/>
        </p:nvCxnSpPr>
        <p:spPr>
          <a:xfrm>
            <a:off x="6117771" y="858416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A1AC62E-7856-8880-9543-6AE15E71F2E2}"/>
              </a:ext>
            </a:extLst>
          </p:cNvPr>
          <p:cNvCxnSpPr>
            <a:cxnSpLocks/>
          </p:cNvCxnSpPr>
          <p:nvPr/>
        </p:nvCxnSpPr>
        <p:spPr>
          <a:xfrm>
            <a:off x="6335486" y="858416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1366D1D-77B8-BB5F-CF0D-1186DD290983}"/>
              </a:ext>
            </a:extLst>
          </p:cNvPr>
          <p:cNvSpPr txBox="1"/>
          <p:nvPr/>
        </p:nvSpPr>
        <p:spPr>
          <a:xfrm>
            <a:off x="6476448" y="545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1D1AA8D-E24D-74AA-83CA-C9B648147C78}"/>
              </a:ext>
            </a:extLst>
          </p:cNvPr>
          <p:cNvSpPr txBox="1"/>
          <p:nvPr/>
        </p:nvSpPr>
        <p:spPr>
          <a:xfrm>
            <a:off x="6916517" y="545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350443E-2547-7C66-D8AC-0C9CDD6C9034}"/>
              </a:ext>
            </a:extLst>
          </p:cNvPr>
          <p:cNvCxnSpPr>
            <a:cxnSpLocks/>
          </p:cNvCxnSpPr>
          <p:nvPr/>
        </p:nvCxnSpPr>
        <p:spPr>
          <a:xfrm>
            <a:off x="6962589" y="858416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382C70-39D2-7097-A721-3BEE358B4FF6}"/>
              </a:ext>
            </a:extLst>
          </p:cNvPr>
          <p:cNvSpPr txBox="1"/>
          <p:nvPr/>
        </p:nvSpPr>
        <p:spPr>
          <a:xfrm>
            <a:off x="7979715" y="575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9B8357-5598-7713-6221-24115D915E31}"/>
              </a:ext>
            </a:extLst>
          </p:cNvPr>
          <p:cNvCxnSpPr/>
          <p:nvPr/>
        </p:nvCxnSpPr>
        <p:spPr>
          <a:xfrm>
            <a:off x="8010739" y="901759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8888418-2BBD-D86C-4432-3C0326200192}"/>
              </a:ext>
            </a:extLst>
          </p:cNvPr>
          <p:cNvCxnSpPr>
            <a:cxnSpLocks/>
          </p:cNvCxnSpPr>
          <p:nvPr/>
        </p:nvCxnSpPr>
        <p:spPr>
          <a:xfrm>
            <a:off x="8228454" y="901759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94D0E16-EFC7-8C61-1565-CF857622030B}"/>
              </a:ext>
            </a:extLst>
          </p:cNvPr>
          <p:cNvCxnSpPr>
            <a:cxnSpLocks/>
          </p:cNvCxnSpPr>
          <p:nvPr/>
        </p:nvCxnSpPr>
        <p:spPr>
          <a:xfrm>
            <a:off x="8855557" y="901759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B7B046-670F-948A-D014-DC02BA8E4B47}"/>
              </a:ext>
            </a:extLst>
          </p:cNvPr>
          <p:cNvSpPr txBox="1"/>
          <p:nvPr/>
        </p:nvSpPr>
        <p:spPr>
          <a:xfrm>
            <a:off x="8341538" y="5734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D8130B6-ADF6-C2EE-981F-5788B193AC6A}"/>
              </a:ext>
            </a:extLst>
          </p:cNvPr>
          <p:cNvSpPr txBox="1"/>
          <p:nvPr/>
        </p:nvSpPr>
        <p:spPr>
          <a:xfrm>
            <a:off x="8791681" y="577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7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2536A-8AF7-42C7-4708-557B4899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57027-0003-16CC-D35F-EF3CD9E0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D5A576-CCA4-764E-D40D-F12157D5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590550"/>
            <a:ext cx="8639175" cy="56769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C42D6BA-9EC5-A32C-AFA1-F2CC672DE7C4}"/>
              </a:ext>
            </a:extLst>
          </p:cNvPr>
          <p:cNvSpPr/>
          <p:nvPr/>
        </p:nvSpPr>
        <p:spPr>
          <a:xfrm>
            <a:off x="4702629" y="2793110"/>
            <a:ext cx="1194318" cy="1166326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B788DF-66B2-ACAD-8279-DD192462BE95}"/>
              </a:ext>
            </a:extLst>
          </p:cNvPr>
          <p:cNvSpPr txBox="1"/>
          <p:nvPr/>
        </p:nvSpPr>
        <p:spPr>
          <a:xfrm>
            <a:off x="6385327" y="602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FA50E34-2C57-1D6D-B1BE-619BBA0C6109}"/>
              </a:ext>
            </a:extLst>
          </p:cNvPr>
          <p:cNvCxnSpPr/>
          <p:nvPr/>
        </p:nvCxnSpPr>
        <p:spPr>
          <a:xfrm>
            <a:off x="5449078" y="695311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481CF15-9D5F-FDE5-DBAC-C6EB58A1811B}"/>
              </a:ext>
            </a:extLst>
          </p:cNvPr>
          <p:cNvSpPr txBox="1"/>
          <p:nvPr/>
        </p:nvSpPr>
        <p:spPr>
          <a:xfrm>
            <a:off x="5552872" y="415391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38AEA18-2233-2B17-FD31-038D8959F5F1}"/>
              </a:ext>
            </a:extLst>
          </p:cNvPr>
          <p:cNvCxnSpPr/>
          <p:nvPr/>
        </p:nvCxnSpPr>
        <p:spPr>
          <a:xfrm>
            <a:off x="6416351" y="693363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C73C3E-8C68-80A5-0040-DA4753043B87}"/>
              </a:ext>
            </a:extLst>
          </p:cNvPr>
          <p:cNvSpPr txBox="1"/>
          <p:nvPr/>
        </p:nvSpPr>
        <p:spPr>
          <a:xfrm>
            <a:off x="6513167" y="415391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24FA130-8C1B-C877-3123-351EC573DCE1}"/>
              </a:ext>
            </a:extLst>
          </p:cNvPr>
          <p:cNvCxnSpPr/>
          <p:nvPr/>
        </p:nvCxnSpPr>
        <p:spPr>
          <a:xfrm>
            <a:off x="7370027" y="695311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E78244D-3162-1E25-EC32-5452802D03A8}"/>
              </a:ext>
            </a:extLst>
          </p:cNvPr>
          <p:cNvSpPr txBox="1"/>
          <p:nvPr/>
        </p:nvSpPr>
        <p:spPr>
          <a:xfrm>
            <a:off x="7473821" y="415391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877E75C-271C-9C70-1C71-121B56444A65}"/>
              </a:ext>
            </a:extLst>
          </p:cNvPr>
          <p:cNvCxnSpPr/>
          <p:nvPr/>
        </p:nvCxnSpPr>
        <p:spPr>
          <a:xfrm>
            <a:off x="8337300" y="693363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43F41A1-7BF6-4814-A0DA-5200220DF921}"/>
              </a:ext>
            </a:extLst>
          </p:cNvPr>
          <p:cNvSpPr txBox="1"/>
          <p:nvPr/>
        </p:nvSpPr>
        <p:spPr>
          <a:xfrm>
            <a:off x="8434116" y="415391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4FC40E5-0767-842E-C6B0-FD2D25074D1A}"/>
              </a:ext>
            </a:extLst>
          </p:cNvPr>
          <p:cNvCxnSpPr/>
          <p:nvPr/>
        </p:nvCxnSpPr>
        <p:spPr>
          <a:xfrm>
            <a:off x="6416351" y="928575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5A518F0-B3C8-04F6-5039-7011FC3FBCC4}"/>
              </a:ext>
            </a:extLst>
          </p:cNvPr>
          <p:cNvCxnSpPr>
            <a:cxnSpLocks/>
          </p:cNvCxnSpPr>
          <p:nvPr/>
        </p:nvCxnSpPr>
        <p:spPr>
          <a:xfrm>
            <a:off x="6634066" y="928575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B69881-881B-6D34-D062-889B284EDA8D}"/>
              </a:ext>
            </a:extLst>
          </p:cNvPr>
          <p:cNvSpPr txBox="1"/>
          <p:nvPr/>
        </p:nvSpPr>
        <p:spPr>
          <a:xfrm>
            <a:off x="6775028" y="615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9DF1EE9-47DE-6C02-FC4D-DC8E71B902E1}"/>
              </a:ext>
            </a:extLst>
          </p:cNvPr>
          <p:cNvSpPr txBox="1"/>
          <p:nvPr/>
        </p:nvSpPr>
        <p:spPr>
          <a:xfrm>
            <a:off x="7215097" y="615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D7DBAC6-4E86-2EA2-C1B6-537B7FC83CBB}"/>
              </a:ext>
            </a:extLst>
          </p:cNvPr>
          <p:cNvCxnSpPr>
            <a:cxnSpLocks/>
          </p:cNvCxnSpPr>
          <p:nvPr/>
        </p:nvCxnSpPr>
        <p:spPr>
          <a:xfrm>
            <a:off x="7261169" y="928575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C934B72-EE50-58E5-D5C4-98D7F958BDD5}"/>
              </a:ext>
            </a:extLst>
          </p:cNvPr>
          <p:cNvSpPr txBox="1"/>
          <p:nvPr/>
        </p:nvSpPr>
        <p:spPr>
          <a:xfrm>
            <a:off x="8278295" y="645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29F76D9-3642-4D55-1B4D-C8972E91C305}"/>
              </a:ext>
            </a:extLst>
          </p:cNvPr>
          <p:cNvCxnSpPr/>
          <p:nvPr/>
        </p:nvCxnSpPr>
        <p:spPr>
          <a:xfrm>
            <a:off x="8309319" y="971918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F9DF8F2-225C-516C-160F-D45246A23375}"/>
              </a:ext>
            </a:extLst>
          </p:cNvPr>
          <p:cNvCxnSpPr>
            <a:cxnSpLocks/>
          </p:cNvCxnSpPr>
          <p:nvPr/>
        </p:nvCxnSpPr>
        <p:spPr>
          <a:xfrm>
            <a:off x="8527034" y="971918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9476EB-F310-A246-B859-26D75CEDADC3}"/>
              </a:ext>
            </a:extLst>
          </p:cNvPr>
          <p:cNvCxnSpPr>
            <a:cxnSpLocks/>
          </p:cNvCxnSpPr>
          <p:nvPr/>
        </p:nvCxnSpPr>
        <p:spPr>
          <a:xfrm>
            <a:off x="9154137" y="971918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1C43A6A-6B92-BECB-485A-BADA74B082AC}"/>
              </a:ext>
            </a:extLst>
          </p:cNvPr>
          <p:cNvSpPr txBox="1"/>
          <p:nvPr/>
        </p:nvSpPr>
        <p:spPr>
          <a:xfrm>
            <a:off x="8640118" y="6436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91DDFAB-10E1-F1CD-D0FD-EFEF85CCB67E}"/>
              </a:ext>
            </a:extLst>
          </p:cNvPr>
          <p:cNvSpPr txBox="1"/>
          <p:nvPr/>
        </p:nvSpPr>
        <p:spPr>
          <a:xfrm>
            <a:off x="9090261" y="647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20DBE88-F05A-1134-3EA2-F6F35EA1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06" y="1091098"/>
            <a:ext cx="5478241" cy="82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1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C5FBB-493F-7AA8-AAD1-3087100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865CFE8E-3FED-9F22-E0F6-A5BC402D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43" y="3097763"/>
            <a:ext cx="5788277" cy="3079199"/>
          </a:xfr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EDB03D-DCFE-5E23-F97F-DC35F3D0D34F}"/>
              </a:ext>
            </a:extLst>
          </p:cNvPr>
          <p:cNvSpPr txBox="1"/>
          <p:nvPr/>
        </p:nvSpPr>
        <p:spPr>
          <a:xfrm>
            <a:off x="7085123" y="253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CA2AD84-4E22-3857-D561-CF1E37260C63}"/>
              </a:ext>
            </a:extLst>
          </p:cNvPr>
          <p:cNvCxnSpPr/>
          <p:nvPr/>
        </p:nvCxnSpPr>
        <p:spPr>
          <a:xfrm>
            <a:off x="6148874" y="2631234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C610A0A-2CBA-E32D-F41A-D08A8C9D8FEB}"/>
              </a:ext>
            </a:extLst>
          </p:cNvPr>
          <p:cNvSpPr txBox="1"/>
          <p:nvPr/>
        </p:nvSpPr>
        <p:spPr>
          <a:xfrm>
            <a:off x="6252668" y="2351314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BDB34F6-8783-C02A-453B-AC748D40078B}"/>
              </a:ext>
            </a:extLst>
          </p:cNvPr>
          <p:cNvCxnSpPr/>
          <p:nvPr/>
        </p:nvCxnSpPr>
        <p:spPr>
          <a:xfrm>
            <a:off x="7116147" y="2629286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65E7541-57E1-4601-15BD-43BB29E5D98E}"/>
              </a:ext>
            </a:extLst>
          </p:cNvPr>
          <p:cNvSpPr txBox="1"/>
          <p:nvPr/>
        </p:nvSpPr>
        <p:spPr>
          <a:xfrm>
            <a:off x="7212963" y="2351314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D814D23-AE64-29E2-41F1-1919117C371C}"/>
              </a:ext>
            </a:extLst>
          </p:cNvPr>
          <p:cNvCxnSpPr/>
          <p:nvPr/>
        </p:nvCxnSpPr>
        <p:spPr>
          <a:xfrm>
            <a:off x="8069823" y="2631234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0C0D5F6-190B-5C29-8F6E-08EFB0DBE985}"/>
              </a:ext>
            </a:extLst>
          </p:cNvPr>
          <p:cNvSpPr txBox="1"/>
          <p:nvPr/>
        </p:nvSpPr>
        <p:spPr>
          <a:xfrm>
            <a:off x="8173617" y="2351314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6E6045B-FA4D-B76A-9F02-85BC59FD8AC9}"/>
              </a:ext>
            </a:extLst>
          </p:cNvPr>
          <p:cNvCxnSpPr/>
          <p:nvPr/>
        </p:nvCxnSpPr>
        <p:spPr>
          <a:xfrm>
            <a:off x="9037096" y="2629286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98FB22-EEB5-6765-5119-085BF5CE4764}"/>
              </a:ext>
            </a:extLst>
          </p:cNvPr>
          <p:cNvSpPr txBox="1"/>
          <p:nvPr/>
        </p:nvSpPr>
        <p:spPr>
          <a:xfrm>
            <a:off x="9133912" y="2351314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F94E0B9-312B-BB50-4506-828C915233BE}"/>
              </a:ext>
            </a:extLst>
          </p:cNvPr>
          <p:cNvCxnSpPr/>
          <p:nvPr/>
        </p:nvCxnSpPr>
        <p:spPr>
          <a:xfrm>
            <a:off x="7116147" y="2864498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37C785E-5A5A-E208-CFA0-558809181977}"/>
              </a:ext>
            </a:extLst>
          </p:cNvPr>
          <p:cNvCxnSpPr>
            <a:cxnSpLocks/>
          </p:cNvCxnSpPr>
          <p:nvPr/>
        </p:nvCxnSpPr>
        <p:spPr>
          <a:xfrm>
            <a:off x="7333862" y="2864498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3F6FB73-704A-4A90-2C40-C60B936C5389}"/>
              </a:ext>
            </a:extLst>
          </p:cNvPr>
          <p:cNvSpPr txBox="1"/>
          <p:nvPr/>
        </p:nvSpPr>
        <p:spPr>
          <a:xfrm>
            <a:off x="7474824" y="25511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B119C8E-DD18-F946-AC10-0385C337C7BF}"/>
              </a:ext>
            </a:extLst>
          </p:cNvPr>
          <p:cNvSpPr txBox="1"/>
          <p:nvPr/>
        </p:nvSpPr>
        <p:spPr>
          <a:xfrm>
            <a:off x="7914893" y="2551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AAA9DE4-B1FF-1906-6888-34B168419F4E}"/>
              </a:ext>
            </a:extLst>
          </p:cNvPr>
          <p:cNvCxnSpPr>
            <a:cxnSpLocks/>
          </p:cNvCxnSpPr>
          <p:nvPr/>
        </p:nvCxnSpPr>
        <p:spPr>
          <a:xfrm>
            <a:off x="7960965" y="2864498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1B038E-CC56-71B3-C6BE-61CEB0C8C0A2}"/>
              </a:ext>
            </a:extLst>
          </p:cNvPr>
          <p:cNvSpPr txBox="1"/>
          <p:nvPr/>
        </p:nvSpPr>
        <p:spPr>
          <a:xfrm>
            <a:off x="8978091" y="2581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4226424-2376-D6D4-E3C5-8C3222B7F1B3}"/>
              </a:ext>
            </a:extLst>
          </p:cNvPr>
          <p:cNvCxnSpPr/>
          <p:nvPr/>
        </p:nvCxnSpPr>
        <p:spPr>
          <a:xfrm>
            <a:off x="9009115" y="2907841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01DFC8B-10E9-D861-EF62-87654D60D6E9}"/>
              </a:ext>
            </a:extLst>
          </p:cNvPr>
          <p:cNvCxnSpPr>
            <a:cxnSpLocks/>
          </p:cNvCxnSpPr>
          <p:nvPr/>
        </p:nvCxnSpPr>
        <p:spPr>
          <a:xfrm>
            <a:off x="9226830" y="2907841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83601AC-A02B-E54C-5F59-3B40758445C2}"/>
              </a:ext>
            </a:extLst>
          </p:cNvPr>
          <p:cNvCxnSpPr>
            <a:cxnSpLocks/>
          </p:cNvCxnSpPr>
          <p:nvPr/>
        </p:nvCxnSpPr>
        <p:spPr>
          <a:xfrm>
            <a:off x="9853933" y="2907841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347B932-17BE-6EB7-47FF-8D9438E66661}"/>
              </a:ext>
            </a:extLst>
          </p:cNvPr>
          <p:cNvSpPr txBox="1"/>
          <p:nvPr/>
        </p:nvSpPr>
        <p:spPr>
          <a:xfrm>
            <a:off x="9339914" y="25795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777E965-1F76-5E7B-BEC3-0E13C2772FE8}"/>
              </a:ext>
            </a:extLst>
          </p:cNvPr>
          <p:cNvSpPr txBox="1"/>
          <p:nvPr/>
        </p:nvSpPr>
        <p:spPr>
          <a:xfrm>
            <a:off x="9790057" y="2583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D01DC7-AA72-B595-2E75-69A4AD11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4" y="770798"/>
            <a:ext cx="5716721" cy="57979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A59D70-CD19-64B7-CC1E-7F90B1514772}"/>
              </a:ext>
            </a:extLst>
          </p:cNvPr>
          <p:cNvSpPr txBox="1"/>
          <p:nvPr/>
        </p:nvSpPr>
        <p:spPr>
          <a:xfrm>
            <a:off x="6161391" y="358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AB7DD55-B1EE-22FB-C53B-6EA5E5A565E8}"/>
              </a:ext>
            </a:extLst>
          </p:cNvPr>
          <p:cNvCxnSpPr/>
          <p:nvPr/>
        </p:nvCxnSpPr>
        <p:spPr>
          <a:xfrm>
            <a:off x="5225142" y="451098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12B5E5-84CE-0021-0048-2FF74B1C5007}"/>
              </a:ext>
            </a:extLst>
          </p:cNvPr>
          <p:cNvSpPr txBox="1"/>
          <p:nvPr/>
        </p:nvSpPr>
        <p:spPr>
          <a:xfrm>
            <a:off x="5328936" y="171178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530EAE4-A6EF-2175-2F63-981C9E1B6DDF}"/>
              </a:ext>
            </a:extLst>
          </p:cNvPr>
          <p:cNvCxnSpPr/>
          <p:nvPr/>
        </p:nvCxnSpPr>
        <p:spPr>
          <a:xfrm>
            <a:off x="6192415" y="449150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AB34AE-CA26-E1E7-CE8B-164C94A7334F}"/>
              </a:ext>
            </a:extLst>
          </p:cNvPr>
          <p:cNvSpPr txBox="1"/>
          <p:nvPr/>
        </p:nvSpPr>
        <p:spPr>
          <a:xfrm>
            <a:off x="6289231" y="171178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Read1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1380E23-828A-9D96-5DA5-0E3EE65C1734}"/>
              </a:ext>
            </a:extLst>
          </p:cNvPr>
          <p:cNvCxnSpPr/>
          <p:nvPr/>
        </p:nvCxnSpPr>
        <p:spPr>
          <a:xfrm>
            <a:off x="7146091" y="451098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1BEB50-7429-2E6A-FAE7-62C72151AF72}"/>
              </a:ext>
            </a:extLst>
          </p:cNvPr>
          <p:cNvSpPr txBox="1"/>
          <p:nvPr/>
        </p:nvSpPr>
        <p:spPr>
          <a:xfrm>
            <a:off x="7249885" y="171178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54F8926-3E9B-1F4D-D6D9-C4D0D698AF4A}"/>
              </a:ext>
            </a:extLst>
          </p:cNvPr>
          <p:cNvCxnSpPr/>
          <p:nvPr/>
        </p:nvCxnSpPr>
        <p:spPr>
          <a:xfrm>
            <a:off x="8113364" y="449150"/>
            <a:ext cx="945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63163E-06EE-41C2-56EB-66D80B36241E}"/>
              </a:ext>
            </a:extLst>
          </p:cNvPr>
          <p:cNvSpPr txBox="1"/>
          <p:nvPr/>
        </p:nvSpPr>
        <p:spPr>
          <a:xfrm>
            <a:off x="8210180" y="171178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Read0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82C9058-4CD3-0967-8090-D29560CD627D}"/>
              </a:ext>
            </a:extLst>
          </p:cNvPr>
          <p:cNvCxnSpPr/>
          <p:nvPr/>
        </p:nvCxnSpPr>
        <p:spPr>
          <a:xfrm>
            <a:off x="6192415" y="684362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7E16761-BE90-4A41-A90A-AB4B1D5FDB75}"/>
              </a:ext>
            </a:extLst>
          </p:cNvPr>
          <p:cNvCxnSpPr>
            <a:cxnSpLocks/>
          </p:cNvCxnSpPr>
          <p:nvPr/>
        </p:nvCxnSpPr>
        <p:spPr>
          <a:xfrm>
            <a:off x="6410130" y="684362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89A2DA-C9B9-BAF5-9526-279AFFA8BCB5}"/>
              </a:ext>
            </a:extLst>
          </p:cNvPr>
          <p:cNvSpPr txBox="1"/>
          <p:nvPr/>
        </p:nvSpPr>
        <p:spPr>
          <a:xfrm>
            <a:off x="6551092" y="3710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583DBB8-FD08-8AE6-2626-D13E37C7759A}"/>
              </a:ext>
            </a:extLst>
          </p:cNvPr>
          <p:cNvSpPr txBox="1"/>
          <p:nvPr/>
        </p:nvSpPr>
        <p:spPr>
          <a:xfrm>
            <a:off x="6991161" y="37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1BFC73-73BD-D089-FD56-A1BB53906108}"/>
              </a:ext>
            </a:extLst>
          </p:cNvPr>
          <p:cNvCxnSpPr>
            <a:cxnSpLocks/>
          </p:cNvCxnSpPr>
          <p:nvPr/>
        </p:nvCxnSpPr>
        <p:spPr>
          <a:xfrm>
            <a:off x="7037233" y="684362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15AB45D-BBFC-DD98-5C25-449B92556634}"/>
              </a:ext>
            </a:extLst>
          </p:cNvPr>
          <p:cNvSpPr txBox="1"/>
          <p:nvPr/>
        </p:nvSpPr>
        <p:spPr>
          <a:xfrm>
            <a:off x="8054359" y="40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FA9269B-E36B-75CF-C779-223A660208EC}"/>
              </a:ext>
            </a:extLst>
          </p:cNvPr>
          <p:cNvCxnSpPr/>
          <p:nvPr/>
        </p:nvCxnSpPr>
        <p:spPr>
          <a:xfrm>
            <a:off x="8085383" y="727705"/>
            <a:ext cx="21771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93E63F7-8B9D-8181-C78F-A489C9ED9B86}"/>
              </a:ext>
            </a:extLst>
          </p:cNvPr>
          <p:cNvCxnSpPr>
            <a:cxnSpLocks/>
          </p:cNvCxnSpPr>
          <p:nvPr/>
        </p:nvCxnSpPr>
        <p:spPr>
          <a:xfrm>
            <a:off x="8303098" y="727705"/>
            <a:ext cx="6496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FF00BB2-0FAF-714D-D52D-BD0168D736D1}"/>
              </a:ext>
            </a:extLst>
          </p:cNvPr>
          <p:cNvCxnSpPr>
            <a:cxnSpLocks/>
          </p:cNvCxnSpPr>
          <p:nvPr/>
        </p:nvCxnSpPr>
        <p:spPr>
          <a:xfrm>
            <a:off x="8930201" y="727705"/>
            <a:ext cx="21265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9F90B0-4E0A-634D-D55F-5945C7847813}"/>
              </a:ext>
            </a:extLst>
          </p:cNvPr>
          <p:cNvSpPr txBox="1"/>
          <p:nvPr/>
        </p:nvSpPr>
        <p:spPr>
          <a:xfrm>
            <a:off x="8416182" y="3994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2,3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F7F3C5-E080-BD5A-D6B8-B1F641C95385}"/>
              </a:ext>
            </a:extLst>
          </p:cNvPr>
          <p:cNvSpPr txBox="1"/>
          <p:nvPr/>
        </p:nvSpPr>
        <p:spPr>
          <a:xfrm>
            <a:off x="8866325" y="40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4CB5E-6596-FBDD-1E7A-8F80BAE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8AB89-07C3-599B-622B-2B158DB6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418CE8-6C31-D3B4-583F-DC975521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" y="445698"/>
            <a:ext cx="12192000" cy="596660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0588B6-4F0F-7CF1-2433-61DAD2B12980}"/>
              </a:ext>
            </a:extLst>
          </p:cNvPr>
          <p:cNvCxnSpPr>
            <a:cxnSpLocks/>
          </p:cNvCxnSpPr>
          <p:nvPr/>
        </p:nvCxnSpPr>
        <p:spPr>
          <a:xfrm>
            <a:off x="9358603" y="4553339"/>
            <a:ext cx="0" cy="144386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2204F8-E3A4-9F1C-9FE1-B6953D5E8EDE}"/>
              </a:ext>
            </a:extLst>
          </p:cNvPr>
          <p:cNvSpPr txBox="1"/>
          <p:nvPr/>
        </p:nvSpPr>
        <p:spPr>
          <a:xfrm>
            <a:off x="8616431" y="514065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3AFDCF-9865-A197-2107-789A02A3BD32}"/>
              </a:ext>
            </a:extLst>
          </p:cNvPr>
          <p:cNvSpPr txBox="1"/>
          <p:nvPr/>
        </p:nvSpPr>
        <p:spPr>
          <a:xfrm>
            <a:off x="6806094" y="5627870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CCF651-0FB4-3458-017D-BACBCB4C0996}"/>
              </a:ext>
            </a:extLst>
          </p:cNvPr>
          <p:cNvSpPr txBox="1"/>
          <p:nvPr/>
        </p:nvSpPr>
        <p:spPr>
          <a:xfrm>
            <a:off x="6815135" y="4368673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738052-D6AF-811C-E210-46F8CF2DB349}"/>
              </a:ext>
            </a:extLst>
          </p:cNvPr>
          <p:cNvSpPr txBox="1"/>
          <p:nvPr/>
        </p:nvSpPr>
        <p:spPr>
          <a:xfrm>
            <a:off x="6015933" y="5536946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39E20B-8FC4-1F0A-C2BB-25C8B7AC5D85}"/>
              </a:ext>
            </a:extLst>
          </p:cNvPr>
          <p:cNvSpPr txBox="1"/>
          <p:nvPr/>
        </p:nvSpPr>
        <p:spPr>
          <a:xfrm>
            <a:off x="7067889" y="245346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F1B0F0-2EF8-1D53-4CD7-25CC00736E33}"/>
              </a:ext>
            </a:extLst>
          </p:cNvPr>
          <p:cNvSpPr txBox="1"/>
          <p:nvPr/>
        </p:nvSpPr>
        <p:spPr>
          <a:xfrm>
            <a:off x="7176481" y="5245488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1C8D0A-C4FD-96DB-4AC9-F2C97B36B5C7}"/>
              </a:ext>
            </a:extLst>
          </p:cNvPr>
          <p:cNvSpPr txBox="1"/>
          <p:nvPr/>
        </p:nvSpPr>
        <p:spPr>
          <a:xfrm>
            <a:off x="7171035" y="479558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19DC08-B366-C4C0-7F08-96BEDB8E10C8}"/>
              </a:ext>
            </a:extLst>
          </p:cNvPr>
          <p:cNvSpPr txBox="1"/>
          <p:nvPr/>
        </p:nvSpPr>
        <p:spPr>
          <a:xfrm>
            <a:off x="8246158" y="4832842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586DA97-5B02-6E81-9521-CF5BFBF4AED6}"/>
              </a:ext>
            </a:extLst>
          </p:cNvPr>
          <p:cNvSpPr txBox="1"/>
          <p:nvPr/>
        </p:nvSpPr>
        <p:spPr>
          <a:xfrm>
            <a:off x="8237722" y="5270115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0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59892-8510-3DCC-DF46-490262A3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91EAA-BEB0-CC83-747E-1D3B0681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3C2C4C-8A84-CCCF-2AA7-BD0C37E6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698"/>
            <a:ext cx="12192000" cy="596660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2DB6F2A-312D-A909-6E7A-0D8DBF826B90}"/>
              </a:ext>
            </a:extLst>
          </p:cNvPr>
          <p:cNvCxnSpPr>
            <a:cxnSpLocks/>
          </p:cNvCxnSpPr>
          <p:nvPr/>
        </p:nvCxnSpPr>
        <p:spPr>
          <a:xfrm>
            <a:off x="6652727" y="5906278"/>
            <a:ext cx="0" cy="50602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1384FC-F097-A0F7-8878-0B18A3B15607}"/>
              </a:ext>
            </a:extLst>
          </p:cNvPr>
          <p:cNvSpPr txBox="1"/>
          <p:nvPr/>
        </p:nvSpPr>
        <p:spPr>
          <a:xfrm>
            <a:off x="8616431" y="514065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C49FEA-6D58-65F4-FC34-014829667FEF}"/>
              </a:ext>
            </a:extLst>
          </p:cNvPr>
          <p:cNvSpPr txBox="1"/>
          <p:nvPr/>
        </p:nvSpPr>
        <p:spPr>
          <a:xfrm>
            <a:off x="6719598" y="5721612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7ADF83-7C82-DD0A-D736-8443B1C19F4A}"/>
              </a:ext>
            </a:extLst>
          </p:cNvPr>
          <p:cNvSpPr txBox="1"/>
          <p:nvPr/>
        </p:nvSpPr>
        <p:spPr>
          <a:xfrm>
            <a:off x="6805513" y="4358783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034C3C-2537-FE23-6AA3-9EB0054CCC41}"/>
              </a:ext>
            </a:extLst>
          </p:cNvPr>
          <p:cNvSpPr txBox="1"/>
          <p:nvPr/>
        </p:nvSpPr>
        <p:spPr>
          <a:xfrm>
            <a:off x="6015933" y="5536946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D25C25-C904-A522-0D6A-3BF81734EA41}"/>
              </a:ext>
            </a:extLst>
          </p:cNvPr>
          <p:cNvSpPr txBox="1"/>
          <p:nvPr/>
        </p:nvSpPr>
        <p:spPr>
          <a:xfrm>
            <a:off x="7316744" y="24889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5076DA-4AF8-4B9A-2D4A-D434FE63A4F2}"/>
              </a:ext>
            </a:extLst>
          </p:cNvPr>
          <p:cNvSpPr txBox="1"/>
          <p:nvPr/>
        </p:nvSpPr>
        <p:spPr>
          <a:xfrm>
            <a:off x="7176481" y="5245488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807ADA-0794-B2A3-86D3-23730DA72731}"/>
              </a:ext>
            </a:extLst>
          </p:cNvPr>
          <p:cNvSpPr txBox="1"/>
          <p:nvPr/>
        </p:nvSpPr>
        <p:spPr>
          <a:xfrm>
            <a:off x="7171035" y="479558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775562F-E61A-A31D-B911-AABA882A6EE2}"/>
              </a:ext>
            </a:extLst>
          </p:cNvPr>
          <p:cNvSpPr txBox="1"/>
          <p:nvPr/>
        </p:nvSpPr>
        <p:spPr>
          <a:xfrm>
            <a:off x="8237721" y="482105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FBC48A-6D43-E74F-C843-5571F79E015C}"/>
              </a:ext>
            </a:extLst>
          </p:cNvPr>
          <p:cNvSpPr txBox="1"/>
          <p:nvPr/>
        </p:nvSpPr>
        <p:spPr>
          <a:xfrm>
            <a:off x="8237722" y="5270115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08526B5-F425-C7C7-5E20-D9DDE8183C62}"/>
              </a:ext>
            </a:extLst>
          </p:cNvPr>
          <p:cNvCxnSpPr>
            <a:cxnSpLocks/>
          </p:cNvCxnSpPr>
          <p:nvPr/>
        </p:nvCxnSpPr>
        <p:spPr>
          <a:xfrm flipH="1">
            <a:off x="2724539" y="2451622"/>
            <a:ext cx="428081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D7B83C25-1610-C312-D88F-B429927C5F65}"/>
              </a:ext>
            </a:extLst>
          </p:cNvPr>
          <p:cNvCxnSpPr>
            <a:cxnSpLocks/>
          </p:cNvCxnSpPr>
          <p:nvPr/>
        </p:nvCxnSpPr>
        <p:spPr>
          <a:xfrm rot="5400000">
            <a:off x="6618028" y="2829799"/>
            <a:ext cx="489596" cy="456878"/>
          </a:xfrm>
          <a:prstGeom prst="bentConnector3">
            <a:avLst>
              <a:gd name="adj1" fmla="val -1456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1020B7C-97A8-403A-D554-FE82436B5547}"/>
              </a:ext>
            </a:extLst>
          </p:cNvPr>
          <p:cNvSpPr txBox="1"/>
          <p:nvPr/>
        </p:nvSpPr>
        <p:spPr>
          <a:xfrm>
            <a:off x="7016662" y="4106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DBEE685-A964-3727-E875-A2723FE3801F}"/>
              </a:ext>
            </a:extLst>
          </p:cNvPr>
          <p:cNvSpPr txBox="1"/>
          <p:nvPr/>
        </p:nvSpPr>
        <p:spPr>
          <a:xfrm>
            <a:off x="7032362" y="2346646"/>
            <a:ext cx="34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A06DB99-9BB5-303B-6575-D12F9F318811}"/>
              </a:ext>
            </a:extLst>
          </p:cNvPr>
          <p:cNvCxnSpPr>
            <a:cxnSpLocks/>
          </p:cNvCxnSpPr>
          <p:nvPr/>
        </p:nvCxnSpPr>
        <p:spPr>
          <a:xfrm>
            <a:off x="6585063" y="4001294"/>
            <a:ext cx="165638" cy="73143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756F0-91D7-FCA8-4DC5-33E843CD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827E0-6B9A-4C19-331D-74F0C709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4BF924-AC78-7B2D-BEE9-7B7A5911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698"/>
            <a:ext cx="12192000" cy="596660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B751878-F0DD-F039-17F7-0433CE86B983}"/>
              </a:ext>
            </a:extLst>
          </p:cNvPr>
          <p:cNvCxnSpPr>
            <a:cxnSpLocks/>
          </p:cNvCxnSpPr>
          <p:nvPr/>
        </p:nvCxnSpPr>
        <p:spPr>
          <a:xfrm>
            <a:off x="6652727" y="5906278"/>
            <a:ext cx="0" cy="50602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1790D1-8D2C-00D5-DDCD-9395A9A28DB2}"/>
              </a:ext>
            </a:extLst>
          </p:cNvPr>
          <p:cNvSpPr txBox="1"/>
          <p:nvPr/>
        </p:nvSpPr>
        <p:spPr>
          <a:xfrm>
            <a:off x="8616431" y="514065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58F992-81D2-E9E3-C17A-8CA9625B774B}"/>
              </a:ext>
            </a:extLst>
          </p:cNvPr>
          <p:cNvSpPr txBox="1"/>
          <p:nvPr/>
        </p:nvSpPr>
        <p:spPr>
          <a:xfrm>
            <a:off x="6719598" y="5721612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54276-33C7-43B2-B56A-B3EDF5682DFE}"/>
              </a:ext>
            </a:extLst>
          </p:cNvPr>
          <p:cNvSpPr txBox="1"/>
          <p:nvPr/>
        </p:nvSpPr>
        <p:spPr>
          <a:xfrm>
            <a:off x="6805513" y="4358783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03A57C-C442-8F2C-BB7F-845A5FD1CA78}"/>
              </a:ext>
            </a:extLst>
          </p:cNvPr>
          <p:cNvSpPr txBox="1"/>
          <p:nvPr/>
        </p:nvSpPr>
        <p:spPr>
          <a:xfrm>
            <a:off x="6015933" y="5536946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83622-169D-0B18-1B24-C3FB309F2F33}"/>
              </a:ext>
            </a:extLst>
          </p:cNvPr>
          <p:cNvSpPr txBox="1"/>
          <p:nvPr/>
        </p:nvSpPr>
        <p:spPr>
          <a:xfrm>
            <a:off x="7316744" y="24889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D39FD5-F267-DD8F-69CD-9D1F0730D577}"/>
              </a:ext>
            </a:extLst>
          </p:cNvPr>
          <p:cNvSpPr txBox="1"/>
          <p:nvPr/>
        </p:nvSpPr>
        <p:spPr>
          <a:xfrm>
            <a:off x="7176481" y="5245488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CCF78E-CAA3-4A37-8695-1D4C2DDACDD9}"/>
              </a:ext>
            </a:extLst>
          </p:cNvPr>
          <p:cNvSpPr txBox="1"/>
          <p:nvPr/>
        </p:nvSpPr>
        <p:spPr>
          <a:xfrm>
            <a:off x="7171035" y="479558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F261AD-7086-1722-3FED-2447D3F2413A}"/>
              </a:ext>
            </a:extLst>
          </p:cNvPr>
          <p:cNvSpPr txBox="1"/>
          <p:nvPr/>
        </p:nvSpPr>
        <p:spPr>
          <a:xfrm>
            <a:off x="8237721" y="482105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CEEC14-81CC-1060-A50C-7580B6945A1F}"/>
              </a:ext>
            </a:extLst>
          </p:cNvPr>
          <p:cNvSpPr txBox="1"/>
          <p:nvPr/>
        </p:nvSpPr>
        <p:spPr>
          <a:xfrm>
            <a:off x="8237722" y="5270115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99DAAFD-3A7E-B863-AAD8-3D5BA713F3B1}"/>
              </a:ext>
            </a:extLst>
          </p:cNvPr>
          <p:cNvCxnSpPr>
            <a:cxnSpLocks/>
          </p:cNvCxnSpPr>
          <p:nvPr/>
        </p:nvCxnSpPr>
        <p:spPr>
          <a:xfrm flipH="1">
            <a:off x="2724539" y="2451622"/>
            <a:ext cx="428081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94F65CBC-FDB1-7F2D-6D54-C5493BD0815D}"/>
              </a:ext>
            </a:extLst>
          </p:cNvPr>
          <p:cNvCxnSpPr>
            <a:cxnSpLocks/>
          </p:cNvCxnSpPr>
          <p:nvPr/>
        </p:nvCxnSpPr>
        <p:spPr>
          <a:xfrm rot="5400000">
            <a:off x="6618028" y="2829799"/>
            <a:ext cx="489596" cy="456878"/>
          </a:xfrm>
          <a:prstGeom prst="bentConnector3">
            <a:avLst>
              <a:gd name="adj1" fmla="val -1456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6BD9654-FB53-9C80-EA79-BCB8FEA67433}"/>
              </a:ext>
            </a:extLst>
          </p:cNvPr>
          <p:cNvSpPr txBox="1"/>
          <p:nvPr/>
        </p:nvSpPr>
        <p:spPr>
          <a:xfrm>
            <a:off x="7016662" y="4106185"/>
            <a:ext cx="4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1A4CA9-3C02-EB33-496E-503F41915F7D}"/>
              </a:ext>
            </a:extLst>
          </p:cNvPr>
          <p:cNvSpPr txBox="1"/>
          <p:nvPr/>
        </p:nvSpPr>
        <p:spPr>
          <a:xfrm>
            <a:off x="7032362" y="2346646"/>
            <a:ext cx="34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EE111A0-E103-388C-B4C9-B1BAC1D79B19}"/>
              </a:ext>
            </a:extLst>
          </p:cNvPr>
          <p:cNvCxnSpPr>
            <a:cxnSpLocks/>
          </p:cNvCxnSpPr>
          <p:nvPr/>
        </p:nvCxnSpPr>
        <p:spPr>
          <a:xfrm>
            <a:off x="6585063" y="4001294"/>
            <a:ext cx="165638" cy="73143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BC5D8DE-D3FF-AEC9-4ED3-914EA9AED9C6}"/>
              </a:ext>
            </a:extLst>
          </p:cNvPr>
          <p:cNvCxnSpPr>
            <a:cxnSpLocks/>
          </p:cNvCxnSpPr>
          <p:nvPr/>
        </p:nvCxnSpPr>
        <p:spPr>
          <a:xfrm>
            <a:off x="7775510" y="4947824"/>
            <a:ext cx="0" cy="69162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304096A-AD7F-D793-B5A2-82BF1B9E430D}"/>
              </a:ext>
            </a:extLst>
          </p:cNvPr>
          <p:cNvCxnSpPr>
            <a:cxnSpLocks/>
          </p:cNvCxnSpPr>
          <p:nvPr/>
        </p:nvCxnSpPr>
        <p:spPr>
          <a:xfrm>
            <a:off x="8083421" y="4754992"/>
            <a:ext cx="0" cy="67516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3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B9180-7ACB-4E56-C080-350CAFAD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0754B-79A7-A93E-1FA2-9A5B4373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B94BE3-781C-B85D-CC0E-1C18C3D5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698"/>
            <a:ext cx="12192000" cy="596660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ED2F1A0-961D-ADC6-CF16-060F088D72E7}"/>
              </a:ext>
            </a:extLst>
          </p:cNvPr>
          <p:cNvCxnSpPr>
            <a:cxnSpLocks/>
          </p:cNvCxnSpPr>
          <p:nvPr/>
        </p:nvCxnSpPr>
        <p:spPr>
          <a:xfrm>
            <a:off x="6652727" y="5906278"/>
            <a:ext cx="0" cy="50602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B5EEAD-4A0C-91F6-A169-070EC916FC8D}"/>
              </a:ext>
            </a:extLst>
          </p:cNvPr>
          <p:cNvSpPr txBox="1"/>
          <p:nvPr/>
        </p:nvSpPr>
        <p:spPr>
          <a:xfrm>
            <a:off x="8616431" y="514065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5ADFA6-6743-4B64-B2F3-913E79701549}"/>
              </a:ext>
            </a:extLst>
          </p:cNvPr>
          <p:cNvSpPr txBox="1"/>
          <p:nvPr/>
        </p:nvSpPr>
        <p:spPr>
          <a:xfrm>
            <a:off x="6719598" y="5721612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BD43DD-0171-1B39-9E9F-B452AE780387}"/>
              </a:ext>
            </a:extLst>
          </p:cNvPr>
          <p:cNvSpPr txBox="1"/>
          <p:nvPr/>
        </p:nvSpPr>
        <p:spPr>
          <a:xfrm>
            <a:off x="6805513" y="4358783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9767A5-148A-26E7-E7FE-8CADA227B159}"/>
              </a:ext>
            </a:extLst>
          </p:cNvPr>
          <p:cNvSpPr txBox="1"/>
          <p:nvPr/>
        </p:nvSpPr>
        <p:spPr>
          <a:xfrm>
            <a:off x="6015933" y="5536946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079E79-3AF4-EBB5-EBDD-17994AA2368A}"/>
              </a:ext>
            </a:extLst>
          </p:cNvPr>
          <p:cNvSpPr txBox="1"/>
          <p:nvPr/>
        </p:nvSpPr>
        <p:spPr>
          <a:xfrm>
            <a:off x="7316744" y="24889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BFA213-9F06-808B-2DB0-FFBE54F18790}"/>
              </a:ext>
            </a:extLst>
          </p:cNvPr>
          <p:cNvSpPr txBox="1"/>
          <p:nvPr/>
        </p:nvSpPr>
        <p:spPr>
          <a:xfrm>
            <a:off x="7176481" y="5245488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7A7506-2F69-4F4A-569F-0FCC23A9B2E0}"/>
              </a:ext>
            </a:extLst>
          </p:cNvPr>
          <p:cNvSpPr txBox="1"/>
          <p:nvPr/>
        </p:nvSpPr>
        <p:spPr>
          <a:xfrm>
            <a:off x="7171035" y="479558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66B967-E335-DE6B-A3CA-32DD3D87FB15}"/>
              </a:ext>
            </a:extLst>
          </p:cNvPr>
          <p:cNvSpPr txBox="1"/>
          <p:nvPr/>
        </p:nvSpPr>
        <p:spPr>
          <a:xfrm>
            <a:off x="8237721" y="482105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E86EA4-7CEE-04EE-054A-82D2133F965E}"/>
              </a:ext>
            </a:extLst>
          </p:cNvPr>
          <p:cNvSpPr txBox="1"/>
          <p:nvPr/>
        </p:nvSpPr>
        <p:spPr>
          <a:xfrm>
            <a:off x="8237722" y="5270115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261D2E5-204C-25BF-7B33-F76DEBFBA8F2}"/>
              </a:ext>
            </a:extLst>
          </p:cNvPr>
          <p:cNvCxnSpPr>
            <a:cxnSpLocks/>
          </p:cNvCxnSpPr>
          <p:nvPr/>
        </p:nvCxnSpPr>
        <p:spPr>
          <a:xfrm flipH="1">
            <a:off x="2724539" y="2451622"/>
            <a:ext cx="428081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74B5363-C310-782B-1E34-BF8BED56BD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060" y="2939166"/>
            <a:ext cx="609872" cy="438536"/>
          </a:xfrm>
          <a:prstGeom prst="bentConnector3">
            <a:avLst>
              <a:gd name="adj1" fmla="val 10048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7A4BF5-1936-9A15-2D01-89000403C633}"/>
              </a:ext>
            </a:extLst>
          </p:cNvPr>
          <p:cNvSpPr txBox="1"/>
          <p:nvPr/>
        </p:nvSpPr>
        <p:spPr>
          <a:xfrm>
            <a:off x="7016662" y="4106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1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C799B4-21F4-F690-EA2F-6C712D3F3275}"/>
              </a:ext>
            </a:extLst>
          </p:cNvPr>
          <p:cNvSpPr txBox="1"/>
          <p:nvPr/>
        </p:nvSpPr>
        <p:spPr>
          <a:xfrm>
            <a:off x="7032362" y="2346646"/>
            <a:ext cx="34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F26B002-04DE-6C26-4877-C595459DAEF5}"/>
              </a:ext>
            </a:extLst>
          </p:cNvPr>
          <p:cNvCxnSpPr>
            <a:cxnSpLocks/>
          </p:cNvCxnSpPr>
          <p:nvPr/>
        </p:nvCxnSpPr>
        <p:spPr>
          <a:xfrm>
            <a:off x="6585063" y="4001294"/>
            <a:ext cx="165638" cy="73143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91849D8-1553-604D-C5E6-76B933A4A071}"/>
              </a:ext>
            </a:extLst>
          </p:cNvPr>
          <p:cNvCxnSpPr>
            <a:cxnSpLocks/>
          </p:cNvCxnSpPr>
          <p:nvPr/>
        </p:nvCxnSpPr>
        <p:spPr>
          <a:xfrm flipV="1">
            <a:off x="6763142" y="4728115"/>
            <a:ext cx="4844140" cy="3597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AA30DE8-DB0C-AD74-8791-DFD766AE0519}"/>
              </a:ext>
            </a:extLst>
          </p:cNvPr>
          <p:cNvCxnSpPr>
            <a:cxnSpLocks/>
          </p:cNvCxnSpPr>
          <p:nvPr/>
        </p:nvCxnSpPr>
        <p:spPr>
          <a:xfrm flipV="1">
            <a:off x="6750701" y="5654270"/>
            <a:ext cx="4844140" cy="3597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F1BA7A-E56B-0D4D-D373-5DE26EF476CE}"/>
              </a:ext>
            </a:extLst>
          </p:cNvPr>
          <p:cNvSpPr txBox="1"/>
          <p:nvPr/>
        </p:nvSpPr>
        <p:spPr>
          <a:xfrm>
            <a:off x="6881519" y="6096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0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1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0D3DE-6202-1E9E-FDFD-D6A65964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513AF-9D44-CBA6-12BC-D7ABE641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518381-4DA3-B92D-8C51-7BF2DBD0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698"/>
            <a:ext cx="12192000" cy="596660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2E407-AD29-346F-2EED-1F9C963C097E}"/>
              </a:ext>
            </a:extLst>
          </p:cNvPr>
          <p:cNvCxnSpPr>
            <a:cxnSpLocks/>
          </p:cNvCxnSpPr>
          <p:nvPr/>
        </p:nvCxnSpPr>
        <p:spPr>
          <a:xfrm>
            <a:off x="6652727" y="5906278"/>
            <a:ext cx="0" cy="50602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6658F0-66F9-4BEE-0F6D-F9D398339EAE}"/>
              </a:ext>
            </a:extLst>
          </p:cNvPr>
          <p:cNvSpPr txBox="1"/>
          <p:nvPr/>
        </p:nvSpPr>
        <p:spPr>
          <a:xfrm>
            <a:off x="8616431" y="514065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FA137D-69EE-EB36-32BB-4493CD2587D8}"/>
              </a:ext>
            </a:extLst>
          </p:cNvPr>
          <p:cNvSpPr txBox="1"/>
          <p:nvPr/>
        </p:nvSpPr>
        <p:spPr>
          <a:xfrm>
            <a:off x="6719598" y="5721612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0A948F-1CA6-F2CC-C7E8-E88FCC3BCE68}"/>
              </a:ext>
            </a:extLst>
          </p:cNvPr>
          <p:cNvSpPr txBox="1"/>
          <p:nvPr/>
        </p:nvSpPr>
        <p:spPr>
          <a:xfrm>
            <a:off x="6805513" y="4358783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Vref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3314A0-9279-323C-CB7E-976A853F21F4}"/>
              </a:ext>
            </a:extLst>
          </p:cNvPr>
          <p:cNvSpPr txBox="1"/>
          <p:nvPr/>
        </p:nvSpPr>
        <p:spPr>
          <a:xfrm>
            <a:off x="6015933" y="5536946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F2CB83-902E-FA2F-32F3-B44580AD7003}"/>
              </a:ext>
            </a:extLst>
          </p:cNvPr>
          <p:cNvSpPr txBox="1"/>
          <p:nvPr/>
        </p:nvSpPr>
        <p:spPr>
          <a:xfrm>
            <a:off x="7316744" y="24889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4D1D51-DF3F-AD29-AE8F-C4EDC37661C2}"/>
              </a:ext>
            </a:extLst>
          </p:cNvPr>
          <p:cNvSpPr txBox="1"/>
          <p:nvPr/>
        </p:nvSpPr>
        <p:spPr>
          <a:xfrm>
            <a:off x="7176481" y="5245488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D7278F-DBD1-08AF-B29D-EA96A31C4AFF}"/>
              </a:ext>
            </a:extLst>
          </p:cNvPr>
          <p:cNvSpPr txBox="1"/>
          <p:nvPr/>
        </p:nvSpPr>
        <p:spPr>
          <a:xfrm>
            <a:off x="7171035" y="479558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834644-7129-DFF1-0180-22C9DCBAFB6A}"/>
              </a:ext>
            </a:extLst>
          </p:cNvPr>
          <p:cNvSpPr txBox="1"/>
          <p:nvPr/>
        </p:nvSpPr>
        <p:spPr>
          <a:xfrm>
            <a:off x="8237721" y="4821053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34C3BB-7283-46BA-C3EB-7C6EAB27CAE9}"/>
              </a:ext>
            </a:extLst>
          </p:cNvPr>
          <p:cNvSpPr txBox="1"/>
          <p:nvPr/>
        </p:nvSpPr>
        <p:spPr>
          <a:xfrm>
            <a:off x="8237722" y="5270115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Tn4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14F3CD-6420-A910-05D0-4F3FFB18D653}"/>
              </a:ext>
            </a:extLst>
          </p:cNvPr>
          <p:cNvCxnSpPr>
            <a:cxnSpLocks/>
          </p:cNvCxnSpPr>
          <p:nvPr/>
        </p:nvCxnSpPr>
        <p:spPr>
          <a:xfrm flipH="1">
            <a:off x="2724539" y="2451622"/>
            <a:ext cx="428081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C8748D6-80DC-A98D-D318-92A31A88B7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060" y="2939166"/>
            <a:ext cx="609872" cy="438536"/>
          </a:xfrm>
          <a:prstGeom prst="bentConnector3">
            <a:avLst>
              <a:gd name="adj1" fmla="val 10048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EB468F-E355-0F1D-9F83-5A7CB2FA7B2C}"/>
              </a:ext>
            </a:extLst>
          </p:cNvPr>
          <p:cNvSpPr txBox="1"/>
          <p:nvPr/>
        </p:nvSpPr>
        <p:spPr>
          <a:xfrm>
            <a:off x="7016662" y="4106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1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DDA851-40DA-1107-3F16-5BCDED7976B0}"/>
              </a:ext>
            </a:extLst>
          </p:cNvPr>
          <p:cNvSpPr txBox="1"/>
          <p:nvPr/>
        </p:nvSpPr>
        <p:spPr>
          <a:xfrm>
            <a:off x="7032362" y="2346646"/>
            <a:ext cx="34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+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50DE62-79C9-A7A8-3D4A-336CE406848D}"/>
              </a:ext>
            </a:extLst>
          </p:cNvPr>
          <p:cNvCxnSpPr>
            <a:cxnSpLocks/>
          </p:cNvCxnSpPr>
          <p:nvPr/>
        </p:nvCxnSpPr>
        <p:spPr>
          <a:xfrm>
            <a:off x="6585063" y="4001294"/>
            <a:ext cx="165638" cy="73143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0AC2662-2814-E29D-5901-F510D201CB8F}"/>
              </a:ext>
            </a:extLst>
          </p:cNvPr>
          <p:cNvCxnSpPr>
            <a:cxnSpLocks/>
          </p:cNvCxnSpPr>
          <p:nvPr/>
        </p:nvCxnSpPr>
        <p:spPr>
          <a:xfrm flipV="1">
            <a:off x="6763142" y="4728115"/>
            <a:ext cx="4844140" cy="3597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AD58CAB-913A-E1C1-DAF5-47C73145BE4B}"/>
              </a:ext>
            </a:extLst>
          </p:cNvPr>
          <p:cNvCxnSpPr>
            <a:cxnSpLocks/>
          </p:cNvCxnSpPr>
          <p:nvPr/>
        </p:nvCxnSpPr>
        <p:spPr>
          <a:xfrm flipV="1">
            <a:off x="6750701" y="5654270"/>
            <a:ext cx="4844140" cy="3597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10218B-BA05-367A-CF0F-09CC4C643091}"/>
              </a:ext>
            </a:extLst>
          </p:cNvPr>
          <p:cNvSpPr txBox="1"/>
          <p:nvPr/>
        </p:nvSpPr>
        <p:spPr>
          <a:xfrm>
            <a:off x="6881519" y="6096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0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269A00D-2C12-55D7-BCAF-4BAA0602C08F}"/>
              </a:ext>
            </a:extLst>
          </p:cNvPr>
          <p:cNvCxnSpPr>
            <a:cxnSpLocks/>
          </p:cNvCxnSpPr>
          <p:nvPr/>
        </p:nvCxnSpPr>
        <p:spPr>
          <a:xfrm>
            <a:off x="10123714" y="4134178"/>
            <a:ext cx="0" cy="180009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BD23A70-3EBC-3847-EC9C-D928C801480D}"/>
              </a:ext>
            </a:extLst>
          </p:cNvPr>
          <p:cNvCxnSpPr>
            <a:cxnSpLocks/>
          </p:cNvCxnSpPr>
          <p:nvPr/>
        </p:nvCxnSpPr>
        <p:spPr>
          <a:xfrm>
            <a:off x="10378750" y="4133437"/>
            <a:ext cx="0" cy="180009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3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95</Words>
  <Application>Microsoft Office PowerPoint</Application>
  <PresentationFormat>寬螢幕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緯亭 陳</dc:creator>
  <cp:lastModifiedBy>緯亭 陳</cp:lastModifiedBy>
  <cp:revision>17</cp:revision>
  <dcterms:created xsi:type="dcterms:W3CDTF">2023-12-23T15:09:37Z</dcterms:created>
  <dcterms:modified xsi:type="dcterms:W3CDTF">2023-12-24T10:38:14Z</dcterms:modified>
</cp:coreProperties>
</file>