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4" r:id="rId6"/>
    <p:sldId id="285" r:id="rId7"/>
    <p:sldId id="287" r:id="rId8"/>
    <p:sldId id="260" r:id="rId9"/>
    <p:sldId id="288" r:id="rId10"/>
    <p:sldId id="290" r:id="rId11"/>
    <p:sldId id="291" r:id="rId12"/>
    <p:sldId id="293" r:id="rId13"/>
    <p:sldId id="294" r:id="rId14"/>
    <p:sldId id="295" r:id="rId15"/>
    <p:sldId id="297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Just Another Hand" panose="02000506000000020003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/>
    <p:restoredTop sz="94649"/>
  </p:normalViewPr>
  <p:slideViewPr>
    <p:cSldViewPr snapToGrid="0">
      <p:cViewPr>
        <p:scale>
          <a:sx n="149" d="100"/>
          <a:sy n="149" d="100"/>
        </p:scale>
        <p:origin x="192" y="-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f29485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06f29485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f29485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06f29485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031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22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489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8268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如果 </a:t>
            </a:r>
            <a:r>
              <a:rPr kumimoji="1" lang="en-US" altLang="zh-TW" dirty="0" err="1"/>
              <a:t>bist</a:t>
            </a:r>
            <a:r>
              <a:rPr kumimoji="1" lang="en-US" altLang="zh-TW" dirty="0"/>
              <a:t> </a:t>
            </a:r>
            <a:r>
              <a:rPr kumimoji="1" lang="zh-TW" altLang="en-US" dirty="0"/>
              <a:t>電路有有內部演算可覆蓋這些故障，這個硬體很貴。所以可程式化得 </a:t>
            </a:r>
            <a:r>
              <a:rPr kumimoji="1" lang="en-US" altLang="zh-TW" dirty="0"/>
              <a:t>CAM BIST </a:t>
            </a:r>
            <a:r>
              <a:rPr kumimoji="1" lang="zh-TW" altLang="en-US" dirty="0"/>
              <a:t>很重要</a:t>
            </a:r>
            <a:endParaRPr kumimoji="1" lang="en-US" altLang="zh-TW" dirty="0"/>
          </a:p>
          <a:p>
            <a:r>
              <a:rPr kumimoji="1" lang="en-US" altLang="zh-TW" dirty="0"/>
              <a:t>Controller:</a:t>
            </a:r>
            <a:r>
              <a:rPr kumimoji="1" lang="zh-TW" altLang="en-US" dirty="0"/>
              <a:t>像 </a:t>
            </a:r>
            <a:r>
              <a:rPr kumimoji="1" lang="en-US" altLang="zh-TW" dirty="0"/>
              <a:t>TPG </a:t>
            </a:r>
            <a:r>
              <a:rPr kumimoji="1" lang="zh-TW" altLang="en-US" dirty="0"/>
              <a:t>發出測試命令，然候產生出的測試命令到 </a:t>
            </a:r>
            <a:r>
              <a:rPr kumimoji="1" lang="en-US" altLang="zh-TW" dirty="0"/>
              <a:t>CAM </a:t>
            </a:r>
            <a:r>
              <a:rPr kumimoji="1" lang="zh-TW" altLang="en-US" dirty="0"/>
              <a:t>去處理響應</a:t>
            </a:r>
            <a:endParaRPr kumimoji="1" lang="en-US" altLang="zh-TW" dirty="0"/>
          </a:p>
          <a:p>
            <a:r>
              <a:rPr kumimoji="1" lang="en-US" altLang="zh-TW" dirty="0"/>
              <a:t>Test Pattern Generator:</a:t>
            </a:r>
            <a:r>
              <a:rPr kumimoji="1" lang="zh-TW" altLang="en-US" dirty="0"/>
              <a:t>包含 </a:t>
            </a:r>
            <a:r>
              <a:rPr kumimoji="1" lang="en-US" altLang="zh-TW" dirty="0"/>
              <a:t>background </a:t>
            </a:r>
            <a:r>
              <a:rPr kumimoji="1" lang="zh-TW" altLang="en-US" dirty="0"/>
              <a:t>產生器， 比較氣 和 診斷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接收器，還包含</a:t>
            </a:r>
            <a:r>
              <a:rPr kumimoji="1" lang="en-US" altLang="zh-TW" dirty="0"/>
              <a:t>Comparand Generator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Mast Pattern</a:t>
            </a:r>
            <a:r>
              <a:rPr kumimoji="1" lang="zh-TW" altLang="en-US" dirty="0"/>
              <a:t>產生器</a:t>
            </a:r>
            <a:endParaRPr kumimoji="1" lang="en-US" altLang="zh-TW" dirty="0"/>
          </a:p>
          <a:p>
            <a:r>
              <a:rPr kumimoji="1" lang="en-US" altLang="zh-TW" dirty="0"/>
              <a:t>Collar</a:t>
            </a:r>
          </a:p>
          <a:p>
            <a:r>
              <a:rPr kumimoji="1" lang="en-US" altLang="zh-TW" dirty="0"/>
              <a:t>TXM,TSV , and TSU reported in [5] for detecting XMF, SVF, and MSAF are supported.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3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8b7de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1128b7de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7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8b7de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1128b7de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f29485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06f29485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whose victims are forced to 1. The aggressors of the CFs undergo the ↑ transition and are located at lower addresses than the victims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SMMF: </a:t>
            </a:r>
            <a:r>
              <a:rPr lang="zh-TW" altLang="en-US" dirty="0"/>
              <a:t>永不</a:t>
            </a:r>
            <a:r>
              <a:rPr lang="en-US" altLang="zh-TW" dirty="0"/>
              <a:t>MM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EMMF: </a:t>
            </a:r>
            <a:r>
              <a:rPr lang="zh-TW" altLang="en-US" dirty="0"/>
              <a:t>至少有一個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MM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PMF: </a:t>
            </a:r>
            <a:r>
              <a:rPr lang="zh-TW" altLang="en-US" dirty="0"/>
              <a:t>寫入 </a:t>
            </a:r>
            <a:r>
              <a:rPr lang="en-US" altLang="zh-TW" dirty="0"/>
              <a:t>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XMMF: </a:t>
            </a:r>
            <a:r>
              <a:rPr lang="zh-TW" altLang="en-US" dirty="0"/>
              <a:t>相臨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SIVF: </a:t>
            </a:r>
            <a:r>
              <a:rPr lang="zh-TW" altLang="en-US" dirty="0"/>
              <a:t>不參與比較操作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偵測的到這些比較錯誤，因為他們</a:t>
            </a:r>
            <a:r>
              <a:rPr lang="en-US" altLang="zh-TW" dirty="0"/>
              <a:t> Mismatch</a:t>
            </a:r>
            <a:r>
              <a:rPr lang="zh-TW" altLang="en-US" dirty="0"/>
              <a:t>時，</a:t>
            </a:r>
            <a:r>
              <a:rPr lang="en-US" altLang="zh-TW" dirty="0"/>
              <a:t>Hit = 0</a:t>
            </a:r>
            <a:endParaRPr dirty="0"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50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whose victims are forced to 1. The aggressors of the CFs undergo the ↑ transition and are located at lower addresses than the victims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偵測的到這些比較錯誤，因為他們</a:t>
            </a:r>
            <a:r>
              <a:rPr lang="en-US" altLang="zh-TW" dirty="0"/>
              <a:t> Mismatch</a:t>
            </a:r>
            <a:r>
              <a:rPr lang="zh-TW" altLang="en-US" dirty="0"/>
              <a:t>時，</a:t>
            </a:r>
            <a:r>
              <a:rPr lang="en-US" altLang="zh-TW" dirty="0"/>
              <a:t>Hit = 0</a:t>
            </a:r>
            <a:endParaRPr dirty="0"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6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inequivalence - match fault (IMF) : </a:t>
            </a:r>
            <a:r>
              <a:rPr lang="zh-TW" altLang="en-US" dirty="0"/>
              <a:t>如果 </a:t>
            </a:r>
            <a:r>
              <a:rPr lang="en-US" altLang="zh-TW" dirty="0"/>
              <a:t>CAM </a:t>
            </a:r>
            <a:r>
              <a:rPr lang="zh-TW" altLang="en-US" dirty="0"/>
              <a:t>存儲一個 </a:t>
            </a:r>
            <a:r>
              <a:rPr lang="en-US" altLang="zh-TW" dirty="0"/>
              <a:t>x </a:t>
            </a:r>
            <a:r>
              <a:rPr lang="zh-TW" altLang="en-US" dirty="0"/>
              <a:t>並和一個互補輸入值 </a:t>
            </a:r>
            <a:r>
              <a:rPr lang="en-US" altLang="zh-TW" dirty="0" err="1"/>
              <a:t>xbar</a:t>
            </a:r>
            <a:r>
              <a:rPr lang="en-US" altLang="zh-TW" dirty="0"/>
              <a:t> </a:t>
            </a:r>
            <a:r>
              <a:rPr lang="zh-TW" altLang="en-US" dirty="0"/>
              <a:t>做比較，比較操作失敗</a:t>
            </a:r>
            <a:endParaRPr dirty="0"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80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f29485e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06f29485e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f2948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6f2948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24905">
            <a:off x="7395002" y="3333154"/>
            <a:ext cx="1533062" cy="1103174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9770043">
            <a:off x="450264" y="596545"/>
            <a:ext cx="1525768" cy="1099520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22472" y="4011450"/>
            <a:ext cx="3299561" cy="617411"/>
          </a:xfrm>
          <a:custGeom>
            <a:avLst/>
            <a:gdLst/>
            <a:ahLst/>
            <a:cxnLst/>
            <a:rect l="l" t="t" r="r" b="b"/>
            <a:pathLst>
              <a:path w="6599122" h="1234823" extrusionOk="0">
                <a:moveTo>
                  <a:pt x="4352462" y="48744"/>
                </a:moveTo>
                <a:cubicBezTo>
                  <a:pt x="4345234" y="104369"/>
                  <a:pt x="4389545" y="124796"/>
                  <a:pt x="4409658" y="165336"/>
                </a:cubicBezTo>
                <a:cubicBezTo>
                  <a:pt x="4338320" y="216875"/>
                  <a:pt x="4252212" y="237302"/>
                  <a:pt x="4178675" y="282241"/>
                </a:cubicBezTo>
                <a:cubicBezTo>
                  <a:pt x="4104194" y="327809"/>
                  <a:pt x="4023743" y="364264"/>
                  <a:pt x="3947378" y="407004"/>
                </a:cubicBezTo>
                <a:cubicBezTo>
                  <a:pt x="3868812" y="451315"/>
                  <a:pt x="3792760" y="499397"/>
                  <a:pt x="3714509" y="544336"/>
                </a:cubicBezTo>
                <a:cubicBezTo>
                  <a:pt x="3638458" y="588019"/>
                  <a:pt x="3559892" y="627301"/>
                  <a:pt x="3485098" y="672555"/>
                </a:cubicBezTo>
                <a:cubicBezTo>
                  <a:pt x="3410932" y="717495"/>
                  <a:pt x="3340223" y="768091"/>
                  <a:pt x="3272028" y="825601"/>
                </a:cubicBezTo>
                <a:cubicBezTo>
                  <a:pt x="3293083" y="820259"/>
                  <a:pt x="3315082" y="817744"/>
                  <a:pt x="3334880" y="809259"/>
                </a:cubicBezTo>
                <a:cubicBezTo>
                  <a:pt x="3374163" y="792918"/>
                  <a:pt x="3411875" y="772176"/>
                  <a:pt x="3450843" y="755206"/>
                </a:cubicBezTo>
                <a:cubicBezTo>
                  <a:pt x="3469385" y="747350"/>
                  <a:pt x="3489497" y="743579"/>
                  <a:pt x="3508982" y="737922"/>
                </a:cubicBezTo>
                <a:cubicBezTo>
                  <a:pt x="3519666" y="734779"/>
                  <a:pt x="3532237" y="734779"/>
                  <a:pt x="3540408" y="728494"/>
                </a:cubicBezTo>
                <a:cubicBezTo>
                  <a:pt x="3593833" y="688583"/>
                  <a:pt x="3661085" y="684497"/>
                  <a:pt x="3719852" y="657471"/>
                </a:cubicBezTo>
                <a:cubicBezTo>
                  <a:pt x="3754735" y="641443"/>
                  <a:pt x="3788675" y="616617"/>
                  <a:pt x="3831101" y="623845"/>
                </a:cubicBezTo>
                <a:cubicBezTo>
                  <a:pt x="3862212" y="586762"/>
                  <a:pt x="3911866" y="593675"/>
                  <a:pt x="3951149" y="573877"/>
                </a:cubicBezTo>
                <a:cubicBezTo>
                  <a:pt x="4015887" y="541508"/>
                  <a:pt x="4086282" y="520138"/>
                  <a:pt x="4155733" y="497511"/>
                </a:cubicBezTo>
                <a:cubicBezTo>
                  <a:pt x="4196273" y="484312"/>
                  <a:pt x="4239327" y="478341"/>
                  <a:pt x="4281124" y="468913"/>
                </a:cubicBezTo>
                <a:cubicBezTo>
                  <a:pt x="4290238" y="466713"/>
                  <a:pt x="4300608" y="465771"/>
                  <a:pt x="4307837" y="460742"/>
                </a:cubicBezTo>
                <a:cubicBezTo>
                  <a:pt x="4379489" y="408261"/>
                  <a:pt x="4467482" y="399775"/>
                  <a:pt x="4548247" y="372749"/>
                </a:cubicBezTo>
                <a:cubicBezTo>
                  <a:pt x="4609843" y="352008"/>
                  <a:pt x="4673952" y="338180"/>
                  <a:pt x="4736176" y="318067"/>
                </a:cubicBezTo>
                <a:cubicBezTo>
                  <a:pt x="4820084" y="291041"/>
                  <a:pt x="4904307" y="266843"/>
                  <a:pt x="4991671" y="253958"/>
                </a:cubicBezTo>
                <a:cubicBezTo>
                  <a:pt x="5020584" y="249558"/>
                  <a:pt x="5047610" y="232274"/>
                  <a:pt x="5076522" y="226617"/>
                </a:cubicBezTo>
                <a:cubicBezTo>
                  <a:pt x="5129318" y="215618"/>
                  <a:pt x="5184943" y="214361"/>
                  <a:pt x="5236167" y="198962"/>
                </a:cubicBezTo>
                <a:cubicBezTo>
                  <a:pt x="5310333" y="176649"/>
                  <a:pt x="5386385" y="162822"/>
                  <a:pt x="5461493" y="144594"/>
                </a:cubicBezTo>
                <a:cubicBezTo>
                  <a:pt x="5508319" y="133281"/>
                  <a:pt x="5557029" y="130453"/>
                  <a:pt x="5604483" y="121968"/>
                </a:cubicBezTo>
                <a:cubicBezTo>
                  <a:pt x="5668278" y="110340"/>
                  <a:pt x="5731759" y="95255"/>
                  <a:pt x="5795869" y="84570"/>
                </a:cubicBezTo>
                <a:cubicBezTo>
                  <a:pt x="5830123" y="78914"/>
                  <a:pt x="5865635" y="79228"/>
                  <a:pt x="5900518" y="77028"/>
                </a:cubicBezTo>
                <a:cubicBezTo>
                  <a:pt x="5913717" y="76400"/>
                  <a:pt x="5930687" y="81742"/>
                  <a:pt x="5939172" y="75457"/>
                </a:cubicBezTo>
                <a:cubicBezTo>
                  <a:pt x="5986626" y="40888"/>
                  <a:pt x="6043822" y="60058"/>
                  <a:pt x="6092532" y="44031"/>
                </a:cubicBezTo>
                <a:cubicBezTo>
                  <a:pt x="6156642" y="23289"/>
                  <a:pt x="6221380" y="23603"/>
                  <a:pt x="6286118" y="19832"/>
                </a:cubicBezTo>
                <a:cubicBezTo>
                  <a:pt x="6319744" y="17947"/>
                  <a:pt x="6351170" y="9147"/>
                  <a:pt x="6383853" y="5376"/>
                </a:cubicBezTo>
                <a:cubicBezTo>
                  <a:pt x="6416851" y="1605"/>
                  <a:pt x="6450477" y="-280"/>
                  <a:pt x="6483475" y="34"/>
                </a:cubicBezTo>
                <a:cubicBezTo>
                  <a:pt x="6507673" y="348"/>
                  <a:pt x="6531871" y="5376"/>
                  <a:pt x="6558897" y="8519"/>
                </a:cubicBezTo>
                <a:cubicBezTo>
                  <a:pt x="6571153" y="34288"/>
                  <a:pt x="6583410" y="60686"/>
                  <a:pt x="6599123" y="93684"/>
                </a:cubicBezTo>
                <a:cubicBezTo>
                  <a:pt x="6558583" y="98712"/>
                  <a:pt x="6524014" y="103426"/>
                  <a:pt x="6489445" y="106883"/>
                </a:cubicBezTo>
                <a:cubicBezTo>
                  <a:pt x="6398624" y="116311"/>
                  <a:pt x="6307802" y="126367"/>
                  <a:pt x="6216666" y="134538"/>
                </a:cubicBezTo>
                <a:cubicBezTo>
                  <a:pt x="6134643" y="141766"/>
                  <a:pt x="6054192" y="161250"/>
                  <a:pt x="5970912" y="161250"/>
                </a:cubicBezTo>
                <a:cubicBezTo>
                  <a:pt x="5939486" y="161250"/>
                  <a:pt x="5908375" y="173192"/>
                  <a:pt x="5876634" y="178849"/>
                </a:cubicBezTo>
                <a:cubicBezTo>
                  <a:pt x="5704732" y="209647"/>
                  <a:pt x="5532831" y="239187"/>
                  <a:pt x="5361244" y="271871"/>
                </a:cubicBezTo>
                <a:cubicBezTo>
                  <a:pt x="5278593" y="287584"/>
                  <a:pt x="5196885" y="308954"/>
                  <a:pt x="5115176" y="329695"/>
                </a:cubicBezTo>
                <a:cubicBezTo>
                  <a:pt x="4952074" y="370863"/>
                  <a:pt x="4788972" y="412346"/>
                  <a:pt x="4626499" y="455714"/>
                </a:cubicBezTo>
                <a:cubicBezTo>
                  <a:pt x="4574017" y="469542"/>
                  <a:pt x="4523106" y="489655"/>
                  <a:pt x="4471567" y="506625"/>
                </a:cubicBezTo>
                <a:cubicBezTo>
                  <a:pt x="4328892" y="554078"/>
                  <a:pt x="4185274" y="599018"/>
                  <a:pt x="4043542" y="649300"/>
                </a:cubicBezTo>
                <a:cubicBezTo>
                  <a:pt x="3908409" y="697068"/>
                  <a:pt x="3775162" y="750492"/>
                  <a:pt x="3640972" y="801403"/>
                </a:cubicBezTo>
                <a:cubicBezTo>
                  <a:pt x="3549836" y="835972"/>
                  <a:pt x="3458385" y="869912"/>
                  <a:pt x="3367878" y="905424"/>
                </a:cubicBezTo>
                <a:cubicBezTo>
                  <a:pt x="3327652" y="921137"/>
                  <a:pt x="3289312" y="941878"/>
                  <a:pt x="3249401" y="957905"/>
                </a:cubicBezTo>
                <a:cubicBezTo>
                  <a:pt x="3173350" y="989017"/>
                  <a:pt x="3097927" y="1021701"/>
                  <a:pt x="3019990" y="1047156"/>
                </a:cubicBezTo>
                <a:cubicBezTo>
                  <a:pt x="2983849" y="1058784"/>
                  <a:pt x="2941738" y="1061612"/>
                  <a:pt x="2904027" y="1056584"/>
                </a:cubicBezTo>
                <a:cubicBezTo>
                  <a:pt x="2845260" y="1049042"/>
                  <a:pt x="2826718" y="984932"/>
                  <a:pt x="2869144" y="942507"/>
                </a:cubicBezTo>
                <a:cubicBezTo>
                  <a:pt x="2898370" y="913594"/>
                  <a:pt x="2930425" y="886254"/>
                  <a:pt x="2964994" y="864884"/>
                </a:cubicBezTo>
                <a:cubicBezTo>
                  <a:pt x="3062101" y="805488"/>
                  <a:pt x="3162036" y="750807"/>
                  <a:pt x="3259458" y="692354"/>
                </a:cubicBezTo>
                <a:cubicBezTo>
                  <a:pt x="3312568" y="660299"/>
                  <a:pt x="3361907" y="622902"/>
                  <a:pt x="3414389" y="589904"/>
                </a:cubicBezTo>
                <a:cubicBezTo>
                  <a:pt x="3476927" y="550621"/>
                  <a:pt x="3540722" y="513853"/>
                  <a:pt x="3604203" y="475827"/>
                </a:cubicBezTo>
                <a:cubicBezTo>
                  <a:pt x="3712624" y="410775"/>
                  <a:pt x="3820730" y="345408"/>
                  <a:pt x="3928836" y="280042"/>
                </a:cubicBezTo>
                <a:cubicBezTo>
                  <a:pt x="3963719" y="258986"/>
                  <a:pt x="3998916" y="238873"/>
                  <a:pt x="4031600" y="210590"/>
                </a:cubicBezTo>
                <a:cubicBezTo>
                  <a:pt x="3986975" y="213104"/>
                  <a:pt x="3941721" y="212789"/>
                  <a:pt x="3897410" y="218446"/>
                </a:cubicBezTo>
                <a:cubicBezTo>
                  <a:pt x="3765734" y="234474"/>
                  <a:pt x="3634058" y="250501"/>
                  <a:pt x="3502697" y="270299"/>
                </a:cubicBezTo>
                <a:cubicBezTo>
                  <a:pt x="3404647" y="285070"/>
                  <a:pt x="3307225" y="305183"/>
                  <a:pt x="3209490" y="322781"/>
                </a:cubicBezTo>
                <a:cubicBezTo>
                  <a:pt x="3109869" y="341008"/>
                  <a:pt x="3009619" y="357036"/>
                  <a:pt x="2910626" y="378091"/>
                </a:cubicBezTo>
                <a:cubicBezTo>
                  <a:pt x="2775494" y="407004"/>
                  <a:pt x="2640675" y="437801"/>
                  <a:pt x="2506485" y="471427"/>
                </a:cubicBezTo>
                <a:cubicBezTo>
                  <a:pt x="2403407" y="497197"/>
                  <a:pt x="2301900" y="528937"/>
                  <a:pt x="2199765" y="557221"/>
                </a:cubicBezTo>
                <a:cubicBezTo>
                  <a:pt x="2160482" y="568220"/>
                  <a:pt x="2119942" y="575448"/>
                  <a:pt x="2080660" y="586133"/>
                </a:cubicBezTo>
                <a:cubicBezTo>
                  <a:pt x="2034149" y="598704"/>
                  <a:pt x="1988267" y="613788"/>
                  <a:pt x="1942070" y="627301"/>
                </a:cubicBezTo>
                <a:cubicBezTo>
                  <a:pt x="1886445" y="643329"/>
                  <a:pt x="1830192" y="657156"/>
                  <a:pt x="1774882" y="673812"/>
                </a:cubicBezTo>
                <a:cubicBezTo>
                  <a:pt x="1658291" y="708695"/>
                  <a:pt x="1542014" y="745150"/>
                  <a:pt x="1425423" y="780033"/>
                </a:cubicBezTo>
                <a:cubicBezTo>
                  <a:pt x="1321088" y="811145"/>
                  <a:pt x="1216438" y="840057"/>
                  <a:pt x="1112418" y="872112"/>
                </a:cubicBezTo>
                <a:cubicBezTo>
                  <a:pt x="1020967" y="900081"/>
                  <a:pt x="930460" y="930565"/>
                  <a:pt x="839638" y="960734"/>
                </a:cubicBezTo>
                <a:cubicBezTo>
                  <a:pt x="750702" y="990274"/>
                  <a:pt x="661765" y="1020129"/>
                  <a:pt x="572829" y="1050299"/>
                </a:cubicBezTo>
                <a:cubicBezTo>
                  <a:pt x="551774" y="1057527"/>
                  <a:pt x="531661" y="1067897"/>
                  <a:pt x="510605" y="1074497"/>
                </a:cubicBezTo>
                <a:cubicBezTo>
                  <a:pt x="396842" y="1110008"/>
                  <a:pt x="285908" y="1154005"/>
                  <a:pt x="175287" y="1198316"/>
                </a:cubicBezTo>
                <a:cubicBezTo>
                  <a:pt x="130034" y="1216543"/>
                  <a:pt x="87608" y="1240742"/>
                  <a:pt x="29784" y="1233514"/>
                </a:cubicBezTo>
                <a:cubicBezTo>
                  <a:pt x="23184" y="1223143"/>
                  <a:pt x="11242" y="1209001"/>
                  <a:pt x="4329" y="1192345"/>
                </a:cubicBezTo>
                <a:cubicBezTo>
                  <a:pt x="-8556" y="1160605"/>
                  <a:pt x="8414" y="1128236"/>
                  <a:pt x="40783" y="1115037"/>
                </a:cubicBezTo>
                <a:cubicBezTo>
                  <a:pt x="141661" y="1074497"/>
                  <a:pt x="244111" y="1037414"/>
                  <a:pt x="341846" y="990274"/>
                </a:cubicBezTo>
                <a:cubicBezTo>
                  <a:pt x="390871" y="966705"/>
                  <a:pt x="440525" y="951306"/>
                  <a:pt x="491749" y="936850"/>
                </a:cubicBezTo>
                <a:cubicBezTo>
                  <a:pt x="517833" y="929308"/>
                  <a:pt x="542031" y="915166"/>
                  <a:pt x="567801" y="905738"/>
                </a:cubicBezTo>
                <a:cubicBezTo>
                  <a:pt x="628768" y="883425"/>
                  <a:pt x="690049" y="861741"/>
                  <a:pt x="751330" y="841000"/>
                </a:cubicBezTo>
                <a:cubicBezTo>
                  <a:pt x="838695" y="811459"/>
                  <a:pt x="926060" y="782233"/>
                  <a:pt x="1014053" y="754578"/>
                </a:cubicBezTo>
                <a:cubicBezTo>
                  <a:pt x="1090105" y="730694"/>
                  <a:pt x="1166785" y="708381"/>
                  <a:pt x="1243465" y="686383"/>
                </a:cubicBezTo>
                <a:cubicBezTo>
                  <a:pt x="1312603" y="666584"/>
                  <a:pt x="1382369" y="648986"/>
                  <a:pt x="1451506" y="629187"/>
                </a:cubicBezTo>
                <a:cubicBezTo>
                  <a:pt x="1499589" y="615359"/>
                  <a:pt x="1546728" y="598389"/>
                  <a:pt x="1595124" y="585190"/>
                </a:cubicBezTo>
                <a:cubicBezTo>
                  <a:pt x="1675261" y="563192"/>
                  <a:pt x="1756027" y="543079"/>
                  <a:pt x="1836164" y="521395"/>
                </a:cubicBezTo>
                <a:cubicBezTo>
                  <a:pt x="1890531" y="506625"/>
                  <a:pt x="1944584" y="490283"/>
                  <a:pt x="1998951" y="475827"/>
                </a:cubicBezTo>
                <a:cubicBezTo>
                  <a:pt x="2016236" y="471427"/>
                  <a:pt x="2035092" y="472999"/>
                  <a:pt x="2052062" y="467970"/>
                </a:cubicBezTo>
                <a:cubicBezTo>
                  <a:pt x="2069346" y="462942"/>
                  <a:pt x="2088516" y="456971"/>
                  <a:pt x="2101715" y="445344"/>
                </a:cubicBezTo>
                <a:cubicBezTo>
                  <a:pt x="2124342" y="425231"/>
                  <a:pt x="2148226" y="419260"/>
                  <a:pt x="2178081" y="419260"/>
                </a:cubicBezTo>
                <a:cubicBezTo>
                  <a:pt x="2205736" y="419260"/>
                  <a:pt x="2234334" y="413917"/>
                  <a:pt x="2261046" y="405746"/>
                </a:cubicBezTo>
                <a:cubicBezTo>
                  <a:pt x="2303472" y="392547"/>
                  <a:pt x="2345897" y="377777"/>
                  <a:pt x="2386123" y="358921"/>
                </a:cubicBezTo>
                <a:cubicBezTo>
                  <a:pt x="2415035" y="345408"/>
                  <a:pt x="2445518" y="352636"/>
                  <a:pt x="2476002" y="340066"/>
                </a:cubicBezTo>
                <a:cubicBezTo>
                  <a:pt x="2530369" y="318067"/>
                  <a:pt x="2591650" y="313353"/>
                  <a:pt x="2649789" y="300783"/>
                </a:cubicBezTo>
                <a:cubicBezTo>
                  <a:pt x="2683415" y="293555"/>
                  <a:pt x="2714527" y="273442"/>
                  <a:pt x="2751295" y="285070"/>
                </a:cubicBezTo>
                <a:cubicBezTo>
                  <a:pt x="2756324" y="286641"/>
                  <a:pt x="2764180" y="278470"/>
                  <a:pt x="2771094" y="275642"/>
                </a:cubicBezTo>
                <a:cubicBezTo>
                  <a:pt x="2791521" y="267471"/>
                  <a:pt x="2811948" y="252701"/>
                  <a:pt x="2832061" y="253015"/>
                </a:cubicBezTo>
                <a:cubicBezTo>
                  <a:pt x="2888314" y="253958"/>
                  <a:pt x="2941110" y="240444"/>
                  <a:pt x="2993906" y="224731"/>
                </a:cubicBezTo>
                <a:cubicBezTo>
                  <a:pt x="3009305" y="220017"/>
                  <a:pt x="3025961" y="220332"/>
                  <a:pt x="3041674" y="216875"/>
                </a:cubicBezTo>
                <a:cubicBezTo>
                  <a:pt x="3083156" y="208075"/>
                  <a:pt x="3124325" y="198962"/>
                  <a:pt x="3165493" y="189534"/>
                </a:cubicBezTo>
                <a:cubicBezTo>
                  <a:pt x="3176492" y="187020"/>
                  <a:pt x="3186863" y="181363"/>
                  <a:pt x="3197862" y="180735"/>
                </a:cubicBezTo>
                <a:cubicBezTo>
                  <a:pt x="3279570" y="177278"/>
                  <a:pt x="3358450" y="158422"/>
                  <a:pt x="3438273" y="144909"/>
                </a:cubicBezTo>
                <a:cubicBezTo>
                  <a:pt x="3479755" y="137995"/>
                  <a:pt x="3521552" y="137681"/>
                  <a:pt x="3563349" y="127624"/>
                </a:cubicBezTo>
                <a:cubicBezTo>
                  <a:pt x="3591633" y="120711"/>
                  <a:pt x="3625887" y="127310"/>
                  <a:pt x="3657628" y="123539"/>
                </a:cubicBezTo>
                <a:cubicBezTo>
                  <a:pt x="3769820" y="110654"/>
                  <a:pt x="3882325" y="100912"/>
                  <a:pt x="3993888" y="84256"/>
                </a:cubicBezTo>
                <a:cubicBezTo>
                  <a:pt x="4020915" y="80171"/>
                  <a:pt x="4045742" y="64772"/>
                  <a:pt x="4073083" y="80799"/>
                </a:cubicBezTo>
                <a:cubicBezTo>
                  <a:pt x="4144106" y="50944"/>
                  <a:pt x="4218900" y="78914"/>
                  <a:pt x="4290552" y="65715"/>
                </a:cubicBezTo>
                <a:cubicBezTo>
                  <a:pt x="4308151" y="64143"/>
                  <a:pt x="4325121" y="57230"/>
                  <a:pt x="4352462" y="487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448193">
            <a:off x="747104" y="3416688"/>
            <a:ext cx="532978" cy="1489629"/>
          </a:xfrm>
          <a:custGeom>
            <a:avLst/>
            <a:gdLst/>
            <a:ahLst/>
            <a:cxnLst/>
            <a:rect l="l" t="t" r="r" b="b"/>
            <a:pathLst>
              <a:path w="1063129" h="2971358" extrusionOk="0">
                <a:moveTo>
                  <a:pt x="482763" y="1735521"/>
                </a:moveTo>
                <a:cubicBezTo>
                  <a:pt x="467944" y="1745220"/>
                  <a:pt x="458283" y="1750147"/>
                  <a:pt x="450238" y="1756999"/>
                </a:cubicBezTo>
                <a:cubicBezTo>
                  <a:pt x="372255" y="1823819"/>
                  <a:pt x="294619" y="1891063"/>
                  <a:pt x="216559" y="1957806"/>
                </a:cubicBezTo>
                <a:cubicBezTo>
                  <a:pt x="204165" y="1968391"/>
                  <a:pt x="189616" y="1976397"/>
                  <a:pt x="177029" y="1986905"/>
                </a:cubicBezTo>
                <a:cubicBezTo>
                  <a:pt x="161633" y="1999723"/>
                  <a:pt x="145159" y="2004804"/>
                  <a:pt x="129531" y="1991178"/>
                </a:cubicBezTo>
                <a:cubicBezTo>
                  <a:pt x="112826" y="1976590"/>
                  <a:pt x="98738" y="1958230"/>
                  <a:pt x="107245" y="1933711"/>
                </a:cubicBezTo>
                <a:cubicBezTo>
                  <a:pt x="123373" y="1887098"/>
                  <a:pt x="139115" y="1840255"/>
                  <a:pt x="158015" y="1794835"/>
                </a:cubicBezTo>
                <a:cubicBezTo>
                  <a:pt x="177260" y="1748646"/>
                  <a:pt x="201432" y="1704689"/>
                  <a:pt x="221486" y="1658924"/>
                </a:cubicBezTo>
                <a:cubicBezTo>
                  <a:pt x="243311" y="1609155"/>
                  <a:pt x="260439" y="1557192"/>
                  <a:pt x="283996" y="1508308"/>
                </a:cubicBezTo>
                <a:cubicBezTo>
                  <a:pt x="331570" y="1409656"/>
                  <a:pt x="381955" y="1312389"/>
                  <a:pt x="431416" y="1214660"/>
                </a:cubicBezTo>
                <a:cubicBezTo>
                  <a:pt x="456012" y="1166046"/>
                  <a:pt x="480569" y="1117432"/>
                  <a:pt x="506358" y="1069511"/>
                </a:cubicBezTo>
                <a:cubicBezTo>
                  <a:pt x="514595" y="1054115"/>
                  <a:pt x="526797" y="1040989"/>
                  <a:pt x="534687" y="1021936"/>
                </a:cubicBezTo>
                <a:cubicBezTo>
                  <a:pt x="520985" y="1029403"/>
                  <a:pt x="506512" y="1035716"/>
                  <a:pt x="493771" y="1044492"/>
                </a:cubicBezTo>
                <a:cubicBezTo>
                  <a:pt x="433033" y="1086524"/>
                  <a:pt x="372602" y="1128979"/>
                  <a:pt x="312479" y="1171859"/>
                </a:cubicBezTo>
                <a:cubicBezTo>
                  <a:pt x="287488" y="1190580"/>
                  <a:pt x="258076" y="1202515"/>
                  <a:pt x="227106" y="1206500"/>
                </a:cubicBezTo>
                <a:cubicBezTo>
                  <a:pt x="213365" y="1208117"/>
                  <a:pt x="206359" y="1203960"/>
                  <a:pt x="197391" y="1191989"/>
                </a:cubicBezTo>
                <a:cubicBezTo>
                  <a:pt x="179493" y="1167971"/>
                  <a:pt x="178145" y="1144761"/>
                  <a:pt x="189346" y="1119087"/>
                </a:cubicBezTo>
                <a:cubicBezTo>
                  <a:pt x="222294" y="1042644"/>
                  <a:pt x="261170" y="968972"/>
                  <a:pt x="291694" y="891298"/>
                </a:cubicBezTo>
                <a:cubicBezTo>
                  <a:pt x="315135" y="831483"/>
                  <a:pt x="348468" y="775517"/>
                  <a:pt x="377144" y="717703"/>
                </a:cubicBezTo>
                <a:cubicBezTo>
                  <a:pt x="411170" y="649074"/>
                  <a:pt x="443271" y="579444"/>
                  <a:pt x="479145" y="511815"/>
                </a:cubicBezTo>
                <a:cubicBezTo>
                  <a:pt x="524757" y="426288"/>
                  <a:pt x="573717" y="342454"/>
                  <a:pt x="619906" y="257120"/>
                </a:cubicBezTo>
                <a:cubicBezTo>
                  <a:pt x="639152" y="222209"/>
                  <a:pt x="655703" y="186027"/>
                  <a:pt x="672600" y="149999"/>
                </a:cubicBezTo>
                <a:cubicBezTo>
                  <a:pt x="677720" y="139068"/>
                  <a:pt x="679375" y="126520"/>
                  <a:pt x="683840" y="115358"/>
                </a:cubicBezTo>
                <a:cubicBezTo>
                  <a:pt x="690075" y="99461"/>
                  <a:pt x="681299" y="74596"/>
                  <a:pt x="711207" y="71632"/>
                </a:cubicBezTo>
                <a:cubicBezTo>
                  <a:pt x="715710" y="71170"/>
                  <a:pt x="719944" y="52964"/>
                  <a:pt x="721561" y="42571"/>
                </a:cubicBezTo>
                <a:cubicBezTo>
                  <a:pt x="723332" y="31024"/>
                  <a:pt x="721946" y="18938"/>
                  <a:pt x="721946" y="0"/>
                </a:cubicBezTo>
                <a:cubicBezTo>
                  <a:pt x="740499" y="9122"/>
                  <a:pt x="753239" y="13703"/>
                  <a:pt x="763824" y="21286"/>
                </a:cubicBezTo>
                <a:cubicBezTo>
                  <a:pt x="769713" y="25520"/>
                  <a:pt x="775795" y="35142"/>
                  <a:pt x="775371" y="41724"/>
                </a:cubicBezTo>
                <a:cubicBezTo>
                  <a:pt x="769136" y="108275"/>
                  <a:pt x="764209" y="175134"/>
                  <a:pt x="753278" y="240954"/>
                </a:cubicBezTo>
                <a:cubicBezTo>
                  <a:pt x="746426" y="282331"/>
                  <a:pt x="730683" y="322362"/>
                  <a:pt x="717635" y="362624"/>
                </a:cubicBezTo>
                <a:cubicBezTo>
                  <a:pt x="689806" y="448382"/>
                  <a:pt x="661246" y="533947"/>
                  <a:pt x="632647" y="619474"/>
                </a:cubicBezTo>
                <a:cubicBezTo>
                  <a:pt x="626257" y="638720"/>
                  <a:pt x="618405" y="657311"/>
                  <a:pt x="608821" y="682599"/>
                </a:cubicBezTo>
                <a:cubicBezTo>
                  <a:pt x="632262" y="675286"/>
                  <a:pt x="648852" y="674016"/>
                  <a:pt x="665942" y="663354"/>
                </a:cubicBezTo>
                <a:cubicBezTo>
                  <a:pt x="695580" y="644878"/>
                  <a:pt x="728913" y="632215"/>
                  <a:pt x="760899" y="617588"/>
                </a:cubicBezTo>
                <a:cubicBezTo>
                  <a:pt x="794925" y="602192"/>
                  <a:pt x="833839" y="597765"/>
                  <a:pt x="863208" y="571399"/>
                </a:cubicBezTo>
                <a:cubicBezTo>
                  <a:pt x="868366" y="566741"/>
                  <a:pt x="878335" y="567550"/>
                  <a:pt x="886302" y="565856"/>
                </a:cubicBezTo>
                <a:cubicBezTo>
                  <a:pt x="892846" y="564509"/>
                  <a:pt x="901930" y="565856"/>
                  <a:pt x="905548" y="562007"/>
                </a:cubicBezTo>
                <a:cubicBezTo>
                  <a:pt x="924793" y="541337"/>
                  <a:pt x="946926" y="542030"/>
                  <a:pt x="972946" y="544263"/>
                </a:cubicBezTo>
                <a:cubicBezTo>
                  <a:pt x="985032" y="545302"/>
                  <a:pt x="996040" y="544263"/>
                  <a:pt x="1006279" y="551461"/>
                </a:cubicBezTo>
                <a:lnTo>
                  <a:pt x="1063130" y="591376"/>
                </a:lnTo>
                <a:cubicBezTo>
                  <a:pt x="1061321" y="621707"/>
                  <a:pt x="1044654" y="649997"/>
                  <a:pt x="1030143" y="678134"/>
                </a:cubicBezTo>
                <a:cubicBezTo>
                  <a:pt x="978642" y="777865"/>
                  <a:pt x="924331" y="876171"/>
                  <a:pt x="873485" y="976209"/>
                </a:cubicBezTo>
                <a:cubicBezTo>
                  <a:pt x="840190" y="1041643"/>
                  <a:pt x="810899" y="1109272"/>
                  <a:pt x="780183" y="1176054"/>
                </a:cubicBezTo>
                <a:cubicBezTo>
                  <a:pt x="778836" y="1179018"/>
                  <a:pt x="780991" y="1183560"/>
                  <a:pt x="781414" y="1186524"/>
                </a:cubicBezTo>
                <a:cubicBezTo>
                  <a:pt x="813747" y="1172667"/>
                  <a:pt x="845002" y="1158348"/>
                  <a:pt x="876988" y="1145916"/>
                </a:cubicBezTo>
                <a:cubicBezTo>
                  <a:pt x="894655" y="1139064"/>
                  <a:pt x="917519" y="1126324"/>
                  <a:pt x="930875" y="1132251"/>
                </a:cubicBezTo>
                <a:cubicBezTo>
                  <a:pt x="951545" y="1141335"/>
                  <a:pt x="973215" y="1128672"/>
                  <a:pt x="992191" y="1143221"/>
                </a:cubicBezTo>
                <a:cubicBezTo>
                  <a:pt x="1011167" y="1157771"/>
                  <a:pt x="1033723" y="1169511"/>
                  <a:pt x="1056817" y="1183752"/>
                </a:cubicBezTo>
                <a:cubicBezTo>
                  <a:pt x="1037149" y="1225553"/>
                  <a:pt x="1018326" y="1269202"/>
                  <a:pt x="996502" y="1311273"/>
                </a:cubicBezTo>
                <a:cubicBezTo>
                  <a:pt x="943461" y="1413710"/>
                  <a:pt x="889574" y="1515711"/>
                  <a:pt x="834840" y="1617276"/>
                </a:cubicBezTo>
                <a:cubicBezTo>
                  <a:pt x="809705" y="1664351"/>
                  <a:pt x="782300" y="1710232"/>
                  <a:pt x="757088" y="1757306"/>
                </a:cubicBezTo>
                <a:cubicBezTo>
                  <a:pt x="730645" y="1806614"/>
                  <a:pt x="706242" y="1857037"/>
                  <a:pt x="679875" y="1906382"/>
                </a:cubicBezTo>
                <a:cubicBezTo>
                  <a:pt x="655395" y="1952186"/>
                  <a:pt x="628451" y="1996682"/>
                  <a:pt x="604433" y="2042679"/>
                </a:cubicBezTo>
                <a:cubicBezTo>
                  <a:pt x="562093" y="2123702"/>
                  <a:pt x="521754" y="2205765"/>
                  <a:pt x="479376" y="2286750"/>
                </a:cubicBezTo>
                <a:cubicBezTo>
                  <a:pt x="447736" y="2347258"/>
                  <a:pt x="414249" y="2406765"/>
                  <a:pt x="381570" y="2466696"/>
                </a:cubicBezTo>
                <a:cubicBezTo>
                  <a:pt x="359977" y="2506188"/>
                  <a:pt x="338653" y="2545872"/>
                  <a:pt x="316674" y="2585171"/>
                </a:cubicBezTo>
                <a:cubicBezTo>
                  <a:pt x="300624" y="2613808"/>
                  <a:pt x="284650" y="2642523"/>
                  <a:pt x="267060" y="2670198"/>
                </a:cubicBezTo>
                <a:cubicBezTo>
                  <a:pt x="211171" y="2758111"/>
                  <a:pt x="155243" y="2845986"/>
                  <a:pt x="97699" y="2932706"/>
                </a:cubicBezTo>
                <a:cubicBezTo>
                  <a:pt x="86674" y="2948129"/>
                  <a:pt x="71741" y="2960338"/>
                  <a:pt x="54435" y="2968079"/>
                </a:cubicBezTo>
                <a:cubicBezTo>
                  <a:pt x="28569" y="2979627"/>
                  <a:pt x="663" y="2959150"/>
                  <a:pt x="202" y="2930512"/>
                </a:cubicBezTo>
                <a:cubicBezTo>
                  <a:pt x="-601" y="2915370"/>
                  <a:pt x="997" y="2900197"/>
                  <a:pt x="4936" y="2885555"/>
                </a:cubicBezTo>
                <a:cubicBezTo>
                  <a:pt x="15136" y="2853030"/>
                  <a:pt x="28261" y="2821467"/>
                  <a:pt x="39578" y="2789327"/>
                </a:cubicBezTo>
                <a:cubicBezTo>
                  <a:pt x="55667" y="2744177"/>
                  <a:pt x="72796" y="2699335"/>
                  <a:pt x="86845" y="2653569"/>
                </a:cubicBezTo>
                <a:cubicBezTo>
                  <a:pt x="111824" y="2570663"/>
                  <a:pt x="143624" y="2489967"/>
                  <a:pt x="181917" y="2412308"/>
                </a:cubicBezTo>
                <a:cubicBezTo>
                  <a:pt x="204204" y="2368274"/>
                  <a:pt x="218599" y="2321161"/>
                  <a:pt x="245505" y="2278552"/>
                </a:cubicBezTo>
                <a:cubicBezTo>
                  <a:pt x="264211" y="2248837"/>
                  <a:pt x="267136" y="2209614"/>
                  <a:pt x="280339" y="2175896"/>
                </a:cubicBezTo>
                <a:cubicBezTo>
                  <a:pt x="296197" y="2135519"/>
                  <a:pt x="315404" y="2096451"/>
                  <a:pt x="333302" y="2056920"/>
                </a:cubicBezTo>
                <a:cubicBezTo>
                  <a:pt x="361901" y="1993718"/>
                  <a:pt x="387190" y="1928668"/>
                  <a:pt x="420677" y="1868315"/>
                </a:cubicBezTo>
                <a:cubicBezTo>
                  <a:pt x="437844" y="1837522"/>
                  <a:pt x="446427" y="1800186"/>
                  <a:pt x="476681" y="1775936"/>
                </a:cubicBezTo>
                <a:cubicBezTo>
                  <a:pt x="483225" y="1770470"/>
                  <a:pt x="480415" y="1753457"/>
                  <a:pt x="482763" y="1735521"/>
                </a:cubicBezTo>
                <a:close/>
                <a:moveTo>
                  <a:pt x="203241" y="2622353"/>
                </a:moveTo>
                <a:cubicBezTo>
                  <a:pt x="211286" y="2617272"/>
                  <a:pt x="219177" y="2615040"/>
                  <a:pt x="222179" y="2609921"/>
                </a:cubicBezTo>
                <a:cubicBezTo>
                  <a:pt x="237999" y="2582977"/>
                  <a:pt x="252972" y="2555186"/>
                  <a:pt x="267483" y="2527473"/>
                </a:cubicBezTo>
                <a:cubicBezTo>
                  <a:pt x="289654" y="2485556"/>
                  <a:pt x="310631" y="2443024"/>
                  <a:pt x="333495" y="2401723"/>
                </a:cubicBezTo>
                <a:cubicBezTo>
                  <a:pt x="354780" y="2363001"/>
                  <a:pt x="379184" y="2325973"/>
                  <a:pt x="399853" y="2286981"/>
                </a:cubicBezTo>
                <a:cubicBezTo>
                  <a:pt x="438999" y="2213117"/>
                  <a:pt x="476181" y="2138752"/>
                  <a:pt x="514326" y="2064734"/>
                </a:cubicBezTo>
                <a:cubicBezTo>
                  <a:pt x="539075" y="2016813"/>
                  <a:pt x="560746" y="1967814"/>
                  <a:pt x="593848" y="1924434"/>
                </a:cubicBezTo>
                <a:cubicBezTo>
                  <a:pt x="611053" y="1901956"/>
                  <a:pt x="629029" y="1877091"/>
                  <a:pt x="636188" y="1850455"/>
                </a:cubicBezTo>
                <a:cubicBezTo>
                  <a:pt x="651584" y="1792718"/>
                  <a:pt x="688266" y="1746837"/>
                  <a:pt x="714517" y="1695298"/>
                </a:cubicBezTo>
                <a:cubicBezTo>
                  <a:pt x="734225" y="1656653"/>
                  <a:pt x="758474" y="1620356"/>
                  <a:pt x="778566" y="1581865"/>
                </a:cubicBezTo>
                <a:cubicBezTo>
                  <a:pt x="811591" y="1518662"/>
                  <a:pt x="842846" y="1454536"/>
                  <a:pt x="874986" y="1390872"/>
                </a:cubicBezTo>
                <a:cubicBezTo>
                  <a:pt x="904278" y="1332866"/>
                  <a:pt x="933800" y="1274976"/>
                  <a:pt x="963515" y="1216354"/>
                </a:cubicBezTo>
                <a:cubicBezTo>
                  <a:pt x="950159" y="1205923"/>
                  <a:pt x="939497" y="1210234"/>
                  <a:pt x="928142" y="1216354"/>
                </a:cubicBezTo>
                <a:cubicBezTo>
                  <a:pt x="890690" y="1236446"/>
                  <a:pt x="852353" y="1254845"/>
                  <a:pt x="815594" y="1276092"/>
                </a:cubicBezTo>
                <a:cubicBezTo>
                  <a:pt x="776565" y="1298455"/>
                  <a:pt x="739228" y="1323744"/>
                  <a:pt x="700737" y="1347454"/>
                </a:cubicBezTo>
                <a:cubicBezTo>
                  <a:pt x="674140" y="1363852"/>
                  <a:pt x="641384" y="1363197"/>
                  <a:pt x="625526" y="1346685"/>
                </a:cubicBezTo>
                <a:cubicBezTo>
                  <a:pt x="603278" y="1323590"/>
                  <a:pt x="603317" y="1312659"/>
                  <a:pt x="626450" y="1275091"/>
                </a:cubicBezTo>
                <a:cubicBezTo>
                  <a:pt x="638497" y="1255461"/>
                  <a:pt x="652316" y="1236831"/>
                  <a:pt x="662978" y="1216547"/>
                </a:cubicBezTo>
                <a:cubicBezTo>
                  <a:pt x="707165" y="1132380"/>
                  <a:pt x="750788" y="1047930"/>
                  <a:pt x="793847" y="963199"/>
                </a:cubicBezTo>
                <a:cubicBezTo>
                  <a:pt x="808166" y="935216"/>
                  <a:pt x="819251" y="905462"/>
                  <a:pt x="834186" y="877903"/>
                </a:cubicBezTo>
                <a:cubicBezTo>
                  <a:pt x="869366" y="812814"/>
                  <a:pt x="906626" y="748881"/>
                  <a:pt x="941575" y="683716"/>
                </a:cubicBezTo>
                <a:cubicBezTo>
                  <a:pt x="950659" y="666818"/>
                  <a:pt x="962361" y="649613"/>
                  <a:pt x="963400" y="624478"/>
                </a:cubicBezTo>
                <a:cubicBezTo>
                  <a:pt x="941922" y="632176"/>
                  <a:pt x="924909" y="636949"/>
                  <a:pt x="908512" y="643954"/>
                </a:cubicBezTo>
                <a:cubicBezTo>
                  <a:pt x="857242" y="666087"/>
                  <a:pt x="806472" y="689528"/>
                  <a:pt x="755125" y="711468"/>
                </a:cubicBezTo>
                <a:cubicBezTo>
                  <a:pt x="693540" y="737834"/>
                  <a:pt x="631608" y="763969"/>
                  <a:pt x="569175" y="788450"/>
                </a:cubicBezTo>
                <a:cubicBezTo>
                  <a:pt x="540576" y="799727"/>
                  <a:pt x="507782" y="770782"/>
                  <a:pt x="511439" y="738796"/>
                </a:cubicBezTo>
                <a:cubicBezTo>
                  <a:pt x="513064" y="729278"/>
                  <a:pt x="515857" y="719995"/>
                  <a:pt x="519753" y="711160"/>
                </a:cubicBezTo>
                <a:cubicBezTo>
                  <a:pt x="549853" y="631483"/>
                  <a:pt x="580107" y="551884"/>
                  <a:pt x="611900" y="468166"/>
                </a:cubicBezTo>
                <a:cubicBezTo>
                  <a:pt x="603625" y="471592"/>
                  <a:pt x="598467" y="472015"/>
                  <a:pt x="597043" y="474594"/>
                </a:cubicBezTo>
                <a:cubicBezTo>
                  <a:pt x="500815" y="645148"/>
                  <a:pt x="422640" y="824554"/>
                  <a:pt x="340462" y="1001921"/>
                </a:cubicBezTo>
                <a:cubicBezTo>
                  <a:pt x="336189" y="1011120"/>
                  <a:pt x="337036" y="1022706"/>
                  <a:pt x="334958" y="1036563"/>
                </a:cubicBezTo>
                <a:cubicBezTo>
                  <a:pt x="397351" y="1029134"/>
                  <a:pt x="433418" y="978172"/>
                  <a:pt x="486766" y="959234"/>
                </a:cubicBezTo>
                <a:cubicBezTo>
                  <a:pt x="524295" y="945916"/>
                  <a:pt x="554780" y="912776"/>
                  <a:pt x="585534" y="890566"/>
                </a:cubicBezTo>
                <a:lnTo>
                  <a:pt x="655164" y="940605"/>
                </a:lnTo>
                <a:cubicBezTo>
                  <a:pt x="648928" y="960427"/>
                  <a:pt x="644156" y="984677"/>
                  <a:pt x="633840" y="1006039"/>
                </a:cubicBezTo>
                <a:cubicBezTo>
                  <a:pt x="616943" y="1041336"/>
                  <a:pt x="596119" y="1074168"/>
                  <a:pt x="580799" y="1110889"/>
                </a:cubicBezTo>
                <a:cubicBezTo>
                  <a:pt x="552470" y="1178748"/>
                  <a:pt x="515827" y="1243144"/>
                  <a:pt x="482878" y="1309117"/>
                </a:cubicBezTo>
                <a:cubicBezTo>
                  <a:pt x="446774" y="1381352"/>
                  <a:pt x="410772" y="1453677"/>
                  <a:pt x="374873" y="1526091"/>
                </a:cubicBezTo>
                <a:cubicBezTo>
                  <a:pt x="360246" y="1555421"/>
                  <a:pt x="343811" y="1583828"/>
                  <a:pt x="330878" y="1614005"/>
                </a:cubicBezTo>
                <a:cubicBezTo>
                  <a:pt x="310901" y="1660194"/>
                  <a:pt x="291193" y="1706729"/>
                  <a:pt x="275451" y="1754497"/>
                </a:cubicBezTo>
                <a:cubicBezTo>
                  <a:pt x="267752" y="1778092"/>
                  <a:pt x="249777" y="1800686"/>
                  <a:pt x="255474" y="1830478"/>
                </a:cubicBezTo>
                <a:cubicBezTo>
                  <a:pt x="268561" y="1818199"/>
                  <a:pt x="278568" y="1807614"/>
                  <a:pt x="289615" y="1798723"/>
                </a:cubicBezTo>
                <a:cubicBezTo>
                  <a:pt x="312710" y="1780401"/>
                  <a:pt x="336536" y="1762888"/>
                  <a:pt x="360169" y="1745182"/>
                </a:cubicBezTo>
                <a:cubicBezTo>
                  <a:pt x="409592" y="1708077"/>
                  <a:pt x="451778" y="1661079"/>
                  <a:pt x="510823" y="1637022"/>
                </a:cubicBezTo>
                <a:cubicBezTo>
                  <a:pt x="520138" y="1633173"/>
                  <a:pt x="526604" y="1622242"/>
                  <a:pt x="533917" y="1614274"/>
                </a:cubicBezTo>
                <a:cubicBezTo>
                  <a:pt x="541231" y="1606306"/>
                  <a:pt x="547813" y="1598339"/>
                  <a:pt x="554857" y="1590217"/>
                </a:cubicBezTo>
                <a:lnTo>
                  <a:pt x="622293" y="1624551"/>
                </a:lnTo>
                <a:cubicBezTo>
                  <a:pt x="618136" y="1642411"/>
                  <a:pt x="615595" y="1659924"/>
                  <a:pt x="609745" y="1676283"/>
                </a:cubicBezTo>
                <a:cubicBezTo>
                  <a:pt x="602454" y="1695582"/>
                  <a:pt x="593983" y="1714414"/>
                  <a:pt x="584379" y="1732672"/>
                </a:cubicBezTo>
                <a:cubicBezTo>
                  <a:pt x="557974" y="1784982"/>
                  <a:pt x="529106" y="1836098"/>
                  <a:pt x="504703" y="1889292"/>
                </a:cubicBezTo>
                <a:cubicBezTo>
                  <a:pt x="472755" y="1958922"/>
                  <a:pt x="444195" y="2030092"/>
                  <a:pt x="414172" y="2100569"/>
                </a:cubicBezTo>
                <a:cubicBezTo>
                  <a:pt x="373833" y="2195257"/>
                  <a:pt x="333469" y="2289919"/>
                  <a:pt x="293079" y="2384556"/>
                </a:cubicBezTo>
                <a:cubicBezTo>
                  <a:pt x="291305" y="2389764"/>
                  <a:pt x="289063" y="2394801"/>
                  <a:pt x="286382" y="2399606"/>
                </a:cubicBezTo>
                <a:cubicBezTo>
                  <a:pt x="243465" y="2463770"/>
                  <a:pt x="230686" y="2540290"/>
                  <a:pt x="200085" y="2609497"/>
                </a:cubicBezTo>
                <a:cubicBezTo>
                  <a:pt x="199161" y="2611845"/>
                  <a:pt x="201240" y="2615078"/>
                  <a:pt x="203241" y="26223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958681" y="514350"/>
            <a:ext cx="580627" cy="785554"/>
          </a:xfrm>
          <a:custGeom>
            <a:avLst/>
            <a:gdLst/>
            <a:ahLst/>
            <a:cxnLst/>
            <a:rect l="l" t="t" r="r" b="b"/>
            <a:pathLst>
              <a:path w="1161255" h="1571108" extrusionOk="0">
                <a:moveTo>
                  <a:pt x="486022" y="0"/>
                </a:moveTo>
                <a:cubicBezTo>
                  <a:pt x="537625" y="20516"/>
                  <a:pt x="555192" y="59349"/>
                  <a:pt x="557388" y="106608"/>
                </a:cubicBezTo>
                <a:cubicBezTo>
                  <a:pt x="562146" y="199661"/>
                  <a:pt x="583739" y="286486"/>
                  <a:pt x="627656" y="370014"/>
                </a:cubicBezTo>
                <a:cubicBezTo>
                  <a:pt x="652177" y="416540"/>
                  <a:pt x="692435" y="435224"/>
                  <a:pt x="733059" y="457938"/>
                </a:cubicBezTo>
                <a:cubicBezTo>
                  <a:pt x="744770" y="464532"/>
                  <a:pt x="756116" y="471127"/>
                  <a:pt x="767827" y="476988"/>
                </a:cubicBezTo>
                <a:cubicBezTo>
                  <a:pt x="774415" y="480285"/>
                  <a:pt x="781002" y="484315"/>
                  <a:pt x="787956" y="485048"/>
                </a:cubicBezTo>
                <a:cubicBezTo>
                  <a:pt x="824920" y="489444"/>
                  <a:pt x="859688" y="498603"/>
                  <a:pt x="892626" y="517287"/>
                </a:cubicBezTo>
                <a:cubicBezTo>
                  <a:pt x="904704" y="524247"/>
                  <a:pt x="921539" y="522782"/>
                  <a:pt x="936178" y="524247"/>
                </a:cubicBezTo>
                <a:cubicBezTo>
                  <a:pt x="964724" y="526812"/>
                  <a:pt x="993271" y="528277"/>
                  <a:pt x="1019256" y="544030"/>
                </a:cubicBezTo>
                <a:cubicBezTo>
                  <a:pt x="1024013" y="546961"/>
                  <a:pt x="1031699" y="545129"/>
                  <a:pt x="1037921" y="543664"/>
                </a:cubicBezTo>
                <a:cubicBezTo>
                  <a:pt x="1039018" y="543298"/>
                  <a:pt x="1039018" y="535971"/>
                  <a:pt x="1039384" y="531941"/>
                </a:cubicBezTo>
                <a:cubicBezTo>
                  <a:pt x="1045240" y="533406"/>
                  <a:pt x="1051462" y="534872"/>
                  <a:pt x="1056952" y="537070"/>
                </a:cubicBezTo>
                <a:cubicBezTo>
                  <a:pt x="1061343" y="538901"/>
                  <a:pt x="1065003" y="544030"/>
                  <a:pt x="1069029" y="544030"/>
                </a:cubicBezTo>
                <a:cubicBezTo>
                  <a:pt x="1080008" y="544763"/>
                  <a:pt x="1090988" y="543664"/>
                  <a:pt x="1102333" y="543664"/>
                </a:cubicBezTo>
                <a:cubicBezTo>
                  <a:pt x="1104529" y="543664"/>
                  <a:pt x="1107091" y="545496"/>
                  <a:pt x="1108921" y="546961"/>
                </a:cubicBezTo>
                <a:cubicBezTo>
                  <a:pt x="1125756" y="561615"/>
                  <a:pt x="1142591" y="576635"/>
                  <a:pt x="1161256" y="593121"/>
                </a:cubicBezTo>
                <a:cubicBezTo>
                  <a:pt x="1133442" y="612904"/>
                  <a:pt x="1102333" y="619498"/>
                  <a:pt x="1072689" y="629390"/>
                </a:cubicBezTo>
                <a:cubicBezTo>
                  <a:pt x="1022183" y="646608"/>
                  <a:pt x="969848" y="660896"/>
                  <a:pt x="922637" y="685442"/>
                </a:cubicBezTo>
                <a:cubicBezTo>
                  <a:pt x="888601" y="703026"/>
                  <a:pt x="861518" y="734899"/>
                  <a:pt x="831508" y="760177"/>
                </a:cubicBezTo>
                <a:cubicBezTo>
                  <a:pt x="757214" y="822823"/>
                  <a:pt x="730131" y="910747"/>
                  <a:pt x="703048" y="999037"/>
                </a:cubicBezTo>
                <a:cubicBezTo>
                  <a:pt x="690971" y="1038970"/>
                  <a:pt x="675966" y="1077803"/>
                  <a:pt x="664255" y="1117735"/>
                </a:cubicBezTo>
                <a:cubicBezTo>
                  <a:pt x="656203" y="1144112"/>
                  <a:pt x="650713" y="1171588"/>
                  <a:pt x="645224" y="1198698"/>
                </a:cubicBezTo>
                <a:cubicBezTo>
                  <a:pt x="632048" y="1267572"/>
                  <a:pt x="618507" y="1336446"/>
                  <a:pt x="606796" y="1406053"/>
                </a:cubicBezTo>
                <a:cubicBezTo>
                  <a:pt x="601672" y="1436093"/>
                  <a:pt x="601672" y="1466867"/>
                  <a:pt x="598744" y="1497274"/>
                </a:cubicBezTo>
                <a:cubicBezTo>
                  <a:pt x="596914" y="1517423"/>
                  <a:pt x="594352" y="1537573"/>
                  <a:pt x="592522" y="1556623"/>
                </a:cubicBezTo>
                <a:cubicBezTo>
                  <a:pt x="548239" y="1581535"/>
                  <a:pt x="535795" y="1575673"/>
                  <a:pt x="528110" y="1528414"/>
                </a:cubicBezTo>
                <a:cubicBezTo>
                  <a:pt x="527378" y="1523285"/>
                  <a:pt x="525548" y="1518522"/>
                  <a:pt x="525182" y="1513393"/>
                </a:cubicBezTo>
                <a:cubicBezTo>
                  <a:pt x="522986" y="1478224"/>
                  <a:pt x="527378" y="1440856"/>
                  <a:pt x="517862" y="1407884"/>
                </a:cubicBezTo>
                <a:cubicBezTo>
                  <a:pt x="507615" y="1373814"/>
                  <a:pt x="509445" y="1340110"/>
                  <a:pt x="506517" y="1306039"/>
                </a:cubicBezTo>
                <a:cubicBezTo>
                  <a:pt x="503589" y="1274899"/>
                  <a:pt x="502125" y="1243027"/>
                  <a:pt x="502491" y="1211887"/>
                </a:cubicBezTo>
                <a:cubicBezTo>
                  <a:pt x="503955" y="1091724"/>
                  <a:pt x="476873" y="979621"/>
                  <a:pt x="404408" y="882538"/>
                </a:cubicBezTo>
                <a:cubicBezTo>
                  <a:pt x="372934" y="840408"/>
                  <a:pt x="327187" y="809634"/>
                  <a:pt x="276681" y="795347"/>
                </a:cubicBezTo>
                <a:cubicBezTo>
                  <a:pt x="235691" y="783623"/>
                  <a:pt x="191042" y="784356"/>
                  <a:pt x="147856" y="782158"/>
                </a:cubicBezTo>
                <a:cubicBezTo>
                  <a:pt x="116016" y="780326"/>
                  <a:pt x="83810" y="784722"/>
                  <a:pt x="51969" y="782524"/>
                </a:cubicBezTo>
                <a:cubicBezTo>
                  <a:pt x="32938" y="781059"/>
                  <a:pt x="8784" y="783257"/>
                  <a:pt x="0" y="752850"/>
                </a:cubicBezTo>
                <a:cubicBezTo>
                  <a:pt x="32206" y="739661"/>
                  <a:pt x="64047" y="725740"/>
                  <a:pt x="96619" y="712918"/>
                </a:cubicBezTo>
                <a:cubicBezTo>
                  <a:pt x="150418" y="691670"/>
                  <a:pt x="204217" y="671154"/>
                  <a:pt x="258016" y="649906"/>
                </a:cubicBezTo>
                <a:cubicBezTo>
                  <a:pt x="262408" y="648074"/>
                  <a:pt x="266434" y="644044"/>
                  <a:pt x="269728" y="640014"/>
                </a:cubicBezTo>
                <a:cubicBezTo>
                  <a:pt x="307790" y="597884"/>
                  <a:pt x="345852" y="556853"/>
                  <a:pt x="373666" y="505197"/>
                </a:cubicBezTo>
                <a:cubicBezTo>
                  <a:pt x="415022" y="427531"/>
                  <a:pt x="438445" y="344369"/>
                  <a:pt x="458208" y="260109"/>
                </a:cubicBezTo>
                <a:cubicBezTo>
                  <a:pt x="476873" y="179145"/>
                  <a:pt x="491146" y="97083"/>
                  <a:pt x="483826" y="13189"/>
                </a:cubicBezTo>
                <a:cubicBezTo>
                  <a:pt x="483094" y="10258"/>
                  <a:pt x="484924" y="6594"/>
                  <a:pt x="486022" y="0"/>
                </a:cubicBezTo>
                <a:close/>
                <a:moveTo>
                  <a:pt x="146026" y="744790"/>
                </a:moveTo>
                <a:cubicBezTo>
                  <a:pt x="146758" y="747355"/>
                  <a:pt x="147490" y="750286"/>
                  <a:pt x="148222" y="752850"/>
                </a:cubicBezTo>
                <a:cubicBezTo>
                  <a:pt x="155542" y="752850"/>
                  <a:pt x="163227" y="752484"/>
                  <a:pt x="170547" y="752850"/>
                </a:cubicBezTo>
                <a:cubicBezTo>
                  <a:pt x="190676" y="753949"/>
                  <a:pt x="212269" y="751385"/>
                  <a:pt x="231300" y="756880"/>
                </a:cubicBezTo>
                <a:cubicBezTo>
                  <a:pt x="268630" y="767870"/>
                  <a:pt x="305228" y="782891"/>
                  <a:pt x="341460" y="797178"/>
                </a:cubicBezTo>
                <a:cubicBezTo>
                  <a:pt x="382816" y="813298"/>
                  <a:pt x="415022" y="841507"/>
                  <a:pt x="445032" y="873379"/>
                </a:cubicBezTo>
                <a:cubicBezTo>
                  <a:pt x="498099" y="929065"/>
                  <a:pt x="522254" y="999037"/>
                  <a:pt x="541285" y="1070109"/>
                </a:cubicBezTo>
                <a:cubicBezTo>
                  <a:pt x="552264" y="1111141"/>
                  <a:pt x="567270" y="1153271"/>
                  <a:pt x="555558" y="1197966"/>
                </a:cubicBezTo>
                <a:cubicBezTo>
                  <a:pt x="554094" y="1204194"/>
                  <a:pt x="564342" y="1213352"/>
                  <a:pt x="573857" y="1229105"/>
                </a:cubicBezTo>
                <a:cubicBezTo>
                  <a:pt x="581543" y="1170856"/>
                  <a:pt x="605698" y="1127260"/>
                  <a:pt x="614115" y="1078535"/>
                </a:cubicBezTo>
                <a:cubicBezTo>
                  <a:pt x="618873" y="1051426"/>
                  <a:pt x="629852" y="1025415"/>
                  <a:pt x="636440" y="998305"/>
                </a:cubicBezTo>
                <a:cubicBezTo>
                  <a:pt x="659131" y="905252"/>
                  <a:pt x="685481" y="813664"/>
                  <a:pt x="753554" y="741493"/>
                </a:cubicBezTo>
                <a:cubicBezTo>
                  <a:pt x="774781" y="718779"/>
                  <a:pt x="796739" y="696432"/>
                  <a:pt x="818698" y="674451"/>
                </a:cubicBezTo>
                <a:cubicBezTo>
                  <a:pt x="850539" y="642579"/>
                  <a:pt x="884575" y="614003"/>
                  <a:pt x="931420" y="605943"/>
                </a:cubicBezTo>
                <a:cubicBezTo>
                  <a:pt x="940204" y="604478"/>
                  <a:pt x="947889" y="596418"/>
                  <a:pt x="958869" y="589458"/>
                </a:cubicBezTo>
                <a:cubicBezTo>
                  <a:pt x="939106" y="581032"/>
                  <a:pt x="923003" y="567110"/>
                  <a:pt x="909461" y="569308"/>
                </a:cubicBezTo>
                <a:cubicBezTo>
                  <a:pt x="864812" y="576269"/>
                  <a:pt x="836997" y="540000"/>
                  <a:pt x="797837" y="531208"/>
                </a:cubicBezTo>
                <a:cubicBezTo>
                  <a:pt x="755750" y="521317"/>
                  <a:pt x="716590" y="493108"/>
                  <a:pt x="677064" y="470760"/>
                </a:cubicBezTo>
                <a:cubicBezTo>
                  <a:pt x="611919" y="434492"/>
                  <a:pt x="578615" y="378074"/>
                  <a:pt x="552264" y="313962"/>
                </a:cubicBezTo>
                <a:cubicBezTo>
                  <a:pt x="540187" y="285021"/>
                  <a:pt x="529208" y="256079"/>
                  <a:pt x="515300" y="220909"/>
                </a:cubicBezTo>
                <a:cubicBezTo>
                  <a:pt x="510543" y="240692"/>
                  <a:pt x="506883" y="255346"/>
                  <a:pt x="503955" y="270000"/>
                </a:cubicBezTo>
                <a:cubicBezTo>
                  <a:pt x="481630" y="380272"/>
                  <a:pt x="453084" y="488345"/>
                  <a:pt x="394527" y="586527"/>
                </a:cubicBezTo>
                <a:cubicBezTo>
                  <a:pt x="368542" y="630123"/>
                  <a:pt x="334506" y="662728"/>
                  <a:pt x="289491" y="683610"/>
                </a:cubicBezTo>
                <a:cubicBezTo>
                  <a:pt x="254722" y="699729"/>
                  <a:pt x="218856" y="713651"/>
                  <a:pt x="183722" y="728671"/>
                </a:cubicBezTo>
                <a:cubicBezTo>
                  <a:pt x="170913" y="734166"/>
                  <a:pt x="158470" y="739295"/>
                  <a:pt x="146026" y="7447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0" y="2151075"/>
            <a:ext cx="4356000" cy="299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50500" y="2150975"/>
            <a:ext cx="4493400" cy="299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2526469" y="2493394"/>
            <a:ext cx="4091251" cy="156795"/>
          </a:xfrm>
          <a:custGeom>
            <a:avLst/>
            <a:gdLst/>
            <a:ahLst/>
            <a:cxnLst/>
            <a:rect l="l" t="t" r="r" b="b"/>
            <a:pathLst>
              <a:path w="8182501" h="313590" extrusionOk="0">
                <a:moveTo>
                  <a:pt x="3306033" y="132908"/>
                </a:moveTo>
                <a:cubicBezTo>
                  <a:pt x="3314434" y="193583"/>
                  <a:pt x="3277096" y="228120"/>
                  <a:pt x="3230891" y="251456"/>
                </a:cubicBezTo>
                <a:cubicBezTo>
                  <a:pt x="3182352" y="276193"/>
                  <a:pt x="3127745" y="277126"/>
                  <a:pt x="3081072" y="246789"/>
                </a:cubicBezTo>
                <a:cubicBezTo>
                  <a:pt x="3063337" y="235121"/>
                  <a:pt x="3054003" y="205251"/>
                  <a:pt x="3048402" y="181914"/>
                </a:cubicBezTo>
                <a:cubicBezTo>
                  <a:pt x="3034867" y="123574"/>
                  <a:pt x="3055870" y="81102"/>
                  <a:pt x="3105342" y="49832"/>
                </a:cubicBezTo>
                <a:cubicBezTo>
                  <a:pt x="3122144" y="39564"/>
                  <a:pt x="3136613" y="25562"/>
                  <a:pt x="3152948" y="14827"/>
                </a:cubicBezTo>
                <a:cubicBezTo>
                  <a:pt x="3186085" y="-7109"/>
                  <a:pt x="3200554" y="-4775"/>
                  <a:pt x="3227157" y="22295"/>
                </a:cubicBezTo>
                <a:cubicBezTo>
                  <a:pt x="3238358" y="33496"/>
                  <a:pt x="3249560" y="46098"/>
                  <a:pt x="3263561" y="53099"/>
                </a:cubicBezTo>
                <a:cubicBezTo>
                  <a:pt x="3297166" y="70834"/>
                  <a:pt x="3310700" y="96504"/>
                  <a:pt x="3306033" y="132908"/>
                </a:cubicBezTo>
                <a:close/>
                <a:moveTo>
                  <a:pt x="6127376" y="101638"/>
                </a:moveTo>
                <a:cubicBezTo>
                  <a:pt x="6096572" y="77835"/>
                  <a:pt x="6063901" y="56366"/>
                  <a:pt x="6031698" y="34430"/>
                </a:cubicBezTo>
                <a:cubicBezTo>
                  <a:pt x="6028897" y="32563"/>
                  <a:pt x="6024230" y="30696"/>
                  <a:pt x="6021430" y="31629"/>
                </a:cubicBezTo>
                <a:cubicBezTo>
                  <a:pt x="5996226" y="40497"/>
                  <a:pt x="5967290" y="44698"/>
                  <a:pt x="5947220" y="60566"/>
                </a:cubicBezTo>
                <a:cubicBezTo>
                  <a:pt x="5932752" y="71768"/>
                  <a:pt x="5925751" y="97904"/>
                  <a:pt x="5924818" y="117973"/>
                </a:cubicBezTo>
                <a:cubicBezTo>
                  <a:pt x="5923884" y="138509"/>
                  <a:pt x="5934153" y="159512"/>
                  <a:pt x="5939286" y="180048"/>
                </a:cubicBezTo>
                <a:cubicBezTo>
                  <a:pt x="5953755" y="239788"/>
                  <a:pt x="6003694" y="257990"/>
                  <a:pt x="6052700" y="259857"/>
                </a:cubicBezTo>
                <a:cubicBezTo>
                  <a:pt x="6091905" y="261258"/>
                  <a:pt x="6139977" y="253323"/>
                  <a:pt x="6153513" y="198250"/>
                </a:cubicBezTo>
                <a:cubicBezTo>
                  <a:pt x="6157713" y="181914"/>
                  <a:pt x="6171248" y="168379"/>
                  <a:pt x="6179649" y="154378"/>
                </a:cubicBezTo>
                <a:cubicBezTo>
                  <a:pt x="6159113" y="133842"/>
                  <a:pt x="6145111" y="115640"/>
                  <a:pt x="6127376" y="101638"/>
                </a:cubicBezTo>
                <a:close/>
                <a:moveTo>
                  <a:pt x="2012743" y="47965"/>
                </a:moveTo>
                <a:cubicBezTo>
                  <a:pt x="1962337" y="84369"/>
                  <a:pt x="1954869" y="134309"/>
                  <a:pt x="1967004" y="184715"/>
                </a:cubicBezTo>
                <a:cubicBezTo>
                  <a:pt x="1977272" y="225786"/>
                  <a:pt x="2005742" y="254723"/>
                  <a:pt x="2054281" y="259857"/>
                </a:cubicBezTo>
                <a:cubicBezTo>
                  <a:pt x="2126157" y="267325"/>
                  <a:pt x="2179830" y="246789"/>
                  <a:pt x="2205966" y="174447"/>
                </a:cubicBezTo>
                <a:cubicBezTo>
                  <a:pt x="2133158" y="77368"/>
                  <a:pt x="2142025" y="86703"/>
                  <a:pt x="2012743" y="47965"/>
                </a:cubicBezTo>
                <a:close/>
                <a:moveTo>
                  <a:pt x="1118501" y="144577"/>
                </a:moveTo>
                <a:cubicBezTo>
                  <a:pt x="1099832" y="133842"/>
                  <a:pt x="1080230" y="124507"/>
                  <a:pt x="1061094" y="115173"/>
                </a:cubicBezTo>
                <a:cubicBezTo>
                  <a:pt x="1012555" y="92303"/>
                  <a:pt x="970550" y="118440"/>
                  <a:pt x="969616" y="172113"/>
                </a:cubicBezTo>
                <a:cubicBezTo>
                  <a:pt x="969616" y="179114"/>
                  <a:pt x="970550" y="186582"/>
                  <a:pt x="970550" y="193583"/>
                </a:cubicBezTo>
                <a:cubicBezTo>
                  <a:pt x="969616" y="193583"/>
                  <a:pt x="969149" y="193583"/>
                  <a:pt x="968216" y="193583"/>
                </a:cubicBezTo>
                <a:cubicBezTo>
                  <a:pt x="968216" y="206184"/>
                  <a:pt x="964482" y="220186"/>
                  <a:pt x="969149" y="230920"/>
                </a:cubicBezTo>
                <a:cubicBezTo>
                  <a:pt x="977550" y="251923"/>
                  <a:pt x="985485" y="278060"/>
                  <a:pt x="1001820" y="289261"/>
                </a:cubicBezTo>
                <a:cubicBezTo>
                  <a:pt x="1028890" y="307463"/>
                  <a:pt x="1061094" y="318198"/>
                  <a:pt x="1097498" y="311664"/>
                </a:cubicBezTo>
                <a:cubicBezTo>
                  <a:pt x="1154439" y="301862"/>
                  <a:pt x="1178708" y="272926"/>
                  <a:pt x="1169841" y="215985"/>
                </a:cubicBezTo>
                <a:cubicBezTo>
                  <a:pt x="1164707" y="183315"/>
                  <a:pt x="1146504" y="160445"/>
                  <a:pt x="1118501" y="144577"/>
                </a:cubicBezTo>
                <a:close/>
                <a:moveTo>
                  <a:pt x="4344493" y="111439"/>
                </a:moveTo>
                <a:cubicBezTo>
                  <a:pt x="4322090" y="97437"/>
                  <a:pt x="4300621" y="82036"/>
                  <a:pt x="4279151" y="66634"/>
                </a:cubicBezTo>
                <a:cubicBezTo>
                  <a:pt x="4251148" y="46098"/>
                  <a:pt x="4202609" y="49832"/>
                  <a:pt x="4182540" y="78302"/>
                </a:cubicBezTo>
                <a:cubicBezTo>
                  <a:pt x="4150802" y="122641"/>
                  <a:pt x="4159203" y="170713"/>
                  <a:pt x="4180673" y="215519"/>
                </a:cubicBezTo>
                <a:cubicBezTo>
                  <a:pt x="4198408" y="252390"/>
                  <a:pt x="4231079" y="262658"/>
                  <a:pt x="4272618" y="250523"/>
                </a:cubicBezTo>
                <a:cubicBezTo>
                  <a:pt x="4275884" y="250523"/>
                  <a:pt x="4281018" y="250523"/>
                  <a:pt x="4286152" y="250523"/>
                </a:cubicBezTo>
                <a:cubicBezTo>
                  <a:pt x="4351960" y="248189"/>
                  <a:pt x="4374830" y="221586"/>
                  <a:pt x="4369696" y="155311"/>
                </a:cubicBezTo>
                <a:cubicBezTo>
                  <a:pt x="4368296" y="135709"/>
                  <a:pt x="4361295" y="122174"/>
                  <a:pt x="4344493" y="111439"/>
                </a:cubicBezTo>
                <a:close/>
                <a:moveTo>
                  <a:pt x="7045421" y="10627"/>
                </a:moveTo>
                <a:cubicBezTo>
                  <a:pt x="7038420" y="5493"/>
                  <a:pt x="7024885" y="6426"/>
                  <a:pt x="7015550" y="8760"/>
                </a:cubicBezTo>
                <a:cubicBezTo>
                  <a:pt x="6946008" y="26962"/>
                  <a:pt x="6925006" y="90903"/>
                  <a:pt x="6942742" y="152978"/>
                </a:cubicBezTo>
                <a:cubicBezTo>
                  <a:pt x="6954876" y="195449"/>
                  <a:pt x="6978212" y="207584"/>
                  <a:pt x="7024418" y="205251"/>
                </a:cubicBezTo>
                <a:cubicBezTo>
                  <a:pt x="7047288" y="201050"/>
                  <a:pt x="7071090" y="199183"/>
                  <a:pt x="7092560" y="191716"/>
                </a:cubicBezTo>
                <a:cubicBezTo>
                  <a:pt x="7137365" y="176314"/>
                  <a:pt x="7154634" y="102105"/>
                  <a:pt x="7120096" y="69901"/>
                </a:cubicBezTo>
                <a:cubicBezTo>
                  <a:pt x="7097693" y="47498"/>
                  <a:pt x="7071557" y="28362"/>
                  <a:pt x="7045421" y="10627"/>
                </a:cubicBezTo>
                <a:close/>
                <a:moveTo>
                  <a:pt x="5270005" y="87170"/>
                </a:moveTo>
                <a:cubicBezTo>
                  <a:pt x="5231267" y="62900"/>
                  <a:pt x="5192062" y="40030"/>
                  <a:pt x="5154258" y="17161"/>
                </a:cubicBezTo>
                <a:cubicBezTo>
                  <a:pt x="5112253" y="40964"/>
                  <a:pt x="5098251" y="71301"/>
                  <a:pt x="5088917" y="104905"/>
                </a:cubicBezTo>
                <a:cubicBezTo>
                  <a:pt x="5067914" y="181914"/>
                  <a:pt x="5115520" y="236054"/>
                  <a:pt x="5194863" y="225786"/>
                </a:cubicBezTo>
                <a:cubicBezTo>
                  <a:pt x="5248536" y="218786"/>
                  <a:pt x="5292408" y="157178"/>
                  <a:pt x="5279806" y="105372"/>
                </a:cubicBezTo>
                <a:cubicBezTo>
                  <a:pt x="5277940" y="98838"/>
                  <a:pt x="5275139" y="90437"/>
                  <a:pt x="5270005" y="87170"/>
                </a:cubicBezTo>
                <a:close/>
                <a:moveTo>
                  <a:pt x="202323" y="181914"/>
                </a:moveTo>
                <a:cubicBezTo>
                  <a:pt x="170119" y="160912"/>
                  <a:pt x="131848" y="148310"/>
                  <a:pt x="96377" y="131975"/>
                </a:cubicBezTo>
                <a:cubicBezTo>
                  <a:pt x="59972" y="136642"/>
                  <a:pt x="26835" y="147377"/>
                  <a:pt x="11433" y="173980"/>
                </a:cubicBezTo>
                <a:cubicBezTo>
                  <a:pt x="-17970" y="223920"/>
                  <a:pt x="12367" y="287861"/>
                  <a:pt x="67907" y="303263"/>
                </a:cubicBezTo>
                <a:cubicBezTo>
                  <a:pt x="114112" y="315864"/>
                  <a:pt x="157518" y="304196"/>
                  <a:pt x="196722" y="281793"/>
                </a:cubicBezTo>
                <a:cubicBezTo>
                  <a:pt x="235460" y="259857"/>
                  <a:pt x="238727" y="205251"/>
                  <a:pt x="202323" y="181914"/>
                </a:cubicBezTo>
                <a:close/>
                <a:moveTo>
                  <a:pt x="8141754" y="58233"/>
                </a:moveTo>
                <a:cubicBezTo>
                  <a:pt x="8130552" y="52632"/>
                  <a:pt x="8116551" y="47031"/>
                  <a:pt x="8110950" y="37230"/>
                </a:cubicBezTo>
                <a:cubicBezTo>
                  <a:pt x="8092281" y="5026"/>
                  <a:pt x="8065678" y="7360"/>
                  <a:pt x="8035807" y="13894"/>
                </a:cubicBezTo>
                <a:cubicBezTo>
                  <a:pt x="8024139" y="16694"/>
                  <a:pt x="8011538" y="16694"/>
                  <a:pt x="7996136" y="18094"/>
                </a:cubicBezTo>
                <a:cubicBezTo>
                  <a:pt x="7990535" y="31163"/>
                  <a:pt x="7982601" y="45164"/>
                  <a:pt x="7977934" y="60566"/>
                </a:cubicBezTo>
                <a:cubicBezTo>
                  <a:pt x="7967666" y="96037"/>
                  <a:pt x="7991002" y="159512"/>
                  <a:pt x="8019005" y="176314"/>
                </a:cubicBezTo>
                <a:cubicBezTo>
                  <a:pt x="8051676" y="195916"/>
                  <a:pt x="8148288" y="172113"/>
                  <a:pt x="8168357" y="139909"/>
                </a:cubicBezTo>
                <a:cubicBezTo>
                  <a:pt x="8193093" y="100704"/>
                  <a:pt x="8186093" y="80169"/>
                  <a:pt x="8141754" y="582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 rot="1701538">
            <a:off x="7789772" y="576391"/>
            <a:ext cx="725147" cy="669554"/>
          </a:xfrm>
          <a:custGeom>
            <a:avLst/>
            <a:gdLst/>
            <a:ahLst/>
            <a:cxnLst/>
            <a:rect l="l" t="t" r="r" b="b"/>
            <a:pathLst>
              <a:path w="1450276" h="1339092" extrusionOk="0">
                <a:moveTo>
                  <a:pt x="1357111" y="453939"/>
                </a:moveTo>
                <a:cubicBezTo>
                  <a:pt x="1330000" y="441676"/>
                  <a:pt x="1302888" y="433129"/>
                  <a:pt x="1280977" y="418264"/>
                </a:cubicBezTo>
                <a:cubicBezTo>
                  <a:pt x="1228611" y="382589"/>
                  <a:pt x="1170304" y="363637"/>
                  <a:pt x="1110510" y="345057"/>
                </a:cubicBezTo>
                <a:cubicBezTo>
                  <a:pt x="1015807" y="316071"/>
                  <a:pt x="920361" y="293403"/>
                  <a:pt x="820829" y="295261"/>
                </a:cubicBezTo>
                <a:cubicBezTo>
                  <a:pt x="694558" y="297491"/>
                  <a:pt x="569401" y="307524"/>
                  <a:pt x="449072" y="352117"/>
                </a:cubicBezTo>
                <a:cubicBezTo>
                  <a:pt x="388164" y="374414"/>
                  <a:pt x="324657" y="390765"/>
                  <a:pt x="265235" y="416406"/>
                </a:cubicBezTo>
                <a:cubicBezTo>
                  <a:pt x="221783" y="434987"/>
                  <a:pt x="182788" y="463601"/>
                  <a:pt x="142307" y="488499"/>
                </a:cubicBezTo>
                <a:cubicBezTo>
                  <a:pt x="130422" y="495931"/>
                  <a:pt x="120395" y="506708"/>
                  <a:pt x="108882" y="516741"/>
                </a:cubicBezTo>
                <a:cubicBezTo>
                  <a:pt x="79914" y="506708"/>
                  <a:pt x="68401" y="483296"/>
                  <a:pt x="58745" y="459513"/>
                </a:cubicBezTo>
                <a:cubicBezTo>
                  <a:pt x="39804" y="414176"/>
                  <a:pt x="22349" y="367725"/>
                  <a:pt x="4522" y="322017"/>
                </a:cubicBezTo>
                <a:cubicBezTo>
                  <a:pt x="-5134" y="297119"/>
                  <a:pt x="1180" y="273707"/>
                  <a:pt x="18635" y="257357"/>
                </a:cubicBezTo>
                <a:cubicBezTo>
                  <a:pt x="41661" y="235803"/>
                  <a:pt x="68401" y="218337"/>
                  <a:pt x="94026" y="200128"/>
                </a:cubicBezTo>
                <a:cubicBezTo>
                  <a:pt x="104425" y="192696"/>
                  <a:pt x="117795" y="188980"/>
                  <a:pt x="128194" y="181548"/>
                </a:cubicBezTo>
                <a:cubicBezTo>
                  <a:pt x="184273" y="139184"/>
                  <a:pt x="248523" y="112428"/>
                  <a:pt x="313144" y="88273"/>
                </a:cubicBezTo>
                <a:cubicBezTo>
                  <a:pt x="387422" y="60403"/>
                  <a:pt x="462813" y="31789"/>
                  <a:pt x="540433" y="18411"/>
                </a:cubicBezTo>
                <a:cubicBezTo>
                  <a:pt x="629565" y="3175"/>
                  <a:pt x="721669" y="2431"/>
                  <a:pt x="812659" y="202"/>
                </a:cubicBezTo>
                <a:cubicBezTo>
                  <a:pt x="866510" y="-1285"/>
                  <a:pt x="921103" y="5776"/>
                  <a:pt x="974954" y="10607"/>
                </a:cubicBezTo>
                <a:cubicBezTo>
                  <a:pt x="1036605" y="15809"/>
                  <a:pt x="1097141" y="22498"/>
                  <a:pt x="1154705" y="52970"/>
                </a:cubicBezTo>
                <a:cubicBezTo>
                  <a:pt x="1201500" y="77497"/>
                  <a:pt x="1254980" y="88645"/>
                  <a:pt x="1304745" y="107969"/>
                </a:cubicBezTo>
                <a:cubicBezTo>
                  <a:pt x="1339656" y="121347"/>
                  <a:pt x="1374195" y="136955"/>
                  <a:pt x="1407619" y="153305"/>
                </a:cubicBezTo>
                <a:cubicBezTo>
                  <a:pt x="1440301" y="169656"/>
                  <a:pt x="1457014" y="205703"/>
                  <a:pt x="1447729" y="240262"/>
                </a:cubicBezTo>
                <a:cubicBezTo>
                  <a:pt x="1433245" y="293403"/>
                  <a:pt x="1418018" y="346543"/>
                  <a:pt x="1399078" y="398197"/>
                </a:cubicBezTo>
                <a:cubicBezTo>
                  <a:pt x="1392021" y="416778"/>
                  <a:pt x="1373823" y="432014"/>
                  <a:pt x="1357111" y="453939"/>
                </a:cubicBezTo>
                <a:close/>
                <a:moveTo>
                  <a:pt x="1408733" y="226141"/>
                </a:moveTo>
                <a:cubicBezTo>
                  <a:pt x="1386079" y="214993"/>
                  <a:pt x="1368624" y="204216"/>
                  <a:pt x="1350054" y="197899"/>
                </a:cubicBezTo>
                <a:cubicBezTo>
                  <a:pt x="1252751" y="164825"/>
                  <a:pt x="1155820" y="131752"/>
                  <a:pt x="1057402" y="101651"/>
                </a:cubicBezTo>
                <a:cubicBezTo>
                  <a:pt x="1016178" y="89017"/>
                  <a:pt x="972726" y="80470"/>
                  <a:pt x="930017" y="76382"/>
                </a:cubicBezTo>
                <a:cubicBezTo>
                  <a:pt x="875794" y="71179"/>
                  <a:pt x="820458" y="69693"/>
                  <a:pt x="765864" y="71923"/>
                </a:cubicBezTo>
                <a:cubicBezTo>
                  <a:pt x="695301" y="74524"/>
                  <a:pt x="624366" y="78240"/>
                  <a:pt x="554174" y="88273"/>
                </a:cubicBezTo>
                <a:cubicBezTo>
                  <a:pt x="502923" y="95334"/>
                  <a:pt x="453157" y="112800"/>
                  <a:pt x="402648" y="126178"/>
                </a:cubicBezTo>
                <a:cubicBezTo>
                  <a:pt x="387422" y="130266"/>
                  <a:pt x="371823" y="134725"/>
                  <a:pt x="357339" y="141414"/>
                </a:cubicBezTo>
                <a:cubicBezTo>
                  <a:pt x="301631" y="167055"/>
                  <a:pt x="246295" y="195669"/>
                  <a:pt x="189844" y="220939"/>
                </a:cubicBezTo>
                <a:cubicBezTo>
                  <a:pt x="137107" y="244722"/>
                  <a:pt x="99226" y="286342"/>
                  <a:pt x="56888" y="320159"/>
                </a:cubicBezTo>
                <a:cubicBezTo>
                  <a:pt x="70629" y="374414"/>
                  <a:pt x="86599" y="406373"/>
                  <a:pt x="108139" y="426068"/>
                </a:cubicBezTo>
                <a:cubicBezTo>
                  <a:pt x="144164" y="405258"/>
                  <a:pt x="180559" y="387420"/>
                  <a:pt x="213613" y="364752"/>
                </a:cubicBezTo>
                <a:cubicBezTo>
                  <a:pt x="290490" y="311983"/>
                  <a:pt x="380737" y="294518"/>
                  <a:pt x="466155" y="264789"/>
                </a:cubicBezTo>
                <a:cubicBezTo>
                  <a:pt x="538576" y="239891"/>
                  <a:pt x="615453" y="230972"/>
                  <a:pt x="692330" y="227628"/>
                </a:cubicBezTo>
                <a:cubicBezTo>
                  <a:pt x="745809" y="225398"/>
                  <a:pt x="800032" y="217223"/>
                  <a:pt x="852397" y="223168"/>
                </a:cubicBezTo>
                <a:cubicBezTo>
                  <a:pt x="941158" y="233202"/>
                  <a:pt x="1029920" y="247323"/>
                  <a:pt x="1116453" y="268876"/>
                </a:cubicBezTo>
                <a:cubicBezTo>
                  <a:pt x="1191473" y="287829"/>
                  <a:pt x="1266864" y="313098"/>
                  <a:pt x="1321829" y="374786"/>
                </a:cubicBezTo>
                <a:cubicBezTo>
                  <a:pt x="1327771" y="381475"/>
                  <a:pt x="1337056" y="385191"/>
                  <a:pt x="1343370" y="389278"/>
                </a:cubicBezTo>
                <a:cubicBezTo>
                  <a:pt x="1364910" y="334652"/>
                  <a:pt x="1386079" y="282626"/>
                  <a:pt x="1408733" y="226141"/>
                </a:cubicBezTo>
                <a:close/>
                <a:moveTo>
                  <a:pt x="1188130" y="885379"/>
                </a:moveTo>
                <a:cubicBezTo>
                  <a:pt x="1163990" y="866799"/>
                  <a:pt x="1145421" y="853792"/>
                  <a:pt x="1127966" y="839300"/>
                </a:cubicBezTo>
                <a:cubicBezTo>
                  <a:pt x="979040" y="717411"/>
                  <a:pt x="812659" y="672818"/>
                  <a:pt x="624737" y="726701"/>
                </a:cubicBezTo>
                <a:cubicBezTo>
                  <a:pt x="588713" y="737106"/>
                  <a:pt x="552688" y="749370"/>
                  <a:pt x="517778" y="762748"/>
                </a:cubicBezTo>
                <a:cubicBezTo>
                  <a:pt x="440158" y="792848"/>
                  <a:pt x="378137" y="842644"/>
                  <a:pt x="332456" y="912135"/>
                </a:cubicBezTo>
                <a:cubicBezTo>
                  <a:pt x="322800" y="927000"/>
                  <a:pt x="312773" y="938148"/>
                  <a:pt x="294575" y="934432"/>
                </a:cubicBezTo>
                <a:cubicBezTo>
                  <a:pt x="277491" y="930716"/>
                  <a:pt x="277863" y="914737"/>
                  <a:pt x="273035" y="900987"/>
                </a:cubicBezTo>
                <a:cubicBezTo>
                  <a:pt x="262264" y="869772"/>
                  <a:pt x="246666" y="840043"/>
                  <a:pt x="233296" y="809942"/>
                </a:cubicBezTo>
                <a:cubicBezTo>
                  <a:pt x="221412" y="783558"/>
                  <a:pt x="209899" y="756802"/>
                  <a:pt x="198386" y="730418"/>
                </a:cubicBezTo>
                <a:cubicBezTo>
                  <a:pt x="191330" y="714438"/>
                  <a:pt x="194672" y="702175"/>
                  <a:pt x="206185" y="686939"/>
                </a:cubicBezTo>
                <a:cubicBezTo>
                  <a:pt x="243324" y="639001"/>
                  <a:pt x="293832" y="607043"/>
                  <a:pt x="340255" y="570253"/>
                </a:cubicBezTo>
                <a:cubicBezTo>
                  <a:pt x="416390" y="510795"/>
                  <a:pt x="508865" y="491472"/>
                  <a:pt x="599112" y="465459"/>
                </a:cubicBezTo>
                <a:cubicBezTo>
                  <a:pt x="665590" y="446507"/>
                  <a:pt x="732811" y="439446"/>
                  <a:pt x="800403" y="440932"/>
                </a:cubicBezTo>
                <a:cubicBezTo>
                  <a:pt x="866138" y="442419"/>
                  <a:pt x="933359" y="438331"/>
                  <a:pt x="996495" y="467317"/>
                </a:cubicBezTo>
                <a:cubicBezTo>
                  <a:pt x="1024720" y="479952"/>
                  <a:pt x="1058145" y="480695"/>
                  <a:pt x="1087856" y="490357"/>
                </a:cubicBezTo>
                <a:cubicBezTo>
                  <a:pt x="1137993" y="506336"/>
                  <a:pt x="1182559" y="534207"/>
                  <a:pt x="1222298" y="568767"/>
                </a:cubicBezTo>
                <a:cubicBezTo>
                  <a:pt x="1241610" y="585489"/>
                  <a:pt x="1257208" y="607786"/>
                  <a:pt x="1270206" y="629711"/>
                </a:cubicBezTo>
                <a:cubicBezTo>
                  <a:pt x="1276149" y="640488"/>
                  <a:pt x="1275777" y="658325"/>
                  <a:pt x="1271692" y="670588"/>
                </a:cubicBezTo>
                <a:cubicBezTo>
                  <a:pt x="1254980" y="718526"/>
                  <a:pt x="1235296" y="765349"/>
                  <a:pt x="1216727" y="812544"/>
                </a:cubicBezTo>
                <a:cubicBezTo>
                  <a:pt x="1208185" y="833725"/>
                  <a:pt x="1199643" y="855279"/>
                  <a:pt x="1188130" y="885379"/>
                </a:cubicBezTo>
                <a:close/>
                <a:moveTo>
                  <a:pt x="245552" y="726701"/>
                </a:moveTo>
                <a:cubicBezTo>
                  <a:pt x="266721" y="762004"/>
                  <a:pt x="286404" y="794706"/>
                  <a:pt x="308316" y="831496"/>
                </a:cubicBezTo>
                <a:cubicBezTo>
                  <a:pt x="381479" y="746768"/>
                  <a:pt x="468012" y="692885"/>
                  <a:pt x="573115" y="663528"/>
                </a:cubicBezTo>
                <a:cubicBezTo>
                  <a:pt x="678960" y="634170"/>
                  <a:pt x="784062" y="629339"/>
                  <a:pt x="889907" y="652008"/>
                </a:cubicBezTo>
                <a:cubicBezTo>
                  <a:pt x="993895" y="674304"/>
                  <a:pt x="1083771" y="728188"/>
                  <a:pt x="1168447" y="790247"/>
                </a:cubicBezTo>
                <a:cubicBezTo>
                  <a:pt x="1187759" y="738221"/>
                  <a:pt x="1205214" y="691027"/>
                  <a:pt x="1222298" y="644947"/>
                </a:cubicBezTo>
                <a:cubicBezTo>
                  <a:pt x="1192587" y="610015"/>
                  <a:pt x="1192958" y="608901"/>
                  <a:pt x="1152848" y="591807"/>
                </a:cubicBezTo>
                <a:cubicBezTo>
                  <a:pt x="1101226" y="569510"/>
                  <a:pt x="1050346" y="541267"/>
                  <a:pt x="996124" y="530119"/>
                </a:cubicBezTo>
                <a:cubicBezTo>
                  <a:pt x="930017" y="516741"/>
                  <a:pt x="860939" y="514511"/>
                  <a:pt x="793347" y="514140"/>
                </a:cubicBezTo>
                <a:cubicBezTo>
                  <a:pt x="709413" y="513397"/>
                  <a:pt x="625851" y="519342"/>
                  <a:pt x="546375" y="551673"/>
                </a:cubicBezTo>
                <a:cubicBezTo>
                  <a:pt x="515921" y="563936"/>
                  <a:pt x="481011" y="566537"/>
                  <a:pt x="451671" y="581030"/>
                </a:cubicBezTo>
                <a:cubicBezTo>
                  <a:pt x="375537" y="617819"/>
                  <a:pt x="308688" y="668730"/>
                  <a:pt x="245552" y="726701"/>
                </a:cubicBezTo>
                <a:close/>
                <a:moveTo>
                  <a:pt x="723897" y="1338373"/>
                </a:moveTo>
                <a:cubicBezTo>
                  <a:pt x="637364" y="1335772"/>
                  <a:pt x="575343" y="1290807"/>
                  <a:pt x="533748" y="1219458"/>
                </a:cubicBezTo>
                <a:cubicBezTo>
                  <a:pt x="504408" y="1169662"/>
                  <a:pt x="511093" y="1114663"/>
                  <a:pt x="539690" y="1065982"/>
                </a:cubicBezTo>
                <a:cubicBezTo>
                  <a:pt x="557145" y="1036253"/>
                  <a:pt x="579057" y="1008383"/>
                  <a:pt x="603568" y="984228"/>
                </a:cubicBezTo>
                <a:cubicBezTo>
                  <a:pt x="638479" y="949668"/>
                  <a:pt x="686016" y="940006"/>
                  <a:pt x="732439" y="942979"/>
                </a:cubicBezTo>
                <a:cubicBezTo>
                  <a:pt x="783691" y="946324"/>
                  <a:pt x="831228" y="965276"/>
                  <a:pt x="865024" y="1008383"/>
                </a:cubicBezTo>
                <a:cubicBezTo>
                  <a:pt x="872823" y="1018416"/>
                  <a:pt x="883965" y="1026220"/>
                  <a:pt x="894364" y="1034024"/>
                </a:cubicBezTo>
                <a:cubicBezTo>
                  <a:pt x="933359" y="1064496"/>
                  <a:pt x="945986" y="1106116"/>
                  <a:pt x="943758" y="1153683"/>
                </a:cubicBezTo>
                <a:cubicBezTo>
                  <a:pt x="938187" y="1272598"/>
                  <a:pt x="849055" y="1347292"/>
                  <a:pt x="723897" y="1338373"/>
                </a:cubicBezTo>
                <a:close/>
                <a:moveTo>
                  <a:pt x="749523" y="1005038"/>
                </a:moveTo>
                <a:cubicBezTo>
                  <a:pt x="721669" y="1003923"/>
                  <a:pt x="699757" y="1012470"/>
                  <a:pt x="677474" y="1025105"/>
                </a:cubicBezTo>
                <a:cubicBezTo>
                  <a:pt x="624737" y="1054834"/>
                  <a:pt x="603568" y="1105373"/>
                  <a:pt x="590570" y="1158885"/>
                </a:cubicBezTo>
                <a:cubicBezTo>
                  <a:pt x="586485" y="1175236"/>
                  <a:pt x="596141" y="1200134"/>
                  <a:pt x="608025" y="1213512"/>
                </a:cubicBezTo>
                <a:cubicBezTo>
                  <a:pt x="674874" y="1288577"/>
                  <a:pt x="784062" y="1280030"/>
                  <a:pt x="846826" y="1227262"/>
                </a:cubicBezTo>
                <a:cubicBezTo>
                  <a:pt x="878023" y="1201249"/>
                  <a:pt x="885450" y="1167432"/>
                  <a:pt x="886936" y="1131014"/>
                </a:cubicBezTo>
                <a:cubicBezTo>
                  <a:pt x="887307" y="1122096"/>
                  <a:pt x="883222" y="1110204"/>
                  <a:pt x="877280" y="1103887"/>
                </a:cubicBezTo>
                <a:cubicBezTo>
                  <a:pt x="855739" y="1080475"/>
                  <a:pt x="833828" y="1057064"/>
                  <a:pt x="809316" y="1037368"/>
                </a:cubicBezTo>
                <a:cubicBezTo>
                  <a:pt x="791861" y="1023247"/>
                  <a:pt x="769578" y="1015443"/>
                  <a:pt x="749523" y="10050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5632485" y="4018979"/>
            <a:ext cx="1315868" cy="611247"/>
          </a:xfrm>
          <a:custGeom>
            <a:avLst/>
            <a:gdLst/>
            <a:ahLst/>
            <a:cxnLst/>
            <a:rect l="l" t="t" r="r" b="b"/>
            <a:pathLst>
              <a:path w="2631736" h="1222495" extrusionOk="0">
                <a:moveTo>
                  <a:pt x="927988" y="625109"/>
                </a:moveTo>
                <a:cubicBezTo>
                  <a:pt x="875358" y="622315"/>
                  <a:pt x="826920" y="619520"/>
                  <a:pt x="776153" y="617192"/>
                </a:cubicBezTo>
                <a:cubicBezTo>
                  <a:pt x="771495" y="630233"/>
                  <a:pt x="766372" y="645137"/>
                  <a:pt x="761249" y="660041"/>
                </a:cubicBezTo>
                <a:cubicBezTo>
                  <a:pt x="755660" y="675876"/>
                  <a:pt x="754263" y="693575"/>
                  <a:pt x="739824" y="705219"/>
                </a:cubicBezTo>
                <a:cubicBezTo>
                  <a:pt x="736564" y="708013"/>
                  <a:pt x="736098" y="714068"/>
                  <a:pt x="734235" y="718726"/>
                </a:cubicBezTo>
                <a:cubicBezTo>
                  <a:pt x="725386" y="741082"/>
                  <a:pt x="719797" y="764835"/>
                  <a:pt x="707687" y="785328"/>
                </a:cubicBezTo>
                <a:cubicBezTo>
                  <a:pt x="671824" y="844945"/>
                  <a:pt x="634564" y="904095"/>
                  <a:pt x="596372" y="962314"/>
                </a:cubicBezTo>
                <a:cubicBezTo>
                  <a:pt x="568427" y="1004698"/>
                  <a:pt x="528372" y="1035903"/>
                  <a:pt x="491112" y="1069438"/>
                </a:cubicBezTo>
                <a:cubicBezTo>
                  <a:pt x="456181" y="1101109"/>
                  <a:pt x="418455" y="1129520"/>
                  <a:pt x="380263" y="1156999"/>
                </a:cubicBezTo>
                <a:cubicBezTo>
                  <a:pt x="330427" y="1193328"/>
                  <a:pt x="288975" y="1190533"/>
                  <a:pt x="246126" y="1145355"/>
                </a:cubicBezTo>
                <a:cubicBezTo>
                  <a:pt x="217715" y="1115547"/>
                  <a:pt x="194428" y="1081547"/>
                  <a:pt x="169277" y="1048944"/>
                </a:cubicBezTo>
                <a:cubicBezTo>
                  <a:pt x="139003" y="1009821"/>
                  <a:pt x="116647" y="966506"/>
                  <a:pt x="100345" y="918999"/>
                </a:cubicBezTo>
                <a:cubicBezTo>
                  <a:pt x="90565" y="890588"/>
                  <a:pt x="75661" y="864041"/>
                  <a:pt x="67277" y="835164"/>
                </a:cubicBezTo>
                <a:cubicBezTo>
                  <a:pt x="56565" y="799767"/>
                  <a:pt x="50510" y="762972"/>
                  <a:pt x="42592" y="726643"/>
                </a:cubicBezTo>
                <a:cubicBezTo>
                  <a:pt x="40729" y="717794"/>
                  <a:pt x="37935" y="709411"/>
                  <a:pt x="35606" y="700096"/>
                </a:cubicBezTo>
                <a:cubicBezTo>
                  <a:pt x="29551" y="699164"/>
                  <a:pt x="24428" y="699164"/>
                  <a:pt x="19770" y="697767"/>
                </a:cubicBezTo>
                <a:cubicBezTo>
                  <a:pt x="-257" y="691246"/>
                  <a:pt x="-7244" y="671219"/>
                  <a:pt x="9058" y="659109"/>
                </a:cubicBezTo>
                <a:cubicBezTo>
                  <a:pt x="35606" y="639548"/>
                  <a:pt x="34209" y="614397"/>
                  <a:pt x="32811" y="586452"/>
                </a:cubicBezTo>
                <a:cubicBezTo>
                  <a:pt x="28619" y="507740"/>
                  <a:pt x="45852" y="435082"/>
                  <a:pt x="94756" y="371740"/>
                </a:cubicBezTo>
                <a:cubicBezTo>
                  <a:pt x="129222" y="327028"/>
                  <a:pt x="209332" y="311192"/>
                  <a:pt x="264290" y="345192"/>
                </a:cubicBezTo>
                <a:cubicBezTo>
                  <a:pt x="300619" y="367548"/>
                  <a:pt x="333222" y="393165"/>
                  <a:pt x="356044" y="434151"/>
                </a:cubicBezTo>
                <a:cubicBezTo>
                  <a:pt x="363962" y="424836"/>
                  <a:pt x="369551" y="418781"/>
                  <a:pt x="375140" y="411795"/>
                </a:cubicBezTo>
                <a:cubicBezTo>
                  <a:pt x="406345" y="372671"/>
                  <a:pt x="444537" y="346124"/>
                  <a:pt x="495304" y="338671"/>
                </a:cubicBezTo>
                <a:cubicBezTo>
                  <a:pt x="525112" y="334014"/>
                  <a:pt x="553989" y="326562"/>
                  <a:pt x="584728" y="329822"/>
                </a:cubicBezTo>
                <a:cubicBezTo>
                  <a:pt x="593112" y="330754"/>
                  <a:pt x="602893" y="327959"/>
                  <a:pt x="610811" y="324699"/>
                </a:cubicBezTo>
                <a:cubicBezTo>
                  <a:pt x="684400" y="293493"/>
                  <a:pt x="757057" y="260425"/>
                  <a:pt x="830646" y="230151"/>
                </a:cubicBezTo>
                <a:cubicBezTo>
                  <a:pt x="879550" y="210124"/>
                  <a:pt x="929851" y="192891"/>
                  <a:pt x="979221" y="173795"/>
                </a:cubicBezTo>
                <a:cubicBezTo>
                  <a:pt x="1023933" y="156562"/>
                  <a:pt x="1068646" y="138398"/>
                  <a:pt x="1113358" y="120699"/>
                </a:cubicBezTo>
                <a:cubicBezTo>
                  <a:pt x="1156207" y="103466"/>
                  <a:pt x="1199057" y="87165"/>
                  <a:pt x="1241440" y="69001"/>
                </a:cubicBezTo>
                <a:cubicBezTo>
                  <a:pt x="1272646" y="55960"/>
                  <a:pt x="1302454" y="39658"/>
                  <a:pt x="1334125" y="27549"/>
                </a:cubicBezTo>
                <a:cubicBezTo>
                  <a:pt x="1362070" y="16836"/>
                  <a:pt x="1390947" y="8919"/>
                  <a:pt x="1419823" y="1001"/>
                </a:cubicBezTo>
                <a:cubicBezTo>
                  <a:pt x="1434262" y="-2725"/>
                  <a:pt x="1444043" y="4261"/>
                  <a:pt x="1451960" y="16836"/>
                </a:cubicBezTo>
                <a:cubicBezTo>
                  <a:pt x="1484563" y="68069"/>
                  <a:pt x="1488289" y="126754"/>
                  <a:pt x="1496673" y="184042"/>
                </a:cubicBezTo>
                <a:cubicBezTo>
                  <a:pt x="1497604" y="189631"/>
                  <a:pt x="1492015" y="196151"/>
                  <a:pt x="1489686" y="202206"/>
                </a:cubicBezTo>
                <a:cubicBezTo>
                  <a:pt x="1483166" y="198480"/>
                  <a:pt x="1472919" y="196617"/>
                  <a:pt x="1470591" y="191494"/>
                </a:cubicBezTo>
                <a:cubicBezTo>
                  <a:pt x="1459412" y="162617"/>
                  <a:pt x="1450097" y="132809"/>
                  <a:pt x="1441248" y="103466"/>
                </a:cubicBezTo>
                <a:cubicBezTo>
                  <a:pt x="1437522" y="91357"/>
                  <a:pt x="1437056" y="78316"/>
                  <a:pt x="1434262" y="61549"/>
                </a:cubicBezTo>
                <a:cubicBezTo>
                  <a:pt x="1415166" y="66206"/>
                  <a:pt x="1397933" y="69932"/>
                  <a:pt x="1381166" y="74590"/>
                </a:cubicBezTo>
                <a:cubicBezTo>
                  <a:pt x="1316426" y="93220"/>
                  <a:pt x="1259139" y="129083"/>
                  <a:pt x="1197194" y="153768"/>
                </a:cubicBezTo>
                <a:cubicBezTo>
                  <a:pt x="1136646" y="177521"/>
                  <a:pt x="1075632" y="200343"/>
                  <a:pt x="1015550" y="224562"/>
                </a:cubicBezTo>
                <a:cubicBezTo>
                  <a:pt x="963851" y="245521"/>
                  <a:pt x="912619" y="267877"/>
                  <a:pt x="860920" y="289767"/>
                </a:cubicBezTo>
                <a:cubicBezTo>
                  <a:pt x="816673" y="308398"/>
                  <a:pt x="772427" y="327028"/>
                  <a:pt x="728180" y="346124"/>
                </a:cubicBezTo>
                <a:cubicBezTo>
                  <a:pt x="715605" y="351713"/>
                  <a:pt x="703030" y="357302"/>
                  <a:pt x="685331" y="365219"/>
                </a:cubicBezTo>
                <a:cubicBezTo>
                  <a:pt x="757989" y="408534"/>
                  <a:pt x="781276" y="475137"/>
                  <a:pt x="786865" y="552918"/>
                </a:cubicBezTo>
                <a:cubicBezTo>
                  <a:pt x="814810" y="552918"/>
                  <a:pt x="841358" y="551986"/>
                  <a:pt x="867906" y="553384"/>
                </a:cubicBezTo>
                <a:cubicBezTo>
                  <a:pt x="891660" y="554781"/>
                  <a:pt x="915413" y="558973"/>
                  <a:pt x="941961" y="561767"/>
                </a:cubicBezTo>
                <a:cubicBezTo>
                  <a:pt x="942892" y="556644"/>
                  <a:pt x="944755" y="549192"/>
                  <a:pt x="945221" y="541740"/>
                </a:cubicBezTo>
                <a:cubicBezTo>
                  <a:pt x="946619" y="511931"/>
                  <a:pt x="955002" y="483986"/>
                  <a:pt x="973166" y="460699"/>
                </a:cubicBezTo>
                <a:cubicBezTo>
                  <a:pt x="993194" y="434151"/>
                  <a:pt x="1008564" y="404343"/>
                  <a:pt x="1037906" y="383850"/>
                </a:cubicBezTo>
                <a:cubicBezTo>
                  <a:pt x="1089139" y="347521"/>
                  <a:pt x="1142700" y="337740"/>
                  <a:pt x="1199057" y="361959"/>
                </a:cubicBezTo>
                <a:cubicBezTo>
                  <a:pt x="1230262" y="375466"/>
                  <a:pt x="1254481" y="401548"/>
                  <a:pt x="1274043" y="429959"/>
                </a:cubicBezTo>
                <a:cubicBezTo>
                  <a:pt x="1283824" y="443932"/>
                  <a:pt x="1292207" y="458836"/>
                  <a:pt x="1302454" y="475603"/>
                </a:cubicBezTo>
                <a:cubicBezTo>
                  <a:pt x="1307111" y="471877"/>
                  <a:pt x="1312235" y="469548"/>
                  <a:pt x="1315961" y="465356"/>
                </a:cubicBezTo>
                <a:cubicBezTo>
                  <a:pt x="1334125" y="443466"/>
                  <a:pt x="1353687" y="423438"/>
                  <a:pt x="1383029" y="416918"/>
                </a:cubicBezTo>
                <a:cubicBezTo>
                  <a:pt x="1385824" y="416452"/>
                  <a:pt x="1388618" y="414589"/>
                  <a:pt x="1390947" y="412726"/>
                </a:cubicBezTo>
                <a:cubicBezTo>
                  <a:pt x="1428207" y="374069"/>
                  <a:pt x="1478974" y="372206"/>
                  <a:pt x="1526015" y="371740"/>
                </a:cubicBezTo>
                <a:cubicBezTo>
                  <a:pt x="1563741" y="371274"/>
                  <a:pt x="1600070" y="386178"/>
                  <a:pt x="1626152" y="421110"/>
                </a:cubicBezTo>
                <a:cubicBezTo>
                  <a:pt x="1649905" y="452781"/>
                  <a:pt x="1665275" y="486781"/>
                  <a:pt x="1670864" y="524973"/>
                </a:cubicBezTo>
                <a:cubicBezTo>
                  <a:pt x="1674590" y="552452"/>
                  <a:pt x="1671796" y="580397"/>
                  <a:pt x="1671796" y="612068"/>
                </a:cubicBezTo>
                <a:cubicBezTo>
                  <a:pt x="1706727" y="593438"/>
                  <a:pt x="1738864" y="575740"/>
                  <a:pt x="1771467" y="559438"/>
                </a:cubicBezTo>
                <a:cubicBezTo>
                  <a:pt x="1809659" y="539877"/>
                  <a:pt x="1849248" y="522178"/>
                  <a:pt x="1887439" y="503082"/>
                </a:cubicBezTo>
                <a:cubicBezTo>
                  <a:pt x="1932617" y="480260"/>
                  <a:pt x="1977330" y="455110"/>
                  <a:pt x="2022974" y="432288"/>
                </a:cubicBezTo>
                <a:cubicBezTo>
                  <a:pt x="2130563" y="379192"/>
                  <a:pt x="2236754" y="321904"/>
                  <a:pt x="2350864" y="282315"/>
                </a:cubicBezTo>
                <a:cubicBezTo>
                  <a:pt x="2419329" y="258562"/>
                  <a:pt x="2487329" y="232014"/>
                  <a:pt x="2555329" y="207329"/>
                </a:cubicBezTo>
                <a:cubicBezTo>
                  <a:pt x="2587932" y="195220"/>
                  <a:pt x="2607494" y="203137"/>
                  <a:pt x="2616809" y="234343"/>
                </a:cubicBezTo>
                <a:cubicBezTo>
                  <a:pt x="2635904" y="299083"/>
                  <a:pt x="2634507" y="365219"/>
                  <a:pt x="2624726" y="431822"/>
                </a:cubicBezTo>
                <a:cubicBezTo>
                  <a:pt x="2623795" y="436945"/>
                  <a:pt x="2621466" y="441137"/>
                  <a:pt x="2620069" y="446260"/>
                </a:cubicBezTo>
                <a:cubicBezTo>
                  <a:pt x="2617740" y="455575"/>
                  <a:pt x="2614480" y="464890"/>
                  <a:pt x="2602836" y="463027"/>
                </a:cubicBezTo>
                <a:cubicBezTo>
                  <a:pt x="2589795" y="461164"/>
                  <a:pt x="2589329" y="449521"/>
                  <a:pt x="2589329" y="439740"/>
                </a:cubicBezTo>
                <a:cubicBezTo>
                  <a:pt x="2589795" y="417849"/>
                  <a:pt x="2593055" y="395959"/>
                  <a:pt x="2591192" y="374069"/>
                </a:cubicBezTo>
                <a:cubicBezTo>
                  <a:pt x="2588864" y="340069"/>
                  <a:pt x="2583274" y="306535"/>
                  <a:pt x="2579083" y="270206"/>
                </a:cubicBezTo>
                <a:cubicBezTo>
                  <a:pt x="2569302" y="272069"/>
                  <a:pt x="2561384" y="272535"/>
                  <a:pt x="2554398" y="275329"/>
                </a:cubicBezTo>
                <a:cubicBezTo>
                  <a:pt x="2500836" y="294891"/>
                  <a:pt x="2446343" y="309795"/>
                  <a:pt x="2394179" y="333548"/>
                </a:cubicBezTo>
                <a:cubicBezTo>
                  <a:pt x="2328042" y="363822"/>
                  <a:pt x="2258645" y="388507"/>
                  <a:pt x="2192508" y="419247"/>
                </a:cubicBezTo>
                <a:cubicBezTo>
                  <a:pt x="2117987" y="453712"/>
                  <a:pt x="2045330" y="491904"/>
                  <a:pt x="1972206" y="529630"/>
                </a:cubicBezTo>
                <a:cubicBezTo>
                  <a:pt x="1915385" y="558507"/>
                  <a:pt x="1859029" y="588781"/>
                  <a:pt x="1802672" y="618589"/>
                </a:cubicBezTo>
                <a:cubicBezTo>
                  <a:pt x="1757494" y="642342"/>
                  <a:pt x="1713248" y="667493"/>
                  <a:pt x="1667138" y="689849"/>
                </a:cubicBezTo>
                <a:cubicBezTo>
                  <a:pt x="1649440" y="698233"/>
                  <a:pt x="1642453" y="711739"/>
                  <a:pt x="1635001" y="727109"/>
                </a:cubicBezTo>
                <a:cubicBezTo>
                  <a:pt x="1614508" y="768561"/>
                  <a:pt x="1595412" y="810479"/>
                  <a:pt x="1572125" y="850068"/>
                </a:cubicBezTo>
                <a:cubicBezTo>
                  <a:pt x="1552097" y="884534"/>
                  <a:pt x="1528344" y="917136"/>
                  <a:pt x="1504125" y="948807"/>
                </a:cubicBezTo>
                <a:cubicBezTo>
                  <a:pt x="1468262" y="995383"/>
                  <a:pt x="1440782" y="1047547"/>
                  <a:pt x="1405385" y="1093657"/>
                </a:cubicBezTo>
                <a:cubicBezTo>
                  <a:pt x="1371385" y="1137903"/>
                  <a:pt x="1335057" y="1181218"/>
                  <a:pt x="1284289" y="1207766"/>
                </a:cubicBezTo>
                <a:cubicBezTo>
                  <a:pt x="1256344" y="1222204"/>
                  <a:pt x="1225605" y="1230122"/>
                  <a:pt x="1195796" y="1211958"/>
                </a:cubicBezTo>
                <a:cubicBezTo>
                  <a:pt x="1179029" y="1201711"/>
                  <a:pt x="1162728" y="1189136"/>
                  <a:pt x="1147824" y="1176095"/>
                </a:cubicBezTo>
                <a:cubicBezTo>
                  <a:pt x="1086344" y="1123465"/>
                  <a:pt x="1040235" y="1059657"/>
                  <a:pt x="1011358" y="984205"/>
                </a:cubicBezTo>
                <a:cubicBezTo>
                  <a:pt x="994591" y="940424"/>
                  <a:pt x="972701" y="897575"/>
                  <a:pt x="959660" y="852862"/>
                </a:cubicBezTo>
                <a:cubicBezTo>
                  <a:pt x="943824" y="798369"/>
                  <a:pt x="928454" y="742945"/>
                  <a:pt x="933577" y="684260"/>
                </a:cubicBezTo>
                <a:cubicBezTo>
                  <a:pt x="933577" y="664233"/>
                  <a:pt x="929386" y="644205"/>
                  <a:pt x="927988" y="6251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855275" y="526175"/>
            <a:ext cx="2766900" cy="15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Just Another Hand"/>
              <a:buNone/>
              <a:defRPr sz="450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ust Another Hand"/>
              <a:buNone/>
              <a:defRPr sz="32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2138069" y="820750"/>
            <a:ext cx="486780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Testing and Diagnosis</a:t>
            </a:r>
            <a:r>
              <a:rPr lang="en" sz="7500" i="0" u="none" strike="noStrike" cap="none" dirty="0">
                <a:solidFill>
                  <a:srgbClr val="FFFFFF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 </a:t>
            </a:r>
            <a:r>
              <a:rPr lang="en" sz="7500" i="0" u="none" strike="noStrike" cap="none" dirty="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Methodologies </a:t>
            </a:r>
            <a:endParaRPr lang="en" sz="7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i="0" u="none" strike="noStrike" cap="none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for Embedded CAM</a:t>
            </a:r>
            <a:endParaRPr sz="7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83" name="Google Shape;83;p11"/>
          <p:cNvSpPr/>
          <p:nvPr/>
        </p:nvSpPr>
        <p:spPr>
          <a:xfrm rot="1024905">
            <a:off x="7395002" y="3333154"/>
            <a:ext cx="1533062" cy="1103174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/>
          <p:nvPr/>
        </p:nvSpPr>
        <p:spPr>
          <a:xfrm rot="-9770043">
            <a:off x="450264" y="596545"/>
            <a:ext cx="1525768" cy="1099520"/>
          </a:xfrm>
          <a:custGeom>
            <a:avLst/>
            <a:gdLst/>
            <a:ahLst/>
            <a:cxnLst/>
            <a:rect l="l" t="t" r="r" b="b"/>
            <a:pathLst>
              <a:path w="3052986" h="2200086" extrusionOk="0">
                <a:moveTo>
                  <a:pt x="1244237" y="1820576"/>
                </a:moveTo>
                <a:cubicBezTo>
                  <a:pt x="1210588" y="1820576"/>
                  <a:pt x="1188858" y="1823247"/>
                  <a:pt x="1167949" y="1820165"/>
                </a:cubicBezTo>
                <a:cubicBezTo>
                  <a:pt x="1074863" y="1806397"/>
                  <a:pt x="980236" y="1797921"/>
                  <a:pt x="889718" y="1773930"/>
                </a:cubicBezTo>
                <a:cubicBezTo>
                  <a:pt x="812968" y="1753690"/>
                  <a:pt x="735602" y="1750813"/>
                  <a:pt x="658543" y="1739100"/>
                </a:cubicBezTo>
                <a:cubicBezTo>
                  <a:pt x="617703" y="1732884"/>
                  <a:pt x="577992" y="1719424"/>
                  <a:pt x="537305" y="1711719"/>
                </a:cubicBezTo>
                <a:cubicBezTo>
                  <a:pt x="461994" y="1697540"/>
                  <a:pt x="384884" y="1690553"/>
                  <a:pt x="311268" y="1670261"/>
                </a:cubicBezTo>
                <a:cubicBezTo>
                  <a:pt x="253526" y="1654336"/>
                  <a:pt x="193112" y="1666306"/>
                  <a:pt x="136346" y="1641647"/>
                </a:cubicBezTo>
                <a:cubicBezTo>
                  <a:pt x="111430" y="1630808"/>
                  <a:pt x="78706" y="1638770"/>
                  <a:pt x="49784" y="1635842"/>
                </a:cubicBezTo>
                <a:cubicBezTo>
                  <a:pt x="16084" y="1632503"/>
                  <a:pt x="10279" y="1604197"/>
                  <a:pt x="2727" y="1578100"/>
                </a:cubicBezTo>
                <a:cubicBezTo>
                  <a:pt x="-3438" y="1556421"/>
                  <a:pt x="56" y="1537516"/>
                  <a:pt x="21427" y="1527036"/>
                </a:cubicBezTo>
                <a:cubicBezTo>
                  <a:pt x="32088" y="1521814"/>
                  <a:pt x="43881" y="1519325"/>
                  <a:pt x="55743" y="1519792"/>
                </a:cubicBezTo>
                <a:cubicBezTo>
                  <a:pt x="101516" y="1522566"/>
                  <a:pt x="146826" y="1532430"/>
                  <a:pt x="193266" y="1521436"/>
                </a:cubicBezTo>
                <a:cubicBezTo>
                  <a:pt x="206007" y="1518405"/>
                  <a:pt x="221829" y="1525906"/>
                  <a:pt x="235597" y="1530478"/>
                </a:cubicBezTo>
                <a:cubicBezTo>
                  <a:pt x="252652" y="1536129"/>
                  <a:pt x="268218" y="1547739"/>
                  <a:pt x="286969" y="1532995"/>
                </a:cubicBezTo>
                <a:cubicBezTo>
                  <a:pt x="291592" y="1529399"/>
                  <a:pt x="301302" y="1530786"/>
                  <a:pt x="308288" y="1531916"/>
                </a:cubicBezTo>
                <a:cubicBezTo>
                  <a:pt x="372093" y="1542550"/>
                  <a:pt x="435948" y="1552465"/>
                  <a:pt x="499393" y="1565103"/>
                </a:cubicBezTo>
                <a:cubicBezTo>
                  <a:pt x="519941" y="1569110"/>
                  <a:pt x="539257" y="1580514"/>
                  <a:pt x="559652" y="1586730"/>
                </a:cubicBezTo>
                <a:cubicBezTo>
                  <a:pt x="574495" y="1591010"/>
                  <a:pt x="589723" y="1593815"/>
                  <a:pt x="605116" y="1595104"/>
                </a:cubicBezTo>
                <a:cubicBezTo>
                  <a:pt x="625665" y="1597107"/>
                  <a:pt x="646985" y="1596388"/>
                  <a:pt x="667790" y="1598597"/>
                </a:cubicBezTo>
                <a:cubicBezTo>
                  <a:pt x="723478" y="1604505"/>
                  <a:pt x="776648" y="1622434"/>
                  <a:pt x="832592" y="1630088"/>
                </a:cubicBezTo>
                <a:cubicBezTo>
                  <a:pt x="911962" y="1640979"/>
                  <a:pt x="995647" y="1634609"/>
                  <a:pt x="1070394" y="1672830"/>
                </a:cubicBezTo>
                <a:cubicBezTo>
                  <a:pt x="1100806" y="1660038"/>
                  <a:pt x="1129215" y="1676477"/>
                  <a:pt x="1158394" y="1679765"/>
                </a:cubicBezTo>
                <a:cubicBezTo>
                  <a:pt x="1181049" y="1682334"/>
                  <a:pt x="1202882" y="1691324"/>
                  <a:pt x="1225178" y="1696461"/>
                </a:cubicBezTo>
                <a:cubicBezTo>
                  <a:pt x="1233553" y="1697937"/>
                  <a:pt x="1242088" y="1698282"/>
                  <a:pt x="1250556" y="1697489"/>
                </a:cubicBezTo>
                <a:cubicBezTo>
                  <a:pt x="1265967" y="1696666"/>
                  <a:pt x="1284153" y="1689474"/>
                  <a:pt x="1296790" y="1694920"/>
                </a:cubicBezTo>
                <a:cubicBezTo>
                  <a:pt x="1343385" y="1714801"/>
                  <a:pt x="1395682" y="1708174"/>
                  <a:pt x="1441968" y="1729956"/>
                </a:cubicBezTo>
                <a:cubicBezTo>
                  <a:pt x="1456301" y="1736737"/>
                  <a:pt x="1477261" y="1728209"/>
                  <a:pt x="1493340" y="1733295"/>
                </a:cubicBezTo>
                <a:cubicBezTo>
                  <a:pt x="1520362" y="1741977"/>
                  <a:pt x="1544712" y="1760522"/>
                  <a:pt x="1572145" y="1766224"/>
                </a:cubicBezTo>
                <a:cubicBezTo>
                  <a:pt x="1599578" y="1771927"/>
                  <a:pt x="1629784" y="1762937"/>
                  <a:pt x="1657474" y="1767817"/>
                </a:cubicBezTo>
                <a:cubicBezTo>
                  <a:pt x="1687475" y="1772954"/>
                  <a:pt x="1715781" y="1787801"/>
                  <a:pt x="1745320" y="1796791"/>
                </a:cubicBezTo>
                <a:cubicBezTo>
                  <a:pt x="1764379" y="1802596"/>
                  <a:pt x="1784312" y="1805473"/>
                  <a:pt x="1803782" y="1809788"/>
                </a:cubicBezTo>
                <a:cubicBezTo>
                  <a:pt x="1833321" y="1816312"/>
                  <a:pt x="1862860" y="1822682"/>
                  <a:pt x="1892245" y="1829720"/>
                </a:cubicBezTo>
                <a:cubicBezTo>
                  <a:pt x="1898974" y="1831364"/>
                  <a:pt x="1908940" y="1839584"/>
                  <a:pt x="1910944" y="1837786"/>
                </a:cubicBezTo>
                <a:cubicBezTo>
                  <a:pt x="1939455" y="1811586"/>
                  <a:pt x="1966580" y="1837169"/>
                  <a:pt x="1993859" y="1839430"/>
                </a:cubicBezTo>
                <a:cubicBezTo>
                  <a:pt x="2026172" y="1842101"/>
                  <a:pt x="2058177" y="1848060"/>
                  <a:pt x="2090284" y="1852889"/>
                </a:cubicBezTo>
                <a:cubicBezTo>
                  <a:pt x="2164774" y="1864157"/>
                  <a:pt x="2239280" y="1875493"/>
                  <a:pt x="2313804" y="1886897"/>
                </a:cubicBezTo>
                <a:cubicBezTo>
                  <a:pt x="2319249" y="1887719"/>
                  <a:pt x="2327109" y="1886435"/>
                  <a:pt x="2329678" y="1889517"/>
                </a:cubicBezTo>
                <a:cubicBezTo>
                  <a:pt x="2355056" y="1920341"/>
                  <a:pt x="2399184" y="1898610"/>
                  <a:pt x="2426104" y="1924759"/>
                </a:cubicBezTo>
                <a:cubicBezTo>
                  <a:pt x="2430616" y="1928096"/>
                  <a:pt x="2436279" y="1929484"/>
                  <a:pt x="2441823" y="1928612"/>
                </a:cubicBezTo>
                <a:cubicBezTo>
                  <a:pt x="2497151" y="1920289"/>
                  <a:pt x="2548215" y="1945102"/>
                  <a:pt x="2601591" y="1951678"/>
                </a:cubicBezTo>
                <a:cubicBezTo>
                  <a:pt x="2647055" y="1957277"/>
                  <a:pt x="2698170" y="1956815"/>
                  <a:pt x="2737778" y="1975514"/>
                </a:cubicBezTo>
                <a:cubicBezTo>
                  <a:pt x="2788482" y="1999556"/>
                  <a:pt x="2845916" y="1995138"/>
                  <a:pt x="2893949" y="2025345"/>
                </a:cubicBezTo>
                <a:cubicBezTo>
                  <a:pt x="2912289" y="2036853"/>
                  <a:pt x="2939670" y="2032897"/>
                  <a:pt x="2961606" y="2040038"/>
                </a:cubicBezTo>
                <a:cubicBezTo>
                  <a:pt x="2989912" y="2049233"/>
                  <a:pt x="3022174" y="2053908"/>
                  <a:pt x="3016061" y="2100451"/>
                </a:cubicBezTo>
                <a:cubicBezTo>
                  <a:pt x="3013800" y="2117507"/>
                  <a:pt x="3037329" y="2137182"/>
                  <a:pt x="3046525" y="2156961"/>
                </a:cubicBezTo>
                <a:cubicBezTo>
                  <a:pt x="3051302" y="2167235"/>
                  <a:pt x="3055771" y="2183880"/>
                  <a:pt x="3050840" y="2190455"/>
                </a:cubicBezTo>
                <a:cubicBezTo>
                  <a:pt x="3045240" y="2197904"/>
                  <a:pt x="3027928" y="2201757"/>
                  <a:pt x="3017448" y="2199394"/>
                </a:cubicBezTo>
                <a:cubicBezTo>
                  <a:pt x="2964175" y="2187578"/>
                  <a:pt x="2911467" y="2172937"/>
                  <a:pt x="2858194" y="2159837"/>
                </a:cubicBezTo>
                <a:cubicBezTo>
                  <a:pt x="2829888" y="2152799"/>
                  <a:pt x="2801377" y="2146583"/>
                  <a:pt x="2772865" y="2140573"/>
                </a:cubicBezTo>
                <a:cubicBezTo>
                  <a:pt x="2691595" y="2123449"/>
                  <a:pt x="2610307" y="2106325"/>
                  <a:pt x="2529002" y="2089201"/>
                </a:cubicBezTo>
                <a:cubicBezTo>
                  <a:pt x="2425898" y="2067727"/>
                  <a:pt x="2323000" y="2045380"/>
                  <a:pt x="2219639" y="2025345"/>
                </a:cubicBezTo>
                <a:cubicBezTo>
                  <a:pt x="2133950" y="2008752"/>
                  <a:pt x="2046258" y="2000378"/>
                  <a:pt x="1962059" y="1978442"/>
                </a:cubicBezTo>
                <a:cubicBezTo>
                  <a:pt x="1857260" y="1951164"/>
                  <a:pt x="1747786" y="1948082"/>
                  <a:pt x="1645042" y="1912378"/>
                </a:cubicBezTo>
                <a:cubicBezTo>
                  <a:pt x="1626699" y="1905111"/>
                  <a:pt x="1607992" y="1898801"/>
                  <a:pt x="1588995" y="1893473"/>
                </a:cubicBezTo>
                <a:cubicBezTo>
                  <a:pt x="1564850" y="1887822"/>
                  <a:pt x="1540037" y="1885254"/>
                  <a:pt x="1515584" y="1880990"/>
                </a:cubicBezTo>
                <a:cubicBezTo>
                  <a:pt x="1447876" y="1869174"/>
                  <a:pt x="1380116" y="1857718"/>
                  <a:pt x="1312613" y="1845029"/>
                </a:cubicBezTo>
                <a:cubicBezTo>
                  <a:pt x="1294941" y="1841690"/>
                  <a:pt x="1278040" y="1834292"/>
                  <a:pt x="1260984" y="1828179"/>
                </a:cubicBezTo>
                <a:cubicBezTo>
                  <a:pt x="1255226" y="1826050"/>
                  <a:pt x="1249629" y="1823509"/>
                  <a:pt x="1244237" y="1820576"/>
                </a:cubicBezTo>
                <a:close/>
                <a:moveTo>
                  <a:pt x="2324078" y="869216"/>
                </a:moveTo>
                <a:cubicBezTo>
                  <a:pt x="2311287" y="827091"/>
                  <a:pt x="2302297" y="820926"/>
                  <a:pt x="2261661" y="829403"/>
                </a:cubicBezTo>
                <a:cubicBezTo>
                  <a:pt x="2253306" y="830563"/>
                  <a:pt x="2244870" y="831027"/>
                  <a:pt x="2236438" y="830790"/>
                </a:cubicBezTo>
                <a:cubicBezTo>
                  <a:pt x="2188148" y="832434"/>
                  <a:pt x="2139704" y="832947"/>
                  <a:pt x="2091466" y="835927"/>
                </a:cubicBezTo>
                <a:cubicBezTo>
                  <a:pt x="2054221" y="838341"/>
                  <a:pt x="2017233" y="844455"/>
                  <a:pt x="1980039" y="848051"/>
                </a:cubicBezTo>
                <a:cubicBezTo>
                  <a:pt x="1885772" y="857092"/>
                  <a:pt x="1791350" y="864490"/>
                  <a:pt x="1697493" y="874816"/>
                </a:cubicBezTo>
                <a:cubicBezTo>
                  <a:pt x="1621668" y="883086"/>
                  <a:pt x="1546356" y="895673"/>
                  <a:pt x="1470582" y="904252"/>
                </a:cubicBezTo>
                <a:cubicBezTo>
                  <a:pt x="1445667" y="907026"/>
                  <a:pt x="1419210" y="898498"/>
                  <a:pt x="1394860" y="903327"/>
                </a:cubicBezTo>
                <a:cubicBezTo>
                  <a:pt x="1335320" y="915143"/>
                  <a:pt x="1274855" y="914218"/>
                  <a:pt x="1215057" y="919766"/>
                </a:cubicBezTo>
                <a:cubicBezTo>
                  <a:pt x="1133941" y="927318"/>
                  <a:pt x="1051797" y="922694"/>
                  <a:pt x="970269" y="926856"/>
                </a:cubicBezTo>
                <a:cubicBezTo>
                  <a:pt x="899427" y="930503"/>
                  <a:pt x="828739" y="937644"/>
                  <a:pt x="758308" y="945966"/>
                </a:cubicBezTo>
                <a:cubicBezTo>
                  <a:pt x="709864" y="951668"/>
                  <a:pt x="661985" y="962354"/>
                  <a:pt x="613747" y="969905"/>
                </a:cubicBezTo>
                <a:cubicBezTo>
                  <a:pt x="600339" y="971960"/>
                  <a:pt x="585852" y="968313"/>
                  <a:pt x="572649" y="971292"/>
                </a:cubicBezTo>
                <a:cubicBezTo>
                  <a:pt x="510592" y="985420"/>
                  <a:pt x="449356" y="1004119"/>
                  <a:pt x="384627" y="1002424"/>
                </a:cubicBezTo>
                <a:cubicBezTo>
                  <a:pt x="371936" y="1002450"/>
                  <a:pt x="359306" y="1004178"/>
                  <a:pt x="347074" y="1007561"/>
                </a:cubicBezTo>
                <a:cubicBezTo>
                  <a:pt x="285428" y="1022665"/>
                  <a:pt x="224090" y="1038384"/>
                  <a:pt x="162648" y="1053796"/>
                </a:cubicBezTo>
                <a:cubicBezTo>
                  <a:pt x="104136" y="1068745"/>
                  <a:pt x="96533" y="1078198"/>
                  <a:pt x="93142" y="1138714"/>
                </a:cubicBezTo>
                <a:cubicBezTo>
                  <a:pt x="90676" y="1183151"/>
                  <a:pt x="115848" y="1205190"/>
                  <a:pt x="158590" y="1195686"/>
                </a:cubicBezTo>
                <a:cubicBezTo>
                  <a:pt x="165782" y="1194093"/>
                  <a:pt x="172461" y="1190549"/>
                  <a:pt x="179653" y="1189059"/>
                </a:cubicBezTo>
                <a:cubicBezTo>
                  <a:pt x="218850" y="1180582"/>
                  <a:pt x="257944" y="1171233"/>
                  <a:pt x="297449" y="1164554"/>
                </a:cubicBezTo>
                <a:cubicBezTo>
                  <a:pt x="346150" y="1156283"/>
                  <a:pt x="395364" y="1151095"/>
                  <a:pt x="444116" y="1143132"/>
                </a:cubicBezTo>
                <a:cubicBezTo>
                  <a:pt x="535404" y="1128183"/>
                  <a:pt x="626128" y="1108867"/>
                  <a:pt x="717878" y="1097565"/>
                </a:cubicBezTo>
                <a:cubicBezTo>
                  <a:pt x="824989" y="1084414"/>
                  <a:pt x="932973" y="1077787"/>
                  <a:pt x="1040546" y="1068643"/>
                </a:cubicBezTo>
                <a:cubicBezTo>
                  <a:pt x="1093306" y="1064122"/>
                  <a:pt x="1146065" y="1059447"/>
                  <a:pt x="1198875" y="1056211"/>
                </a:cubicBezTo>
                <a:cubicBezTo>
                  <a:pt x="1300695" y="1049892"/>
                  <a:pt x="1402617" y="1045320"/>
                  <a:pt x="1504385" y="1038538"/>
                </a:cubicBezTo>
                <a:cubicBezTo>
                  <a:pt x="1584217" y="1033401"/>
                  <a:pt x="1664050" y="1027134"/>
                  <a:pt x="1743574" y="1018709"/>
                </a:cubicBezTo>
                <a:cubicBezTo>
                  <a:pt x="1810614" y="1011568"/>
                  <a:pt x="1877141" y="1000574"/>
                  <a:pt x="1943925" y="991379"/>
                </a:cubicBezTo>
                <a:cubicBezTo>
                  <a:pt x="1985588" y="985574"/>
                  <a:pt x="2027148" y="978176"/>
                  <a:pt x="2069016" y="974580"/>
                </a:cubicBezTo>
                <a:cubicBezTo>
                  <a:pt x="2125217" y="969803"/>
                  <a:pt x="2181778" y="968570"/>
                  <a:pt x="2238082" y="964614"/>
                </a:cubicBezTo>
                <a:cubicBezTo>
                  <a:pt x="2273169" y="962200"/>
                  <a:pt x="2308050" y="957627"/>
                  <a:pt x="2354748" y="952850"/>
                </a:cubicBezTo>
                <a:cubicBezTo>
                  <a:pt x="2341185" y="916376"/>
                  <a:pt x="2331322" y="893155"/>
                  <a:pt x="2324078" y="869216"/>
                </a:cubicBezTo>
                <a:close/>
                <a:moveTo>
                  <a:pt x="1998379" y="32159"/>
                </a:moveTo>
                <a:cubicBezTo>
                  <a:pt x="1868511" y="73257"/>
                  <a:pt x="1739002" y="115793"/>
                  <a:pt x="1609236" y="157301"/>
                </a:cubicBezTo>
                <a:cubicBezTo>
                  <a:pt x="1573583" y="168757"/>
                  <a:pt x="1537571" y="179135"/>
                  <a:pt x="1501611" y="189409"/>
                </a:cubicBezTo>
                <a:cubicBezTo>
                  <a:pt x="1465651" y="199683"/>
                  <a:pt x="1430153" y="208160"/>
                  <a:pt x="1394963" y="219102"/>
                </a:cubicBezTo>
                <a:cubicBezTo>
                  <a:pt x="1357718" y="230712"/>
                  <a:pt x="1326740" y="257837"/>
                  <a:pt x="1282715" y="254600"/>
                </a:cubicBezTo>
                <a:cubicBezTo>
                  <a:pt x="1261549" y="253008"/>
                  <a:pt x="1239459" y="272478"/>
                  <a:pt x="1216958" y="279875"/>
                </a:cubicBezTo>
                <a:cubicBezTo>
                  <a:pt x="1124488" y="310339"/>
                  <a:pt x="1029604" y="332788"/>
                  <a:pt x="942528" y="377893"/>
                </a:cubicBezTo>
                <a:cubicBezTo>
                  <a:pt x="939292" y="379537"/>
                  <a:pt x="935234" y="382157"/>
                  <a:pt x="932254" y="381489"/>
                </a:cubicBezTo>
                <a:cubicBezTo>
                  <a:pt x="892697" y="372345"/>
                  <a:pt x="865059" y="398802"/>
                  <a:pt x="832027" y="411285"/>
                </a:cubicBezTo>
                <a:cubicBezTo>
                  <a:pt x="799919" y="423358"/>
                  <a:pt x="773360" y="455979"/>
                  <a:pt x="731646" y="443393"/>
                </a:cubicBezTo>
                <a:cubicBezTo>
                  <a:pt x="720704" y="440105"/>
                  <a:pt x="704984" y="449866"/>
                  <a:pt x="692244" y="455414"/>
                </a:cubicBezTo>
                <a:cubicBezTo>
                  <a:pt x="617240" y="488086"/>
                  <a:pt x="545730" y="528619"/>
                  <a:pt x="466206" y="551480"/>
                </a:cubicBezTo>
                <a:cubicBezTo>
                  <a:pt x="422951" y="563963"/>
                  <a:pt x="375534" y="575059"/>
                  <a:pt x="340756" y="601105"/>
                </a:cubicBezTo>
                <a:cubicBezTo>
                  <a:pt x="293545" y="636500"/>
                  <a:pt x="238011" y="649292"/>
                  <a:pt x="188026" y="676673"/>
                </a:cubicBezTo>
                <a:cubicBezTo>
                  <a:pt x="145696" y="700048"/>
                  <a:pt x="132339" y="720186"/>
                  <a:pt x="149497" y="766934"/>
                </a:cubicBezTo>
                <a:cubicBezTo>
                  <a:pt x="163676" y="805566"/>
                  <a:pt x="196605" y="820104"/>
                  <a:pt x="236316" y="804487"/>
                </a:cubicBezTo>
                <a:cubicBezTo>
                  <a:pt x="282294" y="786353"/>
                  <a:pt x="327656" y="766523"/>
                  <a:pt x="373993" y="749314"/>
                </a:cubicBezTo>
                <a:cubicBezTo>
                  <a:pt x="500574" y="702359"/>
                  <a:pt x="627617" y="656844"/>
                  <a:pt x="754147" y="609890"/>
                </a:cubicBezTo>
                <a:cubicBezTo>
                  <a:pt x="792984" y="595557"/>
                  <a:pt x="831205" y="579066"/>
                  <a:pt x="869734" y="564477"/>
                </a:cubicBezTo>
                <a:cubicBezTo>
                  <a:pt x="934155" y="540435"/>
                  <a:pt x="999089" y="517677"/>
                  <a:pt x="1063458" y="493635"/>
                </a:cubicBezTo>
                <a:cubicBezTo>
                  <a:pt x="1131835" y="467948"/>
                  <a:pt x="1199081" y="439540"/>
                  <a:pt x="1268176" y="416268"/>
                </a:cubicBezTo>
                <a:cubicBezTo>
                  <a:pt x="1326381" y="396695"/>
                  <a:pt x="1386846" y="383955"/>
                  <a:pt x="1445615" y="366026"/>
                </a:cubicBezTo>
                <a:cubicBezTo>
                  <a:pt x="1495703" y="350615"/>
                  <a:pt x="1544301" y="330631"/>
                  <a:pt x="1594595" y="315630"/>
                </a:cubicBezTo>
                <a:cubicBezTo>
                  <a:pt x="1724309" y="276896"/>
                  <a:pt x="1854794" y="240730"/>
                  <a:pt x="1984406" y="201584"/>
                </a:cubicBezTo>
                <a:cubicBezTo>
                  <a:pt x="2042046" y="184169"/>
                  <a:pt x="2098247" y="162028"/>
                  <a:pt x="2157633" y="141171"/>
                </a:cubicBezTo>
                <a:lnTo>
                  <a:pt x="2112426" y="0"/>
                </a:lnTo>
                <a:cubicBezTo>
                  <a:pt x="2078006" y="9607"/>
                  <a:pt x="2037730" y="19624"/>
                  <a:pt x="1998379" y="321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2922472" y="4011450"/>
            <a:ext cx="3299561" cy="617411"/>
          </a:xfrm>
          <a:custGeom>
            <a:avLst/>
            <a:gdLst/>
            <a:ahLst/>
            <a:cxnLst/>
            <a:rect l="l" t="t" r="r" b="b"/>
            <a:pathLst>
              <a:path w="6599122" h="1234823" extrusionOk="0">
                <a:moveTo>
                  <a:pt x="4352462" y="48744"/>
                </a:moveTo>
                <a:cubicBezTo>
                  <a:pt x="4345234" y="104369"/>
                  <a:pt x="4389545" y="124796"/>
                  <a:pt x="4409658" y="165336"/>
                </a:cubicBezTo>
                <a:cubicBezTo>
                  <a:pt x="4338320" y="216875"/>
                  <a:pt x="4252212" y="237302"/>
                  <a:pt x="4178675" y="282241"/>
                </a:cubicBezTo>
                <a:cubicBezTo>
                  <a:pt x="4104194" y="327809"/>
                  <a:pt x="4023743" y="364264"/>
                  <a:pt x="3947378" y="407004"/>
                </a:cubicBezTo>
                <a:cubicBezTo>
                  <a:pt x="3868812" y="451315"/>
                  <a:pt x="3792760" y="499397"/>
                  <a:pt x="3714509" y="544336"/>
                </a:cubicBezTo>
                <a:cubicBezTo>
                  <a:pt x="3638458" y="588019"/>
                  <a:pt x="3559892" y="627301"/>
                  <a:pt x="3485098" y="672555"/>
                </a:cubicBezTo>
                <a:cubicBezTo>
                  <a:pt x="3410932" y="717495"/>
                  <a:pt x="3340223" y="768091"/>
                  <a:pt x="3272028" y="825601"/>
                </a:cubicBezTo>
                <a:cubicBezTo>
                  <a:pt x="3293083" y="820259"/>
                  <a:pt x="3315082" y="817744"/>
                  <a:pt x="3334880" y="809259"/>
                </a:cubicBezTo>
                <a:cubicBezTo>
                  <a:pt x="3374163" y="792918"/>
                  <a:pt x="3411875" y="772176"/>
                  <a:pt x="3450843" y="755206"/>
                </a:cubicBezTo>
                <a:cubicBezTo>
                  <a:pt x="3469385" y="747350"/>
                  <a:pt x="3489497" y="743579"/>
                  <a:pt x="3508982" y="737922"/>
                </a:cubicBezTo>
                <a:cubicBezTo>
                  <a:pt x="3519666" y="734779"/>
                  <a:pt x="3532237" y="734779"/>
                  <a:pt x="3540408" y="728494"/>
                </a:cubicBezTo>
                <a:cubicBezTo>
                  <a:pt x="3593833" y="688583"/>
                  <a:pt x="3661085" y="684497"/>
                  <a:pt x="3719852" y="657471"/>
                </a:cubicBezTo>
                <a:cubicBezTo>
                  <a:pt x="3754735" y="641443"/>
                  <a:pt x="3788675" y="616617"/>
                  <a:pt x="3831101" y="623845"/>
                </a:cubicBezTo>
                <a:cubicBezTo>
                  <a:pt x="3862212" y="586762"/>
                  <a:pt x="3911866" y="593675"/>
                  <a:pt x="3951149" y="573877"/>
                </a:cubicBezTo>
                <a:cubicBezTo>
                  <a:pt x="4015887" y="541508"/>
                  <a:pt x="4086282" y="520138"/>
                  <a:pt x="4155733" y="497511"/>
                </a:cubicBezTo>
                <a:cubicBezTo>
                  <a:pt x="4196273" y="484312"/>
                  <a:pt x="4239327" y="478341"/>
                  <a:pt x="4281124" y="468913"/>
                </a:cubicBezTo>
                <a:cubicBezTo>
                  <a:pt x="4290238" y="466713"/>
                  <a:pt x="4300608" y="465771"/>
                  <a:pt x="4307837" y="460742"/>
                </a:cubicBezTo>
                <a:cubicBezTo>
                  <a:pt x="4379489" y="408261"/>
                  <a:pt x="4467482" y="399775"/>
                  <a:pt x="4548247" y="372749"/>
                </a:cubicBezTo>
                <a:cubicBezTo>
                  <a:pt x="4609843" y="352008"/>
                  <a:pt x="4673952" y="338180"/>
                  <a:pt x="4736176" y="318067"/>
                </a:cubicBezTo>
                <a:cubicBezTo>
                  <a:pt x="4820084" y="291041"/>
                  <a:pt x="4904307" y="266843"/>
                  <a:pt x="4991671" y="253958"/>
                </a:cubicBezTo>
                <a:cubicBezTo>
                  <a:pt x="5020584" y="249558"/>
                  <a:pt x="5047610" y="232274"/>
                  <a:pt x="5076522" y="226617"/>
                </a:cubicBezTo>
                <a:cubicBezTo>
                  <a:pt x="5129318" y="215618"/>
                  <a:pt x="5184943" y="214361"/>
                  <a:pt x="5236167" y="198962"/>
                </a:cubicBezTo>
                <a:cubicBezTo>
                  <a:pt x="5310333" y="176649"/>
                  <a:pt x="5386385" y="162822"/>
                  <a:pt x="5461493" y="144594"/>
                </a:cubicBezTo>
                <a:cubicBezTo>
                  <a:pt x="5508319" y="133281"/>
                  <a:pt x="5557029" y="130453"/>
                  <a:pt x="5604483" y="121968"/>
                </a:cubicBezTo>
                <a:cubicBezTo>
                  <a:pt x="5668278" y="110340"/>
                  <a:pt x="5731759" y="95255"/>
                  <a:pt x="5795869" y="84570"/>
                </a:cubicBezTo>
                <a:cubicBezTo>
                  <a:pt x="5830123" y="78914"/>
                  <a:pt x="5865635" y="79228"/>
                  <a:pt x="5900518" y="77028"/>
                </a:cubicBezTo>
                <a:cubicBezTo>
                  <a:pt x="5913717" y="76400"/>
                  <a:pt x="5930687" y="81742"/>
                  <a:pt x="5939172" y="75457"/>
                </a:cubicBezTo>
                <a:cubicBezTo>
                  <a:pt x="5986626" y="40888"/>
                  <a:pt x="6043822" y="60058"/>
                  <a:pt x="6092532" y="44031"/>
                </a:cubicBezTo>
                <a:cubicBezTo>
                  <a:pt x="6156642" y="23289"/>
                  <a:pt x="6221380" y="23603"/>
                  <a:pt x="6286118" y="19832"/>
                </a:cubicBezTo>
                <a:cubicBezTo>
                  <a:pt x="6319744" y="17947"/>
                  <a:pt x="6351170" y="9147"/>
                  <a:pt x="6383853" y="5376"/>
                </a:cubicBezTo>
                <a:cubicBezTo>
                  <a:pt x="6416851" y="1605"/>
                  <a:pt x="6450477" y="-280"/>
                  <a:pt x="6483475" y="34"/>
                </a:cubicBezTo>
                <a:cubicBezTo>
                  <a:pt x="6507673" y="348"/>
                  <a:pt x="6531871" y="5376"/>
                  <a:pt x="6558897" y="8519"/>
                </a:cubicBezTo>
                <a:cubicBezTo>
                  <a:pt x="6571153" y="34288"/>
                  <a:pt x="6583410" y="60686"/>
                  <a:pt x="6599123" y="93684"/>
                </a:cubicBezTo>
                <a:cubicBezTo>
                  <a:pt x="6558583" y="98712"/>
                  <a:pt x="6524014" y="103426"/>
                  <a:pt x="6489445" y="106883"/>
                </a:cubicBezTo>
                <a:cubicBezTo>
                  <a:pt x="6398624" y="116311"/>
                  <a:pt x="6307802" y="126367"/>
                  <a:pt x="6216666" y="134538"/>
                </a:cubicBezTo>
                <a:cubicBezTo>
                  <a:pt x="6134643" y="141766"/>
                  <a:pt x="6054192" y="161250"/>
                  <a:pt x="5970912" y="161250"/>
                </a:cubicBezTo>
                <a:cubicBezTo>
                  <a:pt x="5939486" y="161250"/>
                  <a:pt x="5908375" y="173192"/>
                  <a:pt x="5876634" y="178849"/>
                </a:cubicBezTo>
                <a:cubicBezTo>
                  <a:pt x="5704732" y="209647"/>
                  <a:pt x="5532831" y="239187"/>
                  <a:pt x="5361244" y="271871"/>
                </a:cubicBezTo>
                <a:cubicBezTo>
                  <a:pt x="5278593" y="287584"/>
                  <a:pt x="5196885" y="308954"/>
                  <a:pt x="5115176" y="329695"/>
                </a:cubicBezTo>
                <a:cubicBezTo>
                  <a:pt x="4952074" y="370863"/>
                  <a:pt x="4788972" y="412346"/>
                  <a:pt x="4626499" y="455714"/>
                </a:cubicBezTo>
                <a:cubicBezTo>
                  <a:pt x="4574017" y="469542"/>
                  <a:pt x="4523106" y="489655"/>
                  <a:pt x="4471567" y="506625"/>
                </a:cubicBezTo>
                <a:cubicBezTo>
                  <a:pt x="4328892" y="554078"/>
                  <a:pt x="4185274" y="599018"/>
                  <a:pt x="4043542" y="649300"/>
                </a:cubicBezTo>
                <a:cubicBezTo>
                  <a:pt x="3908409" y="697068"/>
                  <a:pt x="3775162" y="750492"/>
                  <a:pt x="3640972" y="801403"/>
                </a:cubicBezTo>
                <a:cubicBezTo>
                  <a:pt x="3549836" y="835972"/>
                  <a:pt x="3458385" y="869912"/>
                  <a:pt x="3367878" y="905424"/>
                </a:cubicBezTo>
                <a:cubicBezTo>
                  <a:pt x="3327652" y="921137"/>
                  <a:pt x="3289312" y="941878"/>
                  <a:pt x="3249401" y="957905"/>
                </a:cubicBezTo>
                <a:cubicBezTo>
                  <a:pt x="3173350" y="989017"/>
                  <a:pt x="3097927" y="1021701"/>
                  <a:pt x="3019990" y="1047156"/>
                </a:cubicBezTo>
                <a:cubicBezTo>
                  <a:pt x="2983849" y="1058784"/>
                  <a:pt x="2941738" y="1061612"/>
                  <a:pt x="2904027" y="1056584"/>
                </a:cubicBezTo>
                <a:cubicBezTo>
                  <a:pt x="2845260" y="1049042"/>
                  <a:pt x="2826718" y="984932"/>
                  <a:pt x="2869144" y="942507"/>
                </a:cubicBezTo>
                <a:cubicBezTo>
                  <a:pt x="2898370" y="913594"/>
                  <a:pt x="2930425" y="886254"/>
                  <a:pt x="2964994" y="864884"/>
                </a:cubicBezTo>
                <a:cubicBezTo>
                  <a:pt x="3062101" y="805488"/>
                  <a:pt x="3162036" y="750807"/>
                  <a:pt x="3259458" y="692354"/>
                </a:cubicBezTo>
                <a:cubicBezTo>
                  <a:pt x="3312568" y="660299"/>
                  <a:pt x="3361907" y="622902"/>
                  <a:pt x="3414389" y="589904"/>
                </a:cubicBezTo>
                <a:cubicBezTo>
                  <a:pt x="3476927" y="550621"/>
                  <a:pt x="3540722" y="513853"/>
                  <a:pt x="3604203" y="475827"/>
                </a:cubicBezTo>
                <a:cubicBezTo>
                  <a:pt x="3712624" y="410775"/>
                  <a:pt x="3820730" y="345408"/>
                  <a:pt x="3928836" y="280042"/>
                </a:cubicBezTo>
                <a:cubicBezTo>
                  <a:pt x="3963719" y="258986"/>
                  <a:pt x="3998916" y="238873"/>
                  <a:pt x="4031600" y="210590"/>
                </a:cubicBezTo>
                <a:cubicBezTo>
                  <a:pt x="3986975" y="213104"/>
                  <a:pt x="3941721" y="212789"/>
                  <a:pt x="3897410" y="218446"/>
                </a:cubicBezTo>
                <a:cubicBezTo>
                  <a:pt x="3765734" y="234474"/>
                  <a:pt x="3634058" y="250501"/>
                  <a:pt x="3502697" y="270299"/>
                </a:cubicBezTo>
                <a:cubicBezTo>
                  <a:pt x="3404647" y="285070"/>
                  <a:pt x="3307225" y="305183"/>
                  <a:pt x="3209490" y="322781"/>
                </a:cubicBezTo>
                <a:cubicBezTo>
                  <a:pt x="3109869" y="341008"/>
                  <a:pt x="3009619" y="357036"/>
                  <a:pt x="2910626" y="378091"/>
                </a:cubicBezTo>
                <a:cubicBezTo>
                  <a:pt x="2775494" y="407004"/>
                  <a:pt x="2640675" y="437801"/>
                  <a:pt x="2506485" y="471427"/>
                </a:cubicBezTo>
                <a:cubicBezTo>
                  <a:pt x="2403407" y="497197"/>
                  <a:pt x="2301900" y="528937"/>
                  <a:pt x="2199765" y="557221"/>
                </a:cubicBezTo>
                <a:cubicBezTo>
                  <a:pt x="2160482" y="568220"/>
                  <a:pt x="2119942" y="575448"/>
                  <a:pt x="2080660" y="586133"/>
                </a:cubicBezTo>
                <a:cubicBezTo>
                  <a:pt x="2034149" y="598704"/>
                  <a:pt x="1988267" y="613788"/>
                  <a:pt x="1942070" y="627301"/>
                </a:cubicBezTo>
                <a:cubicBezTo>
                  <a:pt x="1886445" y="643329"/>
                  <a:pt x="1830192" y="657156"/>
                  <a:pt x="1774882" y="673812"/>
                </a:cubicBezTo>
                <a:cubicBezTo>
                  <a:pt x="1658291" y="708695"/>
                  <a:pt x="1542014" y="745150"/>
                  <a:pt x="1425423" y="780033"/>
                </a:cubicBezTo>
                <a:cubicBezTo>
                  <a:pt x="1321088" y="811145"/>
                  <a:pt x="1216438" y="840057"/>
                  <a:pt x="1112418" y="872112"/>
                </a:cubicBezTo>
                <a:cubicBezTo>
                  <a:pt x="1020967" y="900081"/>
                  <a:pt x="930460" y="930565"/>
                  <a:pt x="839638" y="960734"/>
                </a:cubicBezTo>
                <a:cubicBezTo>
                  <a:pt x="750702" y="990274"/>
                  <a:pt x="661765" y="1020129"/>
                  <a:pt x="572829" y="1050299"/>
                </a:cubicBezTo>
                <a:cubicBezTo>
                  <a:pt x="551774" y="1057527"/>
                  <a:pt x="531661" y="1067897"/>
                  <a:pt x="510605" y="1074497"/>
                </a:cubicBezTo>
                <a:cubicBezTo>
                  <a:pt x="396842" y="1110008"/>
                  <a:pt x="285908" y="1154005"/>
                  <a:pt x="175287" y="1198316"/>
                </a:cubicBezTo>
                <a:cubicBezTo>
                  <a:pt x="130034" y="1216543"/>
                  <a:pt x="87608" y="1240742"/>
                  <a:pt x="29784" y="1233514"/>
                </a:cubicBezTo>
                <a:cubicBezTo>
                  <a:pt x="23184" y="1223143"/>
                  <a:pt x="11242" y="1209001"/>
                  <a:pt x="4329" y="1192345"/>
                </a:cubicBezTo>
                <a:cubicBezTo>
                  <a:pt x="-8556" y="1160605"/>
                  <a:pt x="8414" y="1128236"/>
                  <a:pt x="40783" y="1115037"/>
                </a:cubicBezTo>
                <a:cubicBezTo>
                  <a:pt x="141661" y="1074497"/>
                  <a:pt x="244111" y="1037414"/>
                  <a:pt x="341846" y="990274"/>
                </a:cubicBezTo>
                <a:cubicBezTo>
                  <a:pt x="390871" y="966705"/>
                  <a:pt x="440525" y="951306"/>
                  <a:pt x="491749" y="936850"/>
                </a:cubicBezTo>
                <a:cubicBezTo>
                  <a:pt x="517833" y="929308"/>
                  <a:pt x="542031" y="915166"/>
                  <a:pt x="567801" y="905738"/>
                </a:cubicBezTo>
                <a:cubicBezTo>
                  <a:pt x="628768" y="883425"/>
                  <a:pt x="690049" y="861741"/>
                  <a:pt x="751330" y="841000"/>
                </a:cubicBezTo>
                <a:cubicBezTo>
                  <a:pt x="838695" y="811459"/>
                  <a:pt x="926060" y="782233"/>
                  <a:pt x="1014053" y="754578"/>
                </a:cubicBezTo>
                <a:cubicBezTo>
                  <a:pt x="1090105" y="730694"/>
                  <a:pt x="1166785" y="708381"/>
                  <a:pt x="1243465" y="686383"/>
                </a:cubicBezTo>
                <a:cubicBezTo>
                  <a:pt x="1312603" y="666584"/>
                  <a:pt x="1382369" y="648986"/>
                  <a:pt x="1451506" y="629187"/>
                </a:cubicBezTo>
                <a:cubicBezTo>
                  <a:pt x="1499589" y="615359"/>
                  <a:pt x="1546728" y="598389"/>
                  <a:pt x="1595124" y="585190"/>
                </a:cubicBezTo>
                <a:cubicBezTo>
                  <a:pt x="1675261" y="563192"/>
                  <a:pt x="1756027" y="543079"/>
                  <a:pt x="1836164" y="521395"/>
                </a:cubicBezTo>
                <a:cubicBezTo>
                  <a:pt x="1890531" y="506625"/>
                  <a:pt x="1944584" y="490283"/>
                  <a:pt x="1998951" y="475827"/>
                </a:cubicBezTo>
                <a:cubicBezTo>
                  <a:pt x="2016236" y="471427"/>
                  <a:pt x="2035092" y="472999"/>
                  <a:pt x="2052062" y="467970"/>
                </a:cubicBezTo>
                <a:cubicBezTo>
                  <a:pt x="2069346" y="462942"/>
                  <a:pt x="2088516" y="456971"/>
                  <a:pt x="2101715" y="445344"/>
                </a:cubicBezTo>
                <a:cubicBezTo>
                  <a:pt x="2124342" y="425231"/>
                  <a:pt x="2148226" y="419260"/>
                  <a:pt x="2178081" y="419260"/>
                </a:cubicBezTo>
                <a:cubicBezTo>
                  <a:pt x="2205736" y="419260"/>
                  <a:pt x="2234334" y="413917"/>
                  <a:pt x="2261046" y="405746"/>
                </a:cubicBezTo>
                <a:cubicBezTo>
                  <a:pt x="2303472" y="392547"/>
                  <a:pt x="2345897" y="377777"/>
                  <a:pt x="2386123" y="358921"/>
                </a:cubicBezTo>
                <a:cubicBezTo>
                  <a:pt x="2415035" y="345408"/>
                  <a:pt x="2445518" y="352636"/>
                  <a:pt x="2476002" y="340066"/>
                </a:cubicBezTo>
                <a:cubicBezTo>
                  <a:pt x="2530369" y="318067"/>
                  <a:pt x="2591650" y="313353"/>
                  <a:pt x="2649789" y="300783"/>
                </a:cubicBezTo>
                <a:cubicBezTo>
                  <a:pt x="2683415" y="293555"/>
                  <a:pt x="2714527" y="273442"/>
                  <a:pt x="2751295" y="285070"/>
                </a:cubicBezTo>
                <a:cubicBezTo>
                  <a:pt x="2756324" y="286641"/>
                  <a:pt x="2764180" y="278470"/>
                  <a:pt x="2771094" y="275642"/>
                </a:cubicBezTo>
                <a:cubicBezTo>
                  <a:pt x="2791521" y="267471"/>
                  <a:pt x="2811948" y="252701"/>
                  <a:pt x="2832061" y="253015"/>
                </a:cubicBezTo>
                <a:cubicBezTo>
                  <a:pt x="2888314" y="253958"/>
                  <a:pt x="2941110" y="240444"/>
                  <a:pt x="2993906" y="224731"/>
                </a:cubicBezTo>
                <a:cubicBezTo>
                  <a:pt x="3009305" y="220017"/>
                  <a:pt x="3025961" y="220332"/>
                  <a:pt x="3041674" y="216875"/>
                </a:cubicBezTo>
                <a:cubicBezTo>
                  <a:pt x="3083156" y="208075"/>
                  <a:pt x="3124325" y="198962"/>
                  <a:pt x="3165493" y="189534"/>
                </a:cubicBezTo>
                <a:cubicBezTo>
                  <a:pt x="3176492" y="187020"/>
                  <a:pt x="3186863" y="181363"/>
                  <a:pt x="3197862" y="180735"/>
                </a:cubicBezTo>
                <a:cubicBezTo>
                  <a:pt x="3279570" y="177278"/>
                  <a:pt x="3358450" y="158422"/>
                  <a:pt x="3438273" y="144909"/>
                </a:cubicBezTo>
                <a:cubicBezTo>
                  <a:pt x="3479755" y="137995"/>
                  <a:pt x="3521552" y="137681"/>
                  <a:pt x="3563349" y="127624"/>
                </a:cubicBezTo>
                <a:cubicBezTo>
                  <a:pt x="3591633" y="120711"/>
                  <a:pt x="3625887" y="127310"/>
                  <a:pt x="3657628" y="123539"/>
                </a:cubicBezTo>
                <a:cubicBezTo>
                  <a:pt x="3769820" y="110654"/>
                  <a:pt x="3882325" y="100912"/>
                  <a:pt x="3993888" y="84256"/>
                </a:cubicBezTo>
                <a:cubicBezTo>
                  <a:pt x="4020915" y="80171"/>
                  <a:pt x="4045742" y="64772"/>
                  <a:pt x="4073083" y="80799"/>
                </a:cubicBezTo>
                <a:cubicBezTo>
                  <a:pt x="4144106" y="50944"/>
                  <a:pt x="4218900" y="78914"/>
                  <a:pt x="4290552" y="65715"/>
                </a:cubicBezTo>
                <a:cubicBezTo>
                  <a:pt x="4308151" y="64143"/>
                  <a:pt x="4325121" y="57230"/>
                  <a:pt x="4352462" y="487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/>
          <p:nvPr/>
        </p:nvSpPr>
        <p:spPr>
          <a:xfrm rot="1448193">
            <a:off x="747104" y="3416688"/>
            <a:ext cx="532978" cy="1489629"/>
          </a:xfrm>
          <a:custGeom>
            <a:avLst/>
            <a:gdLst/>
            <a:ahLst/>
            <a:cxnLst/>
            <a:rect l="l" t="t" r="r" b="b"/>
            <a:pathLst>
              <a:path w="1063129" h="2971358" extrusionOk="0">
                <a:moveTo>
                  <a:pt x="482763" y="1735521"/>
                </a:moveTo>
                <a:cubicBezTo>
                  <a:pt x="467944" y="1745220"/>
                  <a:pt x="458283" y="1750147"/>
                  <a:pt x="450238" y="1756999"/>
                </a:cubicBezTo>
                <a:cubicBezTo>
                  <a:pt x="372255" y="1823819"/>
                  <a:pt x="294619" y="1891063"/>
                  <a:pt x="216559" y="1957806"/>
                </a:cubicBezTo>
                <a:cubicBezTo>
                  <a:pt x="204165" y="1968391"/>
                  <a:pt x="189616" y="1976397"/>
                  <a:pt x="177029" y="1986905"/>
                </a:cubicBezTo>
                <a:cubicBezTo>
                  <a:pt x="161633" y="1999723"/>
                  <a:pt x="145159" y="2004804"/>
                  <a:pt x="129531" y="1991178"/>
                </a:cubicBezTo>
                <a:cubicBezTo>
                  <a:pt x="112826" y="1976590"/>
                  <a:pt x="98738" y="1958230"/>
                  <a:pt x="107245" y="1933711"/>
                </a:cubicBezTo>
                <a:cubicBezTo>
                  <a:pt x="123373" y="1887098"/>
                  <a:pt x="139115" y="1840255"/>
                  <a:pt x="158015" y="1794835"/>
                </a:cubicBezTo>
                <a:cubicBezTo>
                  <a:pt x="177260" y="1748646"/>
                  <a:pt x="201432" y="1704689"/>
                  <a:pt x="221486" y="1658924"/>
                </a:cubicBezTo>
                <a:cubicBezTo>
                  <a:pt x="243311" y="1609155"/>
                  <a:pt x="260439" y="1557192"/>
                  <a:pt x="283996" y="1508308"/>
                </a:cubicBezTo>
                <a:cubicBezTo>
                  <a:pt x="331570" y="1409656"/>
                  <a:pt x="381955" y="1312389"/>
                  <a:pt x="431416" y="1214660"/>
                </a:cubicBezTo>
                <a:cubicBezTo>
                  <a:pt x="456012" y="1166046"/>
                  <a:pt x="480569" y="1117432"/>
                  <a:pt x="506358" y="1069511"/>
                </a:cubicBezTo>
                <a:cubicBezTo>
                  <a:pt x="514595" y="1054115"/>
                  <a:pt x="526797" y="1040989"/>
                  <a:pt x="534687" y="1021936"/>
                </a:cubicBezTo>
                <a:cubicBezTo>
                  <a:pt x="520985" y="1029403"/>
                  <a:pt x="506512" y="1035716"/>
                  <a:pt x="493771" y="1044492"/>
                </a:cubicBezTo>
                <a:cubicBezTo>
                  <a:pt x="433033" y="1086524"/>
                  <a:pt x="372602" y="1128979"/>
                  <a:pt x="312479" y="1171859"/>
                </a:cubicBezTo>
                <a:cubicBezTo>
                  <a:pt x="287488" y="1190580"/>
                  <a:pt x="258076" y="1202515"/>
                  <a:pt x="227106" y="1206500"/>
                </a:cubicBezTo>
                <a:cubicBezTo>
                  <a:pt x="213365" y="1208117"/>
                  <a:pt x="206359" y="1203960"/>
                  <a:pt x="197391" y="1191989"/>
                </a:cubicBezTo>
                <a:cubicBezTo>
                  <a:pt x="179493" y="1167971"/>
                  <a:pt x="178145" y="1144761"/>
                  <a:pt x="189346" y="1119087"/>
                </a:cubicBezTo>
                <a:cubicBezTo>
                  <a:pt x="222294" y="1042644"/>
                  <a:pt x="261170" y="968972"/>
                  <a:pt x="291694" y="891298"/>
                </a:cubicBezTo>
                <a:cubicBezTo>
                  <a:pt x="315135" y="831483"/>
                  <a:pt x="348468" y="775517"/>
                  <a:pt x="377144" y="717703"/>
                </a:cubicBezTo>
                <a:cubicBezTo>
                  <a:pt x="411170" y="649074"/>
                  <a:pt x="443271" y="579444"/>
                  <a:pt x="479145" y="511815"/>
                </a:cubicBezTo>
                <a:cubicBezTo>
                  <a:pt x="524757" y="426288"/>
                  <a:pt x="573717" y="342454"/>
                  <a:pt x="619906" y="257120"/>
                </a:cubicBezTo>
                <a:cubicBezTo>
                  <a:pt x="639152" y="222209"/>
                  <a:pt x="655703" y="186027"/>
                  <a:pt x="672600" y="149999"/>
                </a:cubicBezTo>
                <a:cubicBezTo>
                  <a:pt x="677720" y="139068"/>
                  <a:pt x="679375" y="126520"/>
                  <a:pt x="683840" y="115358"/>
                </a:cubicBezTo>
                <a:cubicBezTo>
                  <a:pt x="690075" y="99461"/>
                  <a:pt x="681299" y="74596"/>
                  <a:pt x="711207" y="71632"/>
                </a:cubicBezTo>
                <a:cubicBezTo>
                  <a:pt x="715710" y="71170"/>
                  <a:pt x="719944" y="52964"/>
                  <a:pt x="721561" y="42571"/>
                </a:cubicBezTo>
                <a:cubicBezTo>
                  <a:pt x="723332" y="31024"/>
                  <a:pt x="721946" y="18938"/>
                  <a:pt x="721946" y="0"/>
                </a:cubicBezTo>
                <a:cubicBezTo>
                  <a:pt x="740499" y="9122"/>
                  <a:pt x="753239" y="13703"/>
                  <a:pt x="763824" y="21286"/>
                </a:cubicBezTo>
                <a:cubicBezTo>
                  <a:pt x="769713" y="25520"/>
                  <a:pt x="775795" y="35142"/>
                  <a:pt x="775371" y="41724"/>
                </a:cubicBezTo>
                <a:cubicBezTo>
                  <a:pt x="769136" y="108275"/>
                  <a:pt x="764209" y="175134"/>
                  <a:pt x="753278" y="240954"/>
                </a:cubicBezTo>
                <a:cubicBezTo>
                  <a:pt x="746426" y="282331"/>
                  <a:pt x="730683" y="322362"/>
                  <a:pt x="717635" y="362624"/>
                </a:cubicBezTo>
                <a:cubicBezTo>
                  <a:pt x="689806" y="448382"/>
                  <a:pt x="661246" y="533947"/>
                  <a:pt x="632647" y="619474"/>
                </a:cubicBezTo>
                <a:cubicBezTo>
                  <a:pt x="626257" y="638720"/>
                  <a:pt x="618405" y="657311"/>
                  <a:pt x="608821" y="682599"/>
                </a:cubicBezTo>
                <a:cubicBezTo>
                  <a:pt x="632262" y="675286"/>
                  <a:pt x="648852" y="674016"/>
                  <a:pt x="665942" y="663354"/>
                </a:cubicBezTo>
                <a:cubicBezTo>
                  <a:pt x="695580" y="644878"/>
                  <a:pt x="728913" y="632215"/>
                  <a:pt x="760899" y="617588"/>
                </a:cubicBezTo>
                <a:cubicBezTo>
                  <a:pt x="794925" y="602192"/>
                  <a:pt x="833839" y="597765"/>
                  <a:pt x="863208" y="571399"/>
                </a:cubicBezTo>
                <a:cubicBezTo>
                  <a:pt x="868366" y="566741"/>
                  <a:pt x="878335" y="567550"/>
                  <a:pt x="886302" y="565856"/>
                </a:cubicBezTo>
                <a:cubicBezTo>
                  <a:pt x="892846" y="564509"/>
                  <a:pt x="901930" y="565856"/>
                  <a:pt x="905548" y="562007"/>
                </a:cubicBezTo>
                <a:cubicBezTo>
                  <a:pt x="924793" y="541337"/>
                  <a:pt x="946926" y="542030"/>
                  <a:pt x="972946" y="544263"/>
                </a:cubicBezTo>
                <a:cubicBezTo>
                  <a:pt x="985032" y="545302"/>
                  <a:pt x="996040" y="544263"/>
                  <a:pt x="1006279" y="551461"/>
                </a:cubicBezTo>
                <a:lnTo>
                  <a:pt x="1063130" y="591376"/>
                </a:lnTo>
                <a:cubicBezTo>
                  <a:pt x="1061321" y="621707"/>
                  <a:pt x="1044654" y="649997"/>
                  <a:pt x="1030143" y="678134"/>
                </a:cubicBezTo>
                <a:cubicBezTo>
                  <a:pt x="978642" y="777865"/>
                  <a:pt x="924331" y="876171"/>
                  <a:pt x="873485" y="976209"/>
                </a:cubicBezTo>
                <a:cubicBezTo>
                  <a:pt x="840190" y="1041643"/>
                  <a:pt x="810899" y="1109272"/>
                  <a:pt x="780183" y="1176054"/>
                </a:cubicBezTo>
                <a:cubicBezTo>
                  <a:pt x="778836" y="1179018"/>
                  <a:pt x="780991" y="1183560"/>
                  <a:pt x="781414" y="1186524"/>
                </a:cubicBezTo>
                <a:cubicBezTo>
                  <a:pt x="813747" y="1172667"/>
                  <a:pt x="845002" y="1158348"/>
                  <a:pt x="876988" y="1145916"/>
                </a:cubicBezTo>
                <a:cubicBezTo>
                  <a:pt x="894655" y="1139064"/>
                  <a:pt x="917519" y="1126324"/>
                  <a:pt x="930875" y="1132251"/>
                </a:cubicBezTo>
                <a:cubicBezTo>
                  <a:pt x="951545" y="1141335"/>
                  <a:pt x="973215" y="1128672"/>
                  <a:pt x="992191" y="1143221"/>
                </a:cubicBezTo>
                <a:cubicBezTo>
                  <a:pt x="1011167" y="1157771"/>
                  <a:pt x="1033723" y="1169511"/>
                  <a:pt x="1056817" y="1183752"/>
                </a:cubicBezTo>
                <a:cubicBezTo>
                  <a:pt x="1037149" y="1225553"/>
                  <a:pt x="1018326" y="1269202"/>
                  <a:pt x="996502" y="1311273"/>
                </a:cubicBezTo>
                <a:cubicBezTo>
                  <a:pt x="943461" y="1413710"/>
                  <a:pt x="889574" y="1515711"/>
                  <a:pt x="834840" y="1617276"/>
                </a:cubicBezTo>
                <a:cubicBezTo>
                  <a:pt x="809705" y="1664351"/>
                  <a:pt x="782300" y="1710232"/>
                  <a:pt x="757088" y="1757306"/>
                </a:cubicBezTo>
                <a:cubicBezTo>
                  <a:pt x="730645" y="1806614"/>
                  <a:pt x="706242" y="1857037"/>
                  <a:pt x="679875" y="1906382"/>
                </a:cubicBezTo>
                <a:cubicBezTo>
                  <a:pt x="655395" y="1952186"/>
                  <a:pt x="628451" y="1996682"/>
                  <a:pt x="604433" y="2042679"/>
                </a:cubicBezTo>
                <a:cubicBezTo>
                  <a:pt x="562093" y="2123702"/>
                  <a:pt x="521754" y="2205765"/>
                  <a:pt x="479376" y="2286750"/>
                </a:cubicBezTo>
                <a:cubicBezTo>
                  <a:pt x="447736" y="2347258"/>
                  <a:pt x="414249" y="2406765"/>
                  <a:pt x="381570" y="2466696"/>
                </a:cubicBezTo>
                <a:cubicBezTo>
                  <a:pt x="359977" y="2506188"/>
                  <a:pt x="338653" y="2545872"/>
                  <a:pt x="316674" y="2585171"/>
                </a:cubicBezTo>
                <a:cubicBezTo>
                  <a:pt x="300624" y="2613808"/>
                  <a:pt x="284650" y="2642523"/>
                  <a:pt x="267060" y="2670198"/>
                </a:cubicBezTo>
                <a:cubicBezTo>
                  <a:pt x="211171" y="2758111"/>
                  <a:pt x="155243" y="2845986"/>
                  <a:pt x="97699" y="2932706"/>
                </a:cubicBezTo>
                <a:cubicBezTo>
                  <a:pt x="86674" y="2948129"/>
                  <a:pt x="71741" y="2960338"/>
                  <a:pt x="54435" y="2968079"/>
                </a:cubicBezTo>
                <a:cubicBezTo>
                  <a:pt x="28569" y="2979627"/>
                  <a:pt x="663" y="2959150"/>
                  <a:pt x="202" y="2930512"/>
                </a:cubicBezTo>
                <a:cubicBezTo>
                  <a:pt x="-601" y="2915370"/>
                  <a:pt x="997" y="2900197"/>
                  <a:pt x="4936" y="2885555"/>
                </a:cubicBezTo>
                <a:cubicBezTo>
                  <a:pt x="15136" y="2853030"/>
                  <a:pt x="28261" y="2821467"/>
                  <a:pt x="39578" y="2789327"/>
                </a:cubicBezTo>
                <a:cubicBezTo>
                  <a:pt x="55667" y="2744177"/>
                  <a:pt x="72796" y="2699335"/>
                  <a:pt x="86845" y="2653569"/>
                </a:cubicBezTo>
                <a:cubicBezTo>
                  <a:pt x="111824" y="2570663"/>
                  <a:pt x="143624" y="2489967"/>
                  <a:pt x="181917" y="2412308"/>
                </a:cubicBezTo>
                <a:cubicBezTo>
                  <a:pt x="204204" y="2368274"/>
                  <a:pt x="218599" y="2321161"/>
                  <a:pt x="245505" y="2278552"/>
                </a:cubicBezTo>
                <a:cubicBezTo>
                  <a:pt x="264211" y="2248837"/>
                  <a:pt x="267136" y="2209614"/>
                  <a:pt x="280339" y="2175896"/>
                </a:cubicBezTo>
                <a:cubicBezTo>
                  <a:pt x="296197" y="2135519"/>
                  <a:pt x="315404" y="2096451"/>
                  <a:pt x="333302" y="2056920"/>
                </a:cubicBezTo>
                <a:cubicBezTo>
                  <a:pt x="361901" y="1993718"/>
                  <a:pt x="387190" y="1928668"/>
                  <a:pt x="420677" y="1868315"/>
                </a:cubicBezTo>
                <a:cubicBezTo>
                  <a:pt x="437844" y="1837522"/>
                  <a:pt x="446427" y="1800186"/>
                  <a:pt x="476681" y="1775936"/>
                </a:cubicBezTo>
                <a:cubicBezTo>
                  <a:pt x="483225" y="1770470"/>
                  <a:pt x="480415" y="1753457"/>
                  <a:pt x="482763" y="1735521"/>
                </a:cubicBezTo>
                <a:close/>
                <a:moveTo>
                  <a:pt x="203241" y="2622353"/>
                </a:moveTo>
                <a:cubicBezTo>
                  <a:pt x="211286" y="2617272"/>
                  <a:pt x="219177" y="2615040"/>
                  <a:pt x="222179" y="2609921"/>
                </a:cubicBezTo>
                <a:cubicBezTo>
                  <a:pt x="237999" y="2582977"/>
                  <a:pt x="252972" y="2555186"/>
                  <a:pt x="267483" y="2527473"/>
                </a:cubicBezTo>
                <a:cubicBezTo>
                  <a:pt x="289654" y="2485556"/>
                  <a:pt x="310631" y="2443024"/>
                  <a:pt x="333495" y="2401723"/>
                </a:cubicBezTo>
                <a:cubicBezTo>
                  <a:pt x="354780" y="2363001"/>
                  <a:pt x="379184" y="2325973"/>
                  <a:pt x="399853" y="2286981"/>
                </a:cubicBezTo>
                <a:cubicBezTo>
                  <a:pt x="438999" y="2213117"/>
                  <a:pt x="476181" y="2138752"/>
                  <a:pt x="514326" y="2064734"/>
                </a:cubicBezTo>
                <a:cubicBezTo>
                  <a:pt x="539075" y="2016813"/>
                  <a:pt x="560746" y="1967814"/>
                  <a:pt x="593848" y="1924434"/>
                </a:cubicBezTo>
                <a:cubicBezTo>
                  <a:pt x="611053" y="1901956"/>
                  <a:pt x="629029" y="1877091"/>
                  <a:pt x="636188" y="1850455"/>
                </a:cubicBezTo>
                <a:cubicBezTo>
                  <a:pt x="651584" y="1792718"/>
                  <a:pt x="688266" y="1746837"/>
                  <a:pt x="714517" y="1695298"/>
                </a:cubicBezTo>
                <a:cubicBezTo>
                  <a:pt x="734225" y="1656653"/>
                  <a:pt x="758474" y="1620356"/>
                  <a:pt x="778566" y="1581865"/>
                </a:cubicBezTo>
                <a:cubicBezTo>
                  <a:pt x="811591" y="1518662"/>
                  <a:pt x="842846" y="1454536"/>
                  <a:pt x="874986" y="1390872"/>
                </a:cubicBezTo>
                <a:cubicBezTo>
                  <a:pt x="904278" y="1332866"/>
                  <a:pt x="933800" y="1274976"/>
                  <a:pt x="963515" y="1216354"/>
                </a:cubicBezTo>
                <a:cubicBezTo>
                  <a:pt x="950159" y="1205923"/>
                  <a:pt x="939497" y="1210234"/>
                  <a:pt x="928142" y="1216354"/>
                </a:cubicBezTo>
                <a:cubicBezTo>
                  <a:pt x="890690" y="1236446"/>
                  <a:pt x="852353" y="1254845"/>
                  <a:pt x="815594" y="1276092"/>
                </a:cubicBezTo>
                <a:cubicBezTo>
                  <a:pt x="776565" y="1298455"/>
                  <a:pt x="739228" y="1323744"/>
                  <a:pt x="700737" y="1347454"/>
                </a:cubicBezTo>
                <a:cubicBezTo>
                  <a:pt x="674140" y="1363852"/>
                  <a:pt x="641384" y="1363197"/>
                  <a:pt x="625526" y="1346685"/>
                </a:cubicBezTo>
                <a:cubicBezTo>
                  <a:pt x="603278" y="1323590"/>
                  <a:pt x="603317" y="1312659"/>
                  <a:pt x="626450" y="1275091"/>
                </a:cubicBezTo>
                <a:cubicBezTo>
                  <a:pt x="638497" y="1255461"/>
                  <a:pt x="652316" y="1236831"/>
                  <a:pt x="662978" y="1216547"/>
                </a:cubicBezTo>
                <a:cubicBezTo>
                  <a:pt x="707165" y="1132380"/>
                  <a:pt x="750788" y="1047930"/>
                  <a:pt x="793847" y="963199"/>
                </a:cubicBezTo>
                <a:cubicBezTo>
                  <a:pt x="808166" y="935216"/>
                  <a:pt x="819251" y="905462"/>
                  <a:pt x="834186" y="877903"/>
                </a:cubicBezTo>
                <a:cubicBezTo>
                  <a:pt x="869366" y="812814"/>
                  <a:pt x="906626" y="748881"/>
                  <a:pt x="941575" y="683716"/>
                </a:cubicBezTo>
                <a:cubicBezTo>
                  <a:pt x="950659" y="666818"/>
                  <a:pt x="962361" y="649613"/>
                  <a:pt x="963400" y="624478"/>
                </a:cubicBezTo>
                <a:cubicBezTo>
                  <a:pt x="941922" y="632176"/>
                  <a:pt x="924909" y="636949"/>
                  <a:pt x="908512" y="643954"/>
                </a:cubicBezTo>
                <a:cubicBezTo>
                  <a:pt x="857242" y="666087"/>
                  <a:pt x="806472" y="689528"/>
                  <a:pt x="755125" y="711468"/>
                </a:cubicBezTo>
                <a:cubicBezTo>
                  <a:pt x="693540" y="737834"/>
                  <a:pt x="631608" y="763969"/>
                  <a:pt x="569175" y="788450"/>
                </a:cubicBezTo>
                <a:cubicBezTo>
                  <a:pt x="540576" y="799727"/>
                  <a:pt x="507782" y="770782"/>
                  <a:pt x="511439" y="738796"/>
                </a:cubicBezTo>
                <a:cubicBezTo>
                  <a:pt x="513064" y="729278"/>
                  <a:pt x="515857" y="719995"/>
                  <a:pt x="519753" y="711160"/>
                </a:cubicBezTo>
                <a:cubicBezTo>
                  <a:pt x="549853" y="631483"/>
                  <a:pt x="580107" y="551884"/>
                  <a:pt x="611900" y="468166"/>
                </a:cubicBezTo>
                <a:cubicBezTo>
                  <a:pt x="603625" y="471592"/>
                  <a:pt x="598467" y="472015"/>
                  <a:pt x="597043" y="474594"/>
                </a:cubicBezTo>
                <a:cubicBezTo>
                  <a:pt x="500815" y="645148"/>
                  <a:pt x="422640" y="824554"/>
                  <a:pt x="340462" y="1001921"/>
                </a:cubicBezTo>
                <a:cubicBezTo>
                  <a:pt x="336189" y="1011120"/>
                  <a:pt x="337036" y="1022706"/>
                  <a:pt x="334958" y="1036563"/>
                </a:cubicBezTo>
                <a:cubicBezTo>
                  <a:pt x="397351" y="1029134"/>
                  <a:pt x="433418" y="978172"/>
                  <a:pt x="486766" y="959234"/>
                </a:cubicBezTo>
                <a:cubicBezTo>
                  <a:pt x="524295" y="945916"/>
                  <a:pt x="554780" y="912776"/>
                  <a:pt x="585534" y="890566"/>
                </a:cubicBezTo>
                <a:lnTo>
                  <a:pt x="655164" y="940605"/>
                </a:lnTo>
                <a:cubicBezTo>
                  <a:pt x="648928" y="960427"/>
                  <a:pt x="644156" y="984677"/>
                  <a:pt x="633840" y="1006039"/>
                </a:cubicBezTo>
                <a:cubicBezTo>
                  <a:pt x="616943" y="1041336"/>
                  <a:pt x="596119" y="1074168"/>
                  <a:pt x="580799" y="1110889"/>
                </a:cubicBezTo>
                <a:cubicBezTo>
                  <a:pt x="552470" y="1178748"/>
                  <a:pt x="515827" y="1243144"/>
                  <a:pt x="482878" y="1309117"/>
                </a:cubicBezTo>
                <a:cubicBezTo>
                  <a:pt x="446774" y="1381352"/>
                  <a:pt x="410772" y="1453677"/>
                  <a:pt x="374873" y="1526091"/>
                </a:cubicBezTo>
                <a:cubicBezTo>
                  <a:pt x="360246" y="1555421"/>
                  <a:pt x="343811" y="1583828"/>
                  <a:pt x="330878" y="1614005"/>
                </a:cubicBezTo>
                <a:cubicBezTo>
                  <a:pt x="310901" y="1660194"/>
                  <a:pt x="291193" y="1706729"/>
                  <a:pt x="275451" y="1754497"/>
                </a:cubicBezTo>
                <a:cubicBezTo>
                  <a:pt x="267752" y="1778092"/>
                  <a:pt x="249777" y="1800686"/>
                  <a:pt x="255474" y="1830478"/>
                </a:cubicBezTo>
                <a:cubicBezTo>
                  <a:pt x="268561" y="1818199"/>
                  <a:pt x="278568" y="1807614"/>
                  <a:pt x="289615" y="1798723"/>
                </a:cubicBezTo>
                <a:cubicBezTo>
                  <a:pt x="312710" y="1780401"/>
                  <a:pt x="336536" y="1762888"/>
                  <a:pt x="360169" y="1745182"/>
                </a:cubicBezTo>
                <a:cubicBezTo>
                  <a:pt x="409592" y="1708077"/>
                  <a:pt x="451778" y="1661079"/>
                  <a:pt x="510823" y="1637022"/>
                </a:cubicBezTo>
                <a:cubicBezTo>
                  <a:pt x="520138" y="1633173"/>
                  <a:pt x="526604" y="1622242"/>
                  <a:pt x="533917" y="1614274"/>
                </a:cubicBezTo>
                <a:cubicBezTo>
                  <a:pt x="541231" y="1606306"/>
                  <a:pt x="547813" y="1598339"/>
                  <a:pt x="554857" y="1590217"/>
                </a:cubicBezTo>
                <a:lnTo>
                  <a:pt x="622293" y="1624551"/>
                </a:lnTo>
                <a:cubicBezTo>
                  <a:pt x="618136" y="1642411"/>
                  <a:pt x="615595" y="1659924"/>
                  <a:pt x="609745" y="1676283"/>
                </a:cubicBezTo>
                <a:cubicBezTo>
                  <a:pt x="602454" y="1695582"/>
                  <a:pt x="593983" y="1714414"/>
                  <a:pt x="584379" y="1732672"/>
                </a:cubicBezTo>
                <a:cubicBezTo>
                  <a:pt x="557974" y="1784982"/>
                  <a:pt x="529106" y="1836098"/>
                  <a:pt x="504703" y="1889292"/>
                </a:cubicBezTo>
                <a:cubicBezTo>
                  <a:pt x="472755" y="1958922"/>
                  <a:pt x="444195" y="2030092"/>
                  <a:pt x="414172" y="2100569"/>
                </a:cubicBezTo>
                <a:cubicBezTo>
                  <a:pt x="373833" y="2195257"/>
                  <a:pt x="333469" y="2289919"/>
                  <a:pt x="293079" y="2384556"/>
                </a:cubicBezTo>
                <a:cubicBezTo>
                  <a:pt x="291305" y="2389764"/>
                  <a:pt x="289063" y="2394801"/>
                  <a:pt x="286382" y="2399606"/>
                </a:cubicBezTo>
                <a:cubicBezTo>
                  <a:pt x="243465" y="2463770"/>
                  <a:pt x="230686" y="2540290"/>
                  <a:pt x="200085" y="2609497"/>
                </a:cubicBezTo>
                <a:cubicBezTo>
                  <a:pt x="199161" y="2611845"/>
                  <a:pt x="201240" y="2615078"/>
                  <a:pt x="203241" y="26223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958681" y="514350"/>
            <a:ext cx="580627" cy="785554"/>
          </a:xfrm>
          <a:custGeom>
            <a:avLst/>
            <a:gdLst/>
            <a:ahLst/>
            <a:cxnLst/>
            <a:rect l="l" t="t" r="r" b="b"/>
            <a:pathLst>
              <a:path w="1161255" h="1571108" extrusionOk="0">
                <a:moveTo>
                  <a:pt x="486022" y="0"/>
                </a:moveTo>
                <a:cubicBezTo>
                  <a:pt x="537625" y="20516"/>
                  <a:pt x="555192" y="59349"/>
                  <a:pt x="557388" y="106608"/>
                </a:cubicBezTo>
                <a:cubicBezTo>
                  <a:pt x="562146" y="199661"/>
                  <a:pt x="583739" y="286486"/>
                  <a:pt x="627656" y="370014"/>
                </a:cubicBezTo>
                <a:cubicBezTo>
                  <a:pt x="652177" y="416540"/>
                  <a:pt x="692435" y="435224"/>
                  <a:pt x="733059" y="457938"/>
                </a:cubicBezTo>
                <a:cubicBezTo>
                  <a:pt x="744770" y="464532"/>
                  <a:pt x="756116" y="471127"/>
                  <a:pt x="767827" y="476988"/>
                </a:cubicBezTo>
                <a:cubicBezTo>
                  <a:pt x="774415" y="480285"/>
                  <a:pt x="781002" y="484315"/>
                  <a:pt x="787956" y="485048"/>
                </a:cubicBezTo>
                <a:cubicBezTo>
                  <a:pt x="824920" y="489444"/>
                  <a:pt x="859688" y="498603"/>
                  <a:pt x="892626" y="517287"/>
                </a:cubicBezTo>
                <a:cubicBezTo>
                  <a:pt x="904704" y="524247"/>
                  <a:pt x="921539" y="522782"/>
                  <a:pt x="936178" y="524247"/>
                </a:cubicBezTo>
                <a:cubicBezTo>
                  <a:pt x="964724" y="526812"/>
                  <a:pt x="993271" y="528277"/>
                  <a:pt x="1019256" y="544030"/>
                </a:cubicBezTo>
                <a:cubicBezTo>
                  <a:pt x="1024013" y="546961"/>
                  <a:pt x="1031699" y="545129"/>
                  <a:pt x="1037921" y="543664"/>
                </a:cubicBezTo>
                <a:cubicBezTo>
                  <a:pt x="1039018" y="543298"/>
                  <a:pt x="1039018" y="535971"/>
                  <a:pt x="1039384" y="531941"/>
                </a:cubicBezTo>
                <a:cubicBezTo>
                  <a:pt x="1045240" y="533406"/>
                  <a:pt x="1051462" y="534872"/>
                  <a:pt x="1056952" y="537070"/>
                </a:cubicBezTo>
                <a:cubicBezTo>
                  <a:pt x="1061343" y="538901"/>
                  <a:pt x="1065003" y="544030"/>
                  <a:pt x="1069029" y="544030"/>
                </a:cubicBezTo>
                <a:cubicBezTo>
                  <a:pt x="1080008" y="544763"/>
                  <a:pt x="1090988" y="543664"/>
                  <a:pt x="1102333" y="543664"/>
                </a:cubicBezTo>
                <a:cubicBezTo>
                  <a:pt x="1104529" y="543664"/>
                  <a:pt x="1107091" y="545496"/>
                  <a:pt x="1108921" y="546961"/>
                </a:cubicBezTo>
                <a:cubicBezTo>
                  <a:pt x="1125756" y="561615"/>
                  <a:pt x="1142591" y="576635"/>
                  <a:pt x="1161256" y="593121"/>
                </a:cubicBezTo>
                <a:cubicBezTo>
                  <a:pt x="1133442" y="612904"/>
                  <a:pt x="1102333" y="619498"/>
                  <a:pt x="1072689" y="629390"/>
                </a:cubicBezTo>
                <a:cubicBezTo>
                  <a:pt x="1022183" y="646608"/>
                  <a:pt x="969848" y="660896"/>
                  <a:pt x="922637" y="685442"/>
                </a:cubicBezTo>
                <a:cubicBezTo>
                  <a:pt x="888601" y="703026"/>
                  <a:pt x="861518" y="734899"/>
                  <a:pt x="831508" y="760177"/>
                </a:cubicBezTo>
                <a:cubicBezTo>
                  <a:pt x="757214" y="822823"/>
                  <a:pt x="730131" y="910747"/>
                  <a:pt x="703048" y="999037"/>
                </a:cubicBezTo>
                <a:cubicBezTo>
                  <a:pt x="690971" y="1038970"/>
                  <a:pt x="675966" y="1077803"/>
                  <a:pt x="664255" y="1117735"/>
                </a:cubicBezTo>
                <a:cubicBezTo>
                  <a:pt x="656203" y="1144112"/>
                  <a:pt x="650713" y="1171588"/>
                  <a:pt x="645224" y="1198698"/>
                </a:cubicBezTo>
                <a:cubicBezTo>
                  <a:pt x="632048" y="1267572"/>
                  <a:pt x="618507" y="1336446"/>
                  <a:pt x="606796" y="1406053"/>
                </a:cubicBezTo>
                <a:cubicBezTo>
                  <a:pt x="601672" y="1436093"/>
                  <a:pt x="601672" y="1466867"/>
                  <a:pt x="598744" y="1497274"/>
                </a:cubicBezTo>
                <a:cubicBezTo>
                  <a:pt x="596914" y="1517423"/>
                  <a:pt x="594352" y="1537573"/>
                  <a:pt x="592522" y="1556623"/>
                </a:cubicBezTo>
                <a:cubicBezTo>
                  <a:pt x="548239" y="1581535"/>
                  <a:pt x="535795" y="1575673"/>
                  <a:pt x="528110" y="1528414"/>
                </a:cubicBezTo>
                <a:cubicBezTo>
                  <a:pt x="527378" y="1523285"/>
                  <a:pt x="525548" y="1518522"/>
                  <a:pt x="525182" y="1513393"/>
                </a:cubicBezTo>
                <a:cubicBezTo>
                  <a:pt x="522986" y="1478224"/>
                  <a:pt x="527378" y="1440856"/>
                  <a:pt x="517862" y="1407884"/>
                </a:cubicBezTo>
                <a:cubicBezTo>
                  <a:pt x="507615" y="1373814"/>
                  <a:pt x="509445" y="1340110"/>
                  <a:pt x="506517" y="1306039"/>
                </a:cubicBezTo>
                <a:cubicBezTo>
                  <a:pt x="503589" y="1274899"/>
                  <a:pt x="502125" y="1243027"/>
                  <a:pt x="502491" y="1211887"/>
                </a:cubicBezTo>
                <a:cubicBezTo>
                  <a:pt x="503955" y="1091724"/>
                  <a:pt x="476873" y="979621"/>
                  <a:pt x="404408" y="882538"/>
                </a:cubicBezTo>
                <a:cubicBezTo>
                  <a:pt x="372934" y="840408"/>
                  <a:pt x="327187" y="809634"/>
                  <a:pt x="276681" y="795347"/>
                </a:cubicBezTo>
                <a:cubicBezTo>
                  <a:pt x="235691" y="783623"/>
                  <a:pt x="191042" y="784356"/>
                  <a:pt x="147856" y="782158"/>
                </a:cubicBezTo>
                <a:cubicBezTo>
                  <a:pt x="116016" y="780326"/>
                  <a:pt x="83810" y="784722"/>
                  <a:pt x="51969" y="782524"/>
                </a:cubicBezTo>
                <a:cubicBezTo>
                  <a:pt x="32938" y="781059"/>
                  <a:pt x="8784" y="783257"/>
                  <a:pt x="0" y="752850"/>
                </a:cubicBezTo>
                <a:cubicBezTo>
                  <a:pt x="32206" y="739661"/>
                  <a:pt x="64047" y="725740"/>
                  <a:pt x="96619" y="712918"/>
                </a:cubicBezTo>
                <a:cubicBezTo>
                  <a:pt x="150418" y="691670"/>
                  <a:pt x="204217" y="671154"/>
                  <a:pt x="258016" y="649906"/>
                </a:cubicBezTo>
                <a:cubicBezTo>
                  <a:pt x="262408" y="648074"/>
                  <a:pt x="266434" y="644044"/>
                  <a:pt x="269728" y="640014"/>
                </a:cubicBezTo>
                <a:cubicBezTo>
                  <a:pt x="307790" y="597884"/>
                  <a:pt x="345852" y="556853"/>
                  <a:pt x="373666" y="505197"/>
                </a:cubicBezTo>
                <a:cubicBezTo>
                  <a:pt x="415022" y="427531"/>
                  <a:pt x="438445" y="344369"/>
                  <a:pt x="458208" y="260109"/>
                </a:cubicBezTo>
                <a:cubicBezTo>
                  <a:pt x="476873" y="179145"/>
                  <a:pt x="491146" y="97083"/>
                  <a:pt x="483826" y="13189"/>
                </a:cubicBezTo>
                <a:cubicBezTo>
                  <a:pt x="483094" y="10258"/>
                  <a:pt x="484924" y="6594"/>
                  <a:pt x="486022" y="0"/>
                </a:cubicBezTo>
                <a:close/>
                <a:moveTo>
                  <a:pt x="146026" y="744790"/>
                </a:moveTo>
                <a:cubicBezTo>
                  <a:pt x="146758" y="747355"/>
                  <a:pt x="147490" y="750286"/>
                  <a:pt x="148222" y="752850"/>
                </a:cubicBezTo>
                <a:cubicBezTo>
                  <a:pt x="155542" y="752850"/>
                  <a:pt x="163227" y="752484"/>
                  <a:pt x="170547" y="752850"/>
                </a:cubicBezTo>
                <a:cubicBezTo>
                  <a:pt x="190676" y="753949"/>
                  <a:pt x="212269" y="751385"/>
                  <a:pt x="231300" y="756880"/>
                </a:cubicBezTo>
                <a:cubicBezTo>
                  <a:pt x="268630" y="767870"/>
                  <a:pt x="305228" y="782891"/>
                  <a:pt x="341460" y="797178"/>
                </a:cubicBezTo>
                <a:cubicBezTo>
                  <a:pt x="382816" y="813298"/>
                  <a:pt x="415022" y="841507"/>
                  <a:pt x="445032" y="873379"/>
                </a:cubicBezTo>
                <a:cubicBezTo>
                  <a:pt x="498099" y="929065"/>
                  <a:pt x="522254" y="999037"/>
                  <a:pt x="541285" y="1070109"/>
                </a:cubicBezTo>
                <a:cubicBezTo>
                  <a:pt x="552264" y="1111141"/>
                  <a:pt x="567270" y="1153271"/>
                  <a:pt x="555558" y="1197966"/>
                </a:cubicBezTo>
                <a:cubicBezTo>
                  <a:pt x="554094" y="1204194"/>
                  <a:pt x="564342" y="1213352"/>
                  <a:pt x="573857" y="1229105"/>
                </a:cubicBezTo>
                <a:cubicBezTo>
                  <a:pt x="581543" y="1170856"/>
                  <a:pt x="605698" y="1127260"/>
                  <a:pt x="614115" y="1078535"/>
                </a:cubicBezTo>
                <a:cubicBezTo>
                  <a:pt x="618873" y="1051426"/>
                  <a:pt x="629852" y="1025415"/>
                  <a:pt x="636440" y="998305"/>
                </a:cubicBezTo>
                <a:cubicBezTo>
                  <a:pt x="659131" y="905252"/>
                  <a:pt x="685481" y="813664"/>
                  <a:pt x="753554" y="741493"/>
                </a:cubicBezTo>
                <a:cubicBezTo>
                  <a:pt x="774781" y="718779"/>
                  <a:pt x="796739" y="696432"/>
                  <a:pt x="818698" y="674451"/>
                </a:cubicBezTo>
                <a:cubicBezTo>
                  <a:pt x="850539" y="642579"/>
                  <a:pt x="884575" y="614003"/>
                  <a:pt x="931420" y="605943"/>
                </a:cubicBezTo>
                <a:cubicBezTo>
                  <a:pt x="940204" y="604478"/>
                  <a:pt x="947889" y="596418"/>
                  <a:pt x="958869" y="589458"/>
                </a:cubicBezTo>
                <a:cubicBezTo>
                  <a:pt x="939106" y="581032"/>
                  <a:pt x="923003" y="567110"/>
                  <a:pt x="909461" y="569308"/>
                </a:cubicBezTo>
                <a:cubicBezTo>
                  <a:pt x="864812" y="576269"/>
                  <a:pt x="836997" y="540000"/>
                  <a:pt x="797837" y="531208"/>
                </a:cubicBezTo>
                <a:cubicBezTo>
                  <a:pt x="755750" y="521317"/>
                  <a:pt x="716590" y="493108"/>
                  <a:pt x="677064" y="470760"/>
                </a:cubicBezTo>
                <a:cubicBezTo>
                  <a:pt x="611919" y="434492"/>
                  <a:pt x="578615" y="378074"/>
                  <a:pt x="552264" y="313962"/>
                </a:cubicBezTo>
                <a:cubicBezTo>
                  <a:pt x="540187" y="285021"/>
                  <a:pt x="529208" y="256079"/>
                  <a:pt x="515300" y="220909"/>
                </a:cubicBezTo>
                <a:cubicBezTo>
                  <a:pt x="510543" y="240692"/>
                  <a:pt x="506883" y="255346"/>
                  <a:pt x="503955" y="270000"/>
                </a:cubicBezTo>
                <a:cubicBezTo>
                  <a:pt x="481630" y="380272"/>
                  <a:pt x="453084" y="488345"/>
                  <a:pt x="394527" y="586527"/>
                </a:cubicBezTo>
                <a:cubicBezTo>
                  <a:pt x="368542" y="630123"/>
                  <a:pt x="334506" y="662728"/>
                  <a:pt x="289491" y="683610"/>
                </a:cubicBezTo>
                <a:cubicBezTo>
                  <a:pt x="254722" y="699729"/>
                  <a:pt x="218856" y="713651"/>
                  <a:pt x="183722" y="728671"/>
                </a:cubicBezTo>
                <a:cubicBezTo>
                  <a:pt x="170913" y="734166"/>
                  <a:pt x="158470" y="739295"/>
                  <a:pt x="146026" y="7447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4276460" y="2060442"/>
            <a:ext cx="353167" cy="384887"/>
          </a:xfrm>
          <a:custGeom>
            <a:avLst/>
            <a:gdLst/>
            <a:ahLst/>
            <a:cxnLst/>
            <a:rect l="l" t="t" r="r" b="b"/>
            <a:pathLst>
              <a:path w="706333" h="769773" extrusionOk="0">
                <a:moveTo>
                  <a:pt x="326135" y="0"/>
                </a:moveTo>
                <a:cubicBezTo>
                  <a:pt x="340211" y="3842"/>
                  <a:pt x="351407" y="7043"/>
                  <a:pt x="366602" y="11205"/>
                </a:cubicBezTo>
                <a:cubicBezTo>
                  <a:pt x="370761" y="51705"/>
                  <a:pt x="376359" y="93005"/>
                  <a:pt x="378758" y="134625"/>
                </a:cubicBezTo>
                <a:cubicBezTo>
                  <a:pt x="381158" y="176085"/>
                  <a:pt x="380198" y="217865"/>
                  <a:pt x="384836" y="261246"/>
                </a:cubicBezTo>
                <a:cubicBezTo>
                  <a:pt x="410588" y="226669"/>
                  <a:pt x="461772" y="224908"/>
                  <a:pt x="477927" y="181527"/>
                </a:cubicBezTo>
                <a:cubicBezTo>
                  <a:pt x="514875" y="163599"/>
                  <a:pt x="534228" y="123419"/>
                  <a:pt x="574536" y="108372"/>
                </a:cubicBezTo>
                <a:cubicBezTo>
                  <a:pt x="590530" y="102449"/>
                  <a:pt x="601727" y="84040"/>
                  <a:pt x="615962" y="72515"/>
                </a:cubicBezTo>
                <a:cubicBezTo>
                  <a:pt x="628278" y="62590"/>
                  <a:pt x="638995" y="58428"/>
                  <a:pt x="650831" y="77157"/>
                </a:cubicBezTo>
                <a:cubicBezTo>
                  <a:pt x="658669" y="89483"/>
                  <a:pt x="674983" y="96366"/>
                  <a:pt x="691138" y="108532"/>
                </a:cubicBezTo>
                <a:cubicBezTo>
                  <a:pt x="608765" y="178806"/>
                  <a:pt x="527671" y="247959"/>
                  <a:pt x="445297" y="318393"/>
                </a:cubicBezTo>
                <a:cubicBezTo>
                  <a:pt x="466890" y="331039"/>
                  <a:pt x="485764" y="336001"/>
                  <a:pt x="507037" y="330879"/>
                </a:cubicBezTo>
                <a:cubicBezTo>
                  <a:pt x="527351" y="326077"/>
                  <a:pt x="547824" y="324316"/>
                  <a:pt x="563979" y="343525"/>
                </a:cubicBezTo>
                <a:cubicBezTo>
                  <a:pt x="574855" y="333920"/>
                  <a:pt x="583333" y="326237"/>
                  <a:pt x="590370" y="319994"/>
                </a:cubicBezTo>
                <a:cubicBezTo>
                  <a:pt x="636596" y="319193"/>
                  <a:pt x="662507" y="345606"/>
                  <a:pt x="689219" y="385625"/>
                </a:cubicBezTo>
                <a:cubicBezTo>
                  <a:pt x="611964" y="387546"/>
                  <a:pt x="540946" y="389307"/>
                  <a:pt x="470089" y="391068"/>
                </a:cubicBezTo>
                <a:cubicBezTo>
                  <a:pt x="469289" y="394109"/>
                  <a:pt x="468650" y="397151"/>
                  <a:pt x="467850" y="400192"/>
                </a:cubicBezTo>
                <a:cubicBezTo>
                  <a:pt x="544465" y="454618"/>
                  <a:pt x="634676" y="489355"/>
                  <a:pt x="706333" y="557228"/>
                </a:cubicBezTo>
                <a:cubicBezTo>
                  <a:pt x="673064" y="576597"/>
                  <a:pt x="641554" y="577558"/>
                  <a:pt x="610524" y="559309"/>
                </a:cubicBezTo>
                <a:cubicBezTo>
                  <a:pt x="578214" y="540260"/>
                  <a:pt x="546864" y="519290"/>
                  <a:pt x="515355" y="498960"/>
                </a:cubicBezTo>
                <a:cubicBezTo>
                  <a:pt x="483365" y="478310"/>
                  <a:pt x="452015" y="456699"/>
                  <a:pt x="419865" y="436370"/>
                </a:cubicBezTo>
                <a:cubicBezTo>
                  <a:pt x="407069" y="428206"/>
                  <a:pt x="392834" y="422283"/>
                  <a:pt x="375559" y="413319"/>
                </a:cubicBezTo>
                <a:cubicBezTo>
                  <a:pt x="373160" y="459421"/>
                  <a:pt x="370281" y="499760"/>
                  <a:pt x="369161" y="540100"/>
                </a:cubicBezTo>
                <a:cubicBezTo>
                  <a:pt x="368042" y="579478"/>
                  <a:pt x="367402" y="618857"/>
                  <a:pt x="368362" y="658076"/>
                </a:cubicBezTo>
                <a:cubicBezTo>
                  <a:pt x="369002" y="686570"/>
                  <a:pt x="373320" y="715064"/>
                  <a:pt x="374280" y="743557"/>
                </a:cubicBezTo>
                <a:cubicBezTo>
                  <a:pt x="374600" y="751241"/>
                  <a:pt x="370441" y="764207"/>
                  <a:pt x="365483" y="765808"/>
                </a:cubicBezTo>
                <a:cubicBezTo>
                  <a:pt x="354126" y="769490"/>
                  <a:pt x="338291" y="772051"/>
                  <a:pt x="329334" y="766768"/>
                </a:cubicBezTo>
                <a:cubicBezTo>
                  <a:pt x="317498" y="759725"/>
                  <a:pt x="308061" y="749320"/>
                  <a:pt x="307421" y="729150"/>
                </a:cubicBezTo>
                <a:cubicBezTo>
                  <a:pt x="304862" y="647991"/>
                  <a:pt x="300064" y="566993"/>
                  <a:pt x="308381" y="485833"/>
                </a:cubicBezTo>
                <a:cubicBezTo>
                  <a:pt x="309661" y="473027"/>
                  <a:pt x="308541" y="460061"/>
                  <a:pt x="308541" y="438611"/>
                </a:cubicBezTo>
                <a:cubicBezTo>
                  <a:pt x="279750" y="459261"/>
                  <a:pt x="256078" y="474468"/>
                  <a:pt x="234645" y="492237"/>
                </a:cubicBezTo>
                <a:cubicBezTo>
                  <a:pt x="202335" y="518969"/>
                  <a:pt x="172745" y="549224"/>
                  <a:pt x="139635" y="574996"/>
                </a:cubicBezTo>
                <a:cubicBezTo>
                  <a:pt x="105566" y="601569"/>
                  <a:pt x="86692" y="604451"/>
                  <a:pt x="63500" y="564271"/>
                </a:cubicBezTo>
                <a:cubicBezTo>
                  <a:pt x="55022" y="549704"/>
                  <a:pt x="59181" y="536738"/>
                  <a:pt x="67498" y="528254"/>
                </a:cubicBezTo>
                <a:cubicBezTo>
                  <a:pt x="90691" y="503922"/>
                  <a:pt x="116123" y="481832"/>
                  <a:pt x="141235" y="459421"/>
                </a:cubicBezTo>
                <a:cubicBezTo>
                  <a:pt x="164107" y="439091"/>
                  <a:pt x="187780" y="419562"/>
                  <a:pt x="218170" y="393629"/>
                </a:cubicBezTo>
                <a:cubicBezTo>
                  <a:pt x="141874" y="386106"/>
                  <a:pt x="71817" y="415400"/>
                  <a:pt x="0" y="384505"/>
                </a:cubicBezTo>
                <a:cubicBezTo>
                  <a:pt x="50704" y="346086"/>
                  <a:pt x="145553" y="337122"/>
                  <a:pt x="250480" y="331839"/>
                </a:cubicBezTo>
                <a:cubicBezTo>
                  <a:pt x="241203" y="320794"/>
                  <a:pt x="235284" y="311510"/>
                  <a:pt x="227287" y="304466"/>
                </a:cubicBezTo>
                <a:cubicBezTo>
                  <a:pt x="208253" y="287658"/>
                  <a:pt x="188899" y="271330"/>
                  <a:pt x="168586" y="256123"/>
                </a:cubicBezTo>
                <a:cubicBezTo>
                  <a:pt x="159469" y="249400"/>
                  <a:pt x="147633" y="246518"/>
                  <a:pt x="137716" y="240756"/>
                </a:cubicBezTo>
                <a:cubicBezTo>
                  <a:pt x="108445" y="223948"/>
                  <a:pt x="79175" y="206979"/>
                  <a:pt x="50384" y="189051"/>
                </a:cubicBezTo>
                <a:cubicBezTo>
                  <a:pt x="45585" y="186009"/>
                  <a:pt x="43346" y="178646"/>
                  <a:pt x="35509" y="166320"/>
                </a:cubicBezTo>
                <a:cubicBezTo>
                  <a:pt x="57901" y="167440"/>
                  <a:pt x="75816" y="163599"/>
                  <a:pt x="89411" y="169842"/>
                </a:cubicBezTo>
                <a:cubicBezTo>
                  <a:pt x="126999" y="186970"/>
                  <a:pt x="163468" y="207140"/>
                  <a:pt x="199136" y="228270"/>
                </a:cubicBezTo>
                <a:cubicBezTo>
                  <a:pt x="229686" y="246358"/>
                  <a:pt x="258317" y="267809"/>
                  <a:pt x="287908" y="287498"/>
                </a:cubicBezTo>
                <a:cubicBezTo>
                  <a:pt x="295425" y="292461"/>
                  <a:pt x="303423" y="296462"/>
                  <a:pt x="316059" y="303666"/>
                </a:cubicBezTo>
                <a:cubicBezTo>
                  <a:pt x="325336" y="201377"/>
                  <a:pt x="326455" y="103250"/>
                  <a:pt x="3261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0" y="0"/>
            <a:ext cx="4061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3"/>
          <p:cNvGrpSpPr/>
          <p:nvPr/>
        </p:nvGrpSpPr>
        <p:grpSpPr>
          <a:xfrm>
            <a:off x="830779" y="779581"/>
            <a:ext cx="2399850" cy="1526910"/>
            <a:chOff x="0" y="76200"/>
            <a:chExt cx="6399600" cy="4071760"/>
          </a:xfrm>
        </p:grpSpPr>
        <p:sp>
          <p:nvSpPr>
            <p:cNvPr id="117" name="Google Shape;117;p13"/>
            <p:cNvSpPr txBox="1"/>
            <p:nvPr/>
          </p:nvSpPr>
          <p:spPr>
            <a:xfrm>
              <a:off x="0" y="76200"/>
              <a:ext cx="6399600" cy="369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dirty="0" err="1">
                  <a:solidFill>
                    <a:schemeClr val="lt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Diagonostic</a:t>
              </a:r>
              <a:r>
                <a:rPr lang="en" sz="4500" dirty="0">
                  <a:solidFill>
                    <a:schemeClr val="lt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 Algorithms</a:t>
              </a:r>
              <a:endParaRPr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0" y="3609105"/>
              <a:ext cx="3559824" cy="538855"/>
            </a:xfrm>
            <a:custGeom>
              <a:avLst/>
              <a:gdLst/>
              <a:ahLst/>
              <a:cxnLst/>
              <a:rect l="l" t="t" r="r" b="b"/>
              <a:pathLst>
                <a:path w="3559824" h="538855" extrusionOk="0">
                  <a:moveTo>
                    <a:pt x="2964863" y="386210"/>
                  </a:moveTo>
                  <a:cubicBezTo>
                    <a:pt x="2966776" y="422367"/>
                    <a:pt x="2968497" y="457184"/>
                    <a:pt x="2970602" y="497359"/>
                  </a:cubicBezTo>
                  <a:cubicBezTo>
                    <a:pt x="2952428" y="496593"/>
                    <a:pt x="2935019" y="496976"/>
                    <a:pt x="2917801" y="494872"/>
                  </a:cubicBezTo>
                  <a:cubicBezTo>
                    <a:pt x="2820809" y="483011"/>
                    <a:pt x="2724008" y="468280"/>
                    <a:pt x="2626633" y="459097"/>
                  </a:cubicBezTo>
                  <a:cubicBezTo>
                    <a:pt x="2529832" y="449915"/>
                    <a:pt x="2432458" y="445323"/>
                    <a:pt x="2335274" y="439776"/>
                  </a:cubicBezTo>
                  <a:cubicBezTo>
                    <a:pt x="2264108" y="435758"/>
                    <a:pt x="2191986" y="438819"/>
                    <a:pt x="2121776" y="428489"/>
                  </a:cubicBezTo>
                  <a:cubicBezTo>
                    <a:pt x="2062663" y="419688"/>
                    <a:pt x="2005462" y="430019"/>
                    <a:pt x="1947305" y="427915"/>
                  </a:cubicBezTo>
                  <a:cubicBezTo>
                    <a:pt x="1885705" y="425619"/>
                    <a:pt x="1823913" y="424662"/>
                    <a:pt x="1762121" y="424088"/>
                  </a:cubicBezTo>
                  <a:cubicBezTo>
                    <a:pt x="1742608" y="423897"/>
                    <a:pt x="1722903" y="427532"/>
                    <a:pt x="1703390" y="428297"/>
                  </a:cubicBezTo>
                  <a:cubicBezTo>
                    <a:pt x="1623998" y="431741"/>
                    <a:pt x="1544606" y="433080"/>
                    <a:pt x="1465405" y="438819"/>
                  </a:cubicBezTo>
                  <a:cubicBezTo>
                    <a:pt x="1395961" y="443984"/>
                    <a:pt x="1327091" y="454315"/>
                    <a:pt x="1257838" y="461776"/>
                  </a:cubicBezTo>
                  <a:cubicBezTo>
                    <a:pt x="1199681" y="468089"/>
                    <a:pt x="1141141" y="471341"/>
                    <a:pt x="1083367" y="479567"/>
                  </a:cubicBezTo>
                  <a:cubicBezTo>
                    <a:pt x="1027697" y="487411"/>
                    <a:pt x="972792" y="500611"/>
                    <a:pt x="917313" y="509602"/>
                  </a:cubicBezTo>
                  <a:cubicBezTo>
                    <a:pt x="851504" y="520315"/>
                    <a:pt x="785503" y="530455"/>
                    <a:pt x="719311" y="538298"/>
                  </a:cubicBezTo>
                  <a:cubicBezTo>
                    <a:pt x="679902" y="542890"/>
                    <a:pt x="656371" y="518594"/>
                    <a:pt x="664406" y="484350"/>
                  </a:cubicBezTo>
                  <a:cubicBezTo>
                    <a:pt x="666702" y="474785"/>
                    <a:pt x="674928" y="464454"/>
                    <a:pt x="683346" y="458906"/>
                  </a:cubicBezTo>
                  <a:cubicBezTo>
                    <a:pt x="693867" y="451828"/>
                    <a:pt x="707259" y="447619"/>
                    <a:pt x="719885" y="444941"/>
                  </a:cubicBezTo>
                  <a:cubicBezTo>
                    <a:pt x="775555" y="433845"/>
                    <a:pt x="831608" y="424280"/>
                    <a:pt x="887278" y="413567"/>
                  </a:cubicBezTo>
                  <a:cubicBezTo>
                    <a:pt x="911191" y="408975"/>
                    <a:pt x="934339" y="401132"/>
                    <a:pt x="958444" y="397497"/>
                  </a:cubicBezTo>
                  <a:cubicBezTo>
                    <a:pt x="1063279" y="381619"/>
                    <a:pt x="1168307" y="366697"/>
                    <a:pt x="1273334" y="351201"/>
                  </a:cubicBezTo>
                  <a:cubicBezTo>
                    <a:pt x="1274864" y="351010"/>
                    <a:pt x="1276395" y="349670"/>
                    <a:pt x="1277925" y="349670"/>
                  </a:cubicBezTo>
                  <a:cubicBezTo>
                    <a:pt x="1327473" y="350244"/>
                    <a:pt x="1377022" y="350818"/>
                    <a:pt x="1426570" y="351392"/>
                  </a:cubicBezTo>
                  <a:cubicBezTo>
                    <a:pt x="1432883" y="351392"/>
                    <a:pt x="1441109" y="353114"/>
                    <a:pt x="1445318" y="350053"/>
                  </a:cubicBezTo>
                  <a:cubicBezTo>
                    <a:pt x="1484344" y="322122"/>
                    <a:pt x="1528345" y="328627"/>
                    <a:pt x="1571771" y="329009"/>
                  </a:cubicBezTo>
                  <a:cubicBezTo>
                    <a:pt x="1586119" y="329201"/>
                    <a:pt x="1600658" y="323462"/>
                    <a:pt x="1615198" y="323079"/>
                  </a:cubicBezTo>
                  <a:cubicBezTo>
                    <a:pt x="1644085" y="322122"/>
                    <a:pt x="1673163" y="323079"/>
                    <a:pt x="1702242" y="323079"/>
                  </a:cubicBezTo>
                  <a:cubicBezTo>
                    <a:pt x="1726155" y="323079"/>
                    <a:pt x="1750451" y="330731"/>
                    <a:pt x="1773982" y="316766"/>
                  </a:cubicBezTo>
                  <a:cubicBezTo>
                    <a:pt x="1781443" y="312366"/>
                    <a:pt x="1792921" y="314661"/>
                    <a:pt x="1802678" y="314661"/>
                  </a:cubicBezTo>
                  <a:cubicBezTo>
                    <a:pt x="1874991" y="314470"/>
                    <a:pt x="1947305" y="314470"/>
                    <a:pt x="2019619" y="314470"/>
                  </a:cubicBezTo>
                  <a:cubicBezTo>
                    <a:pt x="2021341" y="314470"/>
                    <a:pt x="2023445" y="313896"/>
                    <a:pt x="2024401" y="314661"/>
                  </a:cubicBezTo>
                  <a:cubicBezTo>
                    <a:pt x="2054054" y="337044"/>
                    <a:pt x="2085811" y="319253"/>
                    <a:pt x="2116802" y="320592"/>
                  </a:cubicBezTo>
                  <a:cubicBezTo>
                    <a:pt x="2196003" y="324227"/>
                    <a:pt x="2274821" y="333601"/>
                    <a:pt x="2354022" y="335131"/>
                  </a:cubicBezTo>
                  <a:cubicBezTo>
                    <a:pt x="2404909" y="336088"/>
                    <a:pt x="2454649" y="356749"/>
                    <a:pt x="2506684" y="342401"/>
                  </a:cubicBezTo>
                  <a:cubicBezTo>
                    <a:pt x="2519502" y="338957"/>
                    <a:pt x="2535380" y="345653"/>
                    <a:pt x="2549728" y="348523"/>
                  </a:cubicBezTo>
                  <a:cubicBezTo>
                    <a:pt x="2583015" y="355410"/>
                    <a:pt x="2614772" y="365740"/>
                    <a:pt x="2650546" y="358662"/>
                  </a:cubicBezTo>
                  <a:cubicBezTo>
                    <a:pt x="2671208" y="354644"/>
                    <a:pt x="2694547" y="364592"/>
                    <a:pt x="2716738" y="366505"/>
                  </a:cubicBezTo>
                  <a:cubicBezTo>
                    <a:pt x="2800339" y="373201"/>
                    <a:pt x="2883749" y="379705"/>
                    <a:pt x="2964863" y="386210"/>
                  </a:cubicBezTo>
                  <a:close/>
                  <a:moveTo>
                    <a:pt x="3453267" y="21963"/>
                  </a:moveTo>
                  <a:cubicBezTo>
                    <a:pt x="3402762" y="22537"/>
                    <a:pt x="3351109" y="30572"/>
                    <a:pt x="3302326" y="21772"/>
                  </a:cubicBezTo>
                  <a:cubicBezTo>
                    <a:pt x="3259474" y="13928"/>
                    <a:pt x="3218343" y="19285"/>
                    <a:pt x="3176638" y="16798"/>
                  </a:cubicBezTo>
                  <a:cubicBezTo>
                    <a:pt x="3084620" y="11633"/>
                    <a:pt x="2992793" y="3789"/>
                    <a:pt x="2900584" y="13354"/>
                  </a:cubicBezTo>
                  <a:cubicBezTo>
                    <a:pt x="2897714" y="13737"/>
                    <a:pt x="2894653" y="9911"/>
                    <a:pt x="2891592" y="9720"/>
                  </a:cubicBezTo>
                  <a:cubicBezTo>
                    <a:pt x="2823870" y="5893"/>
                    <a:pt x="2756147" y="-4246"/>
                    <a:pt x="2688234" y="7807"/>
                  </a:cubicBezTo>
                  <a:cubicBezTo>
                    <a:pt x="2676755" y="9911"/>
                    <a:pt x="2663938" y="16798"/>
                    <a:pt x="2654181" y="13737"/>
                  </a:cubicBezTo>
                  <a:cubicBezTo>
                    <a:pt x="2561972" y="-14768"/>
                    <a:pt x="2468232" y="11059"/>
                    <a:pt x="2375257" y="4172"/>
                  </a:cubicBezTo>
                  <a:cubicBezTo>
                    <a:pt x="2292995" y="-1759"/>
                    <a:pt x="2209395" y="9720"/>
                    <a:pt x="2126368" y="12207"/>
                  </a:cubicBezTo>
                  <a:cubicBezTo>
                    <a:pt x="2038558" y="14885"/>
                    <a:pt x="1950557" y="15459"/>
                    <a:pt x="1862748" y="17754"/>
                  </a:cubicBezTo>
                  <a:cubicBezTo>
                    <a:pt x="1818939" y="18902"/>
                    <a:pt x="1775130" y="21198"/>
                    <a:pt x="1731321" y="24833"/>
                  </a:cubicBezTo>
                  <a:cubicBezTo>
                    <a:pt x="1671442" y="29807"/>
                    <a:pt x="1611754" y="36502"/>
                    <a:pt x="1551875" y="42242"/>
                  </a:cubicBezTo>
                  <a:cubicBezTo>
                    <a:pt x="1499075" y="47407"/>
                    <a:pt x="1446274" y="51616"/>
                    <a:pt x="1393474" y="57546"/>
                  </a:cubicBezTo>
                  <a:cubicBezTo>
                    <a:pt x="1361334" y="61181"/>
                    <a:pt x="1329578" y="69407"/>
                    <a:pt x="1297438" y="71511"/>
                  </a:cubicBezTo>
                  <a:cubicBezTo>
                    <a:pt x="1222064" y="76677"/>
                    <a:pt x="1145158" y="72468"/>
                    <a:pt x="1071314" y="85668"/>
                  </a:cubicBezTo>
                  <a:cubicBezTo>
                    <a:pt x="1022531" y="94277"/>
                    <a:pt x="974705" y="102312"/>
                    <a:pt x="924965" y="105947"/>
                  </a:cubicBezTo>
                  <a:cubicBezTo>
                    <a:pt x="855521" y="110921"/>
                    <a:pt x="786842" y="125842"/>
                    <a:pt x="717972" y="136747"/>
                  </a:cubicBezTo>
                  <a:cubicBezTo>
                    <a:pt x="700372" y="139616"/>
                    <a:pt x="682772" y="143443"/>
                    <a:pt x="665171" y="145930"/>
                  </a:cubicBezTo>
                  <a:cubicBezTo>
                    <a:pt x="578510" y="158173"/>
                    <a:pt x="490318" y="164678"/>
                    <a:pt x="405378" y="183999"/>
                  </a:cubicBezTo>
                  <a:cubicBezTo>
                    <a:pt x="357742" y="194904"/>
                    <a:pt x="309916" y="201026"/>
                    <a:pt x="263046" y="201982"/>
                  </a:cubicBezTo>
                  <a:cubicBezTo>
                    <a:pt x="177723" y="203704"/>
                    <a:pt x="96801" y="226278"/>
                    <a:pt x="10904" y="239478"/>
                  </a:cubicBezTo>
                  <a:cubicBezTo>
                    <a:pt x="7461" y="258035"/>
                    <a:pt x="4400" y="275444"/>
                    <a:pt x="0" y="300887"/>
                  </a:cubicBezTo>
                  <a:cubicBezTo>
                    <a:pt x="26400" y="312940"/>
                    <a:pt x="48974" y="330922"/>
                    <a:pt x="72696" y="332262"/>
                  </a:cubicBezTo>
                  <a:cubicBezTo>
                    <a:pt x="117653" y="334940"/>
                    <a:pt x="163184" y="328627"/>
                    <a:pt x="208332" y="324801"/>
                  </a:cubicBezTo>
                  <a:cubicBezTo>
                    <a:pt x="300351" y="316957"/>
                    <a:pt x="392560" y="310644"/>
                    <a:pt x="484196" y="299548"/>
                  </a:cubicBezTo>
                  <a:cubicBezTo>
                    <a:pt x="556892" y="290748"/>
                    <a:pt x="628632" y="273913"/>
                    <a:pt x="701328" y="264539"/>
                  </a:cubicBezTo>
                  <a:cubicBezTo>
                    <a:pt x="832373" y="247704"/>
                    <a:pt x="963609" y="233930"/>
                    <a:pt x="1094845" y="218243"/>
                  </a:cubicBezTo>
                  <a:cubicBezTo>
                    <a:pt x="1194324" y="206382"/>
                    <a:pt x="1292464" y="183617"/>
                    <a:pt x="1393283" y="179982"/>
                  </a:cubicBezTo>
                  <a:cubicBezTo>
                    <a:pt x="1454692" y="177686"/>
                    <a:pt x="1515718" y="166208"/>
                    <a:pt x="1577128" y="161234"/>
                  </a:cubicBezTo>
                  <a:cubicBezTo>
                    <a:pt x="1663216" y="154156"/>
                    <a:pt x="1749303" y="148990"/>
                    <a:pt x="1835391" y="143060"/>
                  </a:cubicBezTo>
                  <a:cubicBezTo>
                    <a:pt x="1915166" y="137703"/>
                    <a:pt x="1994940" y="131582"/>
                    <a:pt x="2074906" y="127755"/>
                  </a:cubicBezTo>
                  <a:cubicBezTo>
                    <a:pt x="2139950" y="124695"/>
                    <a:pt x="2205186" y="121442"/>
                    <a:pt x="2270039" y="124121"/>
                  </a:cubicBezTo>
                  <a:cubicBezTo>
                    <a:pt x="2335848" y="126990"/>
                    <a:pt x="2401275" y="119529"/>
                    <a:pt x="2467084" y="121251"/>
                  </a:cubicBezTo>
                  <a:cubicBezTo>
                    <a:pt x="2564076" y="124121"/>
                    <a:pt x="2661068" y="119529"/>
                    <a:pt x="2758252" y="123738"/>
                  </a:cubicBezTo>
                  <a:cubicBezTo>
                    <a:pt x="2880688" y="128903"/>
                    <a:pt x="3003315" y="127947"/>
                    <a:pt x="3125942" y="131199"/>
                  </a:cubicBezTo>
                  <a:cubicBezTo>
                    <a:pt x="3239769" y="134260"/>
                    <a:pt x="3353597" y="139808"/>
                    <a:pt x="3467424" y="143251"/>
                  </a:cubicBezTo>
                  <a:cubicBezTo>
                    <a:pt x="3496120" y="144016"/>
                    <a:pt x="3525007" y="140764"/>
                    <a:pt x="3552746" y="139425"/>
                  </a:cubicBezTo>
                  <a:cubicBezTo>
                    <a:pt x="3555233" y="97529"/>
                    <a:pt x="3557529" y="59842"/>
                    <a:pt x="3559825" y="20815"/>
                  </a:cubicBezTo>
                  <a:cubicBezTo>
                    <a:pt x="3524050" y="21198"/>
                    <a:pt x="3488659" y="21581"/>
                    <a:pt x="3453267" y="21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830630" y="3965673"/>
            <a:ext cx="1324999" cy="538046"/>
          </a:xfrm>
          <a:custGeom>
            <a:avLst/>
            <a:gdLst/>
            <a:ahLst/>
            <a:cxnLst/>
            <a:rect l="l" t="t" r="r" b="b"/>
            <a:pathLst>
              <a:path w="2649998" h="1076091" extrusionOk="0">
                <a:moveTo>
                  <a:pt x="1814021" y="509807"/>
                </a:moveTo>
                <a:cubicBezTo>
                  <a:pt x="1822408" y="553840"/>
                  <a:pt x="1826182" y="594937"/>
                  <a:pt x="1813182" y="636034"/>
                </a:cubicBezTo>
                <a:cubicBezTo>
                  <a:pt x="1808989" y="648615"/>
                  <a:pt x="1810666" y="662873"/>
                  <a:pt x="1808150" y="676292"/>
                </a:cubicBezTo>
                <a:cubicBezTo>
                  <a:pt x="1806892" y="684260"/>
                  <a:pt x="1804795" y="692647"/>
                  <a:pt x="1799763" y="698518"/>
                </a:cubicBezTo>
                <a:cubicBezTo>
                  <a:pt x="1782989" y="719906"/>
                  <a:pt x="1773763" y="745067"/>
                  <a:pt x="1761182" y="768551"/>
                </a:cubicBezTo>
                <a:cubicBezTo>
                  <a:pt x="1753214" y="783229"/>
                  <a:pt x="1741053" y="796229"/>
                  <a:pt x="1730569" y="809649"/>
                </a:cubicBezTo>
                <a:cubicBezTo>
                  <a:pt x="1700375" y="848229"/>
                  <a:pt x="1665568" y="881778"/>
                  <a:pt x="1626148" y="910714"/>
                </a:cubicBezTo>
                <a:cubicBezTo>
                  <a:pt x="1603922" y="927069"/>
                  <a:pt x="1582116" y="942585"/>
                  <a:pt x="1557374" y="953069"/>
                </a:cubicBezTo>
                <a:cubicBezTo>
                  <a:pt x="1523406" y="967327"/>
                  <a:pt x="1488599" y="979908"/>
                  <a:pt x="1454211" y="992908"/>
                </a:cubicBezTo>
                <a:cubicBezTo>
                  <a:pt x="1446663" y="995844"/>
                  <a:pt x="1438276" y="995424"/>
                  <a:pt x="1430308" y="996682"/>
                </a:cubicBezTo>
                <a:cubicBezTo>
                  <a:pt x="1413534" y="998779"/>
                  <a:pt x="1395921" y="999199"/>
                  <a:pt x="1379566" y="1003811"/>
                </a:cubicBezTo>
                <a:cubicBezTo>
                  <a:pt x="1357340" y="1010102"/>
                  <a:pt x="1335114" y="1011779"/>
                  <a:pt x="1312468" y="1008424"/>
                </a:cubicBezTo>
                <a:cubicBezTo>
                  <a:pt x="1283952" y="1003811"/>
                  <a:pt x="1255435" y="999199"/>
                  <a:pt x="1227338" y="992069"/>
                </a:cubicBezTo>
                <a:cubicBezTo>
                  <a:pt x="1131305" y="966908"/>
                  <a:pt x="1069660" y="903585"/>
                  <a:pt x="1035692" y="812165"/>
                </a:cubicBezTo>
                <a:cubicBezTo>
                  <a:pt x="1022272" y="776100"/>
                  <a:pt x="1013046" y="737938"/>
                  <a:pt x="1002982" y="700615"/>
                </a:cubicBezTo>
                <a:cubicBezTo>
                  <a:pt x="1000046" y="689712"/>
                  <a:pt x="1001304" y="677551"/>
                  <a:pt x="1001304" y="665808"/>
                </a:cubicBezTo>
                <a:cubicBezTo>
                  <a:pt x="1001724" y="626808"/>
                  <a:pt x="1002143" y="588227"/>
                  <a:pt x="1015143" y="550904"/>
                </a:cubicBezTo>
                <a:cubicBezTo>
                  <a:pt x="1018078" y="542936"/>
                  <a:pt x="1016401" y="533291"/>
                  <a:pt x="1016820" y="520291"/>
                </a:cubicBezTo>
                <a:cubicBezTo>
                  <a:pt x="994175" y="522807"/>
                  <a:pt x="972788" y="525323"/>
                  <a:pt x="951820" y="527420"/>
                </a:cubicBezTo>
                <a:cubicBezTo>
                  <a:pt x="910723" y="531614"/>
                  <a:pt x="869206" y="535388"/>
                  <a:pt x="827690" y="539162"/>
                </a:cubicBezTo>
                <a:cubicBezTo>
                  <a:pt x="825174" y="539582"/>
                  <a:pt x="822238" y="540001"/>
                  <a:pt x="820561" y="540420"/>
                </a:cubicBezTo>
                <a:cubicBezTo>
                  <a:pt x="821399" y="561388"/>
                  <a:pt x="823496" y="581517"/>
                  <a:pt x="823077" y="602066"/>
                </a:cubicBezTo>
                <a:cubicBezTo>
                  <a:pt x="822657" y="623034"/>
                  <a:pt x="821819" y="644421"/>
                  <a:pt x="818883" y="665389"/>
                </a:cubicBezTo>
                <a:cubicBezTo>
                  <a:pt x="812173" y="711938"/>
                  <a:pt x="800851" y="756809"/>
                  <a:pt x="778625" y="799165"/>
                </a:cubicBezTo>
                <a:cubicBezTo>
                  <a:pt x="752625" y="847391"/>
                  <a:pt x="722011" y="890585"/>
                  <a:pt x="681753" y="927908"/>
                </a:cubicBezTo>
                <a:cubicBezTo>
                  <a:pt x="670430" y="938392"/>
                  <a:pt x="662882" y="952650"/>
                  <a:pt x="651978" y="963134"/>
                </a:cubicBezTo>
                <a:cubicBezTo>
                  <a:pt x="607107" y="1006328"/>
                  <a:pt x="556784" y="1041973"/>
                  <a:pt x="497235" y="1060006"/>
                </a:cubicBezTo>
                <a:cubicBezTo>
                  <a:pt x="425525" y="1081393"/>
                  <a:pt x="352137" y="1083909"/>
                  <a:pt x="282104" y="1052457"/>
                </a:cubicBezTo>
                <a:cubicBezTo>
                  <a:pt x="241007" y="1034005"/>
                  <a:pt x="202845" y="1009263"/>
                  <a:pt x="163426" y="987037"/>
                </a:cubicBezTo>
                <a:cubicBezTo>
                  <a:pt x="155877" y="982424"/>
                  <a:pt x="148748" y="976134"/>
                  <a:pt x="142877" y="969424"/>
                </a:cubicBezTo>
                <a:cubicBezTo>
                  <a:pt x="83748" y="905682"/>
                  <a:pt x="38038" y="834810"/>
                  <a:pt x="14134" y="749680"/>
                </a:cubicBezTo>
                <a:cubicBezTo>
                  <a:pt x="-543" y="696841"/>
                  <a:pt x="-3060" y="644841"/>
                  <a:pt x="3231" y="591582"/>
                </a:cubicBezTo>
                <a:cubicBezTo>
                  <a:pt x="3650" y="586969"/>
                  <a:pt x="4908" y="582775"/>
                  <a:pt x="6166" y="578582"/>
                </a:cubicBezTo>
                <a:cubicBezTo>
                  <a:pt x="16231" y="549227"/>
                  <a:pt x="26715" y="519452"/>
                  <a:pt x="36779" y="490097"/>
                </a:cubicBezTo>
                <a:cubicBezTo>
                  <a:pt x="37199" y="489258"/>
                  <a:pt x="37199" y="488000"/>
                  <a:pt x="38038" y="487581"/>
                </a:cubicBezTo>
                <a:cubicBezTo>
                  <a:pt x="60264" y="467032"/>
                  <a:pt x="66554" y="436000"/>
                  <a:pt x="85844" y="414193"/>
                </a:cubicBezTo>
                <a:cubicBezTo>
                  <a:pt x="105135" y="392806"/>
                  <a:pt x="126103" y="372677"/>
                  <a:pt x="149168" y="355064"/>
                </a:cubicBezTo>
                <a:cubicBezTo>
                  <a:pt x="185232" y="327805"/>
                  <a:pt x="226749" y="309773"/>
                  <a:pt x="270782" y="298450"/>
                </a:cubicBezTo>
                <a:cubicBezTo>
                  <a:pt x="301814" y="290483"/>
                  <a:pt x="334105" y="286289"/>
                  <a:pt x="365976" y="282095"/>
                </a:cubicBezTo>
                <a:cubicBezTo>
                  <a:pt x="387363" y="279160"/>
                  <a:pt x="408751" y="276644"/>
                  <a:pt x="430138" y="278321"/>
                </a:cubicBezTo>
                <a:cubicBezTo>
                  <a:pt x="467880" y="281676"/>
                  <a:pt x="505622" y="287128"/>
                  <a:pt x="542526" y="293837"/>
                </a:cubicBezTo>
                <a:cubicBezTo>
                  <a:pt x="564333" y="298031"/>
                  <a:pt x="582784" y="296773"/>
                  <a:pt x="601655" y="284192"/>
                </a:cubicBezTo>
                <a:cubicBezTo>
                  <a:pt x="646107" y="254837"/>
                  <a:pt x="690979" y="226321"/>
                  <a:pt x="736689" y="198643"/>
                </a:cubicBezTo>
                <a:cubicBezTo>
                  <a:pt x="797496" y="161739"/>
                  <a:pt x="858722" y="125255"/>
                  <a:pt x="920368" y="89610"/>
                </a:cubicBezTo>
                <a:cubicBezTo>
                  <a:pt x="960207" y="66545"/>
                  <a:pt x="1000465" y="44738"/>
                  <a:pt x="1041143" y="22932"/>
                </a:cubicBezTo>
                <a:cubicBezTo>
                  <a:pt x="1056240" y="14964"/>
                  <a:pt x="1072176" y="8254"/>
                  <a:pt x="1088531" y="3641"/>
                </a:cubicBezTo>
                <a:cubicBezTo>
                  <a:pt x="1115789" y="-4327"/>
                  <a:pt x="1140531" y="1125"/>
                  <a:pt x="1164015" y="16641"/>
                </a:cubicBezTo>
                <a:cubicBezTo>
                  <a:pt x="1201338" y="40964"/>
                  <a:pt x="1230274" y="72416"/>
                  <a:pt x="1249984" y="112674"/>
                </a:cubicBezTo>
                <a:cubicBezTo>
                  <a:pt x="1255855" y="124417"/>
                  <a:pt x="1255855" y="124417"/>
                  <a:pt x="1251242" y="140352"/>
                </a:cubicBezTo>
                <a:cubicBezTo>
                  <a:pt x="1238661" y="139933"/>
                  <a:pt x="1236984" y="128610"/>
                  <a:pt x="1231951" y="120642"/>
                </a:cubicBezTo>
                <a:cubicBezTo>
                  <a:pt x="1209725" y="84997"/>
                  <a:pt x="1182048" y="56480"/>
                  <a:pt x="1141370" y="42642"/>
                </a:cubicBezTo>
                <a:cubicBezTo>
                  <a:pt x="1134241" y="40125"/>
                  <a:pt x="1125434" y="39287"/>
                  <a:pt x="1118305" y="40964"/>
                </a:cubicBezTo>
                <a:cubicBezTo>
                  <a:pt x="1100273" y="45996"/>
                  <a:pt x="1081821" y="51029"/>
                  <a:pt x="1064627" y="58997"/>
                </a:cubicBezTo>
                <a:cubicBezTo>
                  <a:pt x="985788" y="95900"/>
                  <a:pt x="912820" y="142449"/>
                  <a:pt x="838174" y="186482"/>
                </a:cubicBezTo>
                <a:cubicBezTo>
                  <a:pt x="777786" y="222127"/>
                  <a:pt x="717398" y="259031"/>
                  <a:pt x="657430" y="295095"/>
                </a:cubicBezTo>
                <a:cubicBezTo>
                  <a:pt x="651978" y="298450"/>
                  <a:pt x="646946" y="302225"/>
                  <a:pt x="640236" y="306837"/>
                </a:cubicBezTo>
                <a:cubicBezTo>
                  <a:pt x="674204" y="334096"/>
                  <a:pt x="714044" y="349193"/>
                  <a:pt x="742141" y="382741"/>
                </a:cubicBezTo>
                <a:cubicBezTo>
                  <a:pt x="769818" y="415871"/>
                  <a:pt x="794141" y="449419"/>
                  <a:pt x="810077" y="488839"/>
                </a:cubicBezTo>
                <a:cubicBezTo>
                  <a:pt x="847819" y="485904"/>
                  <a:pt x="884303" y="483387"/>
                  <a:pt x="921207" y="480452"/>
                </a:cubicBezTo>
                <a:cubicBezTo>
                  <a:pt x="958110" y="477516"/>
                  <a:pt x="995014" y="474162"/>
                  <a:pt x="1033175" y="470387"/>
                </a:cubicBezTo>
                <a:cubicBezTo>
                  <a:pt x="1040304" y="455710"/>
                  <a:pt x="1046595" y="439774"/>
                  <a:pt x="1055401" y="425097"/>
                </a:cubicBezTo>
                <a:cubicBezTo>
                  <a:pt x="1073434" y="394064"/>
                  <a:pt x="1089370" y="360935"/>
                  <a:pt x="1112015" y="333676"/>
                </a:cubicBezTo>
                <a:cubicBezTo>
                  <a:pt x="1132563" y="309354"/>
                  <a:pt x="1160660" y="291321"/>
                  <a:pt x="1185822" y="271192"/>
                </a:cubicBezTo>
                <a:cubicBezTo>
                  <a:pt x="1190435" y="267418"/>
                  <a:pt x="1197564" y="265740"/>
                  <a:pt x="1201758" y="261547"/>
                </a:cubicBezTo>
                <a:cubicBezTo>
                  <a:pt x="1228177" y="235966"/>
                  <a:pt x="1262984" y="228417"/>
                  <a:pt x="1296113" y="218353"/>
                </a:cubicBezTo>
                <a:cubicBezTo>
                  <a:pt x="1316662" y="212062"/>
                  <a:pt x="1337630" y="207869"/>
                  <a:pt x="1358598" y="202417"/>
                </a:cubicBezTo>
                <a:cubicBezTo>
                  <a:pt x="1363630" y="201159"/>
                  <a:pt x="1369082" y="199901"/>
                  <a:pt x="1374533" y="199482"/>
                </a:cubicBezTo>
                <a:cubicBezTo>
                  <a:pt x="1444986" y="196127"/>
                  <a:pt x="1513341" y="207030"/>
                  <a:pt x="1578761" y="233030"/>
                </a:cubicBezTo>
                <a:cubicBezTo>
                  <a:pt x="1597632" y="240579"/>
                  <a:pt x="1614406" y="253579"/>
                  <a:pt x="1632019" y="264482"/>
                </a:cubicBezTo>
                <a:cubicBezTo>
                  <a:pt x="1639568" y="269095"/>
                  <a:pt x="1646697" y="274966"/>
                  <a:pt x="1655084" y="277902"/>
                </a:cubicBezTo>
                <a:cubicBezTo>
                  <a:pt x="1694504" y="293418"/>
                  <a:pt x="1725536" y="318580"/>
                  <a:pt x="1746085" y="355902"/>
                </a:cubicBezTo>
                <a:cubicBezTo>
                  <a:pt x="1766214" y="393225"/>
                  <a:pt x="1785924" y="430548"/>
                  <a:pt x="1806892" y="469968"/>
                </a:cubicBezTo>
                <a:cubicBezTo>
                  <a:pt x="1820731" y="463258"/>
                  <a:pt x="1836247" y="456129"/>
                  <a:pt x="1851344" y="448161"/>
                </a:cubicBezTo>
                <a:cubicBezTo>
                  <a:pt x="1897473" y="423839"/>
                  <a:pt x="1943603" y="399096"/>
                  <a:pt x="1990152" y="375193"/>
                </a:cubicBezTo>
                <a:cubicBezTo>
                  <a:pt x="2035862" y="351709"/>
                  <a:pt x="2081991" y="328644"/>
                  <a:pt x="2128121" y="305999"/>
                </a:cubicBezTo>
                <a:cubicBezTo>
                  <a:pt x="2188928" y="276644"/>
                  <a:pt x="2250154" y="246869"/>
                  <a:pt x="2311380" y="218772"/>
                </a:cubicBezTo>
                <a:cubicBezTo>
                  <a:pt x="2370510" y="191514"/>
                  <a:pt x="2429639" y="165094"/>
                  <a:pt x="2489608" y="140352"/>
                </a:cubicBezTo>
                <a:cubicBezTo>
                  <a:pt x="2512672" y="130707"/>
                  <a:pt x="2537834" y="125675"/>
                  <a:pt x="2562157" y="119384"/>
                </a:cubicBezTo>
                <a:cubicBezTo>
                  <a:pt x="2576834" y="115610"/>
                  <a:pt x="2589415" y="121062"/>
                  <a:pt x="2597802" y="133223"/>
                </a:cubicBezTo>
                <a:cubicBezTo>
                  <a:pt x="2607867" y="148320"/>
                  <a:pt x="2619190" y="163417"/>
                  <a:pt x="2624222" y="180191"/>
                </a:cubicBezTo>
                <a:cubicBezTo>
                  <a:pt x="2634706" y="215417"/>
                  <a:pt x="2641835" y="251902"/>
                  <a:pt x="2649803" y="287966"/>
                </a:cubicBezTo>
                <a:cubicBezTo>
                  <a:pt x="2650641" y="292160"/>
                  <a:pt x="2648545" y="296773"/>
                  <a:pt x="2648125" y="301386"/>
                </a:cubicBezTo>
                <a:cubicBezTo>
                  <a:pt x="2633448" y="303902"/>
                  <a:pt x="2633867" y="292999"/>
                  <a:pt x="2631770" y="284612"/>
                </a:cubicBezTo>
                <a:cubicBezTo>
                  <a:pt x="2625061" y="261127"/>
                  <a:pt x="2619190" y="237224"/>
                  <a:pt x="2611222" y="214159"/>
                </a:cubicBezTo>
                <a:cubicBezTo>
                  <a:pt x="2606189" y="199901"/>
                  <a:pt x="2599060" y="185643"/>
                  <a:pt x="2591512" y="172643"/>
                </a:cubicBezTo>
                <a:cubicBezTo>
                  <a:pt x="2581866" y="156288"/>
                  <a:pt x="2575996" y="153352"/>
                  <a:pt x="2557963" y="159223"/>
                </a:cubicBezTo>
                <a:cubicBezTo>
                  <a:pt x="2532382" y="167610"/>
                  <a:pt x="2507221" y="177256"/>
                  <a:pt x="2482059" y="187320"/>
                </a:cubicBezTo>
                <a:cubicBezTo>
                  <a:pt x="2453543" y="198643"/>
                  <a:pt x="2425027" y="209966"/>
                  <a:pt x="2396929" y="222546"/>
                </a:cubicBezTo>
                <a:cubicBezTo>
                  <a:pt x="2348284" y="244353"/>
                  <a:pt x="2299638" y="266579"/>
                  <a:pt x="2251412" y="289224"/>
                </a:cubicBezTo>
                <a:cubicBezTo>
                  <a:pt x="2179702" y="323192"/>
                  <a:pt x="2107572" y="357161"/>
                  <a:pt x="2036281" y="391967"/>
                </a:cubicBezTo>
                <a:cubicBezTo>
                  <a:pt x="1987635" y="415451"/>
                  <a:pt x="1939829" y="440613"/>
                  <a:pt x="1891602" y="465355"/>
                </a:cubicBezTo>
                <a:cubicBezTo>
                  <a:pt x="1869796" y="476678"/>
                  <a:pt x="1848408" y="488420"/>
                  <a:pt x="1827021" y="500162"/>
                </a:cubicBezTo>
                <a:cubicBezTo>
                  <a:pt x="1822828" y="503097"/>
                  <a:pt x="1818634" y="506452"/>
                  <a:pt x="1814021" y="509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 rot="-708899">
            <a:off x="2465324" y="2969942"/>
            <a:ext cx="708382" cy="654752"/>
          </a:xfrm>
          <a:custGeom>
            <a:avLst/>
            <a:gdLst/>
            <a:ahLst/>
            <a:cxnLst/>
            <a:rect l="l" t="t" r="r" b="b"/>
            <a:pathLst>
              <a:path w="1415049" h="1306567" extrusionOk="0">
                <a:moveTo>
                  <a:pt x="1324147" y="442913"/>
                </a:moveTo>
                <a:cubicBezTo>
                  <a:pt x="1297695" y="430948"/>
                  <a:pt x="1271242" y="422608"/>
                  <a:pt x="1249862" y="408105"/>
                </a:cubicBezTo>
                <a:cubicBezTo>
                  <a:pt x="1198769" y="373297"/>
                  <a:pt x="1141878" y="354805"/>
                  <a:pt x="1083537" y="336676"/>
                </a:cubicBezTo>
                <a:cubicBezTo>
                  <a:pt x="991134" y="308394"/>
                  <a:pt x="898006" y="286276"/>
                  <a:pt x="800892" y="288089"/>
                </a:cubicBezTo>
                <a:cubicBezTo>
                  <a:pt x="677687" y="290265"/>
                  <a:pt x="555570" y="300055"/>
                  <a:pt x="438164" y="343565"/>
                </a:cubicBezTo>
                <a:cubicBezTo>
                  <a:pt x="378736" y="365320"/>
                  <a:pt x="316772" y="381274"/>
                  <a:pt x="258793" y="406292"/>
                </a:cubicBezTo>
                <a:cubicBezTo>
                  <a:pt x="216396" y="424421"/>
                  <a:pt x="178348" y="452340"/>
                  <a:pt x="138850" y="476633"/>
                </a:cubicBezTo>
                <a:cubicBezTo>
                  <a:pt x="127254" y="483885"/>
                  <a:pt x="117471" y="494400"/>
                  <a:pt x="106237" y="504190"/>
                </a:cubicBezTo>
                <a:cubicBezTo>
                  <a:pt x="77973" y="494400"/>
                  <a:pt x="66739" y="471557"/>
                  <a:pt x="57318" y="448352"/>
                </a:cubicBezTo>
                <a:cubicBezTo>
                  <a:pt x="38837" y="404116"/>
                  <a:pt x="21806" y="358793"/>
                  <a:pt x="4413" y="314195"/>
                </a:cubicBezTo>
                <a:cubicBezTo>
                  <a:pt x="-5009" y="289902"/>
                  <a:pt x="1151" y="267059"/>
                  <a:pt x="18182" y="251106"/>
                </a:cubicBezTo>
                <a:cubicBezTo>
                  <a:pt x="40649" y="230076"/>
                  <a:pt x="66739" y="213034"/>
                  <a:pt x="91743" y="195267"/>
                </a:cubicBezTo>
                <a:cubicBezTo>
                  <a:pt x="101889" y="188016"/>
                  <a:pt x="114934" y="184390"/>
                  <a:pt x="125080" y="177138"/>
                </a:cubicBezTo>
                <a:cubicBezTo>
                  <a:pt x="179797" y="135804"/>
                  <a:pt x="242487" y="109697"/>
                  <a:pt x="305538" y="86129"/>
                </a:cubicBezTo>
                <a:cubicBezTo>
                  <a:pt x="378011" y="58935"/>
                  <a:pt x="451571" y="31016"/>
                  <a:pt x="527306" y="17963"/>
                </a:cubicBezTo>
                <a:cubicBezTo>
                  <a:pt x="614274" y="3097"/>
                  <a:pt x="704140" y="2372"/>
                  <a:pt x="792920" y="197"/>
                </a:cubicBezTo>
                <a:cubicBezTo>
                  <a:pt x="845463" y="-1254"/>
                  <a:pt x="898730" y="5636"/>
                  <a:pt x="951273" y="10349"/>
                </a:cubicBezTo>
                <a:cubicBezTo>
                  <a:pt x="1011426" y="15425"/>
                  <a:pt x="1070492" y="21952"/>
                  <a:pt x="1126658" y="51684"/>
                </a:cubicBezTo>
                <a:cubicBezTo>
                  <a:pt x="1172316" y="75614"/>
                  <a:pt x="1224497" y="86492"/>
                  <a:pt x="1273054" y="105346"/>
                </a:cubicBezTo>
                <a:cubicBezTo>
                  <a:pt x="1307116" y="118399"/>
                  <a:pt x="1340816" y="133628"/>
                  <a:pt x="1373429" y="149582"/>
                </a:cubicBezTo>
                <a:cubicBezTo>
                  <a:pt x="1405317" y="165535"/>
                  <a:pt x="1421624" y="200706"/>
                  <a:pt x="1412564" y="234427"/>
                </a:cubicBezTo>
                <a:cubicBezTo>
                  <a:pt x="1398432" y="286276"/>
                  <a:pt x="1383575" y="338126"/>
                  <a:pt x="1365095" y="388525"/>
                </a:cubicBezTo>
                <a:cubicBezTo>
                  <a:pt x="1358210" y="406655"/>
                  <a:pt x="1340454" y="421521"/>
                  <a:pt x="1324147" y="442913"/>
                </a:cubicBezTo>
                <a:close/>
                <a:moveTo>
                  <a:pt x="1374516" y="220648"/>
                </a:moveTo>
                <a:cubicBezTo>
                  <a:pt x="1352412" y="209771"/>
                  <a:pt x="1335381" y="199256"/>
                  <a:pt x="1317262" y="193092"/>
                </a:cubicBezTo>
                <a:cubicBezTo>
                  <a:pt x="1222323" y="160822"/>
                  <a:pt x="1127745" y="128552"/>
                  <a:pt x="1031718" y="99182"/>
                </a:cubicBezTo>
                <a:cubicBezTo>
                  <a:pt x="991496" y="86855"/>
                  <a:pt x="949099" y="78515"/>
                  <a:pt x="907427" y="74527"/>
                </a:cubicBezTo>
                <a:cubicBezTo>
                  <a:pt x="854522" y="69450"/>
                  <a:pt x="800529" y="68000"/>
                  <a:pt x="747262" y="70176"/>
                </a:cubicBezTo>
                <a:cubicBezTo>
                  <a:pt x="678412" y="72714"/>
                  <a:pt x="609200" y="76340"/>
                  <a:pt x="540713" y="86129"/>
                </a:cubicBezTo>
                <a:cubicBezTo>
                  <a:pt x="490707" y="93018"/>
                  <a:pt x="442150" y="110060"/>
                  <a:pt x="392868" y="123113"/>
                </a:cubicBezTo>
                <a:cubicBezTo>
                  <a:pt x="378011" y="127101"/>
                  <a:pt x="362792" y="131453"/>
                  <a:pt x="348660" y="137979"/>
                </a:cubicBezTo>
                <a:cubicBezTo>
                  <a:pt x="294305" y="162997"/>
                  <a:pt x="240312" y="190916"/>
                  <a:pt x="185233" y="215572"/>
                </a:cubicBezTo>
                <a:cubicBezTo>
                  <a:pt x="133777" y="238778"/>
                  <a:pt x="96816" y="279387"/>
                  <a:pt x="55506" y="312382"/>
                </a:cubicBezTo>
                <a:cubicBezTo>
                  <a:pt x="68914" y="365320"/>
                  <a:pt x="84495" y="396502"/>
                  <a:pt x="105512" y="415719"/>
                </a:cubicBezTo>
                <a:cubicBezTo>
                  <a:pt x="140662" y="395414"/>
                  <a:pt x="176174" y="378010"/>
                  <a:pt x="208424" y="355893"/>
                </a:cubicBezTo>
                <a:cubicBezTo>
                  <a:pt x="283434" y="304406"/>
                  <a:pt x="371489" y="287364"/>
                  <a:pt x="454833" y="258357"/>
                </a:cubicBezTo>
                <a:cubicBezTo>
                  <a:pt x="525494" y="234064"/>
                  <a:pt x="600504" y="225362"/>
                  <a:pt x="675513" y="222099"/>
                </a:cubicBezTo>
                <a:cubicBezTo>
                  <a:pt x="727694" y="219923"/>
                  <a:pt x="780599" y="211946"/>
                  <a:pt x="831693" y="217748"/>
                </a:cubicBezTo>
                <a:cubicBezTo>
                  <a:pt x="918298" y="227538"/>
                  <a:pt x="1004903" y="241316"/>
                  <a:pt x="1089335" y="262346"/>
                </a:cubicBezTo>
                <a:cubicBezTo>
                  <a:pt x="1162532" y="280838"/>
                  <a:pt x="1236093" y="305493"/>
                  <a:pt x="1289723" y="365682"/>
                </a:cubicBezTo>
                <a:cubicBezTo>
                  <a:pt x="1295520" y="372209"/>
                  <a:pt x="1304580" y="375835"/>
                  <a:pt x="1310740" y="379823"/>
                </a:cubicBezTo>
                <a:cubicBezTo>
                  <a:pt x="1331757" y="326523"/>
                  <a:pt x="1352412" y="275761"/>
                  <a:pt x="1374516" y="220648"/>
                </a:cubicBezTo>
                <a:close/>
                <a:moveTo>
                  <a:pt x="1159271" y="863874"/>
                </a:moveTo>
                <a:cubicBezTo>
                  <a:pt x="1135717" y="845745"/>
                  <a:pt x="1117599" y="833055"/>
                  <a:pt x="1100568" y="818914"/>
                </a:cubicBezTo>
                <a:cubicBezTo>
                  <a:pt x="955259" y="699986"/>
                  <a:pt x="792920" y="656476"/>
                  <a:pt x="609563" y="709050"/>
                </a:cubicBezTo>
                <a:cubicBezTo>
                  <a:pt x="574413" y="719203"/>
                  <a:pt x="539264" y="731168"/>
                  <a:pt x="505202" y="744221"/>
                </a:cubicBezTo>
                <a:cubicBezTo>
                  <a:pt x="429467" y="773591"/>
                  <a:pt x="368952" y="822177"/>
                  <a:pt x="324381" y="889980"/>
                </a:cubicBezTo>
                <a:cubicBezTo>
                  <a:pt x="314960" y="904484"/>
                  <a:pt x="305176" y="915361"/>
                  <a:pt x="287420" y="911735"/>
                </a:cubicBezTo>
                <a:cubicBezTo>
                  <a:pt x="270751" y="908110"/>
                  <a:pt x="271113" y="892518"/>
                  <a:pt x="266403" y="879103"/>
                </a:cubicBezTo>
                <a:cubicBezTo>
                  <a:pt x="255894" y="848646"/>
                  <a:pt x="240675" y="819639"/>
                  <a:pt x="227630" y="790269"/>
                </a:cubicBezTo>
                <a:cubicBezTo>
                  <a:pt x="216034" y="764526"/>
                  <a:pt x="204801" y="738420"/>
                  <a:pt x="193567" y="712676"/>
                </a:cubicBezTo>
                <a:cubicBezTo>
                  <a:pt x="186682" y="697085"/>
                  <a:pt x="189944" y="685120"/>
                  <a:pt x="201177" y="670254"/>
                </a:cubicBezTo>
                <a:cubicBezTo>
                  <a:pt x="237413" y="623480"/>
                  <a:pt x="286695" y="592298"/>
                  <a:pt x="331991" y="556402"/>
                </a:cubicBezTo>
                <a:cubicBezTo>
                  <a:pt x="406276" y="498389"/>
                  <a:pt x="496505" y="479534"/>
                  <a:pt x="584560" y="454153"/>
                </a:cubicBezTo>
                <a:cubicBezTo>
                  <a:pt x="649423" y="435661"/>
                  <a:pt x="715011" y="428772"/>
                  <a:pt x="780962" y="430223"/>
                </a:cubicBezTo>
                <a:cubicBezTo>
                  <a:pt x="845100" y="431673"/>
                  <a:pt x="910688" y="427684"/>
                  <a:pt x="972290" y="455966"/>
                </a:cubicBezTo>
                <a:cubicBezTo>
                  <a:pt x="999830" y="468294"/>
                  <a:pt x="1032443" y="469019"/>
                  <a:pt x="1061432" y="478446"/>
                </a:cubicBezTo>
                <a:cubicBezTo>
                  <a:pt x="1110352" y="494038"/>
                  <a:pt x="1153836" y="521231"/>
                  <a:pt x="1192609" y="554952"/>
                </a:cubicBezTo>
                <a:cubicBezTo>
                  <a:pt x="1211452" y="571268"/>
                  <a:pt x="1226671" y="593023"/>
                  <a:pt x="1239354" y="614416"/>
                </a:cubicBezTo>
                <a:cubicBezTo>
                  <a:pt x="1245152" y="624931"/>
                  <a:pt x="1244789" y="642335"/>
                  <a:pt x="1240803" y="654300"/>
                </a:cubicBezTo>
                <a:cubicBezTo>
                  <a:pt x="1224497" y="701074"/>
                  <a:pt x="1205292" y="746759"/>
                  <a:pt x="1187173" y="792808"/>
                </a:cubicBezTo>
                <a:cubicBezTo>
                  <a:pt x="1178839" y="813475"/>
                  <a:pt x="1170504" y="834505"/>
                  <a:pt x="1159271" y="863874"/>
                </a:cubicBezTo>
                <a:close/>
                <a:moveTo>
                  <a:pt x="239588" y="709050"/>
                </a:moveTo>
                <a:cubicBezTo>
                  <a:pt x="260243" y="743496"/>
                  <a:pt x="279448" y="775403"/>
                  <a:pt x="300827" y="811299"/>
                </a:cubicBezTo>
                <a:cubicBezTo>
                  <a:pt x="372213" y="728630"/>
                  <a:pt x="456645" y="676055"/>
                  <a:pt x="559194" y="647411"/>
                </a:cubicBezTo>
                <a:cubicBezTo>
                  <a:pt x="662468" y="618767"/>
                  <a:pt x="765018" y="614053"/>
                  <a:pt x="868292" y="636171"/>
                </a:cubicBezTo>
                <a:cubicBezTo>
                  <a:pt x="969754" y="657926"/>
                  <a:pt x="1057446" y="710501"/>
                  <a:pt x="1140066" y="771052"/>
                </a:cubicBezTo>
                <a:cubicBezTo>
                  <a:pt x="1158909" y="720291"/>
                  <a:pt x="1175940" y="674242"/>
                  <a:pt x="1192609" y="629282"/>
                </a:cubicBezTo>
                <a:cubicBezTo>
                  <a:pt x="1163619" y="595199"/>
                  <a:pt x="1163982" y="594111"/>
                  <a:pt x="1124846" y="577432"/>
                </a:cubicBezTo>
                <a:cubicBezTo>
                  <a:pt x="1074478" y="555677"/>
                  <a:pt x="1024833" y="528121"/>
                  <a:pt x="971928" y="517243"/>
                </a:cubicBezTo>
                <a:cubicBezTo>
                  <a:pt x="907427" y="504190"/>
                  <a:pt x="840027" y="502014"/>
                  <a:pt x="774077" y="501652"/>
                </a:cubicBezTo>
                <a:cubicBezTo>
                  <a:pt x="692182" y="500927"/>
                  <a:pt x="610650" y="506728"/>
                  <a:pt x="533104" y="538273"/>
                </a:cubicBezTo>
                <a:cubicBezTo>
                  <a:pt x="503390" y="550238"/>
                  <a:pt x="469327" y="552776"/>
                  <a:pt x="440700" y="566917"/>
                </a:cubicBezTo>
                <a:cubicBezTo>
                  <a:pt x="366416" y="602813"/>
                  <a:pt x="301190" y="652487"/>
                  <a:pt x="239588" y="709050"/>
                </a:cubicBezTo>
                <a:close/>
                <a:moveTo>
                  <a:pt x="706314" y="1305865"/>
                </a:moveTo>
                <a:cubicBezTo>
                  <a:pt x="621883" y="1303327"/>
                  <a:pt x="561368" y="1259454"/>
                  <a:pt x="520783" y="1189838"/>
                </a:cubicBezTo>
                <a:cubicBezTo>
                  <a:pt x="492156" y="1141252"/>
                  <a:pt x="498679" y="1087589"/>
                  <a:pt x="526581" y="1040091"/>
                </a:cubicBezTo>
                <a:cubicBezTo>
                  <a:pt x="543612" y="1011084"/>
                  <a:pt x="564992" y="983890"/>
                  <a:pt x="588908" y="960322"/>
                </a:cubicBezTo>
                <a:cubicBezTo>
                  <a:pt x="622970" y="926601"/>
                  <a:pt x="669353" y="917174"/>
                  <a:pt x="714649" y="920075"/>
                </a:cubicBezTo>
                <a:cubicBezTo>
                  <a:pt x="764655" y="923338"/>
                  <a:pt x="811038" y="941830"/>
                  <a:pt x="844013" y="983890"/>
                </a:cubicBezTo>
                <a:cubicBezTo>
                  <a:pt x="851623" y="993680"/>
                  <a:pt x="862494" y="1001294"/>
                  <a:pt x="872640" y="1008908"/>
                </a:cubicBezTo>
                <a:cubicBezTo>
                  <a:pt x="910688" y="1038640"/>
                  <a:pt x="923009" y="1079250"/>
                  <a:pt x="920835" y="1125661"/>
                </a:cubicBezTo>
                <a:cubicBezTo>
                  <a:pt x="915399" y="1241688"/>
                  <a:pt x="828431" y="1314567"/>
                  <a:pt x="706314" y="1305865"/>
                </a:cubicBezTo>
                <a:close/>
                <a:moveTo>
                  <a:pt x="731318" y="980627"/>
                </a:moveTo>
                <a:cubicBezTo>
                  <a:pt x="704140" y="979539"/>
                  <a:pt x="682761" y="987878"/>
                  <a:pt x="661019" y="1000206"/>
                </a:cubicBezTo>
                <a:cubicBezTo>
                  <a:pt x="609563" y="1029213"/>
                  <a:pt x="588908" y="1078525"/>
                  <a:pt x="576225" y="1130737"/>
                </a:cubicBezTo>
                <a:cubicBezTo>
                  <a:pt x="572239" y="1146691"/>
                  <a:pt x="581661" y="1170984"/>
                  <a:pt x="593256" y="1184037"/>
                </a:cubicBezTo>
                <a:cubicBezTo>
                  <a:pt x="658482" y="1257279"/>
                  <a:pt x="765018" y="1248940"/>
                  <a:pt x="826257" y="1197452"/>
                </a:cubicBezTo>
                <a:cubicBezTo>
                  <a:pt x="856696" y="1172071"/>
                  <a:pt x="863943" y="1139076"/>
                  <a:pt x="865393" y="1103543"/>
                </a:cubicBezTo>
                <a:cubicBezTo>
                  <a:pt x="865755" y="1094841"/>
                  <a:pt x="861769" y="1083238"/>
                  <a:pt x="855971" y="1077074"/>
                </a:cubicBezTo>
                <a:cubicBezTo>
                  <a:pt x="834954" y="1054231"/>
                  <a:pt x="813574" y="1031388"/>
                  <a:pt x="789658" y="1012172"/>
                </a:cubicBezTo>
                <a:cubicBezTo>
                  <a:pt x="772627" y="998393"/>
                  <a:pt x="750885" y="990779"/>
                  <a:pt x="731318" y="9806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236609" y="612071"/>
            <a:ext cx="353167" cy="384887"/>
          </a:xfrm>
          <a:custGeom>
            <a:avLst/>
            <a:gdLst/>
            <a:ahLst/>
            <a:cxnLst/>
            <a:rect l="l" t="t" r="r" b="b"/>
            <a:pathLst>
              <a:path w="706333" h="769773" extrusionOk="0">
                <a:moveTo>
                  <a:pt x="326135" y="0"/>
                </a:moveTo>
                <a:cubicBezTo>
                  <a:pt x="340211" y="3842"/>
                  <a:pt x="351407" y="7043"/>
                  <a:pt x="366602" y="11205"/>
                </a:cubicBezTo>
                <a:cubicBezTo>
                  <a:pt x="370761" y="51705"/>
                  <a:pt x="376359" y="93005"/>
                  <a:pt x="378758" y="134625"/>
                </a:cubicBezTo>
                <a:cubicBezTo>
                  <a:pt x="381158" y="176085"/>
                  <a:pt x="380198" y="217865"/>
                  <a:pt x="384836" y="261246"/>
                </a:cubicBezTo>
                <a:cubicBezTo>
                  <a:pt x="410588" y="226669"/>
                  <a:pt x="461772" y="224908"/>
                  <a:pt x="477927" y="181527"/>
                </a:cubicBezTo>
                <a:cubicBezTo>
                  <a:pt x="514875" y="163599"/>
                  <a:pt x="534228" y="123419"/>
                  <a:pt x="574536" y="108372"/>
                </a:cubicBezTo>
                <a:cubicBezTo>
                  <a:pt x="590530" y="102449"/>
                  <a:pt x="601727" y="84040"/>
                  <a:pt x="615962" y="72515"/>
                </a:cubicBezTo>
                <a:cubicBezTo>
                  <a:pt x="628278" y="62590"/>
                  <a:pt x="638995" y="58428"/>
                  <a:pt x="650831" y="77157"/>
                </a:cubicBezTo>
                <a:cubicBezTo>
                  <a:pt x="658669" y="89483"/>
                  <a:pt x="674983" y="96366"/>
                  <a:pt x="691138" y="108532"/>
                </a:cubicBezTo>
                <a:cubicBezTo>
                  <a:pt x="608765" y="178806"/>
                  <a:pt x="527671" y="247959"/>
                  <a:pt x="445297" y="318393"/>
                </a:cubicBezTo>
                <a:cubicBezTo>
                  <a:pt x="466890" y="331039"/>
                  <a:pt x="485764" y="336001"/>
                  <a:pt x="507037" y="330879"/>
                </a:cubicBezTo>
                <a:cubicBezTo>
                  <a:pt x="527351" y="326077"/>
                  <a:pt x="547824" y="324316"/>
                  <a:pt x="563979" y="343525"/>
                </a:cubicBezTo>
                <a:cubicBezTo>
                  <a:pt x="574855" y="333920"/>
                  <a:pt x="583333" y="326237"/>
                  <a:pt x="590370" y="319994"/>
                </a:cubicBezTo>
                <a:cubicBezTo>
                  <a:pt x="636596" y="319193"/>
                  <a:pt x="662507" y="345606"/>
                  <a:pt x="689219" y="385625"/>
                </a:cubicBezTo>
                <a:cubicBezTo>
                  <a:pt x="611964" y="387546"/>
                  <a:pt x="540946" y="389307"/>
                  <a:pt x="470089" y="391068"/>
                </a:cubicBezTo>
                <a:cubicBezTo>
                  <a:pt x="469289" y="394109"/>
                  <a:pt x="468650" y="397151"/>
                  <a:pt x="467850" y="400192"/>
                </a:cubicBezTo>
                <a:cubicBezTo>
                  <a:pt x="544465" y="454618"/>
                  <a:pt x="634676" y="489355"/>
                  <a:pt x="706333" y="557228"/>
                </a:cubicBezTo>
                <a:cubicBezTo>
                  <a:pt x="673064" y="576597"/>
                  <a:pt x="641554" y="577558"/>
                  <a:pt x="610524" y="559309"/>
                </a:cubicBezTo>
                <a:cubicBezTo>
                  <a:pt x="578214" y="540260"/>
                  <a:pt x="546864" y="519290"/>
                  <a:pt x="515355" y="498960"/>
                </a:cubicBezTo>
                <a:cubicBezTo>
                  <a:pt x="483365" y="478310"/>
                  <a:pt x="452015" y="456699"/>
                  <a:pt x="419865" y="436370"/>
                </a:cubicBezTo>
                <a:cubicBezTo>
                  <a:pt x="407069" y="428206"/>
                  <a:pt x="392834" y="422283"/>
                  <a:pt x="375559" y="413319"/>
                </a:cubicBezTo>
                <a:cubicBezTo>
                  <a:pt x="373160" y="459421"/>
                  <a:pt x="370281" y="499760"/>
                  <a:pt x="369161" y="540100"/>
                </a:cubicBezTo>
                <a:cubicBezTo>
                  <a:pt x="368042" y="579478"/>
                  <a:pt x="367402" y="618857"/>
                  <a:pt x="368362" y="658076"/>
                </a:cubicBezTo>
                <a:cubicBezTo>
                  <a:pt x="369002" y="686570"/>
                  <a:pt x="373320" y="715064"/>
                  <a:pt x="374280" y="743557"/>
                </a:cubicBezTo>
                <a:cubicBezTo>
                  <a:pt x="374600" y="751241"/>
                  <a:pt x="370441" y="764207"/>
                  <a:pt x="365483" y="765808"/>
                </a:cubicBezTo>
                <a:cubicBezTo>
                  <a:pt x="354126" y="769490"/>
                  <a:pt x="338291" y="772051"/>
                  <a:pt x="329334" y="766768"/>
                </a:cubicBezTo>
                <a:cubicBezTo>
                  <a:pt x="317498" y="759725"/>
                  <a:pt x="308061" y="749320"/>
                  <a:pt x="307421" y="729150"/>
                </a:cubicBezTo>
                <a:cubicBezTo>
                  <a:pt x="304862" y="647991"/>
                  <a:pt x="300064" y="566993"/>
                  <a:pt x="308381" y="485833"/>
                </a:cubicBezTo>
                <a:cubicBezTo>
                  <a:pt x="309661" y="473027"/>
                  <a:pt x="308541" y="460061"/>
                  <a:pt x="308541" y="438611"/>
                </a:cubicBezTo>
                <a:cubicBezTo>
                  <a:pt x="279750" y="459261"/>
                  <a:pt x="256078" y="474468"/>
                  <a:pt x="234645" y="492237"/>
                </a:cubicBezTo>
                <a:cubicBezTo>
                  <a:pt x="202335" y="518969"/>
                  <a:pt x="172745" y="549224"/>
                  <a:pt x="139635" y="574996"/>
                </a:cubicBezTo>
                <a:cubicBezTo>
                  <a:pt x="105566" y="601569"/>
                  <a:pt x="86692" y="604451"/>
                  <a:pt x="63500" y="564271"/>
                </a:cubicBezTo>
                <a:cubicBezTo>
                  <a:pt x="55022" y="549704"/>
                  <a:pt x="59181" y="536738"/>
                  <a:pt x="67498" y="528254"/>
                </a:cubicBezTo>
                <a:cubicBezTo>
                  <a:pt x="90691" y="503922"/>
                  <a:pt x="116123" y="481832"/>
                  <a:pt x="141235" y="459421"/>
                </a:cubicBezTo>
                <a:cubicBezTo>
                  <a:pt x="164107" y="439091"/>
                  <a:pt x="187780" y="419562"/>
                  <a:pt x="218170" y="393629"/>
                </a:cubicBezTo>
                <a:cubicBezTo>
                  <a:pt x="141874" y="386106"/>
                  <a:pt x="71817" y="415400"/>
                  <a:pt x="0" y="384505"/>
                </a:cubicBezTo>
                <a:cubicBezTo>
                  <a:pt x="50704" y="346086"/>
                  <a:pt x="145553" y="337122"/>
                  <a:pt x="250480" y="331839"/>
                </a:cubicBezTo>
                <a:cubicBezTo>
                  <a:pt x="241203" y="320794"/>
                  <a:pt x="235284" y="311510"/>
                  <a:pt x="227287" y="304466"/>
                </a:cubicBezTo>
                <a:cubicBezTo>
                  <a:pt x="208253" y="287658"/>
                  <a:pt x="188899" y="271330"/>
                  <a:pt x="168586" y="256123"/>
                </a:cubicBezTo>
                <a:cubicBezTo>
                  <a:pt x="159469" y="249400"/>
                  <a:pt x="147633" y="246518"/>
                  <a:pt x="137716" y="240756"/>
                </a:cubicBezTo>
                <a:cubicBezTo>
                  <a:pt x="108445" y="223948"/>
                  <a:pt x="79175" y="206979"/>
                  <a:pt x="50384" y="189051"/>
                </a:cubicBezTo>
                <a:cubicBezTo>
                  <a:pt x="45585" y="186009"/>
                  <a:pt x="43346" y="178646"/>
                  <a:pt x="35509" y="166320"/>
                </a:cubicBezTo>
                <a:cubicBezTo>
                  <a:pt x="57901" y="167440"/>
                  <a:pt x="75816" y="163599"/>
                  <a:pt x="89411" y="169842"/>
                </a:cubicBezTo>
                <a:cubicBezTo>
                  <a:pt x="126999" y="186970"/>
                  <a:pt x="163468" y="207140"/>
                  <a:pt x="199136" y="228270"/>
                </a:cubicBezTo>
                <a:cubicBezTo>
                  <a:pt x="229686" y="246358"/>
                  <a:pt x="258317" y="267809"/>
                  <a:pt x="287908" y="287498"/>
                </a:cubicBezTo>
                <a:cubicBezTo>
                  <a:pt x="295425" y="292461"/>
                  <a:pt x="303423" y="296462"/>
                  <a:pt x="316059" y="303666"/>
                </a:cubicBezTo>
                <a:cubicBezTo>
                  <a:pt x="325336" y="201377"/>
                  <a:pt x="326455" y="103250"/>
                  <a:pt x="3261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D781C0-60AA-4626-1E0D-E7415CA1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62" y="3927343"/>
            <a:ext cx="2032000" cy="292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5641859-01DB-1878-C54A-FA04B7B2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12" y="2424947"/>
            <a:ext cx="3911600" cy="8128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61BC2AB-BFF0-646A-CB7A-921C22194254}"/>
              </a:ext>
            </a:extLst>
          </p:cNvPr>
          <p:cNvSpPr txBox="1"/>
          <p:nvPr/>
        </p:nvSpPr>
        <p:spPr>
          <a:xfrm>
            <a:off x="4572000" y="6506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The faulty cells in a word (row)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1C85F5-899C-E45D-D1DD-E0F2ACA09839}"/>
              </a:ext>
            </a:extLst>
          </p:cNvPr>
          <p:cNvSpPr txBox="1"/>
          <p:nvPr/>
        </p:nvSpPr>
        <p:spPr>
          <a:xfrm>
            <a:off x="4711612" y="21044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faulty cells in a column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E5D3688-174F-454A-965A-A501903FF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508" y="1054675"/>
            <a:ext cx="4665807" cy="7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1034041" y="1212663"/>
            <a:ext cx="7067372" cy="2030937"/>
            <a:chOff x="-356618" y="2042016"/>
            <a:chExt cx="10668717" cy="1922059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154557" y="2434872"/>
              <a:ext cx="8637900" cy="1529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E: first resets all valid bits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w0: sets its valid bit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Note that the w0 operation does not change the state of the faulty cells (victims) since other words are not changed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Fault free: Hit = 1</a:t>
              </a: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356618" y="2042016"/>
              <a:ext cx="10668717" cy="290293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C5F637-CE4C-068F-D1D0-CBA20617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17" y="124387"/>
            <a:ext cx="3153597" cy="7627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7CFC4F-6716-2659-C699-77A119353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94" y="270915"/>
            <a:ext cx="5045907" cy="7789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3A372C-ED56-8C4D-51D2-EE23F239C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15" y="3234159"/>
            <a:ext cx="5676900" cy="1651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A0D987F-8B64-B683-6A0E-FFE52B686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6" y="63180"/>
            <a:ext cx="1447800" cy="2921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6536FFA-7B9A-B835-0CE4-C764819FA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94" y="1011571"/>
            <a:ext cx="1447800" cy="3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1034041" y="1212664"/>
            <a:ext cx="7067372" cy="1907573"/>
            <a:chOff x="-356618" y="2042017"/>
            <a:chExt cx="10668717" cy="1805308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349586" y="2318122"/>
              <a:ext cx="8637900" cy="1529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E: first resets all valid bits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w0: write an all-0 patterns words by words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Note that the w0 operation does not change the state of the faulty cells (victims) since other words are not changed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Fault free: Hit = 0</a:t>
              </a: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356618" y="2042017"/>
              <a:ext cx="10668717" cy="254759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C5F637-CE4C-068F-D1D0-CBA20617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17" y="124387"/>
            <a:ext cx="3153597" cy="7627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F44123-D28F-BA45-5FFD-9E7162F7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4" y="308337"/>
            <a:ext cx="3367430" cy="6997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EC0D88-98A3-19A4-D221-BFAE08CB1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709" y="3142792"/>
            <a:ext cx="4633070" cy="1523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4B5501-B98B-4465-02F3-4CDAECD22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34" y="0"/>
            <a:ext cx="2338996" cy="3251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8BAAAE-F09B-0443-7DB2-8698F1EE6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34" y="972686"/>
            <a:ext cx="2467183" cy="3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0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247F81-114B-0A68-B7AE-DB29E0DC10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C3DECB-A012-CD34-7824-6D24C30E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995"/>
            <a:ext cx="7772400" cy="23537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9D973C-381C-37CA-4A1A-B7A8C3C9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768304"/>
            <a:ext cx="4146609" cy="19696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0A262B-CDF0-BF82-2D60-DF1F48A5D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402" y="2768304"/>
            <a:ext cx="3569471" cy="8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1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327782-6731-7E0C-7620-5692CD87A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448CCB-D5ED-C89B-BEC9-B2ECF840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03" y="102549"/>
            <a:ext cx="6347196" cy="457262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13B3C86-B371-0694-39BA-C6921CE028D8}"/>
              </a:ext>
            </a:extLst>
          </p:cNvPr>
          <p:cNvSpPr txBox="1"/>
          <p:nvPr/>
        </p:nvSpPr>
        <p:spPr>
          <a:xfrm>
            <a:off x="995811" y="3845607"/>
            <a:ext cx="354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</a:t>
            </a:r>
          </a:p>
          <a:p>
            <a:r>
              <a:rPr kumimoji="1" lang="en-US" altLang="zh-TW" dirty="0"/>
              <a:t>W</a:t>
            </a:r>
          </a:p>
          <a:p>
            <a:r>
              <a:rPr kumimoji="1" lang="en-US" altLang="zh-TW" dirty="0"/>
              <a:t>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67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1067510" y="1712034"/>
            <a:ext cx="7008654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6700" marR="0" lvl="1" indent="-12700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•"/>
            </a:pPr>
            <a:r>
              <a:rPr lang="en-US" dirty="0">
                <a:latin typeface=""/>
                <a:cs typeface="Times New Roman" panose="02020603050405020304" pitchFamily="18" charset="0"/>
              </a:rPr>
              <a:t>high fault coverage and low time complexity</a:t>
            </a:r>
            <a:endParaRPr lang="en-US" dirty="0">
              <a:solidFill>
                <a:srgbClr val="191919"/>
              </a:solidFill>
              <a:latin typeface=""/>
              <a:cs typeface="Times New Roman" panose="02020603050405020304" pitchFamily="18" charset="0"/>
              <a:sym typeface="DM Sans"/>
            </a:endParaRPr>
          </a:p>
          <a:p>
            <a:pPr marL="266700" marR="0" lvl="1" indent="-12700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rgbClr val="191919"/>
                </a:solidFill>
                <a:latin typeface=""/>
                <a:cs typeface="Times New Roman" panose="02020603050405020304" pitchFamily="18" charset="0"/>
                <a:sym typeface="DM Sans"/>
              </a:rPr>
              <a:t>observed only by the Hit output or the priority encoder output.</a:t>
            </a:r>
          </a:p>
          <a:p>
            <a:pPr marL="266700" marR="0" lvl="1" indent="-12700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rgbClr val="191919"/>
                </a:solidFill>
                <a:latin typeface=""/>
                <a:cs typeface="Times New Roman" panose="02020603050405020304" pitchFamily="18" charset="0"/>
                <a:sym typeface="DM Sans"/>
              </a:rPr>
              <a:t>diagnostic algorithms: positions of the faulty cells</a:t>
            </a:r>
          </a:p>
          <a:p>
            <a:pPr marL="266700" marR="0" lvl="1" indent="-12700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•"/>
            </a:pPr>
            <a:r>
              <a:rPr lang="en-US" dirty="0">
                <a:solidFill>
                  <a:srgbClr val="191919"/>
                </a:solidFill>
                <a:latin typeface=""/>
                <a:cs typeface="Times New Roman" panose="02020603050405020304" pitchFamily="18" charset="0"/>
                <a:sym typeface="DM Sans"/>
              </a:rPr>
              <a:t>Future: diagnostic algorithms that can also distinguish between different fault types.</a:t>
            </a:r>
          </a:p>
        </p:txBody>
      </p:sp>
      <p:sp>
        <p:nvSpPr>
          <p:cNvPr id="101" name="Google Shape;101;p12"/>
          <p:cNvSpPr txBox="1"/>
          <p:nvPr/>
        </p:nvSpPr>
        <p:spPr>
          <a:xfrm>
            <a:off x="1571149" y="844786"/>
            <a:ext cx="6001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91919"/>
                </a:solidFill>
                <a:latin typeface="Just Another Hand"/>
                <a:sym typeface="Just Another Hand"/>
              </a:rPr>
              <a:t>Conclusion</a:t>
            </a:r>
            <a:endParaRPr sz="700" dirty="0"/>
          </a:p>
        </p:txBody>
      </p:sp>
      <p:sp>
        <p:nvSpPr>
          <p:cNvPr id="102" name="Google Shape;102;p12"/>
          <p:cNvSpPr/>
          <p:nvPr/>
        </p:nvSpPr>
        <p:spPr>
          <a:xfrm>
            <a:off x="4650525" y="389959"/>
            <a:ext cx="2729724" cy="1116070"/>
          </a:xfrm>
          <a:custGeom>
            <a:avLst/>
            <a:gdLst/>
            <a:ahLst/>
            <a:cxnLst/>
            <a:rect l="l" t="t" r="r" b="b"/>
            <a:pathLst>
              <a:path w="5459449" h="2232140" extrusionOk="0">
                <a:moveTo>
                  <a:pt x="4942026" y="157967"/>
                </a:moveTo>
                <a:cubicBezTo>
                  <a:pt x="4896681" y="192920"/>
                  <a:pt x="4842834" y="180167"/>
                  <a:pt x="4791822" y="177333"/>
                </a:cubicBezTo>
                <a:cubicBezTo>
                  <a:pt x="4661928" y="170248"/>
                  <a:pt x="4532980" y="147575"/>
                  <a:pt x="4402142" y="153716"/>
                </a:cubicBezTo>
                <a:cubicBezTo>
                  <a:pt x="4314287" y="157967"/>
                  <a:pt x="4226431" y="157495"/>
                  <a:pt x="4138104" y="168358"/>
                </a:cubicBezTo>
                <a:cubicBezTo>
                  <a:pt x="4205176" y="195282"/>
                  <a:pt x="4273193" y="221260"/>
                  <a:pt x="4339793" y="249601"/>
                </a:cubicBezTo>
                <a:cubicBezTo>
                  <a:pt x="4375691" y="264716"/>
                  <a:pt x="4409227" y="285026"/>
                  <a:pt x="4444652" y="301558"/>
                </a:cubicBezTo>
                <a:cubicBezTo>
                  <a:pt x="4493776" y="324230"/>
                  <a:pt x="4535341" y="361073"/>
                  <a:pt x="4594384" y="365796"/>
                </a:cubicBezTo>
                <a:cubicBezTo>
                  <a:pt x="4624141" y="368158"/>
                  <a:pt x="4658150" y="387524"/>
                  <a:pt x="4678932" y="409724"/>
                </a:cubicBezTo>
                <a:cubicBezTo>
                  <a:pt x="4709162" y="441371"/>
                  <a:pt x="4744115" y="455541"/>
                  <a:pt x="4782847" y="470183"/>
                </a:cubicBezTo>
                <a:cubicBezTo>
                  <a:pt x="4809298" y="480102"/>
                  <a:pt x="4831498" y="500885"/>
                  <a:pt x="4857005" y="515055"/>
                </a:cubicBezTo>
                <a:cubicBezTo>
                  <a:pt x="4916991" y="549064"/>
                  <a:pt x="4978396" y="580238"/>
                  <a:pt x="5036966" y="616136"/>
                </a:cubicBezTo>
                <a:cubicBezTo>
                  <a:pt x="5080893" y="643532"/>
                  <a:pt x="5122931" y="674706"/>
                  <a:pt x="5163080" y="707770"/>
                </a:cubicBezTo>
                <a:cubicBezTo>
                  <a:pt x="5235348" y="767285"/>
                  <a:pt x="5304310" y="830578"/>
                  <a:pt x="5356739" y="908986"/>
                </a:cubicBezTo>
                <a:cubicBezTo>
                  <a:pt x="5363824" y="919378"/>
                  <a:pt x="5379884" y="928352"/>
                  <a:pt x="5379884" y="937327"/>
                </a:cubicBezTo>
                <a:cubicBezTo>
                  <a:pt x="5378467" y="991173"/>
                  <a:pt x="5418616" y="1030378"/>
                  <a:pt x="5428535" y="1079501"/>
                </a:cubicBezTo>
                <a:cubicBezTo>
                  <a:pt x="5438454" y="1130986"/>
                  <a:pt x="5454986" y="1181999"/>
                  <a:pt x="5458292" y="1233956"/>
                </a:cubicBezTo>
                <a:cubicBezTo>
                  <a:pt x="5464905" y="1332675"/>
                  <a:pt x="5444594" y="1419113"/>
                  <a:pt x="5360990" y="1490436"/>
                </a:cubicBezTo>
                <a:cubicBezTo>
                  <a:pt x="5271718" y="1566011"/>
                  <a:pt x="5170637" y="1611355"/>
                  <a:pt x="5062944" y="1647725"/>
                </a:cubicBezTo>
                <a:cubicBezTo>
                  <a:pt x="4969893" y="1678900"/>
                  <a:pt x="4876843" y="1711019"/>
                  <a:pt x="4781430" y="1735108"/>
                </a:cubicBezTo>
                <a:cubicBezTo>
                  <a:pt x="4677988" y="1761087"/>
                  <a:pt x="4573128" y="1781397"/>
                  <a:pt x="4466852" y="1795567"/>
                </a:cubicBezTo>
                <a:cubicBezTo>
                  <a:pt x="4387499" y="1805959"/>
                  <a:pt x="4310980" y="1834299"/>
                  <a:pt x="4232099" y="1849887"/>
                </a:cubicBezTo>
                <a:cubicBezTo>
                  <a:pt x="4079061" y="1880589"/>
                  <a:pt x="3925551" y="1907984"/>
                  <a:pt x="3772041" y="1936325"/>
                </a:cubicBezTo>
                <a:cubicBezTo>
                  <a:pt x="3697884" y="1950022"/>
                  <a:pt x="3623254" y="1962776"/>
                  <a:pt x="3548624" y="1974584"/>
                </a:cubicBezTo>
                <a:cubicBezTo>
                  <a:pt x="3464548" y="1987809"/>
                  <a:pt x="3379999" y="1998673"/>
                  <a:pt x="3295451" y="2011899"/>
                </a:cubicBezTo>
                <a:cubicBezTo>
                  <a:pt x="3178783" y="2030320"/>
                  <a:pt x="3062587" y="2052520"/>
                  <a:pt x="2945447" y="2068580"/>
                </a:cubicBezTo>
                <a:cubicBezTo>
                  <a:pt x="2805635" y="2087473"/>
                  <a:pt x="2665350" y="2101643"/>
                  <a:pt x="2525538" y="2118175"/>
                </a:cubicBezTo>
                <a:cubicBezTo>
                  <a:pt x="2407925" y="2131873"/>
                  <a:pt x="2290313" y="2148405"/>
                  <a:pt x="2172228" y="2158796"/>
                </a:cubicBezTo>
                <a:cubicBezTo>
                  <a:pt x="2082483" y="2166826"/>
                  <a:pt x="1991794" y="2167771"/>
                  <a:pt x="1901577" y="2172967"/>
                </a:cubicBezTo>
                <a:cubicBezTo>
                  <a:pt x="1824114" y="2177218"/>
                  <a:pt x="1746650" y="2183358"/>
                  <a:pt x="1669186" y="2189026"/>
                </a:cubicBezTo>
                <a:cubicBezTo>
                  <a:pt x="1566216" y="2196584"/>
                  <a:pt x="1463719" y="2205086"/>
                  <a:pt x="1360749" y="2211698"/>
                </a:cubicBezTo>
                <a:cubicBezTo>
                  <a:pt x="1232745" y="2219728"/>
                  <a:pt x="1105213" y="2230592"/>
                  <a:pt x="977209" y="2232009"/>
                </a:cubicBezTo>
                <a:cubicBezTo>
                  <a:pt x="835980" y="2233426"/>
                  <a:pt x="695695" y="2223507"/>
                  <a:pt x="556355" y="2196111"/>
                </a:cubicBezTo>
                <a:cubicBezTo>
                  <a:pt x="451968" y="2175328"/>
                  <a:pt x="348998" y="2148877"/>
                  <a:pt x="255475" y="2098809"/>
                </a:cubicBezTo>
                <a:cubicBezTo>
                  <a:pt x="43395" y="1984503"/>
                  <a:pt x="-46822" y="1811627"/>
                  <a:pt x="23556" y="1575930"/>
                </a:cubicBezTo>
                <a:cubicBezTo>
                  <a:pt x="87794" y="1360543"/>
                  <a:pt x="229969" y="1212228"/>
                  <a:pt x="412292" y="1094144"/>
                </a:cubicBezTo>
                <a:cubicBezTo>
                  <a:pt x="492589" y="1042186"/>
                  <a:pt x="571470" y="988340"/>
                  <a:pt x="654129" y="941106"/>
                </a:cubicBezTo>
                <a:cubicBezTo>
                  <a:pt x="767491" y="875923"/>
                  <a:pt x="882269" y="812157"/>
                  <a:pt x="999882" y="755004"/>
                </a:cubicBezTo>
                <a:cubicBezTo>
                  <a:pt x="1128830" y="692655"/>
                  <a:pt x="1259668" y="634085"/>
                  <a:pt x="1393340" y="582128"/>
                </a:cubicBezTo>
                <a:cubicBezTo>
                  <a:pt x="1518983" y="533004"/>
                  <a:pt x="1649348" y="494273"/>
                  <a:pt x="1777352" y="450817"/>
                </a:cubicBezTo>
                <a:cubicBezTo>
                  <a:pt x="1850565" y="425783"/>
                  <a:pt x="1922360" y="398388"/>
                  <a:pt x="1996045" y="375243"/>
                </a:cubicBezTo>
                <a:cubicBezTo>
                  <a:pt x="2074926" y="350209"/>
                  <a:pt x="2155224" y="328009"/>
                  <a:pt x="2234577" y="304392"/>
                </a:cubicBezTo>
                <a:cubicBezTo>
                  <a:pt x="2287951" y="288805"/>
                  <a:pt x="2340853" y="271328"/>
                  <a:pt x="2394227" y="257158"/>
                </a:cubicBezTo>
                <a:cubicBezTo>
                  <a:pt x="2486334" y="231180"/>
                  <a:pt x="2578912" y="205673"/>
                  <a:pt x="2671963" y="183946"/>
                </a:cubicBezTo>
                <a:cubicBezTo>
                  <a:pt x="2757929" y="164107"/>
                  <a:pt x="2844367" y="148520"/>
                  <a:pt x="2931277" y="132933"/>
                </a:cubicBezTo>
                <a:cubicBezTo>
                  <a:pt x="3049834" y="111205"/>
                  <a:pt x="3168391" y="92312"/>
                  <a:pt x="3286476" y="69167"/>
                </a:cubicBezTo>
                <a:cubicBezTo>
                  <a:pt x="3305370" y="65388"/>
                  <a:pt x="3323791" y="46967"/>
                  <a:pt x="3337961" y="31380"/>
                </a:cubicBezTo>
                <a:cubicBezTo>
                  <a:pt x="3361578" y="5401"/>
                  <a:pt x="3380472" y="-8297"/>
                  <a:pt x="3421565" y="5401"/>
                </a:cubicBezTo>
                <a:cubicBezTo>
                  <a:pt x="3520757" y="37993"/>
                  <a:pt x="3625143" y="48857"/>
                  <a:pt x="3729058" y="49801"/>
                </a:cubicBezTo>
                <a:cubicBezTo>
                  <a:pt x="3800854" y="50274"/>
                  <a:pt x="3872649" y="39882"/>
                  <a:pt x="3944445" y="35159"/>
                </a:cubicBezTo>
                <a:cubicBezTo>
                  <a:pt x="4037023" y="29018"/>
                  <a:pt x="4129602" y="-2628"/>
                  <a:pt x="4222653" y="31852"/>
                </a:cubicBezTo>
                <a:cubicBezTo>
                  <a:pt x="4366244" y="1623"/>
                  <a:pt x="4508418" y="35159"/>
                  <a:pt x="4650592" y="46495"/>
                </a:cubicBezTo>
                <a:cubicBezTo>
                  <a:pt x="4734669" y="53108"/>
                  <a:pt x="4816855" y="82865"/>
                  <a:pt x="4899987" y="101759"/>
                </a:cubicBezTo>
                <a:cubicBezTo>
                  <a:pt x="4929744" y="107899"/>
                  <a:pt x="4943915" y="124431"/>
                  <a:pt x="4942026" y="157967"/>
                </a:cubicBezTo>
                <a:close/>
                <a:moveTo>
                  <a:pt x="461887" y="2072358"/>
                </a:moveTo>
                <a:cubicBezTo>
                  <a:pt x="559661" y="2080860"/>
                  <a:pt x="640431" y="2078499"/>
                  <a:pt x="716950" y="2096448"/>
                </a:cubicBezTo>
                <a:cubicBezTo>
                  <a:pt x="805278" y="2117231"/>
                  <a:pt x="895967" y="2111563"/>
                  <a:pt x="978626" y="2099282"/>
                </a:cubicBezTo>
                <a:cubicBezTo>
                  <a:pt x="1066954" y="2086528"/>
                  <a:pt x="1154809" y="2098809"/>
                  <a:pt x="1241719" y="2081805"/>
                </a:cubicBezTo>
                <a:cubicBezTo>
                  <a:pt x="1283757" y="2073775"/>
                  <a:pt x="1326740" y="2069997"/>
                  <a:pt x="1369251" y="2068107"/>
                </a:cubicBezTo>
                <a:cubicBezTo>
                  <a:pt x="1432544" y="2065273"/>
                  <a:pt x="1495838" y="2068580"/>
                  <a:pt x="1559131" y="2064801"/>
                </a:cubicBezTo>
                <a:cubicBezTo>
                  <a:pt x="1682412" y="2057243"/>
                  <a:pt x="1805692" y="2046380"/>
                  <a:pt x="1928973" y="2038350"/>
                </a:cubicBezTo>
                <a:cubicBezTo>
                  <a:pt x="1962509" y="2035988"/>
                  <a:pt x="1999824" y="2050158"/>
                  <a:pt x="2029109" y="2038822"/>
                </a:cubicBezTo>
                <a:cubicBezTo>
                  <a:pt x="2133496" y="1999618"/>
                  <a:pt x="2243079" y="2025124"/>
                  <a:pt x="2349355" y="2006703"/>
                </a:cubicBezTo>
                <a:cubicBezTo>
                  <a:pt x="2429180" y="1993005"/>
                  <a:pt x="2513729" y="2004814"/>
                  <a:pt x="2589303" y="1963248"/>
                </a:cubicBezTo>
                <a:cubicBezTo>
                  <a:pt x="2599695" y="1957580"/>
                  <a:pt x="2613865" y="1957580"/>
                  <a:pt x="2626146" y="1958525"/>
                </a:cubicBezTo>
                <a:cubicBezTo>
                  <a:pt x="2661099" y="1960414"/>
                  <a:pt x="2696524" y="1969388"/>
                  <a:pt x="2730533" y="1965137"/>
                </a:cubicBezTo>
                <a:cubicBezTo>
                  <a:pt x="2763124" y="1960886"/>
                  <a:pt x="2792882" y="1939631"/>
                  <a:pt x="2825473" y="1933018"/>
                </a:cubicBezTo>
                <a:cubicBezTo>
                  <a:pt x="2889239" y="1919793"/>
                  <a:pt x="2953949" y="1911763"/>
                  <a:pt x="3018187" y="1901371"/>
                </a:cubicBezTo>
                <a:cubicBezTo>
                  <a:pt x="3051723" y="1896176"/>
                  <a:pt x="3085260" y="1889091"/>
                  <a:pt x="3118796" y="1885784"/>
                </a:cubicBezTo>
                <a:cubicBezTo>
                  <a:pt x="3161306" y="1881533"/>
                  <a:pt x="3204289" y="1884367"/>
                  <a:pt x="3246327" y="1877282"/>
                </a:cubicBezTo>
                <a:cubicBezTo>
                  <a:pt x="3373387" y="1856027"/>
                  <a:pt x="3500446" y="1831938"/>
                  <a:pt x="3627033" y="1807848"/>
                </a:cubicBezTo>
                <a:cubicBezTo>
                  <a:pt x="3761650" y="1782342"/>
                  <a:pt x="3895794" y="1755419"/>
                  <a:pt x="4030410" y="1729912"/>
                </a:cubicBezTo>
                <a:cubicBezTo>
                  <a:pt x="4137159" y="1710074"/>
                  <a:pt x="4244380" y="1693070"/>
                  <a:pt x="4350657" y="1671815"/>
                </a:cubicBezTo>
                <a:cubicBezTo>
                  <a:pt x="4423397" y="1657172"/>
                  <a:pt x="4495193" y="1638751"/>
                  <a:pt x="4566988" y="1620330"/>
                </a:cubicBezTo>
                <a:cubicBezTo>
                  <a:pt x="4612333" y="1608521"/>
                  <a:pt x="4656260" y="1586793"/>
                  <a:pt x="4702077" y="1582070"/>
                </a:cubicBezTo>
                <a:cubicBezTo>
                  <a:pt x="4803158" y="1571206"/>
                  <a:pt x="4899515" y="1544283"/>
                  <a:pt x="4993038" y="1506968"/>
                </a:cubicBezTo>
                <a:cubicBezTo>
                  <a:pt x="5088451" y="1468709"/>
                  <a:pt x="5182446" y="1426198"/>
                  <a:pt x="5275497" y="1382271"/>
                </a:cubicBezTo>
                <a:cubicBezTo>
                  <a:pt x="5326509" y="1358181"/>
                  <a:pt x="5361463" y="1307641"/>
                  <a:pt x="5363824" y="1257101"/>
                </a:cubicBezTo>
                <a:cubicBezTo>
                  <a:pt x="5368075" y="1159326"/>
                  <a:pt x="5320842" y="1071471"/>
                  <a:pt x="5268884" y="992118"/>
                </a:cubicBezTo>
                <a:cubicBezTo>
                  <a:pt x="5238654" y="945829"/>
                  <a:pt x="5189059" y="910876"/>
                  <a:pt x="5144187" y="875923"/>
                </a:cubicBezTo>
                <a:cubicBezTo>
                  <a:pt x="5057276" y="807906"/>
                  <a:pt x="4973200" y="736110"/>
                  <a:pt x="4872591" y="686042"/>
                </a:cubicBezTo>
                <a:cubicBezTo>
                  <a:pt x="4751200" y="625583"/>
                  <a:pt x="4637367" y="548592"/>
                  <a:pt x="4513141" y="493328"/>
                </a:cubicBezTo>
                <a:cubicBezTo>
                  <a:pt x="4238240" y="370992"/>
                  <a:pt x="3948224" y="295418"/>
                  <a:pt x="3654428" y="234486"/>
                </a:cubicBezTo>
                <a:cubicBezTo>
                  <a:pt x="3593024" y="221733"/>
                  <a:pt x="3530203" y="203311"/>
                  <a:pt x="3468799" y="205201"/>
                </a:cubicBezTo>
                <a:cubicBezTo>
                  <a:pt x="3362995" y="208507"/>
                  <a:pt x="3257191" y="221733"/>
                  <a:pt x="3152804" y="238265"/>
                </a:cubicBezTo>
                <a:cubicBezTo>
                  <a:pt x="3046056" y="255269"/>
                  <a:pt x="2939779" y="277469"/>
                  <a:pt x="2834447" y="303920"/>
                </a:cubicBezTo>
                <a:cubicBezTo>
                  <a:pt x="2610086" y="360601"/>
                  <a:pt x="2381946" y="404056"/>
                  <a:pt x="2163253" y="483409"/>
                </a:cubicBezTo>
                <a:cubicBezTo>
                  <a:pt x="2042334" y="527336"/>
                  <a:pt x="1919054" y="563234"/>
                  <a:pt x="1797190" y="605272"/>
                </a:cubicBezTo>
                <a:cubicBezTo>
                  <a:pt x="1651710" y="655340"/>
                  <a:pt x="1506702" y="705881"/>
                  <a:pt x="1362638" y="759255"/>
                </a:cubicBezTo>
                <a:cubicBezTo>
                  <a:pt x="1206766" y="816880"/>
                  <a:pt x="1054673" y="883008"/>
                  <a:pt x="909665" y="964250"/>
                </a:cubicBezTo>
                <a:cubicBezTo>
                  <a:pt x="804333" y="1023293"/>
                  <a:pt x="702308" y="1088003"/>
                  <a:pt x="597921" y="1147990"/>
                </a:cubicBezTo>
                <a:cubicBezTo>
                  <a:pt x="454802" y="1230177"/>
                  <a:pt x="326326" y="1329841"/>
                  <a:pt x="219577" y="1455483"/>
                </a:cubicBezTo>
                <a:cubicBezTo>
                  <a:pt x="136918" y="1552785"/>
                  <a:pt x="97241" y="1668036"/>
                  <a:pt x="92990" y="1795095"/>
                </a:cubicBezTo>
                <a:cubicBezTo>
                  <a:pt x="92518" y="1816350"/>
                  <a:pt x="100075" y="1839495"/>
                  <a:pt x="109994" y="1858389"/>
                </a:cubicBezTo>
                <a:cubicBezTo>
                  <a:pt x="124165" y="1884840"/>
                  <a:pt x="141641" y="1910346"/>
                  <a:pt x="162424" y="1932074"/>
                </a:cubicBezTo>
                <a:cubicBezTo>
                  <a:pt x="215798" y="1988282"/>
                  <a:pt x="276258" y="2037405"/>
                  <a:pt x="358917" y="2037405"/>
                </a:cubicBezTo>
                <a:cubicBezTo>
                  <a:pt x="404734" y="2037405"/>
                  <a:pt x="442994" y="2046380"/>
                  <a:pt x="461887" y="2072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1067510" y="953131"/>
            <a:ext cx="360437" cy="392810"/>
          </a:xfrm>
          <a:custGeom>
            <a:avLst/>
            <a:gdLst/>
            <a:ahLst/>
            <a:cxnLst/>
            <a:rect l="l" t="t" r="r" b="b"/>
            <a:pathLst>
              <a:path w="720874" h="785620" extrusionOk="0">
                <a:moveTo>
                  <a:pt x="332849" y="0"/>
                </a:moveTo>
                <a:cubicBezTo>
                  <a:pt x="347214" y="3921"/>
                  <a:pt x="358641" y="7188"/>
                  <a:pt x="374149" y="11436"/>
                </a:cubicBezTo>
                <a:cubicBezTo>
                  <a:pt x="378394" y="52769"/>
                  <a:pt x="384107" y="94919"/>
                  <a:pt x="386556" y="137396"/>
                </a:cubicBezTo>
                <a:cubicBezTo>
                  <a:pt x="389004" y="179710"/>
                  <a:pt x="388025" y="222350"/>
                  <a:pt x="392759" y="266624"/>
                </a:cubicBezTo>
                <a:cubicBezTo>
                  <a:pt x="419041" y="231335"/>
                  <a:pt x="471278" y="229538"/>
                  <a:pt x="487765" y="185264"/>
                </a:cubicBezTo>
                <a:cubicBezTo>
                  <a:pt x="525474" y="166967"/>
                  <a:pt x="545226" y="125960"/>
                  <a:pt x="586363" y="110603"/>
                </a:cubicBezTo>
                <a:cubicBezTo>
                  <a:pt x="602687" y="104558"/>
                  <a:pt x="614114" y="85770"/>
                  <a:pt x="628643" y="74008"/>
                </a:cubicBezTo>
                <a:cubicBezTo>
                  <a:pt x="641212" y="63879"/>
                  <a:pt x="652149" y="59631"/>
                  <a:pt x="664229" y="78745"/>
                </a:cubicBezTo>
                <a:cubicBezTo>
                  <a:pt x="672228" y="91325"/>
                  <a:pt x="688879" y="98350"/>
                  <a:pt x="705366" y="110766"/>
                </a:cubicBezTo>
                <a:cubicBezTo>
                  <a:pt x="621297" y="182487"/>
                  <a:pt x="538533" y="253064"/>
                  <a:pt x="454464" y="324948"/>
                </a:cubicBezTo>
                <a:cubicBezTo>
                  <a:pt x="476502" y="337854"/>
                  <a:pt x="495764" y="342919"/>
                  <a:pt x="517475" y="337691"/>
                </a:cubicBezTo>
                <a:cubicBezTo>
                  <a:pt x="538207" y="332789"/>
                  <a:pt x="559102" y="330992"/>
                  <a:pt x="575589" y="350597"/>
                </a:cubicBezTo>
                <a:cubicBezTo>
                  <a:pt x="586690" y="340795"/>
                  <a:pt x="595341" y="332953"/>
                  <a:pt x="602524" y="326581"/>
                </a:cubicBezTo>
                <a:cubicBezTo>
                  <a:pt x="649701" y="325764"/>
                  <a:pt x="676146" y="352721"/>
                  <a:pt x="703407" y="393564"/>
                </a:cubicBezTo>
                <a:cubicBezTo>
                  <a:pt x="624562" y="395524"/>
                  <a:pt x="552082" y="397322"/>
                  <a:pt x="479766" y="399119"/>
                </a:cubicBezTo>
                <a:cubicBezTo>
                  <a:pt x="478950" y="402223"/>
                  <a:pt x="478297" y="405327"/>
                  <a:pt x="477481" y="408431"/>
                </a:cubicBezTo>
                <a:cubicBezTo>
                  <a:pt x="555674" y="463977"/>
                  <a:pt x="647742" y="499429"/>
                  <a:pt x="720874" y="568699"/>
                </a:cubicBezTo>
                <a:cubicBezTo>
                  <a:pt x="686920" y="588467"/>
                  <a:pt x="654761" y="589447"/>
                  <a:pt x="623092" y="570823"/>
                </a:cubicBezTo>
                <a:cubicBezTo>
                  <a:pt x="590118" y="551382"/>
                  <a:pt x="558122" y="529980"/>
                  <a:pt x="525964" y="509232"/>
                </a:cubicBezTo>
                <a:cubicBezTo>
                  <a:pt x="493316" y="488157"/>
                  <a:pt x="461320" y="466101"/>
                  <a:pt x="428509" y="445353"/>
                </a:cubicBezTo>
                <a:cubicBezTo>
                  <a:pt x="415449" y="437021"/>
                  <a:pt x="400921" y="430976"/>
                  <a:pt x="383291" y="421827"/>
                </a:cubicBezTo>
                <a:cubicBezTo>
                  <a:pt x="380842" y="468879"/>
                  <a:pt x="377904" y="510049"/>
                  <a:pt x="376761" y="551218"/>
                </a:cubicBezTo>
                <a:cubicBezTo>
                  <a:pt x="375618" y="591408"/>
                  <a:pt x="374966" y="631598"/>
                  <a:pt x="375945" y="671624"/>
                </a:cubicBezTo>
                <a:cubicBezTo>
                  <a:pt x="376598" y="700704"/>
                  <a:pt x="381005" y="729784"/>
                  <a:pt x="381985" y="758865"/>
                </a:cubicBezTo>
                <a:cubicBezTo>
                  <a:pt x="382311" y="766706"/>
                  <a:pt x="378067" y="779940"/>
                  <a:pt x="373007" y="781573"/>
                </a:cubicBezTo>
                <a:cubicBezTo>
                  <a:pt x="361416" y="785331"/>
                  <a:pt x="345256" y="787945"/>
                  <a:pt x="336114" y="782554"/>
                </a:cubicBezTo>
                <a:cubicBezTo>
                  <a:pt x="324034" y="775365"/>
                  <a:pt x="314403" y="764746"/>
                  <a:pt x="313750" y="744161"/>
                </a:cubicBezTo>
                <a:cubicBezTo>
                  <a:pt x="311138" y="661331"/>
                  <a:pt x="306241" y="578665"/>
                  <a:pt x="314729" y="495835"/>
                </a:cubicBezTo>
                <a:cubicBezTo>
                  <a:pt x="316035" y="482765"/>
                  <a:pt x="314893" y="469532"/>
                  <a:pt x="314893" y="447640"/>
                </a:cubicBezTo>
                <a:cubicBezTo>
                  <a:pt x="285509" y="468715"/>
                  <a:pt x="261350" y="484236"/>
                  <a:pt x="239475" y="502370"/>
                </a:cubicBezTo>
                <a:cubicBezTo>
                  <a:pt x="206500" y="529653"/>
                  <a:pt x="176301" y="560531"/>
                  <a:pt x="142510" y="586834"/>
                </a:cubicBezTo>
                <a:cubicBezTo>
                  <a:pt x="107739" y="613953"/>
                  <a:pt x="88477" y="616894"/>
                  <a:pt x="64807" y="575888"/>
                </a:cubicBezTo>
                <a:cubicBezTo>
                  <a:pt x="56155" y="561021"/>
                  <a:pt x="60399" y="547787"/>
                  <a:pt x="68888" y="539129"/>
                </a:cubicBezTo>
                <a:cubicBezTo>
                  <a:pt x="92558" y="514296"/>
                  <a:pt x="118513" y="491751"/>
                  <a:pt x="144142" y="468879"/>
                </a:cubicBezTo>
                <a:cubicBezTo>
                  <a:pt x="167486" y="448130"/>
                  <a:pt x="191645" y="428199"/>
                  <a:pt x="222661" y="401733"/>
                </a:cubicBezTo>
                <a:cubicBezTo>
                  <a:pt x="144795" y="394054"/>
                  <a:pt x="73295" y="423951"/>
                  <a:pt x="0" y="392420"/>
                </a:cubicBezTo>
                <a:cubicBezTo>
                  <a:pt x="51748" y="353211"/>
                  <a:pt x="148550" y="344062"/>
                  <a:pt x="255636" y="338671"/>
                </a:cubicBezTo>
                <a:cubicBezTo>
                  <a:pt x="246168" y="327398"/>
                  <a:pt x="240128" y="317923"/>
                  <a:pt x="231966" y="310734"/>
                </a:cubicBezTo>
                <a:cubicBezTo>
                  <a:pt x="212540" y="293580"/>
                  <a:pt x="192788" y="276916"/>
                  <a:pt x="172056" y="261396"/>
                </a:cubicBezTo>
                <a:cubicBezTo>
                  <a:pt x="162752" y="254534"/>
                  <a:pt x="150672" y="251593"/>
                  <a:pt x="140551" y="245712"/>
                </a:cubicBezTo>
                <a:cubicBezTo>
                  <a:pt x="110678" y="228558"/>
                  <a:pt x="80804" y="211240"/>
                  <a:pt x="51421" y="192943"/>
                </a:cubicBezTo>
                <a:cubicBezTo>
                  <a:pt x="46524" y="189839"/>
                  <a:pt x="44238" y="182324"/>
                  <a:pt x="36240" y="169744"/>
                </a:cubicBezTo>
                <a:cubicBezTo>
                  <a:pt x="59093" y="170887"/>
                  <a:pt x="77376" y="166967"/>
                  <a:pt x="91252" y="173338"/>
                </a:cubicBezTo>
                <a:cubicBezTo>
                  <a:pt x="129614" y="190819"/>
                  <a:pt x="166833" y="211404"/>
                  <a:pt x="203236" y="232969"/>
                </a:cubicBezTo>
                <a:cubicBezTo>
                  <a:pt x="234415" y="251430"/>
                  <a:pt x="263635" y="273322"/>
                  <a:pt x="293835" y="293417"/>
                </a:cubicBezTo>
                <a:cubicBezTo>
                  <a:pt x="301507" y="298481"/>
                  <a:pt x="309669" y="302566"/>
                  <a:pt x="322565" y="309917"/>
                </a:cubicBezTo>
                <a:cubicBezTo>
                  <a:pt x="332033" y="205522"/>
                  <a:pt x="333176" y="105375"/>
                  <a:pt x="3328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7715727" y="953131"/>
            <a:ext cx="360437" cy="392810"/>
          </a:xfrm>
          <a:custGeom>
            <a:avLst/>
            <a:gdLst/>
            <a:ahLst/>
            <a:cxnLst/>
            <a:rect l="l" t="t" r="r" b="b"/>
            <a:pathLst>
              <a:path w="720874" h="785620" extrusionOk="0">
                <a:moveTo>
                  <a:pt x="332849" y="0"/>
                </a:moveTo>
                <a:cubicBezTo>
                  <a:pt x="347214" y="3921"/>
                  <a:pt x="358641" y="7188"/>
                  <a:pt x="374149" y="11436"/>
                </a:cubicBezTo>
                <a:cubicBezTo>
                  <a:pt x="378394" y="52769"/>
                  <a:pt x="384107" y="94919"/>
                  <a:pt x="386556" y="137396"/>
                </a:cubicBezTo>
                <a:cubicBezTo>
                  <a:pt x="389004" y="179710"/>
                  <a:pt x="388025" y="222350"/>
                  <a:pt x="392759" y="266624"/>
                </a:cubicBezTo>
                <a:cubicBezTo>
                  <a:pt x="419041" y="231335"/>
                  <a:pt x="471278" y="229538"/>
                  <a:pt x="487765" y="185264"/>
                </a:cubicBezTo>
                <a:cubicBezTo>
                  <a:pt x="525474" y="166967"/>
                  <a:pt x="545226" y="125960"/>
                  <a:pt x="586363" y="110603"/>
                </a:cubicBezTo>
                <a:cubicBezTo>
                  <a:pt x="602687" y="104558"/>
                  <a:pt x="614114" y="85770"/>
                  <a:pt x="628643" y="74008"/>
                </a:cubicBezTo>
                <a:cubicBezTo>
                  <a:pt x="641212" y="63879"/>
                  <a:pt x="652149" y="59631"/>
                  <a:pt x="664229" y="78745"/>
                </a:cubicBezTo>
                <a:cubicBezTo>
                  <a:pt x="672228" y="91325"/>
                  <a:pt x="688879" y="98350"/>
                  <a:pt x="705366" y="110766"/>
                </a:cubicBezTo>
                <a:cubicBezTo>
                  <a:pt x="621297" y="182487"/>
                  <a:pt x="538533" y="253064"/>
                  <a:pt x="454464" y="324948"/>
                </a:cubicBezTo>
                <a:cubicBezTo>
                  <a:pt x="476502" y="337854"/>
                  <a:pt x="495764" y="342919"/>
                  <a:pt x="517475" y="337691"/>
                </a:cubicBezTo>
                <a:cubicBezTo>
                  <a:pt x="538207" y="332789"/>
                  <a:pt x="559102" y="330992"/>
                  <a:pt x="575589" y="350597"/>
                </a:cubicBezTo>
                <a:cubicBezTo>
                  <a:pt x="586690" y="340795"/>
                  <a:pt x="595341" y="332953"/>
                  <a:pt x="602524" y="326581"/>
                </a:cubicBezTo>
                <a:cubicBezTo>
                  <a:pt x="649701" y="325764"/>
                  <a:pt x="676146" y="352721"/>
                  <a:pt x="703407" y="393564"/>
                </a:cubicBezTo>
                <a:cubicBezTo>
                  <a:pt x="624562" y="395524"/>
                  <a:pt x="552082" y="397322"/>
                  <a:pt x="479766" y="399119"/>
                </a:cubicBezTo>
                <a:cubicBezTo>
                  <a:pt x="478950" y="402223"/>
                  <a:pt x="478297" y="405327"/>
                  <a:pt x="477481" y="408431"/>
                </a:cubicBezTo>
                <a:cubicBezTo>
                  <a:pt x="555674" y="463977"/>
                  <a:pt x="647742" y="499429"/>
                  <a:pt x="720874" y="568699"/>
                </a:cubicBezTo>
                <a:cubicBezTo>
                  <a:pt x="686920" y="588467"/>
                  <a:pt x="654761" y="589447"/>
                  <a:pt x="623092" y="570823"/>
                </a:cubicBezTo>
                <a:cubicBezTo>
                  <a:pt x="590118" y="551382"/>
                  <a:pt x="558122" y="529980"/>
                  <a:pt x="525964" y="509232"/>
                </a:cubicBezTo>
                <a:cubicBezTo>
                  <a:pt x="493316" y="488157"/>
                  <a:pt x="461320" y="466101"/>
                  <a:pt x="428509" y="445353"/>
                </a:cubicBezTo>
                <a:cubicBezTo>
                  <a:pt x="415449" y="437021"/>
                  <a:pt x="400921" y="430976"/>
                  <a:pt x="383291" y="421827"/>
                </a:cubicBezTo>
                <a:cubicBezTo>
                  <a:pt x="380842" y="468879"/>
                  <a:pt x="377904" y="510049"/>
                  <a:pt x="376761" y="551218"/>
                </a:cubicBezTo>
                <a:cubicBezTo>
                  <a:pt x="375618" y="591408"/>
                  <a:pt x="374966" y="631598"/>
                  <a:pt x="375945" y="671624"/>
                </a:cubicBezTo>
                <a:cubicBezTo>
                  <a:pt x="376598" y="700704"/>
                  <a:pt x="381005" y="729784"/>
                  <a:pt x="381985" y="758865"/>
                </a:cubicBezTo>
                <a:cubicBezTo>
                  <a:pt x="382311" y="766706"/>
                  <a:pt x="378067" y="779940"/>
                  <a:pt x="373007" y="781573"/>
                </a:cubicBezTo>
                <a:cubicBezTo>
                  <a:pt x="361416" y="785331"/>
                  <a:pt x="345256" y="787945"/>
                  <a:pt x="336114" y="782554"/>
                </a:cubicBezTo>
                <a:cubicBezTo>
                  <a:pt x="324034" y="775365"/>
                  <a:pt x="314403" y="764746"/>
                  <a:pt x="313750" y="744161"/>
                </a:cubicBezTo>
                <a:cubicBezTo>
                  <a:pt x="311138" y="661331"/>
                  <a:pt x="306241" y="578665"/>
                  <a:pt x="314729" y="495835"/>
                </a:cubicBezTo>
                <a:cubicBezTo>
                  <a:pt x="316035" y="482765"/>
                  <a:pt x="314893" y="469532"/>
                  <a:pt x="314893" y="447640"/>
                </a:cubicBezTo>
                <a:cubicBezTo>
                  <a:pt x="285509" y="468715"/>
                  <a:pt x="261350" y="484236"/>
                  <a:pt x="239475" y="502370"/>
                </a:cubicBezTo>
                <a:cubicBezTo>
                  <a:pt x="206500" y="529653"/>
                  <a:pt x="176301" y="560531"/>
                  <a:pt x="142510" y="586834"/>
                </a:cubicBezTo>
                <a:cubicBezTo>
                  <a:pt x="107739" y="613953"/>
                  <a:pt x="88477" y="616894"/>
                  <a:pt x="64807" y="575888"/>
                </a:cubicBezTo>
                <a:cubicBezTo>
                  <a:pt x="56155" y="561021"/>
                  <a:pt x="60399" y="547787"/>
                  <a:pt x="68888" y="539129"/>
                </a:cubicBezTo>
                <a:cubicBezTo>
                  <a:pt x="92558" y="514296"/>
                  <a:pt x="118513" y="491751"/>
                  <a:pt x="144142" y="468879"/>
                </a:cubicBezTo>
                <a:cubicBezTo>
                  <a:pt x="167486" y="448130"/>
                  <a:pt x="191645" y="428199"/>
                  <a:pt x="222661" y="401733"/>
                </a:cubicBezTo>
                <a:cubicBezTo>
                  <a:pt x="144795" y="394054"/>
                  <a:pt x="73295" y="423951"/>
                  <a:pt x="0" y="392420"/>
                </a:cubicBezTo>
                <a:cubicBezTo>
                  <a:pt x="51748" y="353211"/>
                  <a:pt x="148550" y="344062"/>
                  <a:pt x="255636" y="338671"/>
                </a:cubicBezTo>
                <a:cubicBezTo>
                  <a:pt x="246168" y="327398"/>
                  <a:pt x="240128" y="317923"/>
                  <a:pt x="231966" y="310734"/>
                </a:cubicBezTo>
                <a:cubicBezTo>
                  <a:pt x="212540" y="293580"/>
                  <a:pt x="192788" y="276916"/>
                  <a:pt x="172056" y="261396"/>
                </a:cubicBezTo>
                <a:cubicBezTo>
                  <a:pt x="162752" y="254534"/>
                  <a:pt x="150672" y="251593"/>
                  <a:pt x="140551" y="245712"/>
                </a:cubicBezTo>
                <a:cubicBezTo>
                  <a:pt x="110678" y="228558"/>
                  <a:pt x="80804" y="211240"/>
                  <a:pt x="51421" y="192943"/>
                </a:cubicBezTo>
                <a:cubicBezTo>
                  <a:pt x="46524" y="189839"/>
                  <a:pt x="44238" y="182324"/>
                  <a:pt x="36240" y="169744"/>
                </a:cubicBezTo>
                <a:cubicBezTo>
                  <a:pt x="59093" y="170887"/>
                  <a:pt x="77376" y="166967"/>
                  <a:pt x="91252" y="173338"/>
                </a:cubicBezTo>
                <a:cubicBezTo>
                  <a:pt x="129614" y="190819"/>
                  <a:pt x="166833" y="211404"/>
                  <a:pt x="203236" y="232969"/>
                </a:cubicBezTo>
                <a:cubicBezTo>
                  <a:pt x="234415" y="251430"/>
                  <a:pt x="263635" y="273322"/>
                  <a:pt x="293835" y="293417"/>
                </a:cubicBezTo>
                <a:cubicBezTo>
                  <a:pt x="301507" y="298481"/>
                  <a:pt x="309669" y="302566"/>
                  <a:pt x="322565" y="309917"/>
                </a:cubicBezTo>
                <a:cubicBezTo>
                  <a:pt x="332033" y="205522"/>
                  <a:pt x="333176" y="105375"/>
                  <a:pt x="3328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41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596597" y="2158843"/>
            <a:ext cx="2333588" cy="2589100"/>
            <a:chOff x="0" y="85725"/>
            <a:chExt cx="6222900" cy="6904267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0" y="1359733"/>
              <a:ext cx="6222900" cy="5630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66700" marR="0" lvl="1" indent="-12700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Arial"/>
                <a:buChar char="•"/>
              </a:pPr>
              <a:r>
                <a:rPr lang="en-US" dirty="0">
                  <a:solidFill>
                    <a:srgbClr val="191919"/>
                  </a:solidFill>
                  <a:latin typeface=""/>
                  <a:cs typeface="Times New Roman" panose="02020603050405020304" pitchFamily="18" charset="0"/>
                  <a:sym typeface="DM Sans"/>
                </a:rPr>
                <a:t>Consists of a number of CAM Operations</a:t>
              </a:r>
            </a:p>
            <a:p>
              <a:pPr marL="266700" marR="0" lvl="1" indent="-12700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Arial"/>
                <a:buChar char="•"/>
              </a:pPr>
              <a:r>
                <a:rPr lang="en-US" dirty="0">
                  <a:latin typeface=""/>
                  <a:cs typeface="Times New Roman" panose="02020603050405020304" pitchFamily="18" charset="0"/>
                </a:rPr>
                <a:t>With a prespecified address sequence</a:t>
              </a:r>
            </a:p>
            <a:p>
              <a:pPr marL="139700" marR="0" lvl="1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</a:pPr>
              <a:r>
                <a:rPr lang="en-US" dirty="0">
                  <a:latin typeface=""/>
                  <a:cs typeface="Times New Roman" panose="02020603050405020304" pitchFamily="18" charset="0"/>
                </a:rPr>
                <a:t>ascending (⇑), descending (⇓)</a:t>
              </a:r>
            </a:p>
            <a:p>
              <a:pPr marL="139700" marR="0" lvl="1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</a:pPr>
              <a:r>
                <a:rPr lang="en-US" dirty="0">
                  <a:latin typeface=""/>
                  <a:cs typeface="Times New Roman" panose="02020603050405020304" pitchFamily="18" charset="0"/>
                </a:rPr>
                <a:t>either way(⇕)</a:t>
              </a: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0" y="85725"/>
              <a:ext cx="6222900" cy="1231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191919"/>
                  </a:solidFill>
                  <a:latin typeface="Just Another Hand"/>
                  <a:sym typeface="Just Another Hand"/>
                </a:rPr>
                <a:t>Test</a:t>
              </a:r>
              <a:r>
                <a:rPr lang="en" sz="2500" dirty="0">
                  <a:solidFill>
                    <a:srgbClr val="191919"/>
                  </a:solidFill>
                  <a:latin typeface="Just Another Hand"/>
                  <a:sym typeface="Just Another Hand"/>
                </a:rPr>
                <a:t> </a:t>
              </a:r>
              <a:r>
                <a:rPr lang="en" sz="3000" dirty="0">
                  <a:solidFill>
                    <a:srgbClr val="191919"/>
                  </a:solidFill>
                  <a:latin typeface="Just Another Hand"/>
                  <a:sym typeface="Just Another Hand"/>
                </a:rPr>
                <a:t>Element</a:t>
              </a:r>
              <a:endParaRPr sz="3000" dirty="0"/>
            </a:p>
          </p:txBody>
        </p:sp>
      </p:grpSp>
      <p:grpSp>
        <p:nvGrpSpPr>
          <p:cNvPr id="95" name="Google Shape;95;p12"/>
          <p:cNvGrpSpPr/>
          <p:nvPr/>
        </p:nvGrpSpPr>
        <p:grpSpPr>
          <a:xfrm>
            <a:off x="3318454" y="2158843"/>
            <a:ext cx="2895332" cy="2609277"/>
            <a:chOff x="0" y="85725"/>
            <a:chExt cx="7720884" cy="6958072"/>
          </a:xfrm>
        </p:grpSpPr>
        <p:sp>
          <p:nvSpPr>
            <p:cNvPr id="96" name="Google Shape;96;p12"/>
            <p:cNvSpPr txBox="1"/>
            <p:nvPr/>
          </p:nvSpPr>
          <p:spPr>
            <a:xfrm>
              <a:off x="1035384" y="1356085"/>
              <a:ext cx="6685500" cy="5687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66700" marR="0" lvl="1" indent="-12700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Arial"/>
                <a:buChar char="•"/>
              </a:pPr>
              <a:r>
                <a:rPr lang="en" b="0" i="0" u="none" strike="noStrike" cap="none" dirty="0">
                  <a:solidFill>
                    <a:srgbClr val="191919"/>
                  </a:solidFill>
                  <a:latin typeface="DM Sans"/>
                  <a:ea typeface="DM Sans"/>
                  <a:cs typeface="DM Sans"/>
                  <a:sym typeface="DM Sans"/>
                </a:rPr>
                <a:t>Write an input Pattern D</a:t>
              </a:r>
            </a:p>
            <a:p>
              <a:pPr marL="266700" marR="0" lvl="1" indent="-12700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Arial"/>
                <a:buChar char="•"/>
              </a:pPr>
              <a:r>
                <a:rPr lang="en-US" b="0" i="0" u="none" strike="noStrike" cap="none" dirty="0">
                  <a:solidFill>
                    <a:srgbClr val="191919"/>
                  </a:solidFill>
                  <a:latin typeface="DM Sans"/>
                  <a:ea typeface="DM Sans"/>
                  <a:cs typeface="DM Sans"/>
                  <a:sym typeface="DM Sans"/>
                </a:rPr>
                <a:t>read an expected data D</a:t>
              </a:r>
            </a:p>
            <a:p>
              <a:pPr marL="266700" marR="0" lvl="1" indent="-12700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Arial"/>
                <a:buChar char="•"/>
              </a:pPr>
              <a:r>
                <a:rPr lang="en-US" b="0" i="0" u="none" strike="noStrike" cap="none" dirty="0">
                  <a:solidFill>
                    <a:srgbClr val="191919"/>
                  </a:solidFill>
                  <a:latin typeface="DM Sans"/>
                  <a:ea typeface="DM Sans"/>
                  <a:cs typeface="DM Sans"/>
                  <a:sym typeface="DM Sans"/>
                </a:rPr>
                <a:t>given the mask pattern M, compare an input pattern D with all words in the CAM</a:t>
              </a:r>
            </a:p>
            <a:p>
              <a:pPr marL="266700" marR="0" lvl="1" indent="-12700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Arial"/>
                <a:buChar char="•"/>
              </a:pPr>
              <a:r>
                <a:rPr lang="en-US" altLang="zh-TW" sz="1500" dirty="0"/>
                <a:t>invalidate the word</a:t>
              </a:r>
              <a:endParaRPr lang="zh-TW" altLang="en-US" sz="1500" dirty="0"/>
            </a:p>
          </p:txBody>
        </p:sp>
        <p:sp>
          <p:nvSpPr>
            <p:cNvPr id="97" name="Google Shape;97;p12"/>
            <p:cNvSpPr txBox="1"/>
            <p:nvPr/>
          </p:nvSpPr>
          <p:spPr>
            <a:xfrm>
              <a:off x="0" y="85725"/>
              <a:ext cx="6685500" cy="1231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191919"/>
                  </a:solidFill>
                  <a:latin typeface="Just Another Hand"/>
                  <a:sym typeface="Just Another Hand"/>
                </a:rPr>
                <a:t>CAM Operations</a:t>
              </a:r>
              <a:endParaRPr sz="3000" dirty="0"/>
            </a:p>
          </p:txBody>
        </p:sp>
      </p:grpSp>
      <p:sp>
        <p:nvSpPr>
          <p:cNvPr id="101" name="Google Shape;101;p12"/>
          <p:cNvSpPr txBox="1"/>
          <p:nvPr/>
        </p:nvSpPr>
        <p:spPr>
          <a:xfrm>
            <a:off x="1571149" y="844786"/>
            <a:ext cx="6001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91919"/>
                </a:solidFill>
                <a:latin typeface="Just Another Hand"/>
                <a:sym typeface="Just Another Hand"/>
              </a:rPr>
              <a:t>Test</a:t>
            </a:r>
            <a:r>
              <a:rPr lang="en" sz="4500" dirty="0">
                <a:solidFill>
                  <a:srgbClr val="191919"/>
                </a:solidFill>
                <a:latin typeface="Just Another Hand"/>
                <a:sym typeface="Just Another Hand"/>
              </a:rPr>
              <a:t> Algorithm</a:t>
            </a:r>
            <a:endParaRPr sz="700" dirty="0"/>
          </a:p>
        </p:txBody>
      </p:sp>
      <p:sp>
        <p:nvSpPr>
          <p:cNvPr id="102" name="Google Shape;102;p12"/>
          <p:cNvSpPr/>
          <p:nvPr/>
        </p:nvSpPr>
        <p:spPr>
          <a:xfrm>
            <a:off x="4650525" y="389959"/>
            <a:ext cx="2729724" cy="1116070"/>
          </a:xfrm>
          <a:custGeom>
            <a:avLst/>
            <a:gdLst/>
            <a:ahLst/>
            <a:cxnLst/>
            <a:rect l="l" t="t" r="r" b="b"/>
            <a:pathLst>
              <a:path w="5459449" h="2232140" extrusionOk="0">
                <a:moveTo>
                  <a:pt x="4942026" y="157967"/>
                </a:moveTo>
                <a:cubicBezTo>
                  <a:pt x="4896681" y="192920"/>
                  <a:pt x="4842834" y="180167"/>
                  <a:pt x="4791822" y="177333"/>
                </a:cubicBezTo>
                <a:cubicBezTo>
                  <a:pt x="4661928" y="170248"/>
                  <a:pt x="4532980" y="147575"/>
                  <a:pt x="4402142" y="153716"/>
                </a:cubicBezTo>
                <a:cubicBezTo>
                  <a:pt x="4314287" y="157967"/>
                  <a:pt x="4226431" y="157495"/>
                  <a:pt x="4138104" y="168358"/>
                </a:cubicBezTo>
                <a:cubicBezTo>
                  <a:pt x="4205176" y="195282"/>
                  <a:pt x="4273193" y="221260"/>
                  <a:pt x="4339793" y="249601"/>
                </a:cubicBezTo>
                <a:cubicBezTo>
                  <a:pt x="4375691" y="264716"/>
                  <a:pt x="4409227" y="285026"/>
                  <a:pt x="4444652" y="301558"/>
                </a:cubicBezTo>
                <a:cubicBezTo>
                  <a:pt x="4493776" y="324230"/>
                  <a:pt x="4535341" y="361073"/>
                  <a:pt x="4594384" y="365796"/>
                </a:cubicBezTo>
                <a:cubicBezTo>
                  <a:pt x="4624141" y="368158"/>
                  <a:pt x="4658150" y="387524"/>
                  <a:pt x="4678932" y="409724"/>
                </a:cubicBezTo>
                <a:cubicBezTo>
                  <a:pt x="4709162" y="441371"/>
                  <a:pt x="4744115" y="455541"/>
                  <a:pt x="4782847" y="470183"/>
                </a:cubicBezTo>
                <a:cubicBezTo>
                  <a:pt x="4809298" y="480102"/>
                  <a:pt x="4831498" y="500885"/>
                  <a:pt x="4857005" y="515055"/>
                </a:cubicBezTo>
                <a:cubicBezTo>
                  <a:pt x="4916991" y="549064"/>
                  <a:pt x="4978396" y="580238"/>
                  <a:pt x="5036966" y="616136"/>
                </a:cubicBezTo>
                <a:cubicBezTo>
                  <a:pt x="5080893" y="643532"/>
                  <a:pt x="5122931" y="674706"/>
                  <a:pt x="5163080" y="707770"/>
                </a:cubicBezTo>
                <a:cubicBezTo>
                  <a:pt x="5235348" y="767285"/>
                  <a:pt x="5304310" y="830578"/>
                  <a:pt x="5356739" y="908986"/>
                </a:cubicBezTo>
                <a:cubicBezTo>
                  <a:pt x="5363824" y="919378"/>
                  <a:pt x="5379884" y="928352"/>
                  <a:pt x="5379884" y="937327"/>
                </a:cubicBezTo>
                <a:cubicBezTo>
                  <a:pt x="5378467" y="991173"/>
                  <a:pt x="5418616" y="1030378"/>
                  <a:pt x="5428535" y="1079501"/>
                </a:cubicBezTo>
                <a:cubicBezTo>
                  <a:pt x="5438454" y="1130986"/>
                  <a:pt x="5454986" y="1181999"/>
                  <a:pt x="5458292" y="1233956"/>
                </a:cubicBezTo>
                <a:cubicBezTo>
                  <a:pt x="5464905" y="1332675"/>
                  <a:pt x="5444594" y="1419113"/>
                  <a:pt x="5360990" y="1490436"/>
                </a:cubicBezTo>
                <a:cubicBezTo>
                  <a:pt x="5271718" y="1566011"/>
                  <a:pt x="5170637" y="1611355"/>
                  <a:pt x="5062944" y="1647725"/>
                </a:cubicBezTo>
                <a:cubicBezTo>
                  <a:pt x="4969893" y="1678900"/>
                  <a:pt x="4876843" y="1711019"/>
                  <a:pt x="4781430" y="1735108"/>
                </a:cubicBezTo>
                <a:cubicBezTo>
                  <a:pt x="4677988" y="1761087"/>
                  <a:pt x="4573128" y="1781397"/>
                  <a:pt x="4466852" y="1795567"/>
                </a:cubicBezTo>
                <a:cubicBezTo>
                  <a:pt x="4387499" y="1805959"/>
                  <a:pt x="4310980" y="1834299"/>
                  <a:pt x="4232099" y="1849887"/>
                </a:cubicBezTo>
                <a:cubicBezTo>
                  <a:pt x="4079061" y="1880589"/>
                  <a:pt x="3925551" y="1907984"/>
                  <a:pt x="3772041" y="1936325"/>
                </a:cubicBezTo>
                <a:cubicBezTo>
                  <a:pt x="3697884" y="1950022"/>
                  <a:pt x="3623254" y="1962776"/>
                  <a:pt x="3548624" y="1974584"/>
                </a:cubicBezTo>
                <a:cubicBezTo>
                  <a:pt x="3464548" y="1987809"/>
                  <a:pt x="3379999" y="1998673"/>
                  <a:pt x="3295451" y="2011899"/>
                </a:cubicBezTo>
                <a:cubicBezTo>
                  <a:pt x="3178783" y="2030320"/>
                  <a:pt x="3062587" y="2052520"/>
                  <a:pt x="2945447" y="2068580"/>
                </a:cubicBezTo>
                <a:cubicBezTo>
                  <a:pt x="2805635" y="2087473"/>
                  <a:pt x="2665350" y="2101643"/>
                  <a:pt x="2525538" y="2118175"/>
                </a:cubicBezTo>
                <a:cubicBezTo>
                  <a:pt x="2407925" y="2131873"/>
                  <a:pt x="2290313" y="2148405"/>
                  <a:pt x="2172228" y="2158796"/>
                </a:cubicBezTo>
                <a:cubicBezTo>
                  <a:pt x="2082483" y="2166826"/>
                  <a:pt x="1991794" y="2167771"/>
                  <a:pt x="1901577" y="2172967"/>
                </a:cubicBezTo>
                <a:cubicBezTo>
                  <a:pt x="1824114" y="2177218"/>
                  <a:pt x="1746650" y="2183358"/>
                  <a:pt x="1669186" y="2189026"/>
                </a:cubicBezTo>
                <a:cubicBezTo>
                  <a:pt x="1566216" y="2196584"/>
                  <a:pt x="1463719" y="2205086"/>
                  <a:pt x="1360749" y="2211698"/>
                </a:cubicBezTo>
                <a:cubicBezTo>
                  <a:pt x="1232745" y="2219728"/>
                  <a:pt x="1105213" y="2230592"/>
                  <a:pt x="977209" y="2232009"/>
                </a:cubicBezTo>
                <a:cubicBezTo>
                  <a:pt x="835980" y="2233426"/>
                  <a:pt x="695695" y="2223507"/>
                  <a:pt x="556355" y="2196111"/>
                </a:cubicBezTo>
                <a:cubicBezTo>
                  <a:pt x="451968" y="2175328"/>
                  <a:pt x="348998" y="2148877"/>
                  <a:pt x="255475" y="2098809"/>
                </a:cubicBezTo>
                <a:cubicBezTo>
                  <a:pt x="43395" y="1984503"/>
                  <a:pt x="-46822" y="1811627"/>
                  <a:pt x="23556" y="1575930"/>
                </a:cubicBezTo>
                <a:cubicBezTo>
                  <a:pt x="87794" y="1360543"/>
                  <a:pt x="229969" y="1212228"/>
                  <a:pt x="412292" y="1094144"/>
                </a:cubicBezTo>
                <a:cubicBezTo>
                  <a:pt x="492589" y="1042186"/>
                  <a:pt x="571470" y="988340"/>
                  <a:pt x="654129" y="941106"/>
                </a:cubicBezTo>
                <a:cubicBezTo>
                  <a:pt x="767491" y="875923"/>
                  <a:pt x="882269" y="812157"/>
                  <a:pt x="999882" y="755004"/>
                </a:cubicBezTo>
                <a:cubicBezTo>
                  <a:pt x="1128830" y="692655"/>
                  <a:pt x="1259668" y="634085"/>
                  <a:pt x="1393340" y="582128"/>
                </a:cubicBezTo>
                <a:cubicBezTo>
                  <a:pt x="1518983" y="533004"/>
                  <a:pt x="1649348" y="494273"/>
                  <a:pt x="1777352" y="450817"/>
                </a:cubicBezTo>
                <a:cubicBezTo>
                  <a:pt x="1850565" y="425783"/>
                  <a:pt x="1922360" y="398388"/>
                  <a:pt x="1996045" y="375243"/>
                </a:cubicBezTo>
                <a:cubicBezTo>
                  <a:pt x="2074926" y="350209"/>
                  <a:pt x="2155224" y="328009"/>
                  <a:pt x="2234577" y="304392"/>
                </a:cubicBezTo>
                <a:cubicBezTo>
                  <a:pt x="2287951" y="288805"/>
                  <a:pt x="2340853" y="271328"/>
                  <a:pt x="2394227" y="257158"/>
                </a:cubicBezTo>
                <a:cubicBezTo>
                  <a:pt x="2486334" y="231180"/>
                  <a:pt x="2578912" y="205673"/>
                  <a:pt x="2671963" y="183946"/>
                </a:cubicBezTo>
                <a:cubicBezTo>
                  <a:pt x="2757929" y="164107"/>
                  <a:pt x="2844367" y="148520"/>
                  <a:pt x="2931277" y="132933"/>
                </a:cubicBezTo>
                <a:cubicBezTo>
                  <a:pt x="3049834" y="111205"/>
                  <a:pt x="3168391" y="92312"/>
                  <a:pt x="3286476" y="69167"/>
                </a:cubicBezTo>
                <a:cubicBezTo>
                  <a:pt x="3305370" y="65388"/>
                  <a:pt x="3323791" y="46967"/>
                  <a:pt x="3337961" y="31380"/>
                </a:cubicBezTo>
                <a:cubicBezTo>
                  <a:pt x="3361578" y="5401"/>
                  <a:pt x="3380472" y="-8297"/>
                  <a:pt x="3421565" y="5401"/>
                </a:cubicBezTo>
                <a:cubicBezTo>
                  <a:pt x="3520757" y="37993"/>
                  <a:pt x="3625143" y="48857"/>
                  <a:pt x="3729058" y="49801"/>
                </a:cubicBezTo>
                <a:cubicBezTo>
                  <a:pt x="3800854" y="50274"/>
                  <a:pt x="3872649" y="39882"/>
                  <a:pt x="3944445" y="35159"/>
                </a:cubicBezTo>
                <a:cubicBezTo>
                  <a:pt x="4037023" y="29018"/>
                  <a:pt x="4129602" y="-2628"/>
                  <a:pt x="4222653" y="31852"/>
                </a:cubicBezTo>
                <a:cubicBezTo>
                  <a:pt x="4366244" y="1623"/>
                  <a:pt x="4508418" y="35159"/>
                  <a:pt x="4650592" y="46495"/>
                </a:cubicBezTo>
                <a:cubicBezTo>
                  <a:pt x="4734669" y="53108"/>
                  <a:pt x="4816855" y="82865"/>
                  <a:pt x="4899987" y="101759"/>
                </a:cubicBezTo>
                <a:cubicBezTo>
                  <a:pt x="4929744" y="107899"/>
                  <a:pt x="4943915" y="124431"/>
                  <a:pt x="4942026" y="157967"/>
                </a:cubicBezTo>
                <a:close/>
                <a:moveTo>
                  <a:pt x="461887" y="2072358"/>
                </a:moveTo>
                <a:cubicBezTo>
                  <a:pt x="559661" y="2080860"/>
                  <a:pt x="640431" y="2078499"/>
                  <a:pt x="716950" y="2096448"/>
                </a:cubicBezTo>
                <a:cubicBezTo>
                  <a:pt x="805278" y="2117231"/>
                  <a:pt x="895967" y="2111563"/>
                  <a:pt x="978626" y="2099282"/>
                </a:cubicBezTo>
                <a:cubicBezTo>
                  <a:pt x="1066954" y="2086528"/>
                  <a:pt x="1154809" y="2098809"/>
                  <a:pt x="1241719" y="2081805"/>
                </a:cubicBezTo>
                <a:cubicBezTo>
                  <a:pt x="1283757" y="2073775"/>
                  <a:pt x="1326740" y="2069997"/>
                  <a:pt x="1369251" y="2068107"/>
                </a:cubicBezTo>
                <a:cubicBezTo>
                  <a:pt x="1432544" y="2065273"/>
                  <a:pt x="1495838" y="2068580"/>
                  <a:pt x="1559131" y="2064801"/>
                </a:cubicBezTo>
                <a:cubicBezTo>
                  <a:pt x="1682412" y="2057243"/>
                  <a:pt x="1805692" y="2046380"/>
                  <a:pt x="1928973" y="2038350"/>
                </a:cubicBezTo>
                <a:cubicBezTo>
                  <a:pt x="1962509" y="2035988"/>
                  <a:pt x="1999824" y="2050158"/>
                  <a:pt x="2029109" y="2038822"/>
                </a:cubicBezTo>
                <a:cubicBezTo>
                  <a:pt x="2133496" y="1999618"/>
                  <a:pt x="2243079" y="2025124"/>
                  <a:pt x="2349355" y="2006703"/>
                </a:cubicBezTo>
                <a:cubicBezTo>
                  <a:pt x="2429180" y="1993005"/>
                  <a:pt x="2513729" y="2004814"/>
                  <a:pt x="2589303" y="1963248"/>
                </a:cubicBezTo>
                <a:cubicBezTo>
                  <a:pt x="2599695" y="1957580"/>
                  <a:pt x="2613865" y="1957580"/>
                  <a:pt x="2626146" y="1958525"/>
                </a:cubicBezTo>
                <a:cubicBezTo>
                  <a:pt x="2661099" y="1960414"/>
                  <a:pt x="2696524" y="1969388"/>
                  <a:pt x="2730533" y="1965137"/>
                </a:cubicBezTo>
                <a:cubicBezTo>
                  <a:pt x="2763124" y="1960886"/>
                  <a:pt x="2792882" y="1939631"/>
                  <a:pt x="2825473" y="1933018"/>
                </a:cubicBezTo>
                <a:cubicBezTo>
                  <a:pt x="2889239" y="1919793"/>
                  <a:pt x="2953949" y="1911763"/>
                  <a:pt x="3018187" y="1901371"/>
                </a:cubicBezTo>
                <a:cubicBezTo>
                  <a:pt x="3051723" y="1896176"/>
                  <a:pt x="3085260" y="1889091"/>
                  <a:pt x="3118796" y="1885784"/>
                </a:cubicBezTo>
                <a:cubicBezTo>
                  <a:pt x="3161306" y="1881533"/>
                  <a:pt x="3204289" y="1884367"/>
                  <a:pt x="3246327" y="1877282"/>
                </a:cubicBezTo>
                <a:cubicBezTo>
                  <a:pt x="3373387" y="1856027"/>
                  <a:pt x="3500446" y="1831938"/>
                  <a:pt x="3627033" y="1807848"/>
                </a:cubicBezTo>
                <a:cubicBezTo>
                  <a:pt x="3761650" y="1782342"/>
                  <a:pt x="3895794" y="1755419"/>
                  <a:pt x="4030410" y="1729912"/>
                </a:cubicBezTo>
                <a:cubicBezTo>
                  <a:pt x="4137159" y="1710074"/>
                  <a:pt x="4244380" y="1693070"/>
                  <a:pt x="4350657" y="1671815"/>
                </a:cubicBezTo>
                <a:cubicBezTo>
                  <a:pt x="4423397" y="1657172"/>
                  <a:pt x="4495193" y="1638751"/>
                  <a:pt x="4566988" y="1620330"/>
                </a:cubicBezTo>
                <a:cubicBezTo>
                  <a:pt x="4612333" y="1608521"/>
                  <a:pt x="4656260" y="1586793"/>
                  <a:pt x="4702077" y="1582070"/>
                </a:cubicBezTo>
                <a:cubicBezTo>
                  <a:pt x="4803158" y="1571206"/>
                  <a:pt x="4899515" y="1544283"/>
                  <a:pt x="4993038" y="1506968"/>
                </a:cubicBezTo>
                <a:cubicBezTo>
                  <a:pt x="5088451" y="1468709"/>
                  <a:pt x="5182446" y="1426198"/>
                  <a:pt x="5275497" y="1382271"/>
                </a:cubicBezTo>
                <a:cubicBezTo>
                  <a:pt x="5326509" y="1358181"/>
                  <a:pt x="5361463" y="1307641"/>
                  <a:pt x="5363824" y="1257101"/>
                </a:cubicBezTo>
                <a:cubicBezTo>
                  <a:pt x="5368075" y="1159326"/>
                  <a:pt x="5320842" y="1071471"/>
                  <a:pt x="5268884" y="992118"/>
                </a:cubicBezTo>
                <a:cubicBezTo>
                  <a:pt x="5238654" y="945829"/>
                  <a:pt x="5189059" y="910876"/>
                  <a:pt x="5144187" y="875923"/>
                </a:cubicBezTo>
                <a:cubicBezTo>
                  <a:pt x="5057276" y="807906"/>
                  <a:pt x="4973200" y="736110"/>
                  <a:pt x="4872591" y="686042"/>
                </a:cubicBezTo>
                <a:cubicBezTo>
                  <a:pt x="4751200" y="625583"/>
                  <a:pt x="4637367" y="548592"/>
                  <a:pt x="4513141" y="493328"/>
                </a:cubicBezTo>
                <a:cubicBezTo>
                  <a:pt x="4238240" y="370992"/>
                  <a:pt x="3948224" y="295418"/>
                  <a:pt x="3654428" y="234486"/>
                </a:cubicBezTo>
                <a:cubicBezTo>
                  <a:pt x="3593024" y="221733"/>
                  <a:pt x="3530203" y="203311"/>
                  <a:pt x="3468799" y="205201"/>
                </a:cubicBezTo>
                <a:cubicBezTo>
                  <a:pt x="3362995" y="208507"/>
                  <a:pt x="3257191" y="221733"/>
                  <a:pt x="3152804" y="238265"/>
                </a:cubicBezTo>
                <a:cubicBezTo>
                  <a:pt x="3046056" y="255269"/>
                  <a:pt x="2939779" y="277469"/>
                  <a:pt x="2834447" y="303920"/>
                </a:cubicBezTo>
                <a:cubicBezTo>
                  <a:pt x="2610086" y="360601"/>
                  <a:pt x="2381946" y="404056"/>
                  <a:pt x="2163253" y="483409"/>
                </a:cubicBezTo>
                <a:cubicBezTo>
                  <a:pt x="2042334" y="527336"/>
                  <a:pt x="1919054" y="563234"/>
                  <a:pt x="1797190" y="605272"/>
                </a:cubicBezTo>
                <a:cubicBezTo>
                  <a:pt x="1651710" y="655340"/>
                  <a:pt x="1506702" y="705881"/>
                  <a:pt x="1362638" y="759255"/>
                </a:cubicBezTo>
                <a:cubicBezTo>
                  <a:pt x="1206766" y="816880"/>
                  <a:pt x="1054673" y="883008"/>
                  <a:pt x="909665" y="964250"/>
                </a:cubicBezTo>
                <a:cubicBezTo>
                  <a:pt x="804333" y="1023293"/>
                  <a:pt x="702308" y="1088003"/>
                  <a:pt x="597921" y="1147990"/>
                </a:cubicBezTo>
                <a:cubicBezTo>
                  <a:pt x="454802" y="1230177"/>
                  <a:pt x="326326" y="1329841"/>
                  <a:pt x="219577" y="1455483"/>
                </a:cubicBezTo>
                <a:cubicBezTo>
                  <a:pt x="136918" y="1552785"/>
                  <a:pt x="97241" y="1668036"/>
                  <a:pt x="92990" y="1795095"/>
                </a:cubicBezTo>
                <a:cubicBezTo>
                  <a:pt x="92518" y="1816350"/>
                  <a:pt x="100075" y="1839495"/>
                  <a:pt x="109994" y="1858389"/>
                </a:cubicBezTo>
                <a:cubicBezTo>
                  <a:pt x="124165" y="1884840"/>
                  <a:pt x="141641" y="1910346"/>
                  <a:pt x="162424" y="1932074"/>
                </a:cubicBezTo>
                <a:cubicBezTo>
                  <a:pt x="215798" y="1988282"/>
                  <a:pt x="276258" y="2037405"/>
                  <a:pt x="358917" y="2037405"/>
                </a:cubicBezTo>
                <a:cubicBezTo>
                  <a:pt x="404734" y="2037405"/>
                  <a:pt x="442994" y="2046380"/>
                  <a:pt x="461887" y="2072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1067510" y="953131"/>
            <a:ext cx="360437" cy="392810"/>
          </a:xfrm>
          <a:custGeom>
            <a:avLst/>
            <a:gdLst/>
            <a:ahLst/>
            <a:cxnLst/>
            <a:rect l="l" t="t" r="r" b="b"/>
            <a:pathLst>
              <a:path w="720874" h="785620" extrusionOk="0">
                <a:moveTo>
                  <a:pt x="332849" y="0"/>
                </a:moveTo>
                <a:cubicBezTo>
                  <a:pt x="347214" y="3921"/>
                  <a:pt x="358641" y="7188"/>
                  <a:pt x="374149" y="11436"/>
                </a:cubicBezTo>
                <a:cubicBezTo>
                  <a:pt x="378394" y="52769"/>
                  <a:pt x="384107" y="94919"/>
                  <a:pt x="386556" y="137396"/>
                </a:cubicBezTo>
                <a:cubicBezTo>
                  <a:pt x="389004" y="179710"/>
                  <a:pt x="388025" y="222350"/>
                  <a:pt x="392759" y="266624"/>
                </a:cubicBezTo>
                <a:cubicBezTo>
                  <a:pt x="419041" y="231335"/>
                  <a:pt x="471278" y="229538"/>
                  <a:pt x="487765" y="185264"/>
                </a:cubicBezTo>
                <a:cubicBezTo>
                  <a:pt x="525474" y="166967"/>
                  <a:pt x="545226" y="125960"/>
                  <a:pt x="586363" y="110603"/>
                </a:cubicBezTo>
                <a:cubicBezTo>
                  <a:pt x="602687" y="104558"/>
                  <a:pt x="614114" y="85770"/>
                  <a:pt x="628643" y="74008"/>
                </a:cubicBezTo>
                <a:cubicBezTo>
                  <a:pt x="641212" y="63879"/>
                  <a:pt x="652149" y="59631"/>
                  <a:pt x="664229" y="78745"/>
                </a:cubicBezTo>
                <a:cubicBezTo>
                  <a:pt x="672228" y="91325"/>
                  <a:pt x="688879" y="98350"/>
                  <a:pt x="705366" y="110766"/>
                </a:cubicBezTo>
                <a:cubicBezTo>
                  <a:pt x="621297" y="182487"/>
                  <a:pt x="538533" y="253064"/>
                  <a:pt x="454464" y="324948"/>
                </a:cubicBezTo>
                <a:cubicBezTo>
                  <a:pt x="476502" y="337854"/>
                  <a:pt x="495764" y="342919"/>
                  <a:pt x="517475" y="337691"/>
                </a:cubicBezTo>
                <a:cubicBezTo>
                  <a:pt x="538207" y="332789"/>
                  <a:pt x="559102" y="330992"/>
                  <a:pt x="575589" y="350597"/>
                </a:cubicBezTo>
                <a:cubicBezTo>
                  <a:pt x="586690" y="340795"/>
                  <a:pt x="595341" y="332953"/>
                  <a:pt x="602524" y="326581"/>
                </a:cubicBezTo>
                <a:cubicBezTo>
                  <a:pt x="649701" y="325764"/>
                  <a:pt x="676146" y="352721"/>
                  <a:pt x="703407" y="393564"/>
                </a:cubicBezTo>
                <a:cubicBezTo>
                  <a:pt x="624562" y="395524"/>
                  <a:pt x="552082" y="397322"/>
                  <a:pt x="479766" y="399119"/>
                </a:cubicBezTo>
                <a:cubicBezTo>
                  <a:pt x="478950" y="402223"/>
                  <a:pt x="478297" y="405327"/>
                  <a:pt x="477481" y="408431"/>
                </a:cubicBezTo>
                <a:cubicBezTo>
                  <a:pt x="555674" y="463977"/>
                  <a:pt x="647742" y="499429"/>
                  <a:pt x="720874" y="568699"/>
                </a:cubicBezTo>
                <a:cubicBezTo>
                  <a:pt x="686920" y="588467"/>
                  <a:pt x="654761" y="589447"/>
                  <a:pt x="623092" y="570823"/>
                </a:cubicBezTo>
                <a:cubicBezTo>
                  <a:pt x="590118" y="551382"/>
                  <a:pt x="558122" y="529980"/>
                  <a:pt x="525964" y="509232"/>
                </a:cubicBezTo>
                <a:cubicBezTo>
                  <a:pt x="493316" y="488157"/>
                  <a:pt x="461320" y="466101"/>
                  <a:pt x="428509" y="445353"/>
                </a:cubicBezTo>
                <a:cubicBezTo>
                  <a:pt x="415449" y="437021"/>
                  <a:pt x="400921" y="430976"/>
                  <a:pt x="383291" y="421827"/>
                </a:cubicBezTo>
                <a:cubicBezTo>
                  <a:pt x="380842" y="468879"/>
                  <a:pt x="377904" y="510049"/>
                  <a:pt x="376761" y="551218"/>
                </a:cubicBezTo>
                <a:cubicBezTo>
                  <a:pt x="375618" y="591408"/>
                  <a:pt x="374966" y="631598"/>
                  <a:pt x="375945" y="671624"/>
                </a:cubicBezTo>
                <a:cubicBezTo>
                  <a:pt x="376598" y="700704"/>
                  <a:pt x="381005" y="729784"/>
                  <a:pt x="381985" y="758865"/>
                </a:cubicBezTo>
                <a:cubicBezTo>
                  <a:pt x="382311" y="766706"/>
                  <a:pt x="378067" y="779940"/>
                  <a:pt x="373007" y="781573"/>
                </a:cubicBezTo>
                <a:cubicBezTo>
                  <a:pt x="361416" y="785331"/>
                  <a:pt x="345256" y="787945"/>
                  <a:pt x="336114" y="782554"/>
                </a:cubicBezTo>
                <a:cubicBezTo>
                  <a:pt x="324034" y="775365"/>
                  <a:pt x="314403" y="764746"/>
                  <a:pt x="313750" y="744161"/>
                </a:cubicBezTo>
                <a:cubicBezTo>
                  <a:pt x="311138" y="661331"/>
                  <a:pt x="306241" y="578665"/>
                  <a:pt x="314729" y="495835"/>
                </a:cubicBezTo>
                <a:cubicBezTo>
                  <a:pt x="316035" y="482765"/>
                  <a:pt x="314893" y="469532"/>
                  <a:pt x="314893" y="447640"/>
                </a:cubicBezTo>
                <a:cubicBezTo>
                  <a:pt x="285509" y="468715"/>
                  <a:pt x="261350" y="484236"/>
                  <a:pt x="239475" y="502370"/>
                </a:cubicBezTo>
                <a:cubicBezTo>
                  <a:pt x="206500" y="529653"/>
                  <a:pt x="176301" y="560531"/>
                  <a:pt x="142510" y="586834"/>
                </a:cubicBezTo>
                <a:cubicBezTo>
                  <a:pt x="107739" y="613953"/>
                  <a:pt x="88477" y="616894"/>
                  <a:pt x="64807" y="575888"/>
                </a:cubicBezTo>
                <a:cubicBezTo>
                  <a:pt x="56155" y="561021"/>
                  <a:pt x="60399" y="547787"/>
                  <a:pt x="68888" y="539129"/>
                </a:cubicBezTo>
                <a:cubicBezTo>
                  <a:pt x="92558" y="514296"/>
                  <a:pt x="118513" y="491751"/>
                  <a:pt x="144142" y="468879"/>
                </a:cubicBezTo>
                <a:cubicBezTo>
                  <a:pt x="167486" y="448130"/>
                  <a:pt x="191645" y="428199"/>
                  <a:pt x="222661" y="401733"/>
                </a:cubicBezTo>
                <a:cubicBezTo>
                  <a:pt x="144795" y="394054"/>
                  <a:pt x="73295" y="423951"/>
                  <a:pt x="0" y="392420"/>
                </a:cubicBezTo>
                <a:cubicBezTo>
                  <a:pt x="51748" y="353211"/>
                  <a:pt x="148550" y="344062"/>
                  <a:pt x="255636" y="338671"/>
                </a:cubicBezTo>
                <a:cubicBezTo>
                  <a:pt x="246168" y="327398"/>
                  <a:pt x="240128" y="317923"/>
                  <a:pt x="231966" y="310734"/>
                </a:cubicBezTo>
                <a:cubicBezTo>
                  <a:pt x="212540" y="293580"/>
                  <a:pt x="192788" y="276916"/>
                  <a:pt x="172056" y="261396"/>
                </a:cubicBezTo>
                <a:cubicBezTo>
                  <a:pt x="162752" y="254534"/>
                  <a:pt x="150672" y="251593"/>
                  <a:pt x="140551" y="245712"/>
                </a:cubicBezTo>
                <a:cubicBezTo>
                  <a:pt x="110678" y="228558"/>
                  <a:pt x="80804" y="211240"/>
                  <a:pt x="51421" y="192943"/>
                </a:cubicBezTo>
                <a:cubicBezTo>
                  <a:pt x="46524" y="189839"/>
                  <a:pt x="44238" y="182324"/>
                  <a:pt x="36240" y="169744"/>
                </a:cubicBezTo>
                <a:cubicBezTo>
                  <a:pt x="59093" y="170887"/>
                  <a:pt x="77376" y="166967"/>
                  <a:pt x="91252" y="173338"/>
                </a:cubicBezTo>
                <a:cubicBezTo>
                  <a:pt x="129614" y="190819"/>
                  <a:pt x="166833" y="211404"/>
                  <a:pt x="203236" y="232969"/>
                </a:cubicBezTo>
                <a:cubicBezTo>
                  <a:pt x="234415" y="251430"/>
                  <a:pt x="263635" y="273322"/>
                  <a:pt x="293835" y="293417"/>
                </a:cubicBezTo>
                <a:cubicBezTo>
                  <a:pt x="301507" y="298481"/>
                  <a:pt x="309669" y="302566"/>
                  <a:pt x="322565" y="309917"/>
                </a:cubicBezTo>
                <a:cubicBezTo>
                  <a:pt x="332033" y="205522"/>
                  <a:pt x="333176" y="105375"/>
                  <a:pt x="3328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7715727" y="953131"/>
            <a:ext cx="360437" cy="392810"/>
          </a:xfrm>
          <a:custGeom>
            <a:avLst/>
            <a:gdLst/>
            <a:ahLst/>
            <a:cxnLst/>
            <a:rect l="l" t="t" r="r" b="b"/>
            <a:pathLst>
              <a:path w="720874" h="785620" extrusionOk="0">
                <a:moveTo>
                  <a:pt x="332849" y="0"/>
                </a:moveTo>
                <a:cubicBezTo>
                  <a:pt x="347214" y="3921"/>
                  <a:pt x="358641" y="7188"/>
                  <a:pt x="374149" y="11436"/>
                </a:cubicBezTo>
                <a:cubicBezTo>
                  <a:pt x="378394" y="52769"/>
                  <a:pt x="384107" y="94919"/>
                  <a:pt x="386556" y="137396"/>
                </a:cubicBezTo>
                <a:cubicBezTo>
                  <a:pt x="389004" y="179710"/>
                  <a:pt x="388025" y="222350"/>
                  <a:pt x="392759" y="266624"/>
                </a:cubicBezTo>
                <a:cubicBezTo>
                  <a:pt x="419041" y="231335"/>
                  <a:pt x="471278" y="229538"/>
                  <a:pt x="487765" y="185264"/>
                </a:cubicBezTo>
                <a:cubicBezTo>
                  <a:pt x="525474" y="166967"/>
                  <a:pt x="545226" y="125960"/>
                  <a:pt x="586363" y="110603"/>
                </a:cubicBezTo>
                <a:cubicBezTo>
                  <a:pt x="602687" y="104558"/>
                  <a:pt x="614114" y="85770"/>
                  <a:pt x="628643" y="74008"/>
                </a:cubicBezTo>
                <a:cubicBezTo>
                  <a:pt x="641212" y="63879"/>
                  <a:pt x="652149" y="59631"/>
                  <a:pt x="664229" y="78745"/>
                </a:cubicBezTo>
                <a:cubicBezTo>
                  <a:pt x="672228" y="91325"/>
                  <a:pt x="688879" y="98350"/>
                  <a:pt x="705366" y="110766"/>
                </a:cubicBezTo>
                <a:cubicBezTo>
                  <a:pt x="621297" y="182487"/>
                  <a:pt x="538533" y="253064"/>
                  <a:pt x="454464" y="324948"/>
                </a:cubicBezTo>
                <a:cubicBezTo>
                  <a:pt x="476502" y="337854"/>
                  <a:pt x="495764" y="342919"/>
                  <a:pt x="517475" y="337691"/>
                </a:cubicBezTo>
                <a:cubicBezTo>
                  <a:pt x="538207" y="332789"/>
                  <a:pt x="559102" y="330992"/>
                  <a:pt x="575589" y="350597"/>
                </a:cubicBezTo>
                <a:cubicBezTo>
                  <a:pt x="586690" y="340795"/>
                  <a:pt x="595341" y="332953"/>
                  <a:pt x="602524" y="326581"/>
                </a:cubicBezTo>
                <a:cubicBezTo>
                  <a:pt x="649701" y="325764"/>
                  <a:pt x="676146" y="352721"/>
                  <a:pt x="703407" y="393564"/>
                </a:cubicBezTo>
                <a:cubicBezTo>
                  <a:pt x="624562" y="395524"/>
                  <a:pt x="552082" y="397322"/>
                  <a:pt x="479766" y="399119"/>
                </a:cubicBezTo>
                <a:cubicBezTo>
                  <a:pt x="478950" y="402223"/>
                  <a:pt x="478297" y="405327"/>
                  <a:pt x="477481" y="408431"/>
                </a:cubicBezTo>
                <a:cubicBezTo>
                  <a:pt x="555674" y="463977"/>
                  <a:pt x="647742" y="499429"/>
                  <a:pt x="720874" y="568699"/>
                </a:cubicBezTo>
                <a:cubicBezTo>
                  <a:pt x="686920" y="588467"/>
                  <a:pt x="654761" y="589447"/>
                  <a:pt x="623092" y="570823"/>
                </a:cubicBezTo>
                <a:cubicBezTo>
                  <a:pt x="590118" y="551382"/>
                  <a:pt x="558122" y="529980"/>
                  <a:pt x="525964" y="509232"/>
                </a:cubicBezTo>
                <a:cubicBezTo>
                  <a:pt x="493316" y="488157"/>
                  <a:pt x="461320" y="466101"/>
                  <a:pt x="428509" y="445353"/>
                </a:cubicBezTo>
                <a:cubicBezTo>
                  <a:pt x="415449" y="437021"/>
                  <a:pt x="400921" y="430976"/>
                  <a:pt x="383291" y="421827"/>
                </a:cubicBezTo>
                <a:cubicBezTo>
                  <a:pt x="380842" y="468879"/>
                  <a:pt x="377904" y="510049"/>
                  <a:pt x="376761" y="551218"/>
                </a:cubicBezTo>
                <a:cubicBezTo>
                  <a:pt x="375618" y="591408"/>
                  <a:pt x="374966" y="631598"/>
                  <a:pt x="375945" y="671624"/>
                </a:cubicBezTo>
                <a:cubicBezTo>
                  <a:pt x="376598" y="700704"/>
                  <a:pt x="381005" y="729784"/>
                  <a:pt x="381985" y="758865"/>
                </a:cubicBezTo>
                <a:cubicBezTo>
                  <a:pt x="382311" y="766706"/>
                  <a:pt x="378067" y="779940"/>
                  <a:pt x="373007" y="781573"/>
                </a:cubicBezTo>
                <a:cubicBezTo>
                  <a:pt x="361416" y="785331"/>
                  <a:pt x="345256" y="787945"/>
                  <a:pt x="336114" y="782554"/>
                </a:cubicBezTo>
                <a:cubicBezTo>
                  <a:pt x="324034" y="775365"/>
                  <a:pt x="314403" y="764746"/>
                  <a:pt x="313750" y="744161"/>
                </a:cubicBezTo>
                <a:cubicBezTo>
                  <a:pt x="311138" y="661331"/>
                  <a:pt x="306241" y="578665"/>
                  <a:pt x="314729" y="495835"/>
                </a:cubicBezTo>
                <a:cubicBezTo>
                  <a:pt x="316035" y="482765"/>
                  <a:pt x="314893" y="469532"/>
                  <a:pt x="314893" y="447640"/>
                </a:cubicBezTo>
                <a:cubicBezTo>
                  <a:pt x="285509" y="468715"/>
                  <a:pt x="261350" y="484236"/>
                  <a:pt x="239475" y="502370"/>
                </a:cubicBezTo>
                <a:cubicBezTo>
                  <a:pt x="206500" y="529653"/>
                  <a:pt x="176301" y="560531"/>
                  <a:pt x="142510" y="586834"/>
                </a:cubicBezTo>
                <a:cubicBezTo>
                  <a:pt x="107739" y="613953"/>
                  <a:pt x="88477" y="616894"/>
                  <a:pt x="64807" y="575888"/>
                </a:cubicBezTo>
                <a:cubicBezTo>
                  <a:pt x="56155" y="561021"/>
                  <a:pt x="60399" y="547787"/>
                  <a:pt x="68888" y="539129"/>
                </a:cubicBezTo>
                <a:cubicBezTo>
                  <a:pt x="92558" y="514296"/>
                  <a:pt x="118513" y="491751"/>
                  <a:pt x="144142" y="468879"/>
                </a:cubicBezTo>
                <a:cubicBezTo>
                  <a:pt x="167486" y="448130"/>
                  <a:pt x="191645" y="428199"/>
                  <a:pt x="222661" y="401733"/>
                </a:cubicBezTo>
                <a:cubicBezTo>
                  <a:pt x="144795" y="394054"/>
                  <a:pt x="73295" y="423951"/>
                  <a:pt x="0" y="392420"/>
                </a:cubicBezTo>
                <a:cubicBezTo>
                  <a:pt x="51748" y="353211"/>
                  <a:pt x="148550" y="344062"/>
                  <a:pt x="255636" y="338671"/>
                </a:cubicBezTo>
                <a:cubicBezTo>
                  <a:pt x="246168" y="327398"/>
                  <a:pt x="240128" y="317923"/>
                  <a:pt x="231966" y="310734"/>
                </a:cubicBezTo>
                <a:cubicBezTo>
                  <a:pt x="212540" y="293580"/>
                  <a:pt x="192788" y="276916"/>
                  <a:pt x="172056" y="261396"/>
                </a:cubicBezTo>
                <a:cubicBezTo>
                  <a:pt x="162752" y="254534"/>
                  <a:pt x="150672" y="251593"/>
                  <a:pt x="140551" y="245712"/>
                </a:cubicBezTo>
                <a:cubicBezTo>
                  <a:pt x="110678" y="228558"/>
                  <a:pt x="80804" y="211240"/>
                  <a:pt x="51421" y="192943"/>
                </a:cubicBezTo>
                <a:cubicBezTo>
                  <a:pt x="46524" y="189839"/>
                  <a:pt x="44238" y="182324"/>
                  <a:pt x="36240" y="169744"/>
                </a:cubicBezTo>
                <a:cubicBezTo>
                  <a:pt x="59093" y="170887"/>
                  <a:pt x="77376" y="166967"/>
                  <a:pt x="91252" y="173338"/>
                </a:cubicBezTo>
                <a:cubicBezTo>
                  <a:pt x="129614" y="190819"/>
                  <a:pt x="166833" y="211404"/>
                  <a:pt x="203236" y="232969"/>
                </a:cubicBezTo>
                <a:cubicBezTo>
                  <a:pt x="234415" y="251430"/>
                  <a:pt x="263635" y="273322"/>
                  <a:pt x="293835" y="293417"/>
                </a:cubicBezTo>
                <a:cubicBezTo>
                  <a:pt x="301507" y="298481"/>
                  <a:pt x="309669" y="302566"/>
                  <a:pt x="322565" y="309917"/>
                </a:cubicBezTo>
                <a:cubicBezTo>
                  <a:pt x="332033" y="205522"/>
                  <a:pt x="333176" y="105375"/>
                  <a:pt x="3328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C5F089-614D-B1CB-52EA-9C68BC81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55" y="3251624"/>
            <a:ext cx="384474" cy="2531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F67201F-B803-E4B2-B9A8-2AF4AB271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748" y="2635228"/>
            <a:ext cx="379786" cy="2531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18ACBA-6BD8-7EA7-2D63-628138EE7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999" y="2949908"/>
            <a:ext cx="379786" cy="2680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ADA4E7-9CD2-109A-DC49-FC4435D37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273" y="4444954"/>
            <a:ext cx="921626" cy="2742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E60757-AB08-0CB1-89FB-15962041BE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73" r="16316" b="8881"/>
          <a:stretch/>
        </p:blipFill>
        <p:spPr>
          <a:xfrm>
            <a:off x="6394555" y="1947340"/>
            <a:ext cx="2749445" cy="2785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4276460" y="2060442"/>
            <a:ext cx="353167" cy="384887"/>
          </a:xfrm>
          <a:custGeom>
            <a:avLst/>
            <a:gdLst/>
            <a:ahLst/>
            <a:cxnLst/>
            <a:rect l="l" t="t" r="r" b="b"/>
            <a:pathLst>
              <a:path w="706333" h="769773" extrusionOk="0">
                <a:moveTo>
                  <a:pt x="326135" y="0"/>
                </a:moveTo>
                <a:cubicBezTo>
                  <a:pt x="340211" y="3842"/>
                  <a:pt x="351407" y="7043"/>
                  <a:pt x="366602" y="11205"/>
                </a:cubicBezTo>
                <a:cubicBezTo>
                  <a:pt x="370761" y="51705"/>
                  <a:pt x="376359" y="93005"/>
                  <a:pt x="378758" y="134625"/>
                </a:cubicBezTo>
                <a:cubicBezTo>
                  <a:pt x="381158" y="176085"/>
                  <a:pt x="380198" y="217865"/>
                  <a:pt x="384836" y="261246"/>
                </a:cubicBezTo>
                <a:cubicBezTo>
                  <a:pt x="410588" y="226669"/>
                  <a:pt x="461772" y="224908"/>
                  <a:pt x="477927" y="181527"/>
                </a:cubicBezTo>
                <a:cubicBezTo>
                  <a:pt x="514875" y="163599"/>
                  <a:pt x="534228" y="123419"/>
                  <a:pt x="574536" y="108372"/>
                </a:cubicBezTo>
                <a:cubicBezTo>
                  <a:pt x="590530" y="102449"/>
                  <a:pt x="601727" y="84040"/>
                  <a:pt x="615962" y="72515"/>
                </a:cubicBezTo>
                <a:cubicBezTo>
                  <a:pt x="628278" y="62590"/>
                  <a:pt x="638995" y="58428"/>
                  <a:pt x="650831" y="77157"/>
                </a:cubicBezTo>
                <a:cubicBezTo>
                  <a:pt x="658669" y="89483"/>
                  <a:pt x="674983" y="96366"/>
                  <a:pt x="691138" y="108532"/>
                </a:cubicBezTo>
                <a:cubicBezTo>
                  <a:pt x="608765" y="178806"/>
                  <a:pt x="527671" y="247959"/>
                  <a:pt x="445297" y="318393"/>
                </a:cubicBezTo>
                <a:cubicBezTo>
                  <a:pt x="466890" y="331039"/>
                  <a:pt x="485764" y="336001"/>
                  <a:pt x="507037" y="330879"/>
                </a:cubicBezTo>
                <a:cubicBezTo>
                  <a:pt x="527351" y="326077"/>
                  <a:pt x="547824" y="324316"/>
                  <a:pt x="563979" y="343525"/>
                </a:cubicBezTo>
                <a:cubicBezTo>
                  <a:pt x="574855" y="333920"/>
                  <a:pt x="583333" y="326237"/>
                  <a:pt x="590370" y="319994"/>
                </a:cubicBezTo>
                <a:cubicBezTo>
                  <a:pt x="636596" y="319193"/>
                  <a:pt x="662507" y="345606"/>
                  <a:pt x="689219" y="385625"/>
                </a:cubicBezTo>
                <a:cubicBezTo>
                  <a:pt x="611964" y="387546"/>
                  <a:pt x="540946" y="389307"/>
                  <a:pt x="470089" y="391068"/>
                </a:cubicBezTo>
                <a:cubicBezTo>
                  <a:pt x="469289" y="394109"/>
                  <a:pt x="468650" y="397151"/>
                  <a:pt x="467850" y="400192"/>
                </a:cubicBezTo>
                <a:cubicBezTo>
                  <a:pt x="544465" y="454618"/>
                  <a:pt x="634676" y="489355"/>
                  <a:pt x="706333" y="557228"/>
                </a:cubicBezTo>
                <a:cubicBezTo>
                  <a:pt x="673064" y="576597"/>
                  <a:pt x="641554" y="577558"/>
                  <a:pt x="610524" y="559309"/>
                </a:cubicBezTo>
                <a:cubicBezTo>
                  <a:pt x="578214" y="540260"/>
                  <a:pt x="546864" y="519290"/>
                  <a:pt x="515355" y="498960"/>
                </a:cubicBezTo>
                <a:cubicBezTo>
                  <a:pt x="483365" y="478310"/>
                  <a:pt x="452015" y="456699"/>
                  <a:pt x="419865" y="436370"/>
                </a:cubicBezTo>
                <a:cubicBezTo>
                  <a:pt x="407069" y="428206"/>
                  <a:pt x="392834" y="422283"/>
                  <a:pt x="375559" y="413319"/>
                </a:cubicBezTo>
                <a:cubicBezTo>
                  <a:pt x="373160" y="459421"/>
                  <a:pt x="370281" y="499760"/>
                  <a:pt x="369161" y="540100"/>
                </a:cubicBezTo>
                <a:cubicBezTo>
                  <a:pt x="368042" y="579478"/>
                  <a:pt x="367402" y="618857"/>
                  <a:pt x="368362" y="658076"/>
                </a:cubicBezTo>
                <a:cubicBezTo>
                  <a:pt x="369002" y="686570"/>
                  <a:pt x="373320" y="715064"/>
                  <a:pt x="374280" y="743557"/>
                </a:cubicBezTo>
                <a:cubicBezTo>
                  <a:pt x="374600" y="751241"/>
                  <a:pt x="370441" y="764207"/>
                  <a:pt x="365483" y="765808"/>
                </a:cubicBezTo>
                <a:cubicBezTo>
                  <a:pt x="354126" y="769490"/>
                  <a:pt x="338291" y="772051"/>
                  <a:pt x="329334" y="766768"/>
                </a:cubicBezTo>
                <a:cubicBezTo>
                  <a:pt x="317498" y="759725"/>
                  <a:pt x="308061" y="749320"/>
                  <a:pt x="307421" y="729150"/>
                </a:cubicBezTo>
                <a:cubicBezTo>
                  <a:pt x="304862" y="647991"/>
                  <a:pt x="300064" y="566993"/>
                  <a:pt x="308381" y="485833"/>
                </a:cubicBezTo>
                <a:cubicBezTo>
                  <a:pt x="309661" y="473027"/>
                  <a:pt x="308541" y="460061"/>
                  <a:pt x="308541" y="438611"/>
                </a:cubicBezTo>
                <a:cubicBezTo>
                  <a:pt x="279750" y="459261"/>
                  <a:pt x="256078" y="474468"/>
                  <a:pt x="234645" y="492237"/>
                </a:cubicBezTo>
                <a:cubicBezTo>
                  <a:pt x="202335" y="518969"/>
                  <a:pt x="172745" y="549224"/>
                  <a:pt x="139635" y="574996"/>
                </a:cubicBezTo>
                <a:cubicBezTo>
                  <a:pt x="105566" y="601569"/>
                  <a:pt x="86692" y="604451"/>
                  <a:pt x="63500" y="564271"/>
                </a:cubicBezTo>
                <a:cubicBezTo>
                  <a:pt x="55022" y="549704"/>
                  <a:pt x="59181" y="536738"/>
                  <a:pt x="67498" y="528254"/>
                </a:cubicBezTo>
                <a:cubicBezTo>
                  <a:pt x="90691" y="503922"/>
                  <a:pt x="116123" y="481832"/>
                  <a:pt x="141235" y="459421"/>
                </a:cubicBezTo>
                <a:cubicBezTo>
                  <a:pt x="164107" y="439091"/>
                  <a:pt x="187780" y="419562"/>
                  <a:pt x="218170" y="393629"/>
                </a:cubicBezTo>
                <a:cubicBezTo>
                  <a:pt x="141874" y="386106"/>
                  <a:pt x="71817" y="415400"/>
                  <a:pt x="0" y="384505"/>
                </a:cubicBezTo>
                <a:cubicBezTo>
                  <a:pt x="50704" y="346086"/>
                  <a:pt x="145553" y="337122"/>
                  <a:pt x="250480" y="331839"/>
                </a:cubicBezTo>
                <a:cubicBezTo>
                  <a:pt x="241203" y="320794"/>
                  <a:pt x="235284" y="311510"/>
                  <a:pt x="227287" y="304466"/>
                </a:cubicBezTo>
                <a:cubicBezTo>
                  <a:pt x="208253" y="287658"/>
                  <a:pt x="188899" y="271330"/>
                  <a:pt x="168586" y="256123"/>
                </a:cubicBezTo>
                <a:cubicBezTo>
                  <a:pt x="159469" y="249400"/>
                  <a:pt x="147633" y="246518"/>
                  <a:pt x="137716" y="240756"/>
                </a:cubicBezTo>
                <a:cubicBezTo>
                  <a:pt x="108445" y="223948"/>
                  <a:pt x="79175" y="206979"/>
                  <a:pt x="50384" y="189051"/>
                </a:cubicBezTo>
                <a:cubicBezTo>
                  <a:pt x="45585" y="186009"/>
                  <a:pt x="43346" y="178646"/>
                  <a:pt x="35509" y="166320"/>
                </a:cubicBezTo>
                <a:cubicBezTo>
                  <a:pt x="57901" y="167440"/>
                  <a:pt x="75816" y="163599"/>
                  <a:pt x="89411" y="169842"/>
                </a:cubicBezTo>
                <a:cubicBezTo>
                  <a:pt x="126999" y="186970"/>
                  <a:pt x="163468" y="207140"/>
                  <a:pt x="199136" y="228270"/>
                </a:cubicBezTo>
                <a:cubicBezTo>
                  <a:pt x="229686" y="246358"/>
                  <a:pt x="258317" y="267809"/>
                  <a:pt x="287908" y="287498"/>
                </a:cubicBezTo>
                <a:cubicBezTo>
                  <a:pt x="295425" y="292461"/>
                  <a:pt x="303423" y="296462"/>
                  <a:pt x="316059" y="303666"/>
                </a:cubicBezTo>
                <a:cubicBezTo>
                  <a:pt x="325336" y="201377"/>
                  <a:pt x="326455" y="103250"/>
                  <a:pt x="3261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0" y="0"/>
            <a:ext cx="4061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3"/>
          <p:cNvGrpSpPr/>
          <p:nvPr/>
        </p:nvGrpSpPr>
        <p:grpSpPr>
          <a:xfrm>
            <a:off x="830779" y="779581"/>
            <a:ext cx="2399850" cy="1526910"/>
            <a:chOff x="0" y="76200"/>
            <a:chExt cx="6399600" cy="4071760"/>
          </a:xfrm>
        </p:grpSpPr>
        <p:sp>
          <p:nvSpPr>
            <p:cNvPr id="117" name="Google Shape;117;p13"/>
            <p:cNvSpPr txBox="1"/>
            <p:nvPr/>
          </p:nvSpPr>
          <p:spPr>
            <a:xfrm>
              <a:off x="0" y="76200"/>
              <a:ext cx="6399600" cy="184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dirty="0">
                  <a:solidFill>
                    <a:schemeClr val="lt1"/>
                  </a:solidFill>
                  <a:latin typeface="Just Another Hand"/>
                  <a:ea typeface="Just Another Hand"/>
                  <a:cs typeface="Just Another Hand"/>
                  <a:sym typeface="Just Another Hand"/>
                </a:rPr>
                <a:t>March – Like Test</a:t>
              </a:r>
              <a:endParaRPr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0" y="3609105"/>
              <a:ext cx="3559824" cy="538855"/>
            </a:xfrm>
            <a:custGeom>
              <a:avLst/>
              <a:gdLst/>
              <a:ahLst/>
              <a:cxnLst/>
              <a:rect l="l" t="t" r="r" b="b"/>
              <a:pathLst>
                <a:path w="3559824" h="538855" extrusionOk="0">
                  <a:moveTo>
                    <a:pt x="2964863" y="386210"/>
                  </a:moveTo>
                  <a:cubicBezTo>
                    <a:pt x="2966776" y="422367"/>
                    <a:pt x="2968497" y="457184"/>
                    <a:pt x="2970602" y="497359"/>
                  </a:cubicBezTo>
                  <a:cubicBezTo>
                    <a:pt x="2952428" y="496593"/>
                    <a:pt x="2935019" y="496976"/>
                    <a:pt x="2917801" y="494872"/>
                  </a:cubicBezTo>
                  <a:cubicBezTo>
                    <a:pt x="2820809" y="483011"/>
                    <a:pt x="2724008" y="468280"/>
                    <a:pt x="2626633" y="459097"/>
                  </a:cubicBezTo>
                  <a:cubicBezTo>
                    <a:pt x="2529832" y="449915"/>
                    <a:pt x="2432458" y="445323"/>
                    <a:pt x="2335274" y="439776"/>
                  </a:cubicBezTo>
                  <a:cubicBezTo>
                    <a:pt x="2264108" y="435758"/>
                    <a:pt x="2191986" y="438819"/>
                    <a:pt x="2121776" y="428489"/>
                  </a:cubicBezTo>
                  <a:cubicBezTo>
                    <a:pt x="2062663" y="419688"/>
                    <a:pt x="2005462" y="430019"/>
                    <a:pt x="1947305" y="427915"/>
                  </a:cubicBezTo>
                  <a:cubicBezTo>
                    <a:pt x="1885705" y="425619"/>
                    <a:pt x="1823913" y="424662"/>
                    <a:pt x="1762121" y="424088"/>
                  </a:cubicBezTo>
                  <a:cubicBezTo>
                    <a:pt x="1742608" y="423897"/>
                    <a:pt x="1722903" y="427532"/>
                    <a:pt x="1703390" y="428297"/>
                  </a:cubicBezTo>
                  <a:cubicBezTo>
                    <a:pt x="1623998" y="431741"/>
                    <a:pt x="1544606" y="433080"/>
                    <a:pt x="1465405" y="438819"/>
                  </a:cubicBezTo>
                  <a:cubicBezTo>
                    <a:pt x="1395961" y="443984"/>
                    <a:pt x="1327091" y="454315"/>
                    <a:pt x="1257838" y="461776"/>
                  </a:cubicBezTo>
                  <a:cubicBezTo>
                    <a:pt x="1199681" y="468089"/>
                    <a:pt x="1141141" y="471341"/>
                    <a:pt x="1083367" y="479567"/>
                  </a:cubicBezTo>
                  <a:cubicBezTo>
                    <a:pt x="1027697" y="487411"/>
                    <a:pt x="972792" y="500611"/>
                    <a:pt x="917313" y="509602"/>
                  </a:cubicBezTo>
                  <a:cubicBezTo>
                    <a:pt x="851504" y="520315"/>
                    <a:pt x="785503" y="530455"/>
                    <a:pt x="719311" y="538298"/>
                  </a:cubicBezTo>
                  <a:cubicBezTo>
                    <a:pt x="679902" y="542890"/>
                    <a:pt x="656371" y="518594"/>
                    <a:pt x="664406" y="484350"/>
                  </a:cubicBezTo>
                  <a:cubicBezTo>
                    <a:pt x="666702" y="474785"/>
                    <a:pt x="674928" y="464454"/>
                    <a:pt x="683346" y="458906"/>
                  </a:cubicBezTo>
                  <a:cubicBezTo>
                    <a:pt x="693867" y="451828"/>
                    <a:pt x="707259" y="447619"/>
                    <a:pt x="719885" y="444941"/>
                  </a:cubicBezTo>
                  <a:cubicBezTo>
                    <a:pt x="775555" y="433845"/>
                    <a:pt x="831608" y="424280"/>
                    <a:pt x="887278" y="413567"/>
                  </a:cubicBezTo>
                  <a:cubicBezTo>
                    <a:pt x="911191" y="408975"/>
                    <a:pt x="934339" y="401132"/>
                    <a:pt x="958444" y="397497"/>
                  </a:cubicBezTo>
                  <a:cubicBezTo>
                    <a:pt x="1063279" y="381619"/>
                    <a:pt x="1168307" y="366697"/>
                    <a:pt x="1273334" y="351201"/>
                  </a:cubicBezTo>
                  <a:cubicBezTo>
                    <a:pt x="1274864" y="351010"/>
                    <a:pt x="1276395" y="349670"/>
                    <a:pt x="1277925" y="349670"/>
                  </a:cubicBezTo>
                  <a:cubicBezTo>
                    <a:pt x="1327473" y="350244"/>
                    <a:pt x="1377022" y="350818"/>
                    <a:pt x="1426570" y="351392"/>
                  </a:cubicBezTo>
                  <a:cubicBezTo>
                    <a:pt x="1432883" y="351392"/>
                    <a:pt x="1441109" y="353114"/>
                    <a:pt x="1445318" y="350053"/>
                  </a:cubicBezTo>
                  <a:cubicBezTo>
                    <a:pt x="1484344" y="322122"/>
                    <a:pt x="1528345" y="328627"/>
                    <a:pt x="1571771" y="329009"/>
                  </a:cubicBezTo>
                  <a:cubicBezTo>
                    <a:pt x="1586119" y="329201"/>
                    <a:pt x="1600658" y="323462"/>
                    <a:pt x="1615198" y="323079"/>
                  </a:cubicBezTo>
                  <a:cubicBezTo>
                    <a:pt x="1644085" y="322122"/>
                    <a:pt x="1673163" y="323079"/>
                    <a:pt x="1702242" y="323079"/>
                  </a:cubicBezTo>
                  <a:cubicBezTo>
                    <a:pt x="1726155" y="323079"/>
                    <a:pt x="1750451" y="330731"/>
                    <a:pt x="1773982" y="316766"/>
                  </a:cubicBezTo>
                  <a:cubicBezTo>
                    <a:pt x="1781443" y="312366"/>
                    <a:pt x="1792921" y="314661"/>
                    <a:pt x="1802678" y="314661"/>
                  </a:cubicBezTo>
                  <a:cubicBezTo>
                    <a:pt x="1874991" y="314470"/>
                    <a:pt x="1947305" y="314470"/>
                    <a:pt x="2019619" y="314470"/>
                  </a:cubicBezTo>
                  <a:cubicBezTo>
                    <a:pt x="2021341" y="314470"/>
                    <a:pt x="2023445" y="313896"/>
                    <a:pt x="2024401" y="314661"/>
                  </a:cubicBezTo>
                  <a:cubicBezTo>
                    <a:pt x="2054054" y="337044"/>
                    <a:pt x="2085811" y="319253"/>
                    <a:pt x="2116802" y="320592"/>
                  </a:cubicBezTo>
                  <a:cubicBezTo>
                    <a:pt x="2196003" y="324227"/>
                    <a:pt x="2274821" y="333601"/>
                    <a:pt x="2354022" y="335131"/>
                  </a:cubicBezTo>
                  <a:cubicBezTo>
                    <a:pt x="2404909" y="336088"/>
                    <a:pt x="2454649" y="356749"/>
                    <a:pt x="2506684" y="342401"/>
                  </a:cubicBezTo>
                  <a:cubicBezTo>
                    <a:pt x="2519502" y="338957"/>
                    <a:pt x="2535380" y="345653"/>
                    <a:pt x="2549728" y="348523"/>
                  </a:cubicBezTo>
                  <a:cubicBezTo>
                    <a:pt x="2583015" y="355410"/>
                    <a:pt x="2614772" y="365740"/>
                    <a:pt x="2650546" y="358662"/>
                  </a:cubicBezTo>
                  <a:cubicBezTo>
                    <a:pt x="2671208" y="354644"/>
                    <a:pt x="2694547" y="364592"/>
                    <a:pt x="2716738" y="366505"/>
                  </a:cubicBezTo>
                  <a:cubicBezTo>
                    <a:pt x="2800339" y="373201"/>
                    <a:pt x="2883749" y="379705"/>
                    <a:pt x="2964863" y="386210"/>
                  </a:cubicBezTo>
                  <a:close/>
                  <a:moveTo>
                    <a:pt x="3453267" y="21963"/>
                  </a:moveTo>
                  <a:cubicBezTo>
                    <a:pt x="3402762" y="22537"/>
                    <a:pt x="3351109" y="30572"/>
                    <a:pt x="3302326" y="21772"/>
                  </a:cubicBezTo>
                  <a:cubicBezTo>
                    <a:pt x="3259474" y="13928"/>
                    <a:pt x="3218343" y="19285"/>
                    <a:pt x="3176638" y="16798"/>
                  </a:cubicBezTo>
                  <a:cubicBezTo>
                    <a:pt x="3084620" y="11633"/>
                    <a:pt x="2992793" y="3789"/>
                    <a:pt x="2900584" y="13354"/>
                  </a:cubicBezTo>
                  <a:cubicBezTo>
                    <a:pt x="2897714" y="13737"/>
                    <a:pt x="2894653" y="9911"/>
                    <a:pt x="2891592" y="9720"/>
                  </a:cubicBezTo>
                  <a:cubicBezTo>
                    <a:pt x="2823870" y="5893"/>
                    <a:pt x="2756147" y="-4246"/>
                    <a:pt x="2688234" y="7807"/>
                  </a:cubicBezTo>
                  <a:cubicBezTo>
                    <a:pt x="2676755" y="9911"/>
                    <a:pt x="2663938" y="16798"/>
                    <a:pt x="2654181" y="13737"/>
                  </a:cubicBezTo>
                  <a:cubicBezTo>
                    <a:pt x="2561972" y="-14768"/>
                    <a:pt x="2468232" y="11059"/>
                    <a:pt x="2375257" y="4172"/>
                  </a:cubicBezTo>
                  <a:cubicBezTo>
                    <a:pt x="2292995" y="-1759"/>
                    <a:pt x="2209395" y="9720"/>
                    <a:pt x="2126368" y="12207"/>
                  </a:cubicBezTo>
                  <a:cubicBezTo>
                    <a:pt x="2038558" y="14885"/>
                    <a:pt x="1950557" y="15459"/>
                    <a:pt x="1862748" y="17754"/>
                  </a:cubicBezTo>
                  <a:cubicBezTo>
                    <a:pt x="1818939" y="18902"/>
                    <a:pt x="1775130" y="21198"/>
                    <a:pt x="1731321" y="24833"/>
                  </a:cubicBezTo>
                  <a:cubicBezTo>
                    <a:pt x="1671442" y="29807"/>
                    <a:pt x="1611754" y="36502"/>
                    <a:pt x="1551875" y="42242"/>
                  </a:cubicBezTo>
                  <a:cubicBezTo>
                    <a:pt x="1499075" y="47407"/>
                    <a:pt x="1446274" y="51616"/>
                    <a:pt x="1393474" y="57546"/>
                  </a:cubicBezTo>
                  <a:cubicBezTo>
                    <a:pt x="1361334" y="61181"/>
                    <a:pt x="1329578" y="69407"/>
                    <a:pt x="1297438" y="71511"/>
                  </a:cubicBezTo>
                  <a:cubicBezTo>
                    <a:pt x="1222064" y="76677"/>
                    <a:pt x="1145158" y="72468"/>
                    <a:pt x="1071314" y="85668"/>
                  </a:cubicBezTo>
                  <a:cubicBezTo>
                    <a:pt x="1022531" y="94277"/>
                    <a:pt x="974705" y="102312"/>
                    <a:pt x="924965" y="105947"/>
                  </a:cubicBezTo>
                  <a:cubicBezTo>
                    <a:pt x="855521" y="110921"/>
                    <a:pt x="786842" y="125842"/>
                    <a:pt x="717972" y="136747"/>
                  </a:cubicBezTo>
                  <a:cubicBezTo>
                    <a:pt x="700372" y="139616"/>
                    <a:pt x="682772" y="143443"/>
                    <a:pt x="665171" y="145930"/>
                  </a:cubicBezTo>
                  <a:cubicBezTo>
                    <a:pt x="578510" y="158173"/>
                    <a:pt x="490318" y="164678"/>
                    <a:pt x="405378" y="183999"/>
                  </a:cubicBezTo>
                  <a:cubicBezTo>
                    <a:pt x="357742" y="194904"/>
                    <a:pt x="309916" y="201026"/>
                    <a:pt x="263046" y="201982"/>
                  </a:cubicBezTo>
                  <a:cubicBezTo>
                    <a:pt x="177723" y="203704"/>
                    <a:pt x="96801" y="226278"/>
                    <a:pt x="10904" y="239478"/>
                  </a:cubicBezTo>
                  <a:cubicBezTo>
                    <a:pt x="7461" y="258035"/>
                    <a:pt x="4400" y="275444"/>
                    <a:pt x="0" y="300887"/>
                  </a:cubicBezTo>
                  <a:cubicBezTo>
                    <a:pt x="26400" y="312940"/>
                    <a:pt x="48974" y="330922"/>
                    <a:pt x="72696" y="332262"/>
                  </a:cubicBezTo>
                  <a:cubicBezTo>
                    <a:pt x="117653" y="334940"/>
                    <a:pt x="163184" y="328627"/>
                    <a:pt x="208332" y="324801"/>
                  </a:cubicBezTo>
                  <a:cubicBezTo>
                    <a:pt x="300351" y="316957"/>
                    <a:pt x="392560" y="310644"/>
                    <a:pt x="484196" y="299548"/>
                  </a:cubicBezTo>
                  <a:cubicBezTo>
                    <a:pt x="556892" y="290748"/>
                    <a:pt x="628632" y="273913"/>
                    <a:pt x="701328" y="264539"/>
                  </a:cubicBezTo>
                  <a:cubicBezTo>
                    <a:pt x="832373" y="247704"/>
                    <a:pt x="963609" y="233930"/>
                    <a:pt x="1094845" y="218243"/>
                  </a:cubicBezTo>
                  <a:cubicBezTo>
                    <a:pt x="1194324" y="206382"/>
                    <a:pt x="1292464" y="183617"/>
                    <a:pt x="1393283" y="179982"/>
                  </a:cubicBezTo>
                  <a:cubicBezTo>
                    <a:pt x="1454692" y="177686"/>
                    <a:pt x="1515718" y="166208"/>
                    <a:pt x="1577128" y="161234"/>
                  </a:cubicBezTo>
                  <a:cubicBezTo>
                    <a:pt x="1663216" y="154156"/>
                    <a:pt x="1749303" y="148990"/>
                    <a:pt x="1835391" y="143060"/>
                  </a:cubicBezTo>
                  <a:cubicBezTo>
                    <a:pt x="1915166" y="137703"/>
                    <a:pt x="1994940" y="131582"/>
                    <a:pt x="2074906" y="127755"/>
                  </a:cubicBezTo>
                  <a:cubicBezTo>
                    <a:pt x="2139950" y="124695"/>
                    <a:pt x="2205186" y="121442"/>
                    <a:pt x="2270039" y="124121"/>
                  </a:cubicBezTo>
                  <a:cubicBezTo>
                    <a:pt x="2335848" y="126990"/>
                    <a:pt x="2401275" y="119529"/>
                    <a:pt x="2467084" y="121251"/>
                  </a:cubicBezTo>
                  <a:cubicBezTo>
                    <a:pt x="2564076" y="124121"/>
                    <a:pt x="2661068" y="119529"/>
                    <a:pt x="2758252" y="123738"/>
                  </a:cubicBezTo>
                  <a:cubicBezTo>
                    <a:pt x="2880688" y="128903"/>
                    <a:pt x="3003315" y="127947"/>
                    <a:pt x="3125942" y="131199"/>
                  </a:cubicBezTo>
                  <a:cubicBezTo>
                    <a:pt x="3239769" y="134260"/>
                    <a:pt x="3353597" y="139808"/>
                    <a:pt x="3467424" y="143251"/>
                  </a:cubicBezTo>
                  <a:cubicBezTo>
                    <a:pt x="3496120" y="144016"/>
                    <a:pt x="3525007" y="140764"/>
                    <a:pt x="3552746" y="139425"/>
                  </a:cubicBezTo>
                  <a:cubicBezTo>
                    <a:pt x="3555233" y="97529"/>
                    <a:pt x="3557529" y="59842"/>
                    <a:pt x="3559825" y="20815"/>
                  </a:cubicBezTo>
                  <a:cubicBezTo>
                    <a:pt x="3524050" y="21198"/>
                    <a:pt x="3488659" y="21581"/>
                    <a:pt x="3453267" y="21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830630" y="3965673"/>
            <a:ext cx="1324999" cy="538046"/>
          </a:xfrm>
          <a:custGeom>
            <a:avLst/>
            <a:gdLst/>
            <a:ahLst/>
            <a:cxnLst/>
            <a:rect l="l" t="t" r="r" b="b"/>
            <a:pathLst>
              <a:path w="2649998" h="1076091" extrusionOk="0">
                <a:moveTo>
                  <a:pt x="1814021" y="509807"/>
                </a:moveTo>
                <a:cubicBezTo>
                  <a:pt x="1822408" y="553840"/>
                  <a:pt x="1826182" y="594937"/>
                  <a:pt x="1813182" y="636034"/>
                </a:cubicBezTo>
                <a:cubicBezTo>
                  <a:pt x="1808989" y="648615"/>
                  <a:pt x="1810666" y="662873"/>
                  <a:pt x="1808150" y="676292"/>
                </a:cubicBezTo>
                <a:cubicBezTo>
                  <a:pt x="1806892" y="684260"/>
                  <a:pt x="1804795" y="692647"/>
                  <a:pt x="1799763" y="698518"/>
                </a:cubicBezTo>
                <a:cubicBezTo>
                  <a:pt x="1782989" y="719906"/>
                  <a:pt x="1773763" y="745067"/>
                  <a:pt x="1761182" y="768551"/>
                </a:cubicBezTo>
                <a:cubicBezTo>
                  <a:pt x="1753214" y="783229"/>
                  <a:pt x="1741053" y="796229"/>
                  <a:pt x="1730569" y="809649"/>
                </a:cubicBezTo>
                <a:cubicBezTo>
                  <a:pt x="1700375" y="848229"/>
                  <a:pt x="1665568" y="881778"/>
                  <a:pt x="1626148" y="910714"/>
                </a:cubicBezTo>
                <a:cubicBezTo>
                  <a:pt x="1603922" y="927069"/>
                  <a:pt x="1582116" y="942585"/>
                  <a:pt x="1557374" y="953069"/>
                </a:cubicBezTo>
                <a:cubicBezTo>
                  <a:pt x="1523406" y="967327"/>
                  <a:pt x="1488599" y="979908"/>
                  <a:pt x="1454211" y="992908"/>
                </a:cubicBezTo>
                <a:cubicBezTo>
                  <a:pt x="1446663" y="995844"/>
                  <a:pt x="1438276" y="995424"/>
                  <a:pt x="1430308" y="996682"/>
                </a:cubicBezTo>
                <a:cubicBezTo>
                  <a:pt x="1413534" y="998779"/>
                  <a:pt x="1395921" y="999199"/>
                  <a:pt x="1379566" y="1003811"/>
                </a:cubicBezTo>
                <a:cubicBezTo>
                  <a:pt x="1357340" y="1010102"/>
                  <a:pt x="1335114" y="1011779"/>
                  <a:pt x="1312468" y="1008424"/>
                </a:cubicBezTo>
                <a:cubicBezTo>
                  <a:pt x="1283952" y="1003811"/>
                  <a:pt x="1255435" y="999199"/>
                  <a:pt x="1227338" y="992069"/>
                </a:cubicBezTo>
                <a:cubicBezTo>
                  <a:pt x="1131305" y="966908"/>
                  <a:pt x="1069660" y="903585"/>
                  <a:pt x="1035692" y="812165"/>
                </a:cubicBezTo>
                <a:cubicBezTo>
                  <a:pt x="1022272" y="776100"/>
                  <a:pt x="1013046" y="737938"/>
                  <a:pt x="1002982" y="700615"/>
                </a:cubicBezTo>
                <a:cubicBezTo>
                  <a:pt x="1000046" y="689712"/>
                  <a:pt x="1001304" y="677551"/>
                  <a:pt x="1001304" y="665808"/>
                </a:cubicBezTo>
                <a:cubicBezTo>
                  <a:pt x="1001724" y="626808"/>
                  <a:pt x="1002143" y="588227"/>
                  <a:pt x="1015143" y="550904"/>
                </a:cubicBezTo>
                <a:cubicBezTo>
                  <a:pt x="1018078" y="542936"/>
                  <a:pt x="1016401" y="533291"/>
                  <a:pt x="1016820" y="520291"/>
                </a:cubicBezTo>
                <a:cubicBezTo>
                  <a:pt x="994175" y="522807"/>
                  <a:pt x="972788" y="525323"/>
                  <a:pt x="951820" y="527420"/>
                </a:cubicBezTo>
                <a:cubicBezTo>
                  <a:pt x="910723" y="531614"/>
                  <a:pt x="869206" y="535388"/>
                  <a:pt x="827690" y="539162"/>
                </a:cubicBezTo>
                <a:cubicBezTo>
                  <a:pt x="825174" y="539582"/>
                  <a:pt x="822238" y="540001"/>
                  <a:pt x="820561" y="540420"/>
                </a:cubicBezTo>
                <a:cubicBezTo>
                  <a:pt x="821399" y="561388"/>
                  <a:pt x="823496" y="581517"/>
                  <a:pt x="823077" y="602066"/>
                </a:cubicBezTo>
                <a:cubicBezTo>
                  <a:pt x="822657" y="623034"/>
                  <a:pt x="821819" y="644421"/>
                  <a:pt x="818883" y="665389"/>
                </a:cubicBezTo>
                <a:cubicBezTo>
                  <a:pt x="812173" y="711938"/>
                  <a:pt x="800851" y="756809"/>
                  <a:pt x="778625" y="799165"/>
                </a:cubicBezTo>
                <a:cubicBezTo>
                  <a:pt x="752625" y="847391"/>
                  <a:pt x="722011" y="890585"/>
                  <a:pt x="681753" y="927908"/>
                </a:cubicBezTo>
                <a:cubicBezTo>
                  <a:pt x="670430" y="938392"/>
                  <a:pt x="662882" y="952650"/>
                  <a:pt x="651978" y="963134"/>
                </a:cubicBezTo>
                <a:cubicBezTo>
                  <a:pt x="607107" y="1006328"/>
                  <a:pt x="556784" y="1041973"/>
                  <a:pt x="497235" y="1060006"/>
                </a:cubicBezTo>
                <a:cubicBezTo>
                  <a:pt x="425525" y="1081393"/>
                  <a:pt x="352137" y="1083909"/>
                  <a:pt x="282104" y="1052457"/>
                </a:cubicBezTo>
                <a:cubicBezTo>
                  <a:pt x="241007" y="1034005"/>
                  <a:pt x="202845" y="1009263"/>
                  <a:pt x="163426" y="987037"/>
                </a:cubicBezTo>
                <a:cubicBezTo>
                  <a:pt x="155877" y="982424"/>
                  <a:pt x="148748" y="976134"/>
                  <a:pt x="142877" y="969424"/>
                </a:cubicBezTo>
                <a:cubicBezTo>
                  <a:pt x="83748" y="905682"/>
                  <a:pt x="38038" y="834810"/>
                  <a:pt x="14134" y="749680"/>
                </a:cubicBezTo>
                <a:cubicBezTo>
                  <a:pt x="-543" y="696841"/>
                  <a:pt x="-3060" y="644841"/>
                  <a:pt x="3231" y="591582"/>
                </a:cubicBezTo>
                <a:cubicBezTo>
                  <a:pt x="3650" y="586969"/>
                  <a:pt x="4908" y="582775"/>
                  <a:pt x="6166" y="578582"/>
                </a:cubicBezTo>
                <a:cubicBezTo>
                  <a:pt x="16231" y="549227"/>
                  <a:pt x="26715" y="519452"/>
                  <a:pt x="36779" y="490097"/>
                </a:cubicBezTo>
                <a:cubicBezTo>
                  <a:pt x="37199" y="489258"/>
                  <a:pt x="37199" y="488000"/>
                  <a:pt x="38038" y="487581"/>
                </a:cubicBezTo>
                <a:cubicBezTo>
                  <a:pt x="60264" y="467032"/>
                  <a:pt x="66554" y="436000"/>
                  <a:pt x="85844" y="414193"/>
                </a:cubicBezTo>
                <a:cubicBezTo>
                  <a:pt x="105135" y="392806"/>
                  <a:pt x="126103" y="372677"/>
                  <a:pt x="149168" y="355064"/>
                </a:cubicBezTo>
                <a:cubicBezTo>
                  <a:pt x="185232" y="327805"/>
                  <a:pt x="226749" y="309773"/>
                  <a:pt x="270782" y="298450"/>
                </a:cubicBezTo>
                <a:cubicBezTo>
                  <a:pt x="301814" y="290483"/>
                  <a:pt x="334105" y="286289"/>
                  <a:pt x="365976" y="282095"/>
                </a:cubicBezTo>
                <a:cubicBezTo>
                  <a:pt x="387363" y="279160"/>
                  <a:pt x="408751" y="276644"/>
                  <a:pt x="430138" y="278321"/>
                </a:cubicBezTo>
                <a:cubicBezTo>
                  <a:pt x="467880" y="281676"/>
                  <a:pt x="505622" y="287128"/>
                  <a:pt x="542526" y="293837"/>
                </a:cubicBezTo>
                <a:cubicBezTo>
                  <a:pt x="564333" y="298031"/>
                  <a:pt x="582784" y="296773"/>
                  <a:pt x="601655" y="284192"/>
                </a:cubicBezTo>
                <a:cubicBezTo>
                  <a:pt x="646107" y="254837"/>
                  <a:pt x="690979" y="226321"/>
                  <a:pt x="736689" y="198643"/>
                </a:cubicBezTo>
                <a:cubicBezTo>
                  <a:pt x="797496" y="161739"/>
                  <a:pt x="858722" y="125255"/>
                  <a:pt x="920368" y="89610"/>
                </a:cubicBezTo>
                <a:cubicBezTo>
                  <a:pt x="960207" y="66545"/>
                  <a:pt x="1000465" y="44738"/>
                  <a:pt x="1041143" y="22932"/>
                </a:cubicBezTo>
                <a:cubicBezTo>
                  <a:pt x="1056240" y="14964"/>
                  <a:pt x="1072176" y="8254"/>
                  <a:pt x="1088531" y="3641"/>
                </a:cubicBezTo>
                <a:cubicBezTo>
                  <a:pt x="1115789" y="-4327"/>
                  <a:pt x="1140531" y="1125"/>
                  <a:pt x="1164015" y="16641"/>
                </a:cubicBezTo>
                <a:cubicBezTo>
                  <a:pt x="1201338" y="40964"/>
                  <a:pt x="1230274" y="72416"/>
                  <a:pt x="1249984" y="112674"/>
                </a:cubicBezTo>
                <a:cubicBezTo>
                  <a:pt x="1255855" y="124417"/>
                  <a:pt x="1255855" y="124417"/>
                  <a:pt x="1251242" y="140352"/>
                </a:cubicBezTo>
                <a:cubicBezTo>
                  <a:pt x="1238661" y="139933"/>
                  <a:pt x="1236984" y="128610"/>
                  <a:pt x="1231951" y="120642"/>
                </a:cubicBezTo>
                <a:cubicBezTo>
                  <a:pt x="1209725" y="84997"/>
                  <a:pt x="1182048" y="56480"/>
                  <a:pt x="1141370" y="42642"/>
                </a:cubicBezTo>
                <a:cubicBezTo>
                  <a:pt x="1134241" y="40125"/>
                  <a:pt x="1125434" y="39287"/>
                  <a:pt x="1118305" y="40964"/>
                </a:cubicBezTo>
                <a:cubicBezTo>
                  <a:pt x="1100273" y="45996"/>
                  <a:pt x="1081821" y="51029"/>
                  <a:pt x="1064627" y="58997"/>
                </a:cubicBezTo>
                <a:cubicBezTo>
                  <a:pt x="985788" y="95900"/>
                  <a:pt x="912820" y="142449"/>
                  <a:pt x="838174" y="186482"/>
                </a:cubicBezTo>
                <a:cubicBezTo>
                  <a:pt x="777786" y="222127"/>
                  <a:pt x="717398" y="259031"/>
                  <a:pt x="657430" y="295095"/>
                </a:cubicBezTo>
                <a:cubicBezTo>
                  <a:pt x="651978" y="298450"/>
                  <a:pt x="646946" y="302225"/>
                  <a:pt x="640236" y="306837"/>
                </a:cubicBezTo>
                <a:cubicBezTo>
                  <a:pt x="674204" y="334096"/>
                  <a:pt x="714044" y="349193"/>
                  <a:pt x="742141" y="382741"/>
                </a:cubicBezTo>
                <a:cubicBezTo>
                  <a:pt x="769818" y="415871"/>
                  <a:pt x="794141" y="449419"/>
                  <a:pt x="810077" y="488839"/>
                </a:cubicBezTo>
                <a:cubicBezTo>
                  <a:pt x="847819" y="485904"/>
                  <a:pt x="884303" y="483387"/>
                  <a:pt x="921207" y="480452"/>
                </a:cubicBezTo>
                <a:cubicBezTo>
                  <a:pt x="958110" y="477516"/>
                  <a:pt x="995014" y="474162"/>
                  <a:pt x="1033175" y="470387"/>
                </a:cubicBezTo>
                <a:cubicBezTo>
                  <a:pt x="1040304" y="455710"/>
                  <a:pt x="1046595" y="439774"/>
                  <a:pt x="1055401" y="425097"/>
                </a:cubicBezTo>
                <a:cubicBezTo>
                  <a:pt x="1073434" y="394064"/>
                  <a:pt x="1089370" y="360935"/>
                  <a:pt x="1112015" y="333676"/>
                </a:cubicBezTo>
                <a:cubicBezTo>
                  <a:pt x="1132563" y="309354"/>
                  <a:pt x="1160660" y="291321"/>
                  <a:pt x="1185822" y="271192"/>
                </a:cubicBezTo>
                <a:cubicBezTo>
                  <a:pt x="1190435" y="267418"/>
                  <a:pt x="1197564" y="265740"/>
                  <a:pt x="1201758" y="261547"/>
                </a:cubicBezTo>
                <a:cubicBezTo>
                  <a:pt x="1228177" y="235966"/>
                  <a:pt x="1262984" y="228417"/>
                  <a:pt x="1296113" y="218353"/>
                </a:cubicBezTo>
                <a:cubicBezTo>
                  <a:pt x="1316662" y="212062"/>
                  <a:pt x="1337630" y="207869"/>
                  <a:pt x="1358598" y="202417"/>
                </a:cubicBezTo>
                <a:cubicBezTo>
                  <a:pt x="1363630" y="201159"/>
                  <a:pt x="1369082" y="199901"/>
                  <a:pt x="1374533" y="199482"/>
                </a:cubicBezTo>
                <a:cubicBezTo>
                  <a:pt x="1444986" y="196127"/>
                  <a:pt x="1513341" y="207030"/>
                  <a:pt x="1578761" y="233030"/>
                </a:cubicBezTo>
                <a:cubicBezTo>
                  <a:pt x="1597632" y="240579"/>
                  <a:pt x="1614406" y="253579"/>
                  <a:pt x="1632019" y="264482"/>
                </a:cubicBezTo>
                <a:cubicBezTo>
                  <a:pt x="1639568" y="269095"/>
                  <a:pt x="1646697" y="274966"/>
                  <a:pt x="1655084" y="277902"/>
                </a:cubicBezTo>
                <a:cubicBezTo>
                  <a:pt x="1694504" y="293418"/>
                  <a:pt x="1725536" y="318580"/>
                  <a:pt x="1746085" y="355902"/>
                </a:cubicBezTo>
                <a:cubicBezTo>
                  <a:pt x="1766214" y="393225"/>
                  <a:pt x="1785924" y="430548"/>
                  <a:pt x="1806892" y="469968"/>
                </a:cubicBezTo>
                <a:cubicBezTo>
                  <a:pt x="1820731" y="463258"/>
                  <a:pt x="1836247" y="456129"/>
                  <a:pt x="1851344" y="448161"/>
                </a:cubicBezTo>
                <a:cubicBezTo>
                  <a:pt x="1897473" y="423839"/>
                  <a:pt x="1943603" y="399096"/>
                  <a:pt x="1990152" y="375193"/>
                </a:cubicBezTo>
                <a:cubicBezTo>
                  <a:pt x="2035862" y="351709"/>
                  <a:pt x="2081991" y="328644"/>
                  <a:pt x="2128121" y="305999"/>
                </a:cubicBezTo>
                <a:cubicBezTo>
                  <a:pt x="2188928" y="276644"/>
                  <a:pt x="2250154" y="246869"/>
                  <a:pt x="2311380" y="218772"/>
                </a:cubicBezTo>
                <a:cubicBezTo>
                  <a:pt x="2370510" y="191514"/>
                  <a:pt x="2429639" y="165094"/>
                  <a:pt x="2489608" y="140352"/>
                </a:cubicBezTo>
                <a:cubicBezTo>
                  <a:pt x="2512672" y="130707"/>
                  <a:pt x="2537834" y="125675"/>
                  <a:pt x="2562157" y="119384"/>
                </a:cubicBezTo>
                <a:cubicBezTo>
                  <a:pt x="2576834" y="115610"/>
                  <a:pt x="2589415" y="121062"/>
                  <a:pt x="2597802" y="133223"/>
                </a:cubicBezTo>
                <a:cubicBezTo>
                  <a:pt x="2607867" y="148320"/>
                  <a:pt x="2619190" y="163417"/>
                  <a:pt x="2624222" y="180191"/>
                </a:cubicBezTo>
                <a:cubicBezTo>
                  <a:pt x="2634706" y="215417"/>
                  <a:pt x="2641835" y="251902"/>
                  <a:pt x="2649803" y="287966"/>
                </a:cubicBezTo>
                <a:cubicBezTo>
                  <a:pt x="2650641" y="292160"/>
                  <a:pt x="2648545" y="296773"/>
                  <a:pt x="2648125" y="301386"/>
                </a:cubicBezTo>
                <a:cubicBezTo>
                  <a:pt x="2633448" y="303902"/>
                  <a:pt x="2633867" y="292999"/>
                  <a:pt x="2631770" y="284612"/>
                </a:cubicBezTo>
                <a:cubicBezTo>
                  <a:pt x="2625061" y="261127"/>
                  <a:pt x="2619190" y="237224"/>
                  <a:pt x="2611222" y="214159"/>
                </a:cubicBezTo>
                <a:cubicBezTo>
                  <a:pt x="2606189" y="199901"/>
                  <a:pt x="2599060" y="185643"/>
                  <a:pt x="2591512" y="172643"/>
                </a:cubicBezTo>
                <a:cubicBezTo>
                  <a:pt x="2581866" y="156288"/>
                  <a:pt x="2575996" y="153352"/>
                  <a:pt x="2557963" y="159223"/>
                </a:cubicBezTo>
                <a:cubicBezTo>
                  <a:pt x="2532382" y="167610"/>
                  <a:pt x="2507221" y="177256"/>
                  <a:pt x="2482059" y="187320"/>
                </a:cubicBezTo>
                <a:cubicBezTo>
                  <a:pt x="2453543" y="198643"/>
                  <a:pt x="2425027" y="209966"/>
                  <a:pt x="2396929" y="222546"/>
                </a:cubicBezTo>
                <a:cubicBezTo>
                  <a:pt x="2348284" y="244353"/>
                  <a:pt x="2299638" y="266579"/>
                  <a:pt x="2251412" y="289224"/>
                </a:cubicBezTo>
                <a:cubicBezTo>
                  <a:pt x="2179702" y="323192"/>
                  <a:pt x="2107572" y="357161"/>
                  <a:pt x="2036281" y="391967"/>
                </a:cubicBezTo>
                <a:cubicBezTo>
                  <a:pt x="1987635" y="415451"/>
                  <a:pt x="1939829" y="440613"/>
                  <a:pt x="1891602" y="465355"/>
                </a:cubicBezTo>
                <a:cubicBezTo>
                  <a:pt x="1869796" y="476678"/>
                  <a:pt x="1848408" y="488420"/>
                  <a:pt x="1827021" y="500162"/>
                </a:cubicBezTo>
                <a:cubicBezTo>
                  <a:pt x="1822828" y="503097"/>
                  <a:pt x="1818634" y="506452"/>
                  <a:pt x="1814021" y="509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 rot="-708899">
            <a:off x="2465324" y="2969942"/>
            <a:ext cx="708382" cy="654752"/>
          </a:xfrm>
          <a:custGeom>
            <a:avLst/>
            <a:gdLst/>
            <a:ahLst/>
            <a:cxnLst/>
            <a:rect l="l" t="t" r="r" b="b"/>
            <a:pathLst>
              <a:path w="1415049" h="1306567" extrusionOk="0">
                <a:moveTo>
                  <a:pt x="1324147" y="442913"/>
                </a:moveTo>
                <a:cubicBezTo>
                  <a:pt x="1297695" y="430948"/>
                  <a:pt x="1271242" y="422608"/>
                  <a:pt x="1249862" y="408105"/>
                </a:cubicBezTo>
                <a:cubicBezTo>
                  <a:pt x="1198769" y="373297"/>
                  <a:pt x="1141878" y="354805"/>
                  <a:pt x="1083537" y="336676"/>
                </a:cubicBezTo>
                <a:cubicBezTo>
                  <a:pt x="991134" y="308394"/>
                  <a:pt x="898006" y="286276"/>
                  <a:pt x="800892" y="288089"/>
                </a:cubicBezTo>
                <a:cubicBezTo>
                  <a:pt x="677687" y="290265"/>
                  <a:pt x="555570" y="300055"/>
                  <a:pt x="438164" y="343565"/>
                </a:cubicBezTo>
                <a:cubicBezTo>
                  <a:pt x="378736" y="365320"/>
                  <a:pt x="316772" y="381274"/>
                  <a:pt x="258793" y="406292"/>
                </a:cubicBezTo>
                <a:cubicBezTo>
                  <a:pt x="216396" y="424421"/>
                  <a:pt x="178348" y="452340"/>
                  <a:pt x="138850" y="476633"/>
                </a:cubicBezTo>
                <a:cubicBezTo>
                  <a:pt x="127254" y="483885"/>
                  <a:pt x="117471" y="494400"/>
                  <a:pt x="106237" y="504190"/>
                </a:cubicBezTo>
                <a:cubicBezTo>
                  <a:pt x="77973" y="494400"/>
                  <a:pt x="66739" y="471557"/>
                  <a:pt x="57318" y="448352"/>
                </a:cubicBezTo>
                <a:cubicBezTo>
                  <a:pt x="38837" y="404116"/>
                  <a:pt x="21806" y="358793"/>
                  <a:pt x="4413" y="314195"/>
                </a:cubicBezTo>
                <a:cubicBezTo>
                  <a:pt x="-5009" y="289902"/>
                  <a:pt x="1151" y="267059"/>
                  <a:pt x="18182" y="251106"/>
                </a:cubicBezTo>
                <a:cubicBezTo>
                  <a:pt x="40649" y="230076"/>
                  <a:pt x="66739" y="213034"/>
                  <a:pt x="91743" y="195267"/>
                </a:cubicBezTo>
                <a:cubicBezTo>
                  <a:pt x="101889" y="188016"/>
                  <a:pt x="114934" y="184390"/>
                  <a:pt x="125080" y="177138"/>
                </a:cubicBezTo>
                <a:cubicBezTo>
                  <a:pt x="179797" y="135804"/>
                  <a:pt x="242487" y="109697"/>
                  <a:pt x="305538" y="86129"/>
                </a:cubicBezTo>
                <a:cubicBezTo>
                  <a:pt x="378011" y="58935"/>
                  <a:pt x="451571" y="31016"/>
                  <a:pt x="527306" y="17963"/>
                </a:cubicBezTo>
                <a:cubicBezTo>
                  <a:pt x="614274" y="3097"/>
                  <a:pt x="704140" y="2372"/>
                  <a:pt x="792920" y="197"/>
                </a:cubicBezTo>
                <a:cubicBezTo>
                  <a:pt x="845463" y="-1254"/>
                  <a:pt x="898730" y="5636"/>
                  <a:pt x="951273" y="10349"/>
                </a:cubicBezTo>
                <a:cubicBezTo>
                  <a:pt x="1011426" y="15425"/>
                  <a:pt x="1070492" y="21952"/>
                  <a:pt x="1126658" y="51684"/>
                </a:cubicBezTo>
                <a:cubicBezTo>
                  <a:pt x="1172316" y="75614"/>
                  <a:pt x="1224497" y="86492"/>
                  <a:pt x="1273054" y="105346"/>
                </a:cubicBezTo>
                <a:cubicBezTo>
                  <a:pt x="1307116" y="118399"/>
                  <a:pt x="1340816" y="133628"/>
                  <a:pt x="1373429" y="149582"/>
                </a:cubicBezTo>
                <a:cubicBezTo>
                  <a:pt x="1405317" y="165535"/>
                  <a:pt x="1421624" y="200706"/>
                  <a:pt x="1412564" y="234427"/>
                </a:cubicBezTo>
                <a:cubicBezTo>
                  <a:pt x="1398432" y="286276"/>
                  <a:pt x="1383575" y="338126"/>
                  <a:pt x="1365095" y="388525"/>
                </a:cubicBezTo>
                <a:cubicBezTo>
                  <a:pt x="1358210" y="406655"/>
                  <a:pt x="1340454" y="421521"/>
                  <a:pt x="1324147" y="442913"/>
                </a:cubicBezTo>
                <a:close/>
                <a:moveTo>
                  <a:pt x="1374516" y="220648"/>
                </a:moveTo>
                <a:cubicBezTo>
                  <a:pt x="1352412" y="209771"/>
                  <a:pt x="1335381" y="199256"/>
                  <a:pt x="1317262" y="193092"/>
                </a:cubicBezTo>
                <a:cubicBezTo>
                  <a:pt x="1222323" y="160822"/>
                  <a:pt x="1127745" y="128552"/>
                  <a:pt x="1031718" y="99182"/>
                </a:cubicBezTo>
                <a:cubicBezTo>
                  <a:pt x="991496" y="86855"/>
                  <a:pt x="949099" y="78515"/>
                  <a:pt x="907427" y="74527"/>
                </a:cubicBezTo>
                <a:cubicBezTo>
                  <a:pt x="854522" y="69450"/>
                  <a:pt x="800529" y="68000"/>
                  <a:pt x="747262" y="70176"/>
                </a:cubicBezTo>
                <a:cubicBezTo>
                  <a:pt x="678412" y="72714"/>
                  <a:pt x="609200" y="76340"/>
                  <a:pt x="540713" y="86129"/>
                </a:cubicBezTo>
                <a:cubicBezTo>
                  <a:pt x="490707" y="93018"/>
                  <a:pt x="442150" y="110060"/>
                  <a:pt x="392868" y="123113"/>
                </a:cubicBezTo>
                <a:cubicBezTo>
                  <a:pt x="378011" y="127101"/>
                  <a:pt x="362792" y="131453"/>
                  <a:pt x="348660" y="137979"/>
                </a:cubicBezTo>
                <a:cubicBezTo>
                  <a:pt x="294305" y="162997"/>
                  <a:pt x="240312" y="190916"/>
                  <a:pt x="185233" y="215572"/>
                </a:cubicBezTo>
                <a:cubicBezTo>
                  <a:pt x="133777" y="238778"/>
                  <a:pt x="96816" y="279387"/>
                  <a:pt x="55506" y="312382"/>
                </a:cubicBezTo>
                <a:cubicBezTo>
                  <a:pt x="68914" y="365320"/>
                  <a:pt x="84495" y="396502"/>
                  <a:pt x="105512" y="415719"/>
                </a:cubicBezTo>
                <a:cubicBezTo>
                  <a:pt x="140662" y="395414"/>
                  <a:pt x="176174" y="378010"/>
                  <a:pt x="208424" y="355893"/>
                </a:cubicBezTo>
                <a:cubicBezTo>
                  <a:pt x="283434" y="304406"/>
                  <a:pt x="371489" y="287364"/>
                  <a:pt x="454833" y="258357"/>
                </a:cubicBezTo>
                <a:cubicBezTo>
                  <a:pt x="525494" y="234064"/>
                  <a:pt x="600504" y="225362"/>
                  <a:pt x="675513" y="222099"/>
                </a:cubicBezTo>
                <a:cubicBezTo>
                  <a:pt x="727694" y="219923"/>
                  <a:pt x="780599" y="211946"/>
                  <a:pt x="831693" y="217748"/>
                </a:cubicBezTo>
                <a:cubicBezTo>
                  <a:pt x="918298" y="227538"/>
                  <a:pt x="1004903" y="241316"/>
                  <a:pt x="1089335" y="262346"/>
                </a:cubicBezTo>
                <a:cubicBezTo>
                  <a:pt x="1162532" y="280838"/>
                  <a:pt x="1236093" y="305493"/>
                  <a:pt x="1289723" y="365682"/>
                </a:cubicBezTo>
                <a:cubicBezTo>
                  <a:pt x="1295520" y="372209"/>
                  <a:pt x="1304580" y="375835"/>
                  <a:pt x="1310740" y="379823"/>
                </a:cubicBezTo>
                <a:cubicBezTo>
                  <a:pt x="1331757" y="326523"/>
                  <a:pt x="1352412" y="275761"/>
                  <a:pt x="1374516" y="220648"/>
                </a:cubicBezTo>
                <a:close/>
                <a:moveTo>
                  <a:pt x="1159271" y="863874"/>
                </a:moveTo>
                <a:cubicBezTo>
                  <a:pt x="1135717" y="845745"/>
                  <a:pt x="1117599" y="833055"/>
                  <a:pt x="1100568" y="818914"/>
                </a:cubicBezTo>
                <a:cubicBezTo>
                  <a:pt x="955259" y="699986"/>
                  <a:pt x="792920" y="656476"/>
                  <a:pt x="609563" y="709050"/>
                </a:cubicBezTo>
                <a:cubicBezTo>
                  <a:pt x="574413" y="719203"/>
                  <a:pt x="539264" y="731168"/>
                  <a:pt x="505202" y="744221"/>
                </a:cubicBezTo>
                <a:cubicBezTo>
                  <a:pt x="429467" y="773591"/>
                  <a:pt x="368952" y="822177"/>
                  <a:pt x="324381" y="889980"/>
                </a:cubicBezTo>
                <a:cubicBezTo>
                  <a:pt x="314960" y="904484"/>
                  <a:pt x="305176" y="915361"/>
                  <a:pt x="287420" y="911735"/>
                </a:cubicBezTo>
                <a:cubicBezTo>
                  <a:pt x="270751" y="908110"/>
                  <a:pt x="271113" y="892518"/>
                  <a:pt x="266403" y="879103"/>
                </a:cubicBezTo>
                <a:cubicBezTo>
                  <a:pt x="255894" y="848646"/>
                  <a:pt x="240675" y="819639"/>
                  <a:pt x="227630" y="790269"/>
                </a:cubicBezTo>
                <a:cubicBezTo>
                  <a:pt x="216034" y="764526"/>
                  <a:pt x="204801" y="738420"/>
                  <a:pt x="193567" y="712676"/>
                </a:cubicBezTo>
                <a:cubicBezTo>
                  <a:pt x="186682" y="697085"/>
                  <a:pt x="189944" y="685120"/>
                  <a:pt x="201177" y="670254"/>
                </a:cubicBezTo>
                <a:cubicBezTo>
                  <a:pt x="237413" y="623480"/>
                  <a:pt x="286695" y="592298"/>
                  <a:pt x="331991" y="556402"/>
                </a:cubicBezTo>
                <a:cubicBezTo>
                  <a:pt x="406276" y="498389"/>
                  <a:pt x="496505" y="479534"/>
                  <a:pt x="584560" y="454153"/>
                </a:cubicBezTo>
                <a:cubicBezTo>
                  <a:pt x="649423" y="435661"/>
                  <a:pt x="715011" y="428772"/>
                  <a:pt x="780962" y="430223"/>
                </a:cubicBezTo>
                <a:cubicBezTo>
                  <a:pt x="845100" y="431673"/>
                  <a:pt x="910688" y="427684"/>
                  <a:pt x="972290" y="455966"/>
                </a:cubicBezTo>
                <a:cubicBezTo>
                  <a:pt x="999830" y="468294"/>
                  <a:pt x="1032443" y="469019"/>
                  <a:pt x="1061432" y="478446"/>
                </a:cubicBezTo>
                <a:cubicBezTo>
                  <a:pt x="1110352" y="494038"/>
                  <a:pt x="1153836" y="521231"/>
                  <a:pt x="1192609" y="554952"/>
                </a:cubicBezTo>
                <a:cubicBezTo>
                  <a:pt x="1211452" y="571268"/>
                  <a:pt x="1226671" y="593023"/>
                  <a:pt x="1239354" y="614416"/>
                </a:cubicBezTo>
                <a:cubicBezTo>
                  <a:pt x="1245152" y="624931"/>
                  <a:pt x="1244789" y="642335"/>
                  <a:pt x="1240803" y="654300"/>
                </a:cubicBezTo>
                <a:cubicBezTo>
                  <a:pt x="1224497" y="701074"/>
                  <a:pt x="1205292" y="746759"/>
                  <a:pt x="1187173" y="792808"/>
                </a:cubicBezTo>
                <a:cubicBezTo>
                  <a:pt x="1178839" y="813475"/>
                  <a:pt x="1170504" y="834505"/>
                  <a:pt x="1159271" y="863874"/>
                </a:cubicBezTo>
                <a:close/>
                <a:moveTo>
                  <a:pt x="239588" y="709050"/>
                </a:moveTo>
                <a:cubicBezTo>
                  <a:pt x="260243" y="743496"/>
                  <a:pt x="279448" y="775403"/>
                  <a:pt x="300827" y="811299"/>
                </a:cubicBezTo>
                <a:cubicBezTo>
                  <a:pt x="372213" y="728630"/>
                  <a:pt x="456645" y="676055"/>
                  <a:pt x="559194" y="647411"/>
                </a:cubicBezTo>
                <a:cubicBezTo>
                  <a:pt x="662468" y="618767"/>
                  <a:pt x="765018" y="614053"/>
                  <a:pt x="868292" y="636171"/>
                </a:cubicBezTo>
                <a:cubicBezTo>
                  <a:pt x="969754" y="657926"/>
                  <a:pt x="1057446" y="710501"/>
                  <a:pt x="1140066" y="771052"/>
                </a:cubicBezTo>
                <a:cubicBezTo>
                  <a:pt x="1158909" y="720291"/>
                  <a:pt x="1175940" y="674242"/>
                  <a:pt x="1192609" y="629282"/>
                </a:cubicBezTo>
                <a:cubicBezTo>
                  <a:pt x="1163619" y="595199"/>
                  <a:pt x="1163982" y="594111"/>
                  <a:pt x="1124846" y="577432"/>
                </a:cubicBezTo>
                <a:cubicBezTo>
                  <a:pt x="1074478" y="555677"/>
                  <a:pt x="1024833" y="528121"/>
                  <a:pt x="971928" y="517243"/>
                </a:cubicBezTo>
                <a:cubicBezTo>
                  <a:pt x="907427" y="504190"/>
                  <a:pt x="840027" y="502014"/>
                  <a:pt x="774077" y="501652"/>
                </a:cubicBezTo>
                <a:cubicBezTo>
                  <a:pt x="692182" y="500927"/>
                  <a:pt x="610650" y="506728"/>
                  <a:pt x="533104" y="538273"/>
                </a:cubicBezTo>
                <a:cubicBezTo>
                  <a:pt x="503390" y="550238"/>
                  <a:pt x="469327" y="552776"/>
                  <a:pt x="440700" y="566917"/>
                </a:cubicBezTo>
                <a:cubicBezTo>
                  <a:pt x="366416" y="602813"/>
                  <a:pt x="301190" y="652487"/>
                  <a:pt x="239588" y="709050"/>
                </a:cubicBezTo>
                <a:close/>
                <a:moveTo>
                  <a:pt x="706314" y="1305865"/>
                </a:moveTo>
                <a:cubicBezTo>
                  <a:pt x="621883" y="1303327"/>
                  <a:pt x="561368" y="1259454"/>
                  <a:pt x="520783" y="1189838"/>
                </a:cubicBezTo>
                <a:cubicBezTo>
                  <a:pt x="492156" y="1141252"/>
                  <a:pt x="498679" y="1087589"/>
                  <a:pt x="526581" y="1040091"/>
                </a:cubicBezTo>
                <a:cubicBezTo>
                  <a:pt x="543612" y="1011084"/>
                  <a:pt x="564992" y="983890"/>
                  <a:pt x="588908" y="960322"/>
                </a:cubicBezTo>
                <a:cubicBezTo>
                  <a:pt x="622970" y="926601"/>
                  <a:pt x="669353" y="917174"/>
                  <a:pt x="714649" y="920075"/>
                </a:cubicBezTo>
                <a:cubicBezTo>
                  <a:pt x="764655" y="923338"/>
                  <a:pt x="811038" y="941830"/>
                  <a:pt x="844013" y="983890"/>
                </a:cubicBezTo>
                <a:cubicBezTo>
                  <a:pt x="851623" y="993680"/>
                  <a:pt x="862494" y="1001294"/>
                  <a:pt x="872640" y="1008908"/>
                </a:cubicBezTo>
                <a:cubicBezTo>
                  <a:pt x="910688" y="1038640"/>
                  <a:pt x="923009" y="1079250"/>
                  <a:pt x="920835" y="1125661"/>
                </a:cubicBezTo>
                <a:cubicBezTo>
                  <a:pt x="915399" y="1241688"/>
                  <a:pt x="828431" y="1314567"/>
                  <a:pt x="706314" y="1305865"/>
                </a:cubicBezTo>
                <a:close/>
                <a:moveTo>
                  <a:pt x="731318" y="980627"/>
                </a:moveTo>
                <a:cubicBezTo>
                  <a:pt x="704140" y="979539"/>
                  <a:pt x="682761" y="987878"/>
                  <a:pt x="661019" y="1000206"/>
                </a:cubicBezTo>
                <a:cubicBezTo>
                  <a:pt x="609563" y="1029213"/>
                  <a:pt x="588908" y="1078525"/>
                  <a:pt x="576225" y="1130737"/>
                </a:cubicBezTo>
                <a:cubicBezTo>
                  <a:pt x="572239" y="1146691"/>
                  <a:pt x="581661" y="1170984"/>
                  <a:pt x="593256" y="1184037"/>
                </a:cubicBezTo>
                <a:cubicBezTo>
                  <a:pt x="658482" y="1257279"/>
                  <a:pt x="765018" y="1248940"/>
                  <a:pt x="826257" y="1197452"/>
                </a:cubicBezTo>
                <a:cubicBezTo>
                  <a:pt x="856696" y="1172071"/>
                  <a:pt x="863943" y="1139076"/>
                  <a:pt x="865393" y="1103543"/>
                </a:cubicBezTo>
                <a:cubicBezTo>
                  <a:pt x="865755" y="1094841"/>
                  <a:pt x="861769" y="1083238"/>
                  <a:pt x="855971" y="1077074"/>
                </a:cubicBezTo>
                <a:cubicBezTo>
                  <a:pt x="834954" y="1054231"/>
                  <a:pt x="813574" y="1031388"/>
                  <a:pt x="789658" y="1012172"/>
                </a:cubicBezTo>
                <a:cubicBezTo>
                  <a:pt x="772627" y="998393"/>
                  <a:pt x="750885" y="990779"/>
                  <a:pt x="731318" y="9806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4BA4D0A-A435-FB3A-6113-0786963F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12" y="948269"/>
            <a:ext cx="4426920" cy="107069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4A485F-A534-AD90-AB4E-51AC47CEA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512" y="2104420"/>
            <a:ext cx="4426920" cy="1161160"/>
          </a:xfrm>
          <a:prstGeom prst="rect">
            <a:avLst/>
          </a:prstGeom>
        </p:spPr>
      </p:pic>
      <p:sp>
        <p:nvSpPr>
          <p:cNvPr id="109" name="Google Shape;109;p13"/>
          <p:cNvSpPr/>
          <p:nvPr/>
        </p:nvSpPr>
        <p:spPr>
          <a:xfrm>
            <a:off x="4276460" y="933385"/>
            <a:ext cx="353167" cy="384887"/>
          </a:xfrm>
          <a:custGeom>
            <a:avLst/>
            <a:gdLst/>
            <a:ahLst/>
            <a:cxnLst/>
            <a:rect l="l" t="t" r="r" b="b"/>
            <a:pathLst>
              <a:path w="706333" h="769773" extrusionOk="0">
                <a:moveTo>
                  <a:pt x="326135" y="0"/>
                </a:moveTo>
                <a:cubicBezTo>
                  <a:pt x="340211" y="3842"/>
                  <a:pt x="351407" y="7043"/>
                  <a:pt x="366602" y="11205"/>
                </a:cubicBezTo>
                <a:cubicBezTo>
                  <a:pt x="370761" y="51705"/>
                  <a:pt x="376359" y="93005"/>
                  <a:pt x="378758" y="134625"/>
                </a:cubicBezTo>
                <a:cubicBezTo>
                  <a:pt x="381158" y="176085"/>
                  <a:pt x="380198" y="217865"/>
                  <a:pt x="384836" y="261246"/>
                </a:cubicBezTo>
                <a:cubicBezTo>
                  <a:pt x="410588" y="226669"/>
                  <a:pt x="461772" y="224908"/>
                  <a:pt x="477927" y="181527"/>
                </a:cubicBezTo>
                <a:cubicBezTo>
                  <a:pt x="514875" y="163599"/>
                  <a:pt x="534228" y="123419"/>
                  <a:pt x="574536" y="108372"/>
                </a:cubicBezTo>
                <a:cubicBezTo>
                  <a:pt x="590530" y="102449"/>
                  <a:pt x="601727" y="84040"/>
                  <a:pt x="615962" y="72515"/>
                </a:cubicBezTo>
                <a:cubicBezTo>
                  <a:pt x="628278" y="62590"/>
                  <a:pt x="638995" y="58428"/>
                  <a:pt x="650831" y="77157"/>
                </a:cubicBezTo>
                <a:cubicBezTo>
                  <a:pt x="658669" y="89483"/>
                  <a:pt x="674983" y="96366"/>
                  <a:pt x="691138" y="108532"/>
                </a:cubicBezTo>
                <a:cubicBezTo>
                  <a:pt x="608765" y="178806"/>
                  <a:pt x="527671" y="247959"/>
                  <a:pt x="445297" y="318393"/>
                </a:cubicBezTo>
                <a:cubicBezTo>
                  <a:pt x="466890" y="331039"/>
                  <a:pt x="485764" y="336001"/>
                  <a:pt x="507037" y="330879"/>
                </a:cubicBezTo>
                <a:cubicBezTo>
                  <a:pt x="527351" y="326077"/>
                  <a:pt x="547824" y="324316"/>
                  <a:pt x="563979" y="343525"/>
                </a:cubicBezTo>
                <a:cubicBezTo>
                  <a:pt x="574855" y="333920"/>
                  <a:pt x="583333" y="326237"/>
                  <a:pt x="590370" y="319994"/>
                </a:cubicBezTo>
                <a:cubicBezTo>
                  <a:pt x="636596" y="319193"/>
                  <a:pt x="662507" y="345606"/>
                  <a:pt x="689219" y="385625"/>
                </a:cubicBezTo>
                <a:cubicBezTo>
                  <a:pt x="611964" y="387546"/>
                  <a:pt x="540946" y="389307"/>
                  <a:pt x="470089" y="391068"/>
                </a:cubicBezTo>
                <a:cubicBezTo>
                  <a:pt x="469289" y="394109"/>
                  <a:pt x="468650" y="397151"/>
                  <a:pt x="467850" y="400192"/>
                </a:cubicBezTo>
                <a:cubicBezTo>
                  <a:pt x="544465" y="454618"/>
                  <a:pt x="634676" y="489355"/>
                  <a:pt x="706333" y="557228"/>
                </a:cubicBezTo>
                <a:cubicBezTo>
                  <a:pt x="673064" y="576597"/>
                  <a:pt x="641554" y="577558"/>
                  <a:pt x="610524" y="559309"/>
                </a:cubicBezTo>
                <a:cubicBezTo>
                  <a:pt x="578214" y="540260"/>
                  <a:pt x="546864" y="519290"/>
                  <a:pt x="515355" y="498960"/>
                </a:cubicBezTo>
                <a:cubicBezTo>
                  <a:pt x="483365" y="478310"/>
                  <a:pt x="452015" y="456699"/>
                  <a:pt x="419865" y="436370"/>
                </a:cubicBezTo>
                <a:cubicBezTo>
                  <a:pt x="407069" y="428206"/>
                  <a:pt x="392834" y="422283"/>
                  <a:pt x="375559" y="413319"/>
                </a:cubicBezTo>
                <a:cubicBezTo>
                  <a:pt x="373160" y="459421"/>
                  <a:pt x="370281" y="499760"/>
                  <a:pt x="369161" y="540100"/>
                </a:cubicBezTo>
                <a:cubicBezTo>
                  <a:pt x="368042" y="579478"/>
                  <a:pt x="367402" y="618857"/>
                  <a:pt x="368362" y="658076"/>
                </a:cubicBezTo>
                <a:cubicBezTo>
                  <a:pt x="369002" y="686570"/>
                  <a:pt x="373320" y="715064"/>
                  <a:pt x="374280" y="743557"/>
                </a:cubicBezTo>
                <a:cubicBezTo>
                  <a:pt x="374600" y="751241"/>
                  <a:pt x="370441" y="764207"/>
                  <a:pt x="365483" y="765808"/>
                </a:cubicBezTo>
                <a:cubicBezTo>
                  <a:pt x="354126" y="769490"/>
                  <a:pt x="338291" y="772051"/>
                  <a:pt x="329334" y="766768"/>
                </a:cubicBezTo>
                <a:cubicBezTo>
                  <a:pt x="317498" y="759725"/>
                  <a:pt x="308061" y="749320"/>
                  <a:pt x="307421" y="729150"/>
                </a:cubicBezTo>
                <a:cubicBezTo>
                  <a:pt x="304862" y="647991"/>
                  <a:pt x="300064" y="566993"/>
                  <a:pt x="308381" y="485833"/>
                </a:cubicBezTo>
                <a:cubicBezTo>
                  <a:pt x="309661" y="473027"/>
                  <a:pt x="308541" y="460061"/>
                  <a:pt x="308541" y="438611"/>
                </a:cubicBezTo>
                <a:cubicBezTo>
                  <a:pt x="279750" y="459261"/>
                  <a:pt x="256078" y="474468"/>
                  <a:pt x="234645" y="492237"/>
                </a:cubicBezTo>
                <a:cubicBezTo>
                  <a:pt x="202335" y="518969"/>
                  <a:pt x="172745" y="549224"/>
                  <a:pt x="139635" y="574996"/>
                </a:cubicBezTo>
                <a:cubicBezTo>
                  <a:pt x="105566" y="601569"/>
                  <a:pt x="86692" y="604451"/>
                  <a:pt x="63500" y="564271"/>
                </a:cubicBezTo>
                <a:cubicBezTo>
                  <a:pt x="55022" y="549704"/>
                  <a:pt x="59181" y="536738"/>
                  <a:pt x="67498" y="528254"/>
                </a:cubicBezTo>
                <a:cubicBezTo>
                  <a:pt x="90691" y="503922"/>
                  <a:pt x="116123" y="481832"/>
                  <a:pt x="141235" y="459421"/>
                </a:cubicBezTo>
                <a:cubicBezTo>
                  <a:pt x="164107" y="439091"/>
                  <a:pt x="187780" y="419562"/>
                  <a:pt x="218170" y="393629"/>
                </a:cubicBezTo>
                <a:cubicBezTo>
                  <a:pt x="141874" y="386106"/>
                  <a:pt x="71817" y="415400"/>
                  <a:pt x="0" y="384505"/>
                </a:cubicBezTo>
                <a:cubicBezTo>
                  <a:pt x="50704" y="346086"/>
                  <a:pt x="145553" y="337122"/>
                  <a:pt x="250480" y="331839"/>
                </a:cubicBezTo>
                <a:cubicBezTo>
                  <a:pt x="241203" y="320794"/>
                  <a:pt x="235284" y="311510"/>
                  <a:pt x="227287" y="304466"/>
                </a:cubicBezTo>
                <a:cubicBezTo>
                  <a:pt x="208253" y="287658"/>
                  <a:pt x="188899" y="271330"/>
                  <a:pt x="168586" y="256123"/>
                </a:cubicBezTo>
                <a:cubicBezTo>
                  <a:pt x="159469" y="249400"/>
                  <a:pt x="147633" y="246518"/>
                  <a:pt x="137716" y="240756"/>
                </a:cubicBezTo>
                <a:cubicBezTo>
                  <a:pt x="108445" y="223948"/>
                  <a:pt x="79175" y="206979"/>
                  <a:pt x="50384" y="189051"/>
                </a:cubicBezTo>
                <a:cubicBezTo>
                  <a:pt x="45585" y="186009"/>
                  <a:pt x="43346" y="178646"/>
                  <a:pt x="35509" y="166320"/>
                </a:cubicBezTo>
                <a:cubicBezTo>
                  <a:pt x="57901" y="167440"/>
                  <a:pt x="75816" y="163599"/>
                  <a:pt x="89411" y="169842"/>
                </a:cubicBezTo>
                <a:cubicBezTo>
                  <a:pt x="126999" y="186970"/>
                  <a:pt x="163468" y="207140"/>
                  <a:pt x="199136" y="228270"/>
                </a:cubicBezTo>
                <a:cubicBezTo>
                  <a:pt x="229686" y="246358"/>
                  <a:pt x="258317" y="267809"/>
                  <a:pt x="287908" y="287498"/>
                </a:cubicBezTo>
                <a:cubicBezTo>
                  <a:pt x="295425" y="292461"/>
                  <a:pt x="303423" y="296462"/>
                  <a:pt x="316059" y="303666"/>
                </a:cubicBezTo>
                <a:cubicBezTo>
                  <a:pt x="325336" y="201377"/>
                  <a:pt x="326455" y="103250"/>
                  <a:pt x="3261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D781C0-60AA-4626-1E0D-E7415CA1E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20" y="3348650"/>
            <a:ext cx="20320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2303861" y="1452749"/>
            <a:ext cx="5722080" cy="1238691"/>
            <a:chOff x="-693" y="2309670"/>
            <a:chExt cx="8637900" cy="1172285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693" y="2564433"/>
              <a:ext cx="8637900" cy="917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Initializes the CAM array to the all – 1 solid background</a:t>
              </a: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208148" y="2309670"/>
              <a:ext cx="6220218" cy="254759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398562" y="673775"/>
            <a:ext cx="1003343" cy="778976"/>
          </a:xfrm>
          <a:custGeom>
            <a:avLst/>
            <a:gdLst/>
            <a:ahLst/>
            <a:cxnLst/>
            <a:rect l="l" t="t" r="r" b="b"/>
            <a:pathLst>
              <a:path w="2006685" h="1557952" extrusionOk="0">
                <a:moveTo>
                  <a:pt x="1660469" y="272882"/>
                </a:moveTo>
                <a:cubicBezTo>
                  <a:pt x="1654861" y="347337"/>
                  <a:pt x="1648286" y="422179"/>
                  <a:pt x="1644031" y="497214"/>
                </a:cubicBezTo>
                <a:cubicBezTo>
                  <a:pt x="1641904" y="536278"/>
                  <a:pt x="1641711" y="575923"/>
                  <a:pt x="1644225" y="614988"/>
                </a:cubicBezTo>
                <a:cubicBezTo>
                  <a:pt x="1647899" y="672424"/>
                  <a:pt x="1640744" y="728894"/>
                  <a:pt x="1632235" y="785363"/>
                </a:cubicBezTo>
                <a:cubicBezTo>
                  <a:pt x="1628367" y="810697"/>
                  <a:pt x="1633782" y="827716"/>
                  <a:pt x="1650607" y="848215"/>
                </a:cubicBezTo>
                <a:cubicBezTo>
                  <a:pt x="1706883" y="916481"/>
                  <a:pt x="1759872" y="987455"/>
                  <a:pt x="1812860" y="1058235"/>
                </a:cubicBezTo>
                <a:cubicBezTo>
                  <a:pt x="1850378" y="1108517"/>
                  <a:pt x="1886348" y="1160152"/>
                  <a:pt x="1922125" y="1211786"/>
                </a:cubicBezTo>
                <a:cubicBezTo>
                  <a:pt x="1947652" y="1248530"/>
                  <a:pt x="1972406" y="1285854"/>
                  <a:pt x="1996773" y="1323565"/>
                </a:cubicBezTo>
                <a:cubicBezTo>
                  <a:pt x="2011857" y="1346772"/>
                  <a:pt x="2009924" y="1353541"/>
                  <a:pt x="1989618" y="1372493"/>
                </a:cubicBezTo>
                <a:cubicBezTo>
                  <a:pt x="1974920" y="1386223"/>
                  <a:pt x="1957128" y="1391445"/>
                  <a:pt x="1937596" y="1393379"/>
                </a:cubicBezTo>
                <a:cubicBezTo>
                  <a:pt x="1852892" y="1402275"/>
                  <a:pt x="1768187" y="1410977"/>
                  <a:pt x="1683483" y="1421033"/>
                </a:cubicBezTo>
                <a:cubicBezTo>
                  <a:pt x="1661243" y="1423547"/>
                  <a:pt x="1639390" y="1428962"/>
                  <a:pt x="1617731" y="1434764"/>
                </a:cubicBezTo>
                <a:cubicBezTo>
                  <a:pt x="1564162" y="1449075"/>
                  <a:pt x="1509626" y="1452943"/>
                  <a:pt x="1454703" y="1454103"/>
                </a:cubicBezTo>
                <a:cubicBezTo>
                  <a:pt x="1395526" y="1455263"/>
                  <a:pt x="1337703" y="1467447"/>
                  <a:pt x="1279493" y="1477310"/>
                </a:cubicBezTo>
                <a:cubicBezTo>
                  <a:pt x="1205812" y="1489880"/>
                  <a:pt x="1133291" y="1510959"/>
                  <a:pt x="1057289" y="1508832"/>
                </a:cubicBezTo>
                <a:cubicBezTo>
                  <a:pt x="1039690" y="1508252"/>
                  <a:pt x="1021899" y="1511153"/>
                  <a:pt x="1004300" y="1512506"/>
                </a:cubicBezTo>
                <a:cubicBezTo>
                  <a:pt x="940869" y="1517148"/>
                  <a:pt x="877437" y="1522756"/>
                  <a:pt x="813812" y="1526044"/>
                </a:cubicBezTo>
                <a:cubicBezTo>
                  <a:pt x="718664" y="1530878"/>
                  <a:pt x="623324" y="1533973"/>
                  <a:pt x="528176" y="1537840"/>
                </a:cubicBezTo>
                <a:cubicBezTo>
                  <a:pt x="505743" y="1538807"/>
                  <a:pt x="483503" y="1538614"/>
                  <a:pt x="461070" y="1540161"/>
                </a:cubicBezTo>
                <a:cubicBezTo>
                  <a:pt x="385068" y="1545382"/>
                  <a:pt x="309260" y="1552538"/>
                  <a:pt x="233258" y="1556019"/>
                </a:cubicBezTo>
                <a:cubicBezTo>
                  <a:pt x="175241" y="1558726"/>
                  <a:pt x="117031" y="1558340"/>
                  <a:pt x="59014" y="1556406"/>
                </a:cubicBezTo>
                <a:cubicBezTo>
                  <a:pt x="10087" y="1554665"/>
                  <a:pt x="-13120" y="1515407"/>
                  <a:pt x="7573" y="1471701"/>
                </a:cubicBezTo>
                <a:cubicBezTo>
                  <a:pt x="16469" y="1452943"/>
                  <a:pt x="30393" y="1436311"/>
                  <a:pt x="41996" y="1418713"/>
                </a:cubicBezTo>
                <a:cubicBezTo>
                  <a:pt x="54760" y="1399180"/>
                  <a:pt x="67330" y="1379455"/>
                  <a:pt x="80287" y="1359922"/>
                </a:cubicBezTo>
                <a:cubicBezTo>
                  <a:pt x="95178" y="1337489"/>
                  <a:pt x="110262" y="1315249"/>
                  <a:pt x="125540" y="1293010"/>
                </a:cubicBezTo>
                <a:cubicBezTo>
                  <a:pt x="132502" y="1282954"/>
                  <a:pt x="140624" y="1273477"/>
                  <a:pt x="146619" y="1262841"/>
                </a:cubicBezTo>
                <a:cubicBezTo>
                  <a:pt x="164024" y="1231899"/>
                  <a:pt x="179882" y="1199990"/>
                  <a:pt x="198254" y="1169434"/>
                </a:cubicBezTo>
                <a:cubicBezTo>
                  <a:pt x="208504" y="1152223"/>
                  <a:pt x="223008" y="1137718"/>
                  <a:pt x="234611" y="1121280"/>
                </a:cubicBezTo>
                <a:cubicBezTo>
                  <a:pt x="246215" y="1105036"/>
                  <a:pt x="255691" y="1087244"/>
                  <a:pt x="267681" y="1071386"/>
                </a:cubicBezTo>
                <a:cubicBezTo>
                  <a:pt x="305779" y="1020331"/>
                  <a:pt x="344070" y="969276"/>
                  <a:pt x="383908" y="919575"/>
                </a:cubicBezTo>
                <a:cubicBezTo>
                  <a:pt x="393384" y="907779"/>
                  <a:pt x="391643" y="899076"/>
                  <a:pt x="389903" y="886313"/>
                </a:cubicBezTo>
                <a:cubicBezTo>
                  <a:pt x="381587" y="826362"/>
                  <a:pt x="372111" y="766605"/>
                  <a:pt x="368630" y="706267"/>
                </a:cubicBezTo>
                <a:cubicBezTo>
                  <a:pt x="364182" y="632586"/>
                  <a:pt x="362828" y="558518"/>
                  <a:pt x="364182" y="484837"/>
                </a:cubicBezTo>
                <a:cubicBezTo>
                  <a:pt x="365729" y="388722"/>
                  <a:pt x="371144" y="292608"/>
                  <a:pt x="375012" y="196300"/>
                </a:cubicBezTo>
                <a:cubicBezTo>
                  <a:pt x="375399" y="188565"/>
                  <a:pt x="376559" y="180636"/>
                  <a:pt x="378300" y="172900"/>
                </a:cubicBezTo>
                <a:cubicBezTo>
                  <a:pt x="385262" y="139637"/>
                  <a:pt x="400539" y="116431"/>
                  <a:pt x="438444" y="111016"/>
                </a:cubicBezTo>
                <a:cubicBezTo>
                  <a:pt x="493753" y="102893"/>
                  <a:pt x="548095" y="90130"/>
                  <a:pt x="603211" y="81040"/>
                </a:cubicBezTo>
                <a:cubicBezTo>
                  <a:pt x="663549" y="71178"/>
                  <a:pt x="724273" y="63055"/>
                  <a:pt x="784997" y="54353"/>
                </a:cubicBezTo>
                <a:cubicBezTo>
                  <a:pt x="823675" y="48938"/>
                  <a:pt x="862353" y="43330"/>
                  <a:pt x="901030" y="38688"/>
                </a:cubicBezTo>
                <a:cubicBezTo>
                  <a:pt x="954212" y="32306"/>
                  <a:pt x="1007588" y="26505"/>
                  <a:pt x="1060963" y="21283"/>
                </a:cubicBezTo>
                <a:cubicBezTo>
                  <a:pt x="1121881" y="15095"/>
                  <a:pt x="1182992" y="7746"/>
                  <a:pt x="1244296" y="4845"/>
                </a:cubicBezTo>
                <a:cubicBezTo>
                  <a:pt x="1322232" y="1171"/>
                  <a:pt x="1400554" y="397"/>
                  <a:pt x="1478490" y="10"/>
                </a:cubicBezTo>
                <a:cubicBezTo>
                  <a:pt x="1507305" y="-183"/>
                  <a:pt x="1536507" y="2331"/>
                  <a:pt x="1565129" y="6779"/>
                </a:cubicBezTo>
                <a:cubicBezTo>
                  <a:pt x="1608254" y="13548"/>
                  <a:pt x="1636489" y="41202"/>
                  <a:pt x="1647126" y="81814"/>
                </a:cubicBezTo>
                <a:cubicBezTo>
                  <a:pt x="1655635" y="115077"/>
                  <a:pt x="1657762" y="150274"/>
                  <a:pt x="1660083" y="184697"/>
                </a:cubicBezTo>
                <a:cubicBezTo>
                  <a:pt x="1662210" y="213705"/>
                  <a:pt x="1660469" y="242907"/>
                  <a:pt x="1660469" y="272882"/>
                </a:cubicBezTo>
                <a:close/>
                <a:moveTo>
                  <a:pt x="1090165" y="930985"/>
                </a:moveTo>
                <a:cubicBezTo>
                  <a:pt x="1089778" y="932533"/>
                  <a:pt x="1089391" y="934273"/>
                  <a:pt x="1089005" y="936014"/>
                </a:cubicBezTo>
                <a:cubicBezTo>
                  <a:pt x="1147988" y="934466"/>
                  <a:pt x="1206972" y="934080"/>
                  <a:pt x="1265956" y="930792"/>
                </a:cubicBezTo>
                <a:cubicBezTo>
                  <a:pt x="1329581" y="927311"/>
                  <a:pt x="1393012" y="921316"/>
                  <a:pt x="1456444" y="916481"/>
                </a:cubicBezTo>
                <a:cubicBezTo>
                  <a:pt x="1470948" y="915321"/>
                  <a:pt x="1485452" y="913387"/>
                  <a:pt x="1499957" y="912807"/>
                </a:cubicBezTo>
                <a:cubicBezTo>
                  <a:pt x="1522196" y="911840"/>
                  <a:pt x="1542502" y="918995"/>
                  <a:pt x="1558167" y="934273"/>
                </a:cubicBezTo>
                <a:cubicBezTo>
                  <a:pt x="1576539" y="952258"/>
                  <a:pt x="1593750" y="971790"/>
                  <a:pt x="1609608" y="991903"/>
                </a:cubicBezTo>
                <a:cubicBezTo>
                  <a:pt x="1650607" y="1043731"/>
                  <a:pt x="1691412" y="1095946"/>
                  <a:pt x="1731057" y="1148935"/>
                </a:cubicBezTo>
                <a:cubicBezTo>
                  <a:pt x="1740146" y="1161118"/>
                  <a:pt x="1747495" y="1176009"/>
                  <a:pt x="1750782" y="1190707"/>
                </a:cubicBezTo>
                <a:cubicBezTo>
                  <a:pt x="1755423" y="1211786"/>
                  <a:pt x="1748075" y="1221649"/>
                  <a:pt x="1726609" y="1226871"/>
                </a:cubicBezTo>
                <a:cubicBezTo>
                  <a:pt x="1703789" y="1232479"/>
                  <a:pt x="1680775" y="1238087"/>
                  <a:pt x="1657375" y="1240601"/>
                </a:cubicBezTo>
                <a:cubicBezTo>
                  <a:pt x="1604000" y="1246403"/>
                  <a:pt x="1550431" y="1250464"/>
                  <a:pt x="1497056" y="1255106"/>
                </a:cubicBezTo>
                <a:cubicBezTo>
                  <a:pt x="1468047" y="1257620"/>
                  <a:pt x="1439039" y="1260520"/>
                  <a:pt x="1410031" y="1262648"/>
                </a:cubicBezTo>
                <a:cubicBezTo>
                  <a:pt x="1310822" y="1269996"/>
                  <a:pt x="1211420" y="1277345"/>
                  <a:pt x="1112018" y="1284307"/>
                </a:cubicBezTo>
                <a:cubicBezTo>
                  <a:pt x="1089778" y="1285854"/>
                  <a:pt x="1066958" y="1284307"/>
                  <a:pt x="1044912" y="1287208"/>
                </a:cubicBezTo>
                <a:cubicBezTo>
                  <a:pt x="973745" y="1296491"/>
                  <a:pt x="902771" y="1307127"/>
                  <a:pt x="831797" y="1317183"/>
                </a:cubicBezTo>
                <a:cubicBezTo>
                  <a:pt x="797374" y="1322018"/>
                  <a:pt x="763337" y="1328980"/>
                  <a:pt x="728721" y="1330914"/>
                </a:cubicBezTo>
                <a:cubicBezTo>
                  <a:pt x="626998" y="1336522"/>
                  <a:pt x="525275" y="1340390"/>
                  <a:pt x="423553" y="1344645"/>
                </a:cubicBezTo>
                <a:cubicBezTo>
                  <a:pt x="387776" y="1346192"/>
                  <a:pt x="351805" y="1347159"/>
                  <a:pt x="316028" y="1347352"/>
                </a:cubicBezTo>
                <a:cubicBezTo>
                  <a:pt x="287213" y="1347545"/>
                  <a:pt x="273483" y="1328400"/>
                  <a:pt x="281798" y="1300552"/>
                </a:cubicBezTo>
                <a:cubicBezTo>
                  <a:pt x="283926" y="1293010"/>
                  <a:pt x="287020" y="1285661"/>
                  <a:pt x="290888" y="1278892"/>
                </a:cubicBezTo>
                <a:cubicBezTo>
                  <a:pt x="318156" y="1229965"/>
                  <a:pt x="345810" y="1181424"/>
                  <a:pt x="373271" y="1132690"/>
                </a:cubicBezTo>
                <a:cubicBezTo>
                  <a:pt x="401700" y="1082022"/>
                  <a:pt x="441538" y="1038510"/>
                  <a:pt x="465131" y="984748"/>
                </a:cubicBezTo>
                <a:cubicBezTo>
                  <a:pt x="467065" y="980493"/>
                  <a:pt x="473060" y="976819"/>
                  <a:pt x="478088" y="975271"/>
                </a:cubicBezTo>
                <a:cubicBezTo>
                  <a:pt x="494140" y="970437"/>
                  <a:pt x="510384" y="964442"/>
                  <a:pt x="526822" y="963475"/>
                </a:cubicBezTo>
                <a:cubicBezTo>
                  <a:pt x="583679" y="959607"/>
                  <a:pt x="640535" y="958060"/>
                  <a:pt x="697392" y="954966"/>
                </a:cubicBezTo>
                <a:cubicBezTo>
                  <a:pt x="732589" y="953032"/>
                  <a:pt x="767592" y="949938"/>
                  <a:pt x="802595" y="947423"/>
                </a:cubicBezTo>
                <a:cubicBezTo>
                  <a:pt x="802595" y="944909"/>
                  <a:pt x="802789" y="942395"/>
                  <a:pt x="802789" y="940075"/>
                </a:cubicBezTo>
                <a:cubicBezTo>
                  <a:pt x="794666" y="939301"/>
                  <a:pt x="786544" y="937754"/>
                  <a:pt x="778422" y="937754"/>
                </a:cubicBezTo>
                <a:cubicBezTo>
                  <a:pt x="716924" y="936594"/>
                  <a:pt x="656587" y="950518"/>
                  <a:pt x="594315" y="946070"/>
                </a:cubicBezTo>
                <a:cubicBezTo>
                  <a:pt x="539006" y="942202"/>
                  <a:pt x="482923" y="945876"/>
                  <a:pt x="428387" y="936207"/>
                </a:cubicBezTo>
                <a:cubicBezTo>
                  <a:pt x="425680" y="938334"/>
                  <a:pt x="423359" y="939301"/>
                  <a:pt x="422199" y="941042"/>
                </a:cubicBezTo>
                <a:cubicBezTo>
                  <a:pt x="380620" y="1012596"/>
                  <a:pt x="337108" y="1082796"/>
                  <a:pt x="278704" y="1142553"/>
                </a:cubicBezTo>
                <a:cubicBezTo>
                  <a:pt x="275030" y="1146421"/>
                  <a:pt x="273289" y="1152223"/>
                  <a:pt x="270388" y="1157057"/>
                </a:cubicBezTo>
                <a:cubicBezTo>
                  <a:pt x="259559" y="1175236"/>
                  <a:pt x="248922" y="1193801"/>
                  <a:pt x="237706" y="1211593"/>
                </a:cubicBezTo>
                <a:cubicBezTo>
                  <a:pt x="215659" y="1246403"/>
                  <a:pt x="190132" y="1279472"/>
                  <a:pt x="171180" y="1315830"/>
                </a:cubicBezTo>
                <a:cubicBezTo>
                  <a:pt x="139464" y="1376554"/>
                  <a:pt x="103107" y="1433990"/>
                  <a:pt x="59014" y="1486399"/>
                </a:cubicBezTo>
                <a:cubicBezTo>
                  <a:pt x="53986" y="1492200"/>
                  <a:pt x="52052" y="1500710"/>
                  <a:pt x="47604" y="1510572"/>
                </a:cubicBezTo>
                <a:cubicBezTo>
                  <a:pt x="57080" y="1511539"/>
                  <a:pt x="61335" y="1512506"/>
                  <a:pt x="65589" y="1512506"/>
                </a:cubicBezTo>
                <a:cubicBezTo>
                  <a:pt x="113550" y="1510766"/>
                  <a:pt x="161510" y="1509412"/>
                  <a:pt x="209471" y="1506898"/>
                </a:cubicBezTo>
                <a:cubicBezTo>
                  <a:pt x="260912" y="1503997"/>
                  <a:pt x="312161" y="1500323"/>
                  <a:pt x="363409" y="1496262"/>
                </a:cubicBezTo>
                <a:cubicBezTo>
                  <a:pt x="416784" y="1492200"/>
                  <a:pt x="470159" y="1486786"/>
                  <a:pt x="523728" y="1483305"/>
                </a:cubicBezTo>
                <a:cubicBezTo>
                  <a:pt x="587353" y="1479243"/>
                  <a:pt x="651172" y="1476343"/>
                  <a:pt x="714990" y="1473635"/>
                </a:cubicBezTo>
                <a:cubicBezTo>
                  <a:pt x="769913" y="1471314"/>
                  <a:pt x="824642" y="1469961"/>
                  <a:pt x="879564" y="1467833"/>
                </a:cubicBezTo>
                <a:cubicBezTo>
                  <a:pt x="916308" y="1466480"/>
                  <a:pt x="953052" y="1465706"/>
                  <a:pt x="989603" y="1462419"/>
                </a:cubicBezTo>
                <a:cubicBezTo>
                  <a:pt x="1029441" y="1458938"/>
                  <a:pt x="1068892" y="1452556"/>
                  <a:pt x="1108537" y="1448301"/>
                </a:cubicBezTo>
                <a:cubicBezTo>
                  <a:pt x="1144121" y="1444433"/>
                  <a:pt x="1179898" y="1442693"/>
                  <a:pt x="1215288" y="1437471"/>
                </a:cubicBezTo>
                <a:cubicBezTo>
                  <a:pt x="1276785" y="1428189"/>
                  <a:pt x="1337896" y="1415425"/>
                  <a:pt x="1399394" y="1407109"/>
                </a:cubicBezTo>
                <a:cubicBezTo>
                  <a:pt x="1446001" y="1400727"/>
                  <a:pt x="1493188" y="1399954"/>
                  <a:pt x="1539988" y="1394732"/>
                </a:cubicBezTo>
                <a:cubicBezTo>
                  <a:pt x="1584274" y="1389898"/>
                  <a:pt x="1628367" y="1382355"/>
                  <a:pt x="1672460" y="1376360"/>
                </a:cubicBezTo>
                <a:cubicBezTo>
                  <a:pt x="1733377" y="1368238"/>
                  <a:pt x="1794295" y="1360309"/>
                  <a:pt x="1855212" y="1352380"/>
                </a:cubicBezTo>
                <a:cubicBezTo>
                  <a:pt x="1886155" y="1348319"/>
                  <a:pt x="1917097" y="1344064"/>
                  <a:pt x="1952680" y="1339230"/>
                </a:cubicBezTo>
                <a:cubicBezTo>
                  <a:pt x="1922899" y="1276572"/>
                  <a:pt x="1880740" y="1225324"/>
                  <a:pt x="1846897" y="1169241"/>
                </a:cubicBezTo>
                <a:cubicBezTo>
                  <a:pt x="1812280" y="1111804"/>
                  <a:pt x="1774376" y="1055915"/>
                  <a:pt x="1734344" y="1002153"/>
                </a:cubicBezTo>
                <a:cubicBezTo>
                  <a:pt x="1694893" y="949357"/>
                  <a:pt x="1650993" y="900043"/>
                  <a:pt x="1612509" y="853630"/>
                </a:cubicBezTo>
                <a:cubicBezTo>
                  <a:pt x="1587755" y="862332"/>
                  <a:pt x="1569577" y="872389"/>
                  <a:pt x="1550431" y="874903"/>
                </a:cubicBezTo>
                <a:cubicBezTo>
                  <a:pt x="1466113" y="885926"/>
                  <a:pt x="1383343" y="906232"/>
                  <a:pt x="1297865" y="910293"/>
                </a:cubicBezTo>
                <a:cubicBezTo>
                  <a:pt x="1228245" y="913580"/>
                  <a:pt x="1159205" y="923830"/>
                  <a:pt x="1090165" y="930985"/>
                </a:cubicBezTo>
                <a:close/>
                <a:moveTo>
                  <a:pt x="1576345" y="828489"/>
                </a:moveTo>
                <a:cubicBezTo>
                  <a:pt x="1578472" y="807023"/>
                  <a:pt x="1578666" y="792712"/>
                  <a:pt x="1581567" y="778788"/>
                </a:cubicBezTo>
                <a:cubicBezTo>
                  <a:pt x="1595877" y="709555"/>
                  <a:pt x="1603033" y="639741"/>
                  <a:pt x="1602453" y="568768"/>
                </a:cubicBezTo>
                <a:cubicBezTo>
                  <a:pt x="1602066" y="526222"/>
                  <a:pt x="1604387" y="483483"/>
                  <a:pt x="1608641" y="441324"/>
                </a:cubicBezTo>
                <a:cubicBezTo>
                  <a:pt x="1620051" y="330512"/>
                  <a:pt x="1623339" y="219700"/>
                  <a:pt x="1604967" y="109275"/>
                </a:cubicBezTo>
                <a:cubicBezTo>
                  <a:pt x="1599552" y="76592"/>
                  <a:pt x="1573251" y="48164"/>
                  <a:pt x="1540181" y="47777"/>
                </a:cubicBezTo>
                <a:cubicBezTo>
                  <a:pt x="1456251" y="46424"/>
                  <a:pt x="1372707" y="41202"/>
                  <a:pt x="1288582" y="50678"/>
                </a:cubicBezTo>
                <a:cubicBezTo>
                  <a:pt x="1208519" y="59768"/>
                  <a:pt x="1127682" y="52419"/>
                  <a:pt x="1047426" y="60348"/>
                </a:cubicBezTo>
                <a:cubicBezTo>
                  <a:pt x="909346" y="73692"/>
                  <a:pt x="771460" y="97672"/>
                  <a:pt x="633767" y="113336"/>
                </a:cubicBezTo>
                <a:cubicBezTo>
                  <a:pt x="577104" y="119718"/>
                  <a:pt x="520441" y="128614"/>
                  <a:pt x="464164" y="137510"/>
                </a:cubicBezTo>
                <a:cubicBezTo>
                  <a:pt x="430515" y="142732"/>
                  <a:pt x="404794" y="156656"/>
                  <a:pt x="400346" y="190692"/>
                </a:cubicBezTo>
                <a:cubicBezTo>
                  <a:pt x="395318" y="228403"/>
                  <a:pt x="391257" y="266694"/>
                  <a:pt x="392030" y="304598"/>
                </a:cubicBezTo>
                <a:cubicBezTo>
                  <a:pt x="394544" y="416764"/>
                  <a:pt x="399572" y="528736"/>
                  <a:pt x="404214" y="640708"/>
                </a:cubicBezTo>
                <a:cubicBezTo>
                  <a:pt x="407308" y="714583"/>
                  <a:pt x="410982" y="788458"/>
                  <a:pt x="415430" y="862139"/>
                </a:cubicBezTo>
                <a:cubicBezTo>
                  <a:pt x="417364" y="895402"/>
                  <a:pt x="441151" y="902170"/>
                  <a:pt x="473254" y="902557"/>
                </a:cubicBezTo>
                <a:cubicBezTo>
                  <a:pt x="515799" y="903137"/>
                  <a:pt x="558538" y="903331"/>
                  <a:pt x="601084" y="901010"/>
                </a:cubicBezTo>
                <a:cubicBezTo>
                  <a:pt x="654653" y="898109"/>
                  <a:pt x="708221" y="888827"/>
                  <a:pt x="761790" y="889020"/>
                </a:cubicBezTo>
                <a:cubicBezTo>
                  <a:pt x="915535" y="889213"/>
                  <a:pt x="1069086" y="884959"/>
                  <a:pt x="1222250" y="869874"/>
                </a:cubicBezTo>
                <a:cubicBezTo>
                  <a:pt x="1290129" y="863106"/>
                  <a:pt x="1358202" y="857304"/>
                  <a:pt x="1426275" y="850536"/>
                </a:cubicBezTo>
                <a:cubicBezTo>
                  <a:pt x="1450836" y="848021"/>
                  <a:pt x="1475203" y="843960"/>
                  <a:pt x="1499570" y="840479"/>
                </a:cubicBezTo>
                <a:cubicBezTo>
                  <a:pt x="1525484" y="836612"/>
                  <a:pt x="1551785" y="832357"/>
                  <a:pt x="1576345" y="828489"/>
                </a:cubicBezTo>
                <a:close/>
                <a:moveTo>
                  <a:pt x="951118" y="1253945"/>
                </a:moveTo>
                <a:cubicBezTo>
                  <a:pt x="1018418" y="1240021"/>
                  <a:pt x="1085717" y="1243889"/>
                  <a:pt x="1152436" y="1228418"/>
                </a:cubicBezTo>
                <a:cubicBezTo>
                  <a:pt x="1147215" y="1203084"/>
                  <a:pt x="1143154" y="1182778"/>
                  <a:pt x="1138319" y="1158991"/>
                </a:cubicBezTo>
                <a:cubicBezTo>
                  <a:pt x="1074114" y="1167887"/>
                  <a:pt x="1011069" y="1167113"/>
                  <a:pt x="951312" y="1184905"/>
                </a:cubicBezTo>
                <a:cubicBezTo>
                  <a:pt x="951118" y="1208885"/>
                  <a:pt x="951118" y="1229772"/>
                  <a:pt x="951118" y="1253945"/>
                </a:cubicBezTo>
                <a:close/>
                <a:moveTo>
                  <a:pt x="591028" y="1215654"/>
                </a:moveTo>
                <a:cubicBezTo>
                  <a:pt x="583679" y="1242148"/>
                  <a:pt x="576523" y="1267676"/>
                  <a:pt x="568014" y="1298038"/>
                </a:cubicBezTo>
                <a:cubicBezTo>
                  <a:pt x="624291" y="1292430"/>
                  <a:pt x="677086" y="1297264"/>
                  <a:pt x="727174" y="1284114"/>
                </a:cubicBezTo>
                <a:cubicBezTo>
                  <a:pt x="727174" y="1255686"/>
                  <a:pt x="727174" y="1231705"/>
                  <a:pt x="727174" y="1206565"/>
                </a:cubicBezTo>
                <a:cubicBezTo>
                  <a:pt x="681921" y="1209659"/>
                  <a:pt x="638408" y="1212560"/>
                  <a:pt x="591028" y="1215654"/>
                </a:cubicBezTo>
                <a:close/>
                <a:moveTo>
                  <a:pt x="919596" y="1261294"/>
                </a:moveTo>
                <a:cubicBezTo>
                  <a:pt x="917275" y="1231705"/>
                  <a:pt x="915535" y="1208885"/>
                  <a:pt x="913407" y="1183938"/>
                </a:cubicBezTo>
                <a:cubicBezTo>
                  <a:pt x="884786" y="1187226"/>
                  <a:pt x="859065" y="1189547"/>
                  <a:pt x="833731" y="1193221"/>
                </a:cubicBezTo>
                <a:cubicBezTo>
                  <a:pt x="813232" y="1196315"/>
                  <a:pt x="792926" y="1201343"/>
                  <a:pt x="772427" y="1205598"/>
                </a:cubicBezTo>
                <a:cubicBezTo>
                  <a:pt x="770299" y="1227644"/>
                  <a:pt x="768172" y="1249884"/>
                  <a:pt x="766238" y="1271930"/>
                </a:cubicBezTo>
                <a:cubicBezTo>
                  <a:pt x="766045" y="1273671"/>
                  <a:pt x="768172" y="1275605"/>
                  <a:pt x="771073" y="1280826"/>
                </a:cubicBezTo>
                <a:cubicBezTo>
                  <a:pt x="819033" y="1274444"/>
                  <a:pt x="868154" y="1268063"/>
                  <a:pt x="919596" y="1261294"/>
                </a:cubicBezTo>
                <a:close/>
                <a:moveTo>
                  <a:pt x="1523743" y="1195735"/>
                </a:moveTo>
                <a:cubicBezTo>
                  <a:pt x="1512333" y="1174075"/>
                  <a:pt x="1504598" y="1157057"/>
                  <a:pt x="1494735" y="1141199"/>
                </a:cubicBezTo>
                <a:cubicBezTo>
                  <a:pt x="1491254" y="1135591"/>
                  <a:pt x="1482552" y="1129596"/>
                  <a:pt x="1476363" y="1129789"/>
                </a:cubicBezTo>
                <a:cubicBezTo>
                  <a:pt x="1429950" y="1132110"/>
                  <a:pt x="1383730" y="1135978"/>
                  <a:pt x="1333449" y="1139846"/>
                </a:cubicBezTo>
                <a:cubicBezTo>
                  <a:pt x="1341764" y="1166533"/>
                  <a:pt x="1348339" y="1188386"/>
                  <a:pt x="1355688" y="1211980"/>
                </a:cubicBezTo>
                <a:cubicBezTo>
                  <a:pt x="1412738" y="1206565"/>
                  <a:pt x="1465533" y="1201537"/>
                  <a:pt x="1523743" y="1195735"/>
                </a:cubicBezTo>
                <a:close/>
                <a:moveTo>
                  <a:pt x="1295931" y="1143520"/>
                </a:moveTo>
                <a:cubicBezTo>
                  <a:pt x="1251452" y="1145454"/>
                  <a:pt x="1211033" y="1149322"/>
                  <a:pt x="1169841" y="1158218"/>
                </a:cubicBezTo>
                <a:cubicBezTo>
                  <a:pt x="1173709" y="1184325"/>
                  <a:pt x="1176997" y="1207145"/>
                  <a:pt x="1180284" y="1230739"/>
                </a:cubicBezTo>
                <a:cubicBezTo>
                  <a:pt x="1227471" y="1224550"/>
                  <a:pt x="1273498" y="1228998"/>
                  <a:pt x="1320105" y="1213720"/>
                </a:cubicBezTo>
                <a:cubicBezTo>
                  <a:pt x="1311982" y="1190127"/>
                  <a:pt x="1304440" y="1168274"/>
                  <a:pt x="1295931" y="1143520"/>
                </a:cubicBezTo>
                <a:close/>
                <a:moveTo>
                  <a:pt x="1641904" y="1106196"/>
                </a:moveTo>
                <a:cubicBezTo>
                  <a:pt x="1602646" y="1112771"/>
                  <a:pt x="1565322" y="1119153"/>
                  <a:pt x="1525097" y="1125922"/>
                </a:cubicBezTo>
                <a:cubicBezTo>
                  <a:pt x="1530319" y="1135978"/>
                  <a:pt x="1534573" y="1141586"/>
                  <a:pt x="1535927" y="1147775"/>
                </a:cubicBezTo>
                <a:cubicBezTo>
                  <a:pt x="1545016" y="1189160"/>
                  <a:pt x="1567256" y="1208112"/>
                  <a:pt x="1610768" y="1193414"/>
                </a:cubicBezTo>
                <a:cubicBezTo>
                  <a:pt x="1614830" y="1192061"/>
                  <a:pt x="1619664" y="1193608"/>
                  <a:pt x="1624112" y="1192834"/>
                </a:cubicBezTo>
                <a:cubicBezTo>
                  <a:pt x="1646739" y="1189160"/>
                  <a:pt x="1669365" y="1185099"/>
                  <a:pt x="1695473" y="1180651"/>
                </a:cubicBezTo>
                <a:cubicBezTo>
                  <a:pt x="1675554" y="1152803"/>
                  <a:pt x="1658729" y="1129403"/>
                  <a:pt x="1641904" y="1106196"/>
                </a:cubicBezTo>
                <a:close/>
                <a:moveTo>
                  <a:pt x="954793" y="1072546"/>
                </a:moveTo>
                <a:cubicBezTo>
                  <a:pt x="954793" y="1089758"/>
                  <a:pt x="954793" y="1102908"/>
                  <a:pt x="954793" y="1120120"/>
                </a:cubicBezTo>
                <a:cubicBezTo>
                  <a:pt x="1013583" y="1125341"/>
                  <a:pt x="1068505" y="1107743"/>
                  <a:pt x="1127682" y="1104262"/>
                </a:cubicBezTo>
                <a:cubicBezTo>
                  <a:pt x="1125555" y="1085310"/>
                  <a:pt x="1124008" y="1071386"/>
                  <a:pt x="1121881" y="1053207"/>
                </a:cubicBezTo>
                <a:cubicBezTo>
                  <a:pt x="1065605" y="1059589"/>
                  <a:pt x="1011842" y="1065778"/>
                  <a:pt x="954793" y="1072546"/>
                </a:cubicBezTo>
                <a:close/>
                <a:moveTo>
                  <a:pt x="415237" y="1296491"/>
                </a:moveTo>
                <a:cubicBezTo>
                  <a:pt x="450821" y="1297264"/>
                  <a:pt x="484664" y="1298425"/>
                  <a:pt x="518700" y="1298231"/>
                </a:cubicBezTo>
                <a:cubicBezTo>
                  <a:pt x="523728" y="1298231"/>
                  <a:pt x="531657" y="1292430"/>
                  <a:pt x="533398" y="1287595"/>
                </a:cubicBezTo>
                <a:cubicBezTo>
                  <a:pt x="540553" y="1266902"/>
                  <a:pt x="545775" y="1245629"/>
                  <a:pt x="552543" y="1221843"/>
                </a:cubicBezTo>
                <a:cubicBezTo>
                  <a:pt x="515799" y="1223003"/>
                  <a:pt x="482923" y="1223970"/>
                  <a:pt x="449854" y="1225710"/>
                </a:cubicBezTo>
                <a:cubicBezTo>
                  <a:pt x="445212" y="1225904"/>
                  <a:pt x="438637" y="1230158"/>
                  <a:pt x="436897" y="1234026"/>
                </a:cubicBezTo>
                <a:cubicBezTo>
                  <a:pt x="428774" y="1252785"/>
                  <a:pt x="415430" y="1270190"/>
                  <a:pt x="415237" y="1296491"/>
                </a:cubicBezTo>
                <a:close/>
                <a:moveTo>
                  <a:pt x="607466" y="1159765"/>
                </a:moveTo>
                <a:cubicBezTo>
                  <a:pt x="653492" y="1154930"/>
                  <a:pt x="692170" y="1151449"/>
                  <a:pt x="730461" y="1146614"/>
                </a:cubicBezTo>
                <a:cubicBezTo>
                  <a:pt x="735489" y="1146034"/>
                  <a:pt x="742258" y="1139072"/>
                  <a:pt x="743612" y="1133851"/>
                </a:cubicBezTo>
                <a:cubicBezTo>
                  <a:pt x="747866" y="1117219"/>
                  <a:pt x="749994" y="1100201"/>
                  <a:pt x="753281" y="1081249"/>
                </a:cubicBezTo>
                <a:cubicBezTo>
                  <a:pt x="709188" y="1086664"/>
                  <a:pt x="668577" y="1078541"/>
                  <a:pt x="630286" y="1095560"/>
                </a:cubicBezTo>
                <a:cubicBezTo>
                  <a:pt x="623324" y="1115092"/>
                  <a:pt x="616555" y="1133657"/>
                  <a:pt x="607466" y="1159765"/>
                </a:cubicBezTo>
                <a:close/>
                <a:moveTo>
                  <a:pt x="958274" y="1033095"/>
                </a:moveTo>
                <a:cubicBezTo>
                  <a:pt x="1013776" y="1032708"/>
                  <a:pt x="1065605" y="1033288"/>
                  <a:pt x="1115692" y="1018591"/>
                </a:cubicBezTo>
                <a:cubicBezTo>
                  <a:pt x="1117433" y="980300"/>
                  <a:pt x="1114339" y="977012"/>
                  <a:pt x="1080109" y="977205"/>
                </a:cubicBezTo>
                <a:cubicBezTo>
                  <a:pt x="1061157" y="977205"/>
                  <a:pt x="1042011" y="977012"/>
                  <a:pt x="1023059" y="977012"/>
                </a:cubicBezTo>
                <a:cubicBezTo>
                  <a:pt x="1003140" y="977012"/>
                  <a:pt x="983414" y="977012"/>
                  <a:pt x="961755" y="977012"/>
                </a:cubicBezTo>
                <a:cubicBezTo>
                  <a:pt x="960401" y="997124"/>
                  <a:pt x="959434" y="1012596"/>
                  <a:pt x="958274" y="1033095"/>
                </a:cubicBezTo>
                <a:close/>
                <a:moveTo>
                  <a:pt x="922110" y="1078735"/>
                </a:moveTo>
                <a:cubicBezTo>
                  <a:pt x="874730" y="1078735"/>
                  <a:pt x="832764" y="1078735"/>
                  <a:pt x="788865" y="1078735"/>
                </a:cubicBezTo>
                <a:cubicBezTo>
                  <a:pt x="785577" y="1101168"/>
                  <a:pt x="782870" y="1120313"/>
                  <a:pt x="779582" y="1143133"/>
                </a:cubicBezTo>
                <a:cubicBezTo>
                  <a:pt x="826769" y="1137718"/>
                  <a:pt x="869508" y="1132884"/>
                  <a:pt x="915148" y="1127662"/>
                </a:cubicBezTo>
                <a:cubicBezTo>
                  <a:pt x="917468" y="1111611"/>
                  <a:pt x="919789" y="1095560"/>
                  <a:pt x="922110" y="1078735"/>
                </a:cubicBezTo>
                <a:close/>
                <a:moveTo>
                  <a:pt x="1452770" y="1071193"/>
                </a:moveTo>
                <a:cubicBezTo>
                  <a:pt x="1441360" y="1024779"/>
                  <a:pt x="1439619" y="1023425"/>
                  <a:pt x="1399201" y="1025939"/>
                </a:cubicBezTo>
                <a:cubicBezTo>
                  <a:pt x="1376961" y="1027293"/>
                  <a:pt x="1354528" y="1028453"/>
                  <a:pt x="1332288" y="1030194"/>
                </a:cubicBezTo>
                <a:cubicBezTo>
                  <a:pt x="1321652" y="1031161"/>
                  <a:pt x="1311015" y="1033482"/>
                  <a:pt x="1297091" y="1035802"/>
                </a:cubicBezTo>
                <a:cubicBezTo>
                  <a:pt x="1301733" y="1052627"/>
                  <a:pt x="1305600" y="1065778"/>
                  <a:pt x="1309468" y="1079895"/>
                </a:cubicBezTo>
                <a:cubicBezTo>
                  <a:pt x="1359556" y="1076994"/>
                  <a:pt x="1405776" y="1074093"/>
                  <a:pt x="1452770" y="1071193"/>
                </a:cubicBezTo>
                <a:close/>
                <a:moveTo>
                  <a:pt x="935067" y="980686"/>
                </a:moveTo>
                <a:cubicBezTo>
                  <a:pt x="887880" y="980106"/>
                  <a:pt x="844948" y="980300"/>
                  <a:pt x="802209" y="996351"/>
                </a:cubicBezTo>
                <a:cubicBezTo>
                  <a:pt x="801048" y="1009115"/>
                  <a:pt x="800081" y="1020911"/>
                  <a:pt x="798728" y="1034255"/>
                </a:cubicBezTo>
                <a:cubicBezTo>
                  <a:pt x="843014" y="1034255"/>
                  <a:pt x="883819" y="1034255"/>
                  <a:pt x="925784" y="1034255"/>
                </a:cubicBezTo>
                <a:cubicBezTo>
                  <a:pt x="929072" y="1016463"/>
                  <a:pt x="931586" y="1001186"/>
                  <a:pt x="935067" y="980686"/>
                </a:cubicBezTo>
                <a:close/>
                <a:moveTo>
                  <a:pt x="595089" y="1094979"/>
                </a:moveTo>
                <a:cubicBezTo>
                  <a:pt x="563566" y="1098654"/>
                  <a:pt x="537459" y="1101555"/>
                  <a:pt x="511351" y="1105036"/>
                </a:cubicBezTo>
                <a:cubicBezTo>
                  <a:pt x="508450" y="1105422"/>
                  <a:pt x="504776" y="1107743"/>
                  <a:pt x="503422" y="1110257"/>
                </a:cubicBezTo>
                <a:cubicBezTo>
                  <a:pt x="493753" y="1127856"/>
                  <a:pt x="479249" y="1143713"/>
                  <a:pt x="479055" y="1168274"/>
                </a:cubicBezTo>
                <a:cubicBezTo>
                  <a:pt x="512125" y="1165760"/>
                  <a:pt x="542680" y="1163439"/>
                  <a:pt x="573429" y="1161118"/>
                </a:cubicBezTo>
                <a:cubicBezTo>
                  <a:pt x="580585" y="1139072"/>
                  <a:pt x="586966" y="1119540"/>
                  <a:pt x="595089" y="1094979"/>
                </a:cubicBezTo>
                <a:close/>
                <a:moveTo>
                  <a:pt x="1568223" y="1011048"/>
                </a:moveTo>
                <a:cubicBezTo>
                  <a:pt x="1533606" y="1015110"/>
                  <a:pt x="1502084" y="1018591"/>
                  <a:pt x="1468821" y="1022458"/>
                </a:cubicBezTo>
                <a:cubicBezTo>
                  <a:pt x="1476556" y="1043731"/>
                  <a:pt x="1477910" y="1066745"/>
                  <a:pt x="1502277" y="1067131"/>
                </a:cubicBezTo>
                <a:cubicBezTo>
                  <a:pt x="1535153" y="1067711"/>
                  <a:pt x="1567836" y="1064424"/>
                  <a:pt x="1607287" y="1062297"/>
                </a:cubicBezTo>
                <a:cubicBezTo>
                  <a:pt x="1591816" y="1041797"/>
                  <a:pt x="1580020" y="1026326"/>
                  <a:pt x="1568223" y="1011048"/>
                </a:cubicBezTo>
                <a:close/>
                <a:moveTo>
                  <a:pt x="1158045" y="1099041"/>
                </a:moveTo>
                <a:cubicBezTo>
                  <a:pt x="1198463" y="1093045"/>
                  <a:pt x="1234046" y="1087631"/>
                  <a:pt x="1273111" y="1081635"/>
                </a:cubicBezTo>
                <a:cubicBezTo>
                  <a:pt x="1269437" y="1066358"/>
                  <a:pt x="1266149" y="1053014"/>
                  <a:pt x="1262475" y="1038510"/>
                </a:cubicBezTo>
                <a:cubicBezTo>
                  <a:pt x="1224570" y="1041797"/>
                  <a:pt x="1189760" y="1044698"/>
                  <a:pt x="1152243" y="1047986"/>
                </a:cubicBezTo>
                <a:cubicBezTo>
                  <a:pt x="1154177" y="1065391"/>
                  <a:pt x="1155724" y="1079315"/>
                  <a:pt x="1158045" y="1099041"/>
                </a:cubicBezTo>
                <a:close/>
                <a:moveTo>
                  <a:pt x="775714" y="995191"/>
                </a:moveTo>
                <a:cubicBezTo>
                  <a:pt x="737810" y="997511"/>
                  <a:pt x="700679" y="999832"/>
                  <a:pt x="662001" y="1002153"/>
                </a:cubicBezTo>
                <a:cubicBezTo>
                  <a:pt x="657554" y="1016270"/>
                  <a:pt x="653879" y="1028260"/>
                  <a:pt x="649625" y="1041991"/>
                </a:cubicBezTo>
                <a:cubicBezTo>
                  <a:pt x="681147" y="1040250"/>
                  <a:pt x="708221" y="1037736"/>
                  <a:pt x="735489" y="1037543"/>
                </a:cubicBezTo>
                <a:cubicBezTo>
                  <a:pt x="767592" y="1037349"/>
                  <a:pt x="770493" y="1035609"/>
                  <a:pt x="775714" y="995191"/>
                </a:cubicBezTo>
                <a:close/>
                <a:moveTo>
                  <a:pt x="1253192" y="973338"/>
                </a:moveTo>
                <a:cubicBezTo>
                  <a:pt x="1215675" y="981847"/>
                  <a:pt x="1178544" y="970437"/>
                  <a:pt x="1140640" y="983007"/>
                </a:cubicBezTo>
                <a:cubicBezTo>
                  <a:pt x="1143154" y="995771"/>
                  <a:pt x="1145281" y="1006020"/>
                  <a:pt x="1147795" y="1018784"/>
                </a:cubicBezTo>
                <a:cubicBezTo>
                  <a:pt x="1182025" y="1013949"/>
                  <a:pt x="1213934" y="1010275"/>
                  <a:pt x="1245456" y="1004860"/>
                </a:cubicBezTo>
                <a:cubicBezTo>
                  <a:pt x="1261508" y="1002153"/>
                  <a:pt x="1257833" y="989776"/>
                  <a:pt x="1253192" y="973338"/>
                </a:cubicBezTo>
                <a:close/>
                <a:moveTo>
                  <a:pt x="614041" y="1045858"/>
                </a:moveTo>
                <a:cubicBezTo>
                  <a:pt x="620229" y="1031354"/>
                  <a:pt x="631833" y="1019944"/>
                  <a:pt x="629899" y="1003700"/>
                </a:cubicBezTo>
                <a:cubicBezTo>
                  <a:pt x="604178" y="1003700"/>
                  <a:pt x="580004" y="1003700"/>
                  <a:pt x="555637" y="1003700"/>
                </a:cubicBezTo>
                <a:cubicBezTo>
                  <a:pt x="547902" y="1019751"/>
                  <a:pt x="541327" y="1033482"/>
                  <a:pt x="532044" y="1053014"/>
                </a:cubicBezTo>
                <a:cubicBezTo>
                  <a:pt x="562406" y="1050306"/>
                  <a:pt x="586386" y="1048179"/>
                  <a:pt x="614041" y="1045858"/>
                </a:cubicBezTo>
                <a:close/>
                <a:moveTo>
                  <a:pt x="320476" y="1305000"/>
                </a:moveTo>
                <a:cubicBezTo>
                  <a:pt x="343683" y="1302873"/>
                  <a:pt x="361862" y="1301326"/>
                  <a:pt x="376172" y="1300165"/>
                </a:cubicBezTo>
                <a:cubicBezTo>
                  <a:pt x="383715" y="1274058"/>
                  <a:pt x="390096" y="1252205"/>
                  <a:pt x="396865" y="1228998"/>
                </a:cubicBezTo>
                <a:cubicBezTo>
                  <a:pt x="384875" y="1227644"/>
                  <a:pt x="375205" y="1226484"/>
                  <a:pt x="363795" y="1225130"/>
                </a:cubicBezTo>
                <a:cubicBezTo>
                  <a:pt x="349871" y="1251044"/>
                  <a:pt x="336141" y="1275992"/>
                  <a:pt x="320476" y="1305000"/>
                </a:cubicBezTo>
                <a:close/>
                <a:moveTo>
                  <a:pt x="1287809" y="971984"/>
                </a:moveTo>
                <a:cubicBezTo>
                  <a:pt x="1291096" y="997511"/>
                  <a:pt x="1291290" y="998865"/>
                  <a:pt x="1306954" y="997511"/>
                </a:cubicBezTo>
                <a:cubicBezTo>
                  <a:pt x="1338090" y="994610"/>
                  <a:pt x="1369032" y="989969"/>
                  <a:pt x="1399974" y="985715"/>
                </a:cubicBezTo>
                <a:cubicBezTo>
                  <a:pt x="1402295" y="985328"/>
                  <a:pt x="1404229" y="981460"/>
                  <a:pt x="1410031" y="975271"/>
                </a:cubicBezTo>
                <a:cubicBezTo>
                  <a:pt x="1366905" y="957866"/>
                  <a:pt x="1327453" y="978946"/>
                  <a:pt x="1287809" y="971984"/>
                </a:cubicBezTo>
                <a:close/>
                <a:moveTo>
                  <a:pt x="464938" y="1111224"/>
                </a:moveTo>
                <a:cubicBezTo>
                  <a:pt x="450821" y="1102328"/>
                  <a:pt x="440378" y="1101748"/>
                  <a:pt x="433029" y="1113738"/>
                </a:cubicBezTo>
                <a:cubicBezTo>
                  <a:pt x="420652" y="1134044"/>
                  <a:pt x="409242" y="1154737"/>
                  <a:pt x="396672" y="1176783"/>
                </a:cubicBezTo>
                <a:cubicBezTo>
                  <a:pt x="421039" y="1182971"/>
                  <a:pt x="433416" y="1176009"/>
                  <a:pt x="441151" y="1157637"/>
                </a:cubicBezTo>
                <a:cubicBezTo>
                  <a:pt x="447533" y="1142360"/>
                  <a:pt x="456042" y="1128049"/>
                  <a:pt x="464938" y="1111224"/>
                </a:cubicBezTo>
                <a:close/>
                <a:moveTo>
                  <a:pt x="1527031" y="976432"/>
                </a:moveTo>
                <a:cubicBezTo>
                  <a:pt x="1515814" y="957866"/>
                  <a:pt x="1515814" y="957866"/>
                  <a:pt x="1432464" y="964828"/>
                </a:cubicBezTo>
                <a:cubicBezTo>
                  <a:pt x="1434011" y="978172"/>
                  <a:pt x="1441360" y="984941"/>
                  <a:pt x="1454510" y="983781"/>
                </a:cubicBezTo>
                <a:cubicBezTo>
                  <a:pt x="1478297" y="981847"/>
                  <a:pt x="1502084" y="978946"/>
                  <a:pt x="1527031" y="976432"/>
                </a:cubicBezTo>
                <a:close/>
                <a:moveTo>
                  <a:pt x="520054" y="1006020"/>
                </a:moveTo>
                <a:cubicBezTo>
                  <a:pt x="509031" y="1006601"/>
                  <a:pt x="499555" y="1004473"/>
                  <a:pt x="497234" y="1007567"/>
                </a:cubicBezTo>
                <a:cubicBezTo>
                  <a:pt x="485244" y="1023619"/>
                  <a:pt x="474414" y="1040444"/>
                  <a:pt x="469386" y="1063650"/>
                </a:cubicBezTo>
                <a:cubicBezTo>
                  <a:pt x="506130" y="1059009"/>
                  <a:pt x="503809" y="1028260"/>
                  <a:pt x="520054" y="1006020"/>
                </a:cubicBezTo>
                <a:close/>
                <a:moveTo>
                  <a:pt x="1394946" y="819013"/>
                </a:moveTo>
                <a:cubicBezTo>
                  <a:pt x="1334802" y="824815"/>
                  <a:pt x="1274852" y="827522"/>
                  <a:pt x="1214514" y="831583"/>
                </a:cubicBezTo>
                <a:cubicBezTo>
                  <a:pt x="1164233" y="835064"/>
                  <a:pt x="1113758" y="834871"/>
                  <a:pt x="1063477" y="836805"/>
                </a:cubicBezTo>
                <a:cubicBezTo>
                  <a:pt x="1004300" y="839126"/>
                  <a:pt x="945123" y="842800"/>
                  <a:pt x="885753" y="844927"/>
                </a:cubicBezTo>
                <a:cubicBezTo>
                  <a:pt x="817680" y="847248"/>
                  <a:pt x="749413" y="848795"/>
                  <a:pt x="681340" y="850342"/>
                </a:cubicBezTo>
                <a:cubicBezTo>
                  <a:pt x="639955" y="851309"/>
                  <a:pt x="598570" y="849762"/>
                  <a:pt x="557378" y="852663"/>
                </a:cubicBezTo>
                <a:cubicBezTo>
                  <a:pt x="520827" y="855177"/>
                  <a:pt x="506323" y="843380"/>
                  <a:pt x="476348" y="825975"/>
                </a:cubicBezTo>
                <a:cubicBezTo>
                  <a:pt x="469579" y="822107"/>
                  <a:pt x="464551" y="809730"/>
                  <a:pt x="464164" y="801221"/>
                </a:cubicBezTo>
                <a:cubicBezTo>
                  <a:pt x="463391" y="772406"/>
                  <a:pt x="465905" y="758482"/>
                  <a:pt x="465518" y="729474"/>
                </a:cubicBezTo>
                <a:cubicBezTo>
                  <a:pt x="464745" y="649991"/>
                  <a:pt x="462811" y="570315"/>
                  <a:pt x="462230" y="490832"/>
                </a:cubicBezTo>
                <a:cubicBezTo>
                  <a:pt x="462037" y="471880"/>
                  <a:pt x="464358" y="452734"/>
                  <a:pt x="466872" y="433782"/>
                </a:cubicBezTo>
                <a:cubicBezTo>
                  <a:pt x="475961" y="367256"/>
                  <a:pt x="486404" y="300924"/>
                  <a:pt x="494913" y="234398"/>
                </a:cubicBezTo>
                <a:cubicBezTo>
                  <a:pt x="498588" y="205390"/>
                  <a:pt x="501102" y="194560"/>
                  <a:pt x="524502" y="188565"/>
                </a:cubicBezTo>
                <a:cubicBezTo>
                  <a:pt x="586193" y="172900"/>
                  <a:pt x="647497" y="156075"/>
                  <a:pt x="711896" y="153755"/>
                </a:cubicBezTo>
                <a:cubicBezTo>
                  <a:pt x="764111" y="151821"/>
                  <a:pt x="816133" y="143892"/>
                  <a:pt x="868348" y="140024"/>
                </a:cubicBezTo>
                <a:cubicBezTo>
                  <a:pt x="915148" y="136543"/>
                  <a:pt x="962141" y="135963"/>
                  <a:pt x="1008941" y="132869"/>
                </a:cubicBezTo>
                <a:cubicBezTo>
                  <a:pt x="1041044" y="130741"/>
                  <a:pt x="1073147" y="126100"/>
                  <a:pt x="1105249" y="123973"/>
                </a:cubicBezTo>
                <a:cubicBezTo>
                  <a:pt x="1161912" y="120492"/>
                  <a:pt x="1218769" y="117398"/>
                  <a:pt x="1275625" y="115270"/>
                </a:cubicBezTo>
                <a:cubicBezTo>
                  <a:pt x="1312562" y="113917"/>
                  <a:pt x="1349693" y="112176"/>
                  <a:pt x="1386437" y="114690"/>
                </a:cubicBezTo>
                <a:cubicBezTo>
                  <a:pt x="1427629" y="117398"/>
                  <a:pt x="1468821" y="123006"/>
                  <a:pt x="1509626" y="130161"/>
                </a:cubicBezTo>
                <a:cubicBezTo>
                  <a:pt x="1541922" y="135770"/>
                  <a:pt x="1544823" y="158009"/>
                  <a:pt x="1547530" y="190112"/>
                </a:cubicBezTo>
                <a:cubicBezTo>
                  <a:pt x="1550624" y="226856"/>
                  <a:pt x="1550818" y="264180"/>
                  <a:pt x="1548304" y="300924"/>
                </a:cubicBezTo>
                <a:cubicBezTo>
                  <a:pt x="1543856" y="365709"/>
                  <a:pt x="1534960" y="430301"/>
                  <a:pt x="1530705" y="495086"/>
                </a:cubicBezTo>
                <a:cubicBezTo>
                  <a:pt x="1527418" y="543047"/>
                  <a:pt x="1531286" y="591588"/>
                  <a:pt x="1526838" y="639548"/>
                </a:cubicBezTo>
                <a:cubicBezTo>
                  <a:pt x="1523743" y="672424"/>
                  <a:pt x="1519295" y="702400"/>
                  <a:pt x="1514461" y="738757"/>
                </a:cubicBezTo>
                <a:cubicBezTo>
                  <a:pt x="1512333" y="743011"/>
                  <a:pt x="1516201" y="749780"/>
                  <a:pt x="1515814" y="755195"/>
                </a:cubicBezTo>
                <a:cubicBezTo>
                  <a:pt x="1514461" y="771439"/>
                  <a:pt x="1518135" y="778401"/>
                  <a:pt x="1509046" y="787684"/>
                </a:cubicBezTo>
                <a:cubicBezTo>
                  <a:pt x="1493381" y="802188"/>
                  <a:pt x="1499376" y="801415"/>
                  <a:pt x="1460699" y="808570"/>
                </a:cubicBezTo>
                <a:cubicBezTo>
                  <a:pt x="1437298" y="816692"/>
                  <a:pt x="1443874" y="815145"/>
                  <a:pt x="1419313" y="818820"/>
                </a:cubicBezTo>
                <a:cubicBezTo>
                  <a:pt x="1418926" y="817079"/>
                  <a:pt x="1395140" y="820947"/>
                  <a:pt x="1394946" y="819013"/>
                </a:cubicBezTo>
                <a:close/>
                <a:moveTo>
                  <a:pt x="1519295" y="168259"/>
                </a:moveTo>
                <a:cubicBezTo>
                  <a:pt x="1465146" y="161877"/>
                  <a:pt x="1417766" y="153175"/>
                  <a:pt x="1369999" y="151434"/>
                </a:cubicBezTo>
                <a:cubicBezTo>
                  <a:pt x="1290709" y="148727"/>
                  <a:pt x="1211033" y="149887"/>
                  <a:pt x="1131744" y="150854"/>
                </a:cubicBezTo>
                <a:cubicBezTo>
                  <a:pt x="1095000" y="151241"/>
                  <a:pt x="1058256" y="154335"/>
                  <a:pt x="1021512" y="157816"/>
                </a:cubicBezTo>
                <a:cubicBezTo>
                  <a:pt x="937968" y="165745"/>
                  <a:pt x="854810" y="175994"/>
                  <a:pt x="771266" y="182570"/>
                </a:cubicBezTo>
                <a:cubicBezTo>
                  <a:pt x="696425" y="188565"/>
                  <a:pt x="621970" y="196107"/>
                  <a:pt x="549062" y="215833"/>
                </a:cubicBezTo>
                <a:cubicBezTo>
                  <a:pt x="516379" y="224728"/>
                  <a:pt x="514059" y="251803"/>
                  <a:pt x="510965" y="287000"/>
                </a:cubicBezTo>
                <a:cubicBezTo>
                  <a:pt x="508257" y="318135"/>
                  <a:pt x="506517" y="349464"/>
                  <a:pt x="504969" y="380600"/>
                </a:cubicBezTo>
                <a:cubicBezTo>
                  <a:pt x="501875" y="443258"/>
                  <a:pt x="499168" y="505916"/>
                  <a:pt x="496847" y="568574"/>
                </a:cubicBezTo>
                <a:cubicBezTo>
                  <a:pt x="494333" y="634520"/>
                  <a:pt x="492012" y="700466"/>
                  <a:pt x="490079" y="766411"/>
                </a:cubicBezTo>
                <a:cubicBezTo>
                  <a:pt x="489498" y="786330"/>
                  <a:pt x="487951" y="806830"/>
                  <a:pt x="502649" y="823461"/>
                </a:cubicBezTo>
                <a:cubicBezTo>
                  <a:pt x="545001" y="821914"/>
                  <a:pt x="586193" y="819787"/>
                  <a:pt x="627385" y="819207"/>
                </a:cubicBezTo>
                <a:cubicBezTo>
                  <a:pt x="688689" y="818240"/>
                  <a:pt x="750574" y="823848"/>
                  <a:pt x="811298" y="817079"/>
                </a:cubicBezTo>
                <a:cubicBezTo>
                  <a:pt x="898323" y="807216"/>
                  <a:pt x="984961" y="803542"/>
                  <a:pt x="1072180" y="805863"/>
                </a:cubicBezTo>
                <a:cubicBezTo>
                  <a:pt x="1086684" y="806249"/>
                  <a:pt x="1101188" y="804896"/>
                  <a:pt x="1115692" y="804509"/>
                </a:cubicBezTo>
                <a:cubicBezTo>
                  <a:pt x="1147988" y="803735"/>
                  <a:pt x="1180478" y="804316"/>
                  <a:pt x="1212580" y="801995"/>
                </a:cubicBezTo>
                <a:cubicBezTo>
                  <a:pt x="1248164" y="799481"/>
                  <a:pt x="1283554" y="794646"/>
                  <a:pt x="1319138" y="790585"/>
                </a:cubicBezTo>
                <a:cubicBezTo>
                  <a:pt x="1372320" y="784590"/>
                  <a:pt x="1425308" y="778595"/>
                  <a:pt x="1481778" y="772213"/>
                </a:cubicBezTo>
                <a:cubicBezTo>
                  <a:pt x="1483325" y="742044"/>
                  <a:pt x="1480811" y="712456"/>
                  <a:pt x="1487386" y="684995"/>
                </a:cubicBezTo>
                <a:cubicBezTo>
                  <a:pt x="1498603" y="638194"/>
                  <a:pt x="1492221" y="591201"/>
                  <a:pt x="1496476" y="544594"/>
                </a:cubicBezTo>
                <a:cubicBezTo>
                  <a:pt x="1503631" y="466658"/>
                  <a:pt x="1507499" y="388336"/>
                  <a:pt x="1512527" y="310206"/>
                </a:cubicBezTo>
                <a:cubicBezTo>
                  <a:pt x="1514848" y="273656"/>
                  <a:pt x="1516781" y="211191"/>
                  <a:pt x="1519295" y="1682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flipH="1">
            <a:off x="5828825" y="385174"/>
            <a:ext cx="597044" cy="765114"/>
          </a:xfrm>
          <a:custGeom>
            <a:avLst/>
            <a:gdLst/>
            <a:ahLst/>
            <a:cxnLst/>
            <a:rect l="l" t="t" r="r" b="b"/>
            <a:pathLst>
              <a:path w="1194088" h="1530227" extrusionOk="0">
                <a:moveTo>
                  <a:pt x="547738" y="1312293"/>
                </a:moveTo>
                <a:cubicBezTo>
                  <a:pt x="514852" y="1313041"/>
                  <a:pt x="498409" y="1301448"/>
                  <a:pt x="486824" y="1274895"/>
                </a:cubicBezTo>
                <a:cubicBezTo>
                  <a:pt x="470381" y="1238619"/>
                  <a:pt x="447959" y="1205335"/>
                  <a:pt x="429274" y="1170181"/>
                </a:cubicBezTo>
                <a:cubicBezTo>
                  <a:pt x="422174" y="1156718"/>
                  <a:pt x="417689" y="1142133"/>
                  <a:pt x="410215" y="1123808"/>
                </a:cubicBezTo>
                <a:cubicBezTo>
                  <a:pt x="403115" y="1134653"/>
                  <a:pt x="396762" y="1143255"/>
                  <a:pt x="391530" y="1152230"/>
                </a:cubicBezTo>
                <a:cubicBezTo>
                  <a:pt x="345938" y="1228148"/>
                  <a:pt x="299599" y="1303692"/>
                  <a:pt x="254755" y="1380357"/>
                </a:cubicBezTo>
                <a:cubicBezTo>
                  <a:pt x="236070" y="1412520"/>
                  <a:pt x="219627" y="1446178"/>
                  <a:pt x="203184" y="1479836"/>
                </a:cubicBezTo>
                <a:cubicBezTo>
                  <a:pt x="175904" y="1534811"/>
                  <a:pt x="171419" y="1538551"/>
                  <a:pt x="115364" y="1520600"/>
                </a:cubicBezTo>
                <a:cubicBezTo>
                  <a:pt x="86215" y="1511250"/>
                  <a:pt x="57066" y="1498909"/>
                  <a:pt x="30533" y="1483950"/>
                </a:cubicBezTo>
                <a:cubicBezTo>
                  <a:pt x="-3100" y="1465251"/>
                  <a:pt x="-7958" y="1436080"/>
                  <a:pt x="11101" y="1402048"/>
                </a:cubicBezTo>
                <a:cubicBezTo>
                  <a:pt x="41744" y="1347073"/>
                  <a:pt x="70893" y="1291350"/>
                  <a:pt x="101537" y="1236375"/>
                </a:cubicBezTo>
                <a:cubicBezTo>
                  <a:pt x="117606" y="1207205"/>
                  <a:pt x="135917" y="1178783"/>
                  <a:pt x="151987" y="1149612"/>
                </a:cubicBezTo>
                <a:cubicBezTo>
                  <a:pt x="178146" y="1102865"/>
                  <a:pt x="203931" y="1055743"/>
                  <a:pt x="230838" y="1006752"/>
                </a:cubicBezTo>
                <a:cubicBezTo>
                  <a:pt x="198699" y="989549"/>
                  <a:pt x="168430" y="998151"/>
                  <a:pt x="139654" y="994037"/>
                </a:cubicBezTo>
                <a:cubicBezTo>
                  <a:pt x="109011" y="989923"/>
                  <a:pt x="78367" y="986557"/>
                  <a:pt x="47723" y="983565"/>
                </a:cubicBezTo>
                <a:cubicBezTo>
                  <a:pt x="22685" y="981321"/>
                  <a:pt x="11848" y="964118"/>
                  <a:pt x="5869" y="943924"/>
                </a:cubicBezTo>
                <a:cubicBezTo>
                  <a:pt x="263" y="924851"/>
                  <a:pt x="14090" y="912135"/>
                  <a:pt x="27544" y="902412"/>
                </a:cubicBezTo>
                <a:cubicBezTo>
                  <a:pt x="70146" y="871372"/>
                  <a:pt x="113869" y="841827"/>
                  <a:pt x="156471" y="810413"/>
                </a:cubicBezTo>
                <a:cubicBezTo>
                  <a:pt x="218506" y="764788"/>
                  <a:pt x="279046" y="717292"/>
                  <a:pt x="341080" y="672041"/>
                </a:cubicBezTo>
                <a:cubicBezTo>
                  <a:pt x="396015" y="632025"/>
                  <a:pt x="452070" y="592757"/>
                  <a:pt x="508125" y="554237"/>
                </a:cubicBezTo>
                <a:cubicBezTo>
                  <a:pt x="544001" y="529555"/>
                  <a:pt x="580250" y="505246"/>
                  <a:pt x="618368" y="484303"/>
                </a:cubicBezTo>
                <a:cubicBezTo>
                  <a:pt x="648638" y="467848"/>
                  <a:pt x="681150" y="454759"/>
                  <a:pt x="713662" y="443913"/>
                </a:cubicBezTo>
                <a:cubicBezTo>
                  <a:pt x="742811" y="434190"/>
                  <a:pt x="760375" y="450271"/>
                  <a:pt x="756264" y="480937"/>
                </a:cubicBezTo>
                <a:cubicBezTo>
                  <a:pt x="753648" y="502628"/>
                  <a:pt x="747669" y="523945"/>
                  <a:pt x="742811" y="545262"/>
                </a:cubicBezTo>
                <a:cubicBezTo>
                  <a:pt x="716652" y="663439"/>
                  <a:pt x="692361" y="781991"/>
                  <a:pt x="663586" y="899420"/>
                </a:cubicBezTo>
                <a:cubicBezTo>
                  <a:pt x="645274" y="974216"/>
                  <a:pt x="620610" y="1047516"/>
                  <a:pt x="600056" y="1121938"/>
                </a:cubicBezTo>
                <a:cubicBezTo>
                  <a:pt x="585108" y="1175043"/>
                  <a:pt x="572029" y="1228896"/>
                  <a:pt x="557828" y="1282375"/>
                </a:cubicBezTo>
                <a:cubicBezTo>
                  <a:pt x="555959" y="1292846"/>
                  <a:pt x="551849" y="1301822"/>
                  <a:pt x="547738" y="1312293"/>
                </a:cubicBezTo>
                <a:close/>
                <a:moveTo>
                  <a:pt x="1079143" y="485051"/>
                </a:moveTo>
                <a:cubicBezTo>
                  <a:pt x="1048500" y="486547"/>
                  <a:pt x="1017856" y="487669"/>
                  <a:pt x="987586" y="489913"/>
                </a:cubicBezTo>
                <a:cubicBezTo>
                  <a:pt x="958064" y="491783"/>
                  <a:pt x="947226" y="510856"/>
                  <a:pt x="959185" y="537782"/>
                </a:cubicBezTo>
                <a:cubicBezTo>
                  <a:pt x="966659" y="554611"/>
                  <a:pt x="979738" y="564335"/>
                  <a:pt x="997302" y="566579"/>
                </a:cubicBezTo>
                <a:cubicBezTo>
                  <a:pt x="1051116" y="573310"/>
                  <a:pt x="1104929" y="574058"/>
                  <a:pt x="1157995" y="561343"/>
                </a:cubicBezTo>
                <a:cubicBezTo>
                  <a:pt x="1174437" y="557603"/>
                  <a:pt x="1191254" y="553115"/>
                  <a:pt x="1193870" y="532172"/>
                </a:cubicBezTo>
                <a:cubicBezTo>
                  <a:pt x="1195739" y="515717"/>
                  <a:pt x="1185649" y="501880"/>
                  <a:pt x="1163226" y="493279"/>
                </a:cubicBezTo>
                <a:cubicBezTo>
                  <a:pt x="1152763" y="489165"/>
                  <a:pt x="1140804" y="486921"/>
                  <a:pt x="1129593" y="486173"/>
                </a:cubicBezTo>
                <a:cubicBezTo>
                  <a:pt x="1113150" y="485051"/>
                  <a:pt x="1096334" y="485799"/>
                  <a:pt x="1079517" y="485799"/>
                </a:cubicBezTo>
                <a:cubicBezTo>
                  <a:pt x="1079143" y="485425"/>
                  <a:pt x="1079143" y="485051"/>
                  <a:pt x="1079143" y="485051"/>
                </a:cubicBezTo>
                <a:close/>
                <a:moveTo>
                  <a:pt x="578382" y="43756"/>
                </a:moveTo>
                <a:cubicBezTo>
                  <a:pt x="576513" y="89755"/>
                  <a:pt x="573897" y="136128"/>
                  <a:pt x="576887" y="182128"/>
                </a:cubicBezTo>
                <a:cubicBezTo>
                  <a:pt x="578755" y="208306"/>
                  <a:pt x="589593" y="234111"/>
                  <a:pt x="598935" y="258794"/>
                </a:cubicBezTo>
                <a:cubicBezTo>
                  <a:pt x="601925" y="266273"/>
                  <a:pt x="615004" y="274501"/>
                  <a:pt x="622105" y="273379"/>
                </a:cubicBezTo>
                <a:cubicBezTo>
                  <a:pt x="628831" y="272631"/>
                  <a:pt x="637427" y="261038"/>
                  <a:pt x="639669" y="252810"/>
                </a:cubicBezTo>
                <a:cubicBezTo>
                  <a:pt x="643780" y="236729"/>
                  <a:pt x="645648" y="219900"/>
                  <a:pt x="645274" y="203445"/>
                </a:cubicBezTo>
                <a:cubicBezTo>
                  <a:pt x="644527" y="159689"/>
                  <a:pt x="642285" y="116308"/>
                  <a:pt x="640042" y="72926"/>
                </a:cubicBezTo>
                <a:cubicBezTo>
                  <a:pt x="639295" y="60211"/>
                  <a:pt x="637053" y="47495"/>
                  <a:pt x="633690" y="35154"/>
                </a:cubicBezTo>
                <a:cubicBezTo>
                  <a:pt x="629205" y="18325"/>
                  <a:pt x="620610" y="4114"/>
                  <a:pt x="599683" y="0"/>
                </a:cubicBezTo>
                <a:cubicBezTo>
                  <a:pt x="580997" y="10097"/>
                  <a:pt x="579129" y="28048"/>
                  <a:pt x="578382" y="43756"/>
                </a:cubicBezTo>
                <a:close/>
                <a:moveTo>
                  <a:pt x="976749" y="73674"/>
                </a:moveTo>
                <a:cubicBezTo>
                  <a:pt x="949468" y="108080"/>
                  <a:pt x="922188" y="142112"/>
                  <a:pt x="896776" y="177640"/>
                </a:cubicBezTo>
                <a:cubicBezTo>
                  <a:pt x="889676" y="187738"/>
                  <a:pt x="886313" y="201201"/>
                  <a:pt x="883323" y="213542"/>
                </a:cubicBezTo>
                <a:cubicBezTo>
                  <a:pt x="878091" y="234859"/>
                  <a:pt x="885939" y="258794"/>
                  <a:pt x="900140" y="265151"/>
                </a:cubicBezTo>
                <a:cubicBezTo>
                  <a:pt x="922562" y="275249"/>
                  <a:pt x="935641" y="258420"/>
                  <a:pt x="944237" y="244208"/>
                </a:cubicBezTo>
                <a:cubicBezTo>
                  <a:pt x="971143" y="198957"/>
                  <a:pt x="996555" y="152584"/>
                  <a:pt x="1019351" y="105462"/>
                </a:cubicBezTo>
                <a:cubicBezTo>
                  <a:pt x="1029815" y="84145"/>
                  <a:pt x="1024209" y="77788"/>
                  <a:pt x="995808" y="58341"/>
                </a:cubicBezTo>
                <a:cubicBezTo>
                  <a:pt x="988334" y="63950"/>
                  <a:pt x="981233" y="67690"/>
                  <a:pt x="976749" y="73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643A877-96DC-544F-8AD1-C38061AF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5" y="248202"/>
            <a:ext cx="4426920" cy="107069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9C004BC-2A2B-9871-43E4-B8BA4AD00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3009900"/>
            <a:ext cx="5422900" cy="1016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A0F2B4-A8C7-4326-3A3F-8786A90EB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0" y="2133600"/>
            <a:ext cx="55372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1172575" y="1369470"/>
            <a:ext cx="5722080" cy="1238691"/>
            <a:chOff x="-693" y="2309670"/>
            <a:chExt cx="8637900" cy="1172285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693" y="2564433"/>
              <a:ext cx="8637900" cy="917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2. </a:t>
              </a: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208148" y="2309670"/>
              <a:ext cx="6220218" cy="254759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398562" y="673775"/>
            <a:ext cx="1003343" cy="778976"/>
          </a:xfrm>
          <a:custGeom>
            <a:avLst/>
            <a:gdLst/>
            <a:ahLst/>
            <a:cxnLst/>
            <a:rect l="l" t="t" r="r" b="b"/>
            <a:pathLst>
              <a:path w="2006685" h="1557952" extrusionOk="0">
                <a:moveTo>
                  <a:pt x="1660469" y="272882"/>
                </a:moveTo>
                <a:cubicBezTo>
                  <a:pt x="1654861" y="347337"/>
                  <a:pt x="1648286" y="422179"/>
                  <a:pt x="1644031" y="497214"/>
                </a:cubicBezTo>
                <a:cubicBezTo>
                  <a:pt x="1641904" y="536278"/>
                  <a:pt x="1641711" y="575923"/>
                  <a:pt x="1644225" y="614988"/>
                </a:cubicBezTo>
                <a:cubicBezTo>
                  <a:pt x="1647899" y="672424"/>
                  <a:pt x="1640744" y="728894"/>
                  <a:pt x="1632235" y="785363"/>
                </a:cubicBezTo>
                <a:cubicBezTo>
                  <a:pt x="1628367" y="810697"/>
                  <a:pt x="1633782" y="827716"/>
                  <a:pt x="1650607" y="848215"/>
                </a:cubicBezTo>
                <a:cubicBezTo>
                  <a:pt x="1706883" y="916481"/>
                  <a:pt x="1759872" y="987455"/>
                  <a:pt x="1812860" y="1058235"/>
                </a:cubicBezTo>
                <a:cubicBezTo>
                  <a:pt x="1850378" y="1108517"/>
                  <a:pt x="1886348" y="1160152"/>
                  <a:pt x="1922125" y="1211786"/>
                </a:cubicBezTo>
                <a:cubicBezTo>
                  <a:pt x="1947652" y="1248530"/>
                  <a:pt x="1972406" y="1285854"/>
                  <a:pt x="1996773" y="1323565"/>
                </a:cubicBezTo>
                <a:cubicBezTo>
                  <a:pt x="2011857" y="1346772"/>
                  <a:pt x="2009924" y="1353541"/>
                  <a:pt x="1989618" y="1372493"/>
                </a:cubicBezTo>
                <a:cubicBezTo>
                  <a:pt x="1974920" y="1386223"/>
                  <a:pt x="1957128" y="1391445"/>
                  <a:pt x="1937596" y="1393379"/>
                </a:cubicBezTo>
                <a:cubicBezTo>
                  <a:pt x="1852892" y="1402275"/>
                  <a:pt x="1768187" y="1410977"/>
                  <a:pt x="1683483" y="1421033"/>
                </a:cubicBezTo>
                <a:cubicBezTo>
                  <a:pt x="1661243" y="1423547"/>
                  <a:pt x="1639390" y="1428962"/>
                  <a:pt x="1617731" y="1434764"/>
                </a:cubicBezTo>
                <a:cubicBezTo>
                  <a:pt x="1564162" y="1449075"/>
                  <a:pt x="1509626" y="1452943"/>
                  <a:pt x="1454703" y="1454103"/>
                </a:cubicBezTo>
                <a:cubicBezTo>
                  <a:pt x="1395526" y="1455263"/>
                  <a:pt x="1337703" y="1467447"/>
                  <a:pt x="1279493" y="1477310"/>
                </a:cubicBezTo>
                <a:cubicBezTo>
                  <a:pt x="1205812" y="1489880"/>
                  <a:pt x="1133291" y="1510959"/>
                  <a:pt x="1057289" y="1508832"/>
                </a:cubicBezTo>
                <a:cubicBezTo>
                  <a:pt x="1039690" y="1508252"/>
                  <a:pt x="1021899" y="1511153"/>
                  <a:pt x="1004300" y="1512506"/>
                </a:cubicBezTo>
                <a:cubicBezTo>
                  <a:pt x="940869" y="1517148"/>
                  <a:pt x="877437" y="1522756"/>
                  <a:pt x="813812" y="1526044"/>
                </a:cubicBezTo>
                <a:cubicBezTo>
                  <a:pt x="718664" y="1530878"/>
                  <a:pt x="623324" y="1533973"/>
                  <a:pt x="528176" y="1537840"/>
                </a:cubicBezTo>
                <a:cubicBezTo>
                  <a:pt x="505743" y="1538807"/>
                  <a:pt x="483503" y="1538614"/>
                  <a:pt x="461070" y="1540161"/>
                </a:cubicBezTo>
                <a:cubicBezTo>
                  <a:pt x="385068" y="1545382"/>
                  <a:pt x="309260" y="1552538"/>
                  <a:pt x="233258" y="1556019"/>
                </a:cubicBezTo>
                <a:cubicBezTo>
                  <a:pt x="175241" y="1558726"/>
                  <a:pt x="117031" y="1558340"/>
                  <a:pt x="59014" y="1556406"/>
                </a:cubicBezTo>
                <a:cubicBezTo>
                  <a:pt x="10087" y="1554665"/>
                  <a:pt x="-13120" y="1515407"/>
                  <a:pt x="7573" y="1471701"/>
                </a:cubicBezTo>
                <a:cubicBezTo>
                  <a:pt x="16469" y="1452943"/>
                  <a:pt x="30393" y="1436311"/>
                  <a:pt x="41996" y="1418713"/>
                </a:cubicBezTo>
                <a:cubicBezTo>
                  <a:pt x="54760" y="1399180"/>
                  <a:pt x="67330" y="1379455"/>
                  <a:pt x="80287" y="1359922"/>
                </a:cubicBezTo>
                <a:cubicBezTo>
                  <a:pt x="95178" y="1337489"/>
                  <a:pt x="110262" y="1315249"/>
                  <a:pt x="125540" y="1293010"/>
                </a:cubicBezTo>
                <a:cubicBezTo>
                  <a:pt x="132502" y="1282954"/>
                  <a:pt x="140624" y="1273477"/>
                  <a:pt x="146619" y="1262841"/>
                </a:cubicBezTo>
                <a:cubicBezTo>
                  <a:pt x="164024" y="1231899"/>
                  <a:pt x="179882" y="1199990"/>
                  <a:pt x="198254" y="1169434"/>
                </a:cubicBezTo>
                <a:cubicBezTo>
                  <a:pt x="208504" y="1152223"/>
                  <a:pt x="223008" y="1137718"/>
                  <a:pt x="234611" y="1121280"/>
                </a:cubicBezTo>
                <a:cubicBezTo>
                  <a:pt x="246215" y="1105036"/>
                  <a:pt x="255691" y="1087244"/>
                  <a:pt x="267681" y="1071386"/>
                </a:cubicBezTo>
                <a:cubicBezTo>
                  <a:pt x="305779" y="1020331"/>
                  <a:pt x="344070" y="969276"/>
                  <a:pt x="383908" y="919575"/>
                </a:cubicBezTo>
                <a:cubicBezTo>
                  <a:pt x="393384" y="907779"/>
                  <a:pt x="391643" y="899076"/>
                  <a:pt x="389903" y="886313"/>
                </a:cubicBezTo>
                <a:cubicBezTo>
                  <a:pt x="381587" y="826362"/>
                  <a:pt x="372111" y="766605"/>
                  <a:pt x="368630" y="706267"/>
                </a:cubicBezTo>
                <a:cubicBezTo>
                  <a:pt x="364182" y="632586"/>
                  <a:pt x="362828" y="558518"/>
                  <a:pt x="364182" y="484837"/>
                </a:cubicBezTo>
                <a:cubicBezTo>
                  <a:pt x="365729" y="388722"/>
                  <a:pt x="371144" y="292608"/>
                  <a:pt x="375012" y="196300"/>
                </a:cubicBezTo>
                <a:cubicBezTo>
                  <a:pt x="375399" y="188565"/>
                  <a:pt x="376559" y="180636"/>
                  <a:pt x="378300" y="172900"/>
                </a:cubicBezTo>
                <a:cubicBezTo>
                  <a:pt x="385262" y="139637"/>
                  <a:pt x="400539" y="116431"/>
                  <a:pt x="438444" y="111016"/>
                </a:cubicBezTo>
                <a:cubicBezTo>
                  <a:pt x="493753" y="102893"/>
                  <a:pt x="548095" y="90130"/>
                  <a:pt x="603211" y="81040"/>
                </a:cubicBezTo>
                <a:cubicBezTo>
                  <a:pt x="663549" y="71178"/>
                  <a:pt x="724273" y="63055"/>
                  <a:pt x="784997" y="54353"/>
                </a:cubicBezTo>
                <a:cubicBezTo>
                  <a:pt x="823675" y="48938"/>
                  <a:pt x="862353" y="43330"/>
                  <a:pt x="901030" y="38688"/>
                </a:cubicBezTo>
                <a:cubicBezTo>
                  <a:pt x="954212" y="32306"/>
                  <a:pt x="1007588" y="26505"/>
                  <a:pt x="1060963" y="21283"/>
                </a:cubicBezTo>
                <a:cubicBezTo>
                  <a:pt x="1121881" y="15095"/>
                  <a:pt x="1182992" y="7746"/>
                  <a:pt x="1244296" y="4845"/>
                </a:cubicBezTo>
                <a:cubicBezTo>
                  <a:pt x="1322232" y="1171"/>
                  <a:pt x="1400554" y="397"/>
                  <a:pt x="1478490" y="10"/>
                </a:cubicBezTo>
                <a:cubicBezTo>
                  <a:pt x="1507305" y="-183"/>
                  <a:pt x="1536507" y="2331"/>
                  <a:pt x="1565129" y="6779"/>
                </a:cubicBezTo>
                <a:cubicBezTo>
                  <a:pt x="1608254" y="13548"/>
                  <a:pt x="1636489" y="41202"/>
                  <a:pt x="1647126" y="81814"/>
                </a:cubicBezTo>
                <a:cubicBezTo>
                  <a:pt x="1655635" y="115077"/>
                  <a:pt x="1657762" y="150274"/>
                  <a:pt x="1660083" y="184697"/>
                </a:cubicBezTo>
                <a:cubicBezTo>
                  <a:pt x="1662210" y="213705"/>
                  <a:pt x="1660469" y="242907"/>
                  <a:pt x="1660469" y="272882"/>
                </a:cubicBezTo>
                <a:close/>
                <a:moveTo>
                  <a:pt x="1090165" y="930985"/>
                </a:moveTo>
                <a:cubicBezTo>
                  <a:pt x="1089778" y="932533"/>
                  <a:pt x="1089391" y="934273"/>
                  <a:pt x="1089005" y="936014"/>
                </a:cubicBezTo>
                <a:cubicBezTo>
                  <a:pt x="1147988" y="934466"/>
                  <a:pt x="1206972" y="934080"/>
                  <a:pt x="1265956" y="930792"/>
                </a:cubicBezTo>
                <a:cubicBezTo>
                  <a:pt x="1329581" y="927311"/>
                  <a:pt x="1393012" y="921316"/>
                  <a:pt x="1456444" y="916481"/>
                </a:cubicBezTo>
                <a:cubicBezTo>
                  <a:pt x="1470948" y="915321"/>
                  <a:pt x="1485452" y="913387"/>
                  <a:pt x="1499957" y="912807"/>
                </a:cubicBezTo>
                <a:cubicBezTo>
                  <a:pt x="1522196" y="911840"/>
                  <a:pt x="1542502" y="918995"/>
                  <a:pt x="1558167" y="934273"/>
                </a:cubicBezTo>
                <a:cubicBezTo>
                  <a:pt x="1576539" y="952258"/>
                  <a:pt x="1593750" y="971790"/>
                  <a:pt x="1609608" y="991903"/>
                </a:cubicBezTo>
                <a:cubicBezTo>
                  <a:pt x="1650607" y="1043731"/>
                  <a:pt x="1691412" y="1095946"/>
                  <a:pt x="1731057" y="1148935"/>
                </a:cubicBezTo>
                <a:cubicBezTo>
                  <a:pt x="1740146" y="1161118"/>
                  <a:pt x="1747495" y="1176009"/>
                  <a:pt x="1750782" y="1190707"/>
                </a:cubicBezTo>
                <a:cubicBezTo>
                  <a:pt x="1755423" y="1211786"/>
                  <a:pt x="1748075" y="1221649"/>
                  <a:pt x="1726609" y="1226871"/>
                </a:cubicBezTo>
                <a:cubicBezTo>
                  <a:pt x="1703789" y="1232479"/>
                  <a:pt x="1680775" y="1238087"/>
                  <a:pt x="1657375" y="1240601"/>
                </a:cubicBezTo>
                <a:cubicBezTo>
                  <a:pt x="1604000" y="1246403"/>
                  <a:pt x="1550431" y="1250464"/>
                  <a:pt x="1497056" y="1255106"/>
                </a:cubicBezTo>
                <a:cubicBezTo>
                  <a:pt x="1468047" y="1257620"/>
                  <a:pt x="1439039" y="1260520"/>
                  <a:pt x="1410031" y="1262648"/>
                </a:cubicBezTo>
                <a:cubicBezTo>
                  <a:pt x="1310822" y="1269996"/>
                  <a:pt x="1211420" y="1277345"/>
                  <a:pt x="1112018" y="1284307"/>
                </a:cubicBezTo>
                <a:cubicBezTo>
                  <a:pt x="1089778" y="1285854"/>
                  <a:pt x="1066958" y="1284307"/>
                  <a:pt x="1044912" y="1287208"/>
                </a:cubicBezTo>
                <a:cubicBezTo>
                  <a:pt x="973745" y="1296491"/>
                  <a:pt x="902771" y="1307127"/>
                  <a:pt x="831797" y="1317183"/>
                </a:cubicBezTo>
                <a:cubicBezTo>
                  <a:pt x="797374" y="1322018"/>
                  <a:pt x="763337" y="1328980"/>
                  <a:pt x="728721" y="1330914"/>
                </a:cubicBezTo>
                <a:cubicBezTo>
                  <a:pt x="626998" y="1336522"/>
                  <a:pt x="525275" y="1340390"/>
                  <a:pt x="423553" y="1344645"/>
                </a:cubicBezTo>
                <a:cubicBezTo>
                  <a:pt x="387776" y="1346192"/>
                  <a:pt x="351805" y="1347159"/>
                  <a:pt x="316028" y="1347352"/>
                </a:cubicBezTo>
                <a:cubicBezTo>
                  <a:pt x="287213" y="1347545"/>
                  <a:pt x="273483" y="1328400"/>
                  <a:pt x="281798" y="1300552"/>
                </a:cubicBezTo>
                <a:cubicBezTo>
                  <a:pt x="283926" y="1293010"/>
                  <a:pt x="287020" y="1285661"/>
                  <a:pt x="290888" y="1278892"/>
                </a:cubicBezTo>
                <a:cubicBezTo>
                  <a:pt x="318156" y="1229965"/>
                  <a:pt x="345810" y="1181424"/>
                  <a:pt x="373271" y="1132690"/>
                </a:cubicBezTo>
                <a:cubicBezTo>
                  <a:pt x="401700" y="1082022"/>
                  <a:pt x="441538" y="1038510"/>
                  <a:pt x="465131" y="984748"/>
                </a:cubicBezTo>
                <a:cubicBezTo>
                  <a:pt x="467065" y="980493"/>
                  <a:pt x="473060" y="976819"/>
                  <a:pt x="478088" y="975271"/>
                </a:cubicBezTo>
                <a:cubicBezTo>
                  <a:pt x="494140" y="970437"/>
                  <a:pt x="510384" y="964442"/>
                  <a:pt x="526822" y="963475"/>
                </a:cubicBezTo>
                <a:cubicBezTo>
                  <a:pt x="583679" y="959607"/>
                  <a:pt x="640535" y="958060"/>
                  <a:pt x="697392" y="954966"/>
                </a:cubicBezTo>
                <a:cubicBezTo>
                  <a:pt x="732589" y="953032"/>
                  <a:pt x="767592" y="949938"/>
                  <a:pt x="802595" y="947423"/>
                </a:cubicBezTo>
                <a:cubicBezTo>
                  <a:pt x="802595" y="944909"/>
                  <a:pt x="802789" y="942395"/>
                  <a:pt x="802789" y="940075"/>
                </a:cubicBezTo>
                <a:cubicBezTo>
                  <a:pt x="794666" y="939301"/>
                  <a:pt x="786544" y="937754"/>
                  <a:pt x="778422" y="937754"/>
                </a:cubicBezTo>
                <a:cubicBezTo>
                  <a:pt x="716924" y="936594"/>
                  <a:pt x="656587" y="950518"/>
                  <a:pt x="594315" y="946070"/>
                </a:cubicBezTo>
                <a:cubicBezTo>
                  <a:pt x="539006" y="942202"/>
                  <a:pt x="482923" y="945876"/>
                  <a:pt x="428387" y="936207"/>
                </a:cubicBezTo>
                <a:cubicBezTo>
                  <a:pt x="425680" y="938334"/>
                  <a:pt x="423359" y="939301"/>
                  <a:pt x="422199" y="941042"/>
                </a:cubicBezTo>
                <a:cubicBezTo>
                  <a:pt x="380620" y="1012596"/>
                  <a:pt x="337108" y="1082796"/>
                  <a:pt x="278704" y="1142553"/>
                </a:cubicBezTo>
                <a:cubicBezTo>
                  <a:pt x="275030" y="1146421"/>
                  <a:pt x="273289" y="1152223"/>
                  <a:pt x="270388" y="1157057"/>
                </a:cubicBezTo>
                <a:cubicBezTo>
                  <a:pt x="259559" y="1175236"/>
                  <a:pt x="248922" y="1193801"/>
                  <a:pt x="237706" y="1211593"/>
                </a:cubicBezTo>
                <a:cubicBezTo>
                  <a:pt x="215659" y="1246403"/>
                  <a:pt x="190132" y="1279472"/>
                  <a:pt x="171180" y="1315830"/>
                </a:cubicBezTo>
                <a:cubicBezTo>
                  <a:pt x="139464" y="1376554"/>
                  <a:pt x="103107" y="1433990"/>
                  <a:pt x="59014" y="1486399"/>
                </a:cubicBezTo>
                <a:cubicBezTo>
                  <a:pt x="53986" y="1492200"/>
                  <a:pt x="52052" y="1500710"/>
                  <a:pt x="47604" y="1510572"/>
                </a:cubicBezTo>
                <a:cubicBezTo>
                  <a:pt x="57080" y="1511539"/>
                  <a:pt x="61335" y="1512506"/>
                  <a:pt x="65589" y="1512506"/>
                </a:cubicBezTo>
                <a:cubicBezTo>
                  <a:pt x="113550" y="1510766"/>
                  <a:pt x="161510" y="1509412"/>
                  <a:pt x="209471" y="1506898"/>
                </a:cubicBezTo>
                <a:cubicBezTo>
                  <a:pt x="260912" y="1503997"/>
                  <a:pt x="312161" y="1500323"/>
                  <a:pt x="363409" y="1496262"/>
                </a:cubicBezTo>
                <a:cubicBezTo>
                  <a:pt x="416784" y="1492200"/>
                  <a:pt x="470159" y="1486786"/>
                  <a:pt x="523728" y="1483305"/>
                </a:cubicBezTo>
                <a:cubicBezTo>
                  <a:pt x="587353" y="1479243"/>
                  <a:pt x="651172" y="1476343"/>
                  <a:pt x="714990" y="1473635"/>
                </a:cubicBezTo>
                <a:cubicBezTo>
                  <a:pt x="769913" y="1471314"/>
                  <a:pt x="824642" y="1469961"/>
                  <a:pt x="879564" y="1467833"/>
                </a:cubicBezTo>
                <a:cubicBezTo>
                  <a:pt x="916308" y="1466480"/>
                  <a:pt x="953052" y="1465706"/>
                  <a:pt x="989603" y="1462419"/>
                </a:cubicBezTo>
                <a:cubicBezTo>
                  <a:pt x="1029441" y="1458938"/>
                  <a:pt x="1068892" y="1452556"/>
                  <a:pt x="1108537" y="1448301"/>
                </a:cubicBezTo>
                <a:cubicBezTo>
                  <a:pt x="1144121" y="1444433"/>
                  <a:pt x="1179898" y="1442693"/>
                  <a:pt x="1215288" y="1437471"/>
                </a:cubicBezTo>
                <a:cubicBezTo>
                  <a:pt x="1276785" y="1428189"/>
                  <a:pt x="1337896" y="1415425"/>
                  <a:pt x="1399394" y="1407109"/>
                </a:cubicBezTo>
                <a:cubicBezTo>
                  <a:pt x="1446001" y="1400727"/>
                  <a:pt x="1493188" y="1399954"/>
                  <a:pt x="1539988" y="1394732"/>
                </a:cubicBezTo>
                <a:cubicBezTo>
                  <a:pt x="1584274" y="1389898"/>
                  <a:pt x="1628367" y="1382355"/>
                  <a:pt x="1672460" y="1376360"/>
                </a:cubicBezTo>
                <a:cubicBezTo>
                  <a:pt x="1733377" y="1368238"/>
                  <a:pt x="1794295" y="1360309"/>
                  <a:pt x="1855212" y="1352380"/>
                </a:cubicBezTo>
                <a:cubicBezTo>
                  <a:pt x="1886155" y="1348319"/>
                  <a:pt x="1917097" y="1344064"/>
                  <a:pt x="1952680" y="1339230"/>
                </a:cubicBezTo>
                <a:cubicBezTo>
                  <a:pt x="1922899" y="1276572"/>
                  <a:pt x="1880740" y="1225324"/>
                  <a:pt x="1846897" y="1169241"/>
                </a:cubicBezTo>
                <a:cubicBezTo>
                  <a:pt x="1812280" y="1111804"/>
                  <a:pt x="1774376" y="1055915"/>
                  <a:pt x="1734344" y="1002153"/>
                </a:cubicBezTo>
                <a:cubicBezTo>
                  <a:pt x="1694893" y="949357"/>
                  <a:pt x="1650993" y="900043"/>
                  <a:pt x="1612509" y="853630"/>
                </a:cubicBezTo>
                <a:cubicBezTo>
                  <a:pt x="1587755" y="862332"/>
                  <a:pt x="1569577" y="872389"/>
                  <a:pt x="1550431" y="874903"/>
                </a:cubicBezTo>
                <a:cubicBezTo>
                  <a:pt x="1466113" y="885926"/>
                  <a:pt x="1383343" y="906232"/>
                  <a:pt x="1297865" y="910293"/>
                </a:cubicBezTo>
                <a:cubicBezTo>
                  <a:pt x="1228245" y="913580"/>
                  <a:pt x="1159205" y="923830"/>
                  <a:pt x="1090165" y="930985"/>
                </a:cubicBezTo>
                <a:close/>
                <a:moveTo>
                  <a:pt x="1576345" y="828489"/>
                </a:moveTo>
                <a:cubicBezTo>
                  <a:pt x="1578472" y="807023"/>
                  <a:pt x="1578666" y="792712"/>
                  <a:pt x="1581567" y="778788"/>
                </a:cubicBezTo>
                <a:cubicBezTo>
                  <a:pt x="1595877" y="709555"/>
                  <a:pt x="1603033" y="639741"/>
                  <a:pt x="1602453" y="568768"/>
                </a:cubicBezTo>
                <a:cubicBezTo>
                  <a:pt x="1602066" y="526222"/>
                  <a:pt x="1604387" y="483483"/>
                  <a:pt x="1608641" y="441324"/>
                </a:cubicBezTo>
                <a:cubicBezTo>
                  <a:pt x="1620051" y="330512"/>
                  <a:pt x="1623339" y="219700"/>
                  <a:pt x="1604967" y="109275"/>
                </a:cubicBezTo>
                <a:cubicBezTo>
                  <a:pt x="1599552" y="76592"/>
                  <a:pt x="1573251" y="48164"/>
                  <a:pt x="1540181" y="47777"/>
                </a:cubicBezTo>
                <a:cubicBezTo>
                  <a:pt x="1456251" y="46424"/>
                  <a:pt x="1372707" y="41202"/>
                  <a:pt x="1288582" y="50678"/>
                </a:cubicBezTo>
                <a:cubicBezTo>
                  <a:pt x="1208519" y="59768"/>
                  <a:pt x="1127682" y="52419"/>
                  <a:pt x="1047426" y="60348"/>
                </a:cubicBezTo>
                <a:cubicBezTo>
                  <a:pt x="909346" y="73692"/>
                  <a:pt x="771460" y="97672"/>
                  <a:pt x="633767" y="113336"/>
                </a:cubicBezTo>
                <a:cubicBezTo>
                  <a:pt x="577104" y="119718"/>
                  <a:pt x="520441" y="128614"/>
                  <a:pt x="464164" y="137510"/>
                </a:cubicBezTo>
                <a:cubicBezTo>
                  <a:pt x="430515" y="142732"/>
                  <a:pt x="404794" y="156656"/>
                  <a:pt x="400346" y="190692"/>
                </a:cubicBezTo>
                <a:cubicBezTo>
                  <a:pt x="395318" y="228403"/>
                  <a:pt x="391257" y="266694"/>
                  <a:pt x="392030" y="304598"/>
                </a:cubicBezTo>
                <a:cubicBezTo>
                  <a:pt x="394544" y="416764"/>
                  <a:pt x="399572" y="528736"/>
                  <a:pt x="404214" y="640708"/>
                </a:cubicBezTo>
                <a:cubicBezTo>
                  <a:pt x="407308" y="714583"/>
                  <a:pt x="410982" y="788458"/>
                  <a:pt x="415430" y="862139"/>
                </a:cubicBezTo>
                <a:cubicBezTo>
                  <a:pt x="417364" y="895402"/>
                  <a:pt x="441151" y="902170"/>
                  <a:pt x="473254" y="902557"/>
                </a:cubicBezTo>
                <a:cubicBezTo>
                  <a:pt x="515799" y="903137"/>
                  <a:pt x="558538" y="903331"/>
                  <a:pt x="601084" y="901010"/>
                </a:cubicBezTo>
                <a:cubicBezTo>
                  <a:pt x="654653" y="898109"/>
                  <a:pt x="708221" y="888827"/>
                  <a:pt x="761790" y="889020"/>
                </a:cubicBezTo>
                <a:cubicBezTo>
                  <a:pt x="915535" y="889213"/>
                  <a:pt x="1069086" y="884959"/>
                  <a:pt x="1222250" y="869874"/>
                </a:cubicBezTo>
                <a:cubicBezTo>
                  <a:pt x="1290129" y="863106"/>
                  <a:pt x="1358202" y="857304"/>
                  <a:pt x="1426275" y="850536"/>
                </a:cubicBezTo>
                <a:cubicBezTo>
                  <a:pt x="1450836" y="848021"/>
                  <a:pt x="1475203" y="843960"/>
                  <a:pt x="1499570" y="840479"/>
                </a:cubicBezTo>
                <a:cubicBezTo>
                  <a:pt x="1525484" y="836612"/>
                  <a:pt x="1551785" y="832357"/>
                  <a:pt x="1576345" y="828489"/>
                </a:cubicBezTo>
                <a:close/>
                <a:moveTo>
                  <a:pt x="951118" y="1253945"/>
                </a:moveTo>
                <a:cubicBezTo>
                  <a:pt x="1018418" y="1240021"/>
                  <a:pt x="1085717" y="1243889"/>
                  <a:pt x="1152436" y="1228418"/>
                </a:cubicBezTo>
                <a:cubicBezTo>
                  <a:pt x="1147215" y="1203084"/>
                  <a:pt x="1143154" y="1182778"/>
                  <a:pt x="1138319" y="1158991"/>
                </a:cubicBezTo>
                <a:cubicBezTo>
                  <a:pt x="1074114" y="1167887"/>
                  <a:pt x="1011069" y="1167113"/>
                  <a:pt x="951312" y="1184905"/>
                </a:cubicBezTo>
                <a:cubicBezTo>
                  <a:pt x="951118" y="1208885"/>
                  <a:pt x="951118" y="1229772"/>
                  <a:pt x="951118" y="1253945"/>
                </a:cubicBezTo>
                <a:close/>
                <a:moveTo>
                  <a:pt x="591028" y="1215654"/>
                </a:moveTo>
                <a:cubicBezTo>
                  <a:pt x="583679" y="1242148"/>
                  <a:pt x="576523" y="1267676"/>
                  <a:pt x="568014" y="1298038"/>
                </a:cubicBezTo>
                <a:cubicBezTo>
                  <a:pt x="624291" y="1292430"/>
                  <a:pt x="677086" y="1297264"/>
                  <a:pt x="727174" y="1284114"/>
                </a:cubicBezTo>
                <a:cubicBezTo>
                  <a:pt x="727174" y="1255686"/>
                  <a:pt x="727174" y="1231705"/>
                  <a:pt x="727174" y="1206565"/>
                </a:cubicBezTo>
                <a:cubicBezTo>
                  <a:pt x="681921" y="1209659"/>
                  <a:pt x="638408" y="1212560"/>
                  <a:pt x="591028" y="1215654"/>
                </a:cubicBezTo>
                <a:close/>
                <a:moveTo>
                  <a:pt x="919596" y="1261294"/>
                </a:moveTo>
                <a:cubicBezTo>
                  <a:pt x="917275" y="1231705"/>
                  <a:pt x="915535" y="1208885"/>
                  <a:pt x="913407" y="1183938"/>
                </a:cubicBezTo>
                <a:cubicBezTo>
                  <a:pt x="884786" y="1187226"/>
                  <a:pt x="859065" y="1189547"/>
                  <a:pt x="833731" y="1193221"/>
                </a:cubicBezTo>
                <a:cubicBezTo>
                  <a:pt x="813232" y="1196315"/>
                  <a:pt x="792926" y="1201343"/>
                  <a:pt x="772427" y="1205598"/>
                </a:cubicBezTo>
                <a:cubicBezTo>
                  <a:pt x="770299" y="1227644"/>
                  <a:pt x="768172" y="1249884"/>
                  <a:pt x="766238" y="1271930"/>
                </a:cubicBezTo>
                <a:cubicBezTo>
                  <a:pt x="766045" y="1273671"/>
                  <a:pt x="768172" y="1275605"/>
                  <a:pt x="771073" y="1280826"/>
                </a:cubicBezTo>
                <a:cubicBezTo>
                  <a:pt x="819033" y="1274444"/>
                  <a:pt x="868154" y="1268063"/>
                  <a:pt x="919596" y="1261294"/>
                </a:cubicBezTo>
                <a:close/>
                <a:moveTo>
                  <a:pt x="1523743" y="1195735"/>
                </a:moveTo>
                <a:cubicBezTo>
                  <a:pt x="1512333" y="1174075"/>
                  <a:pt x="1504598" y="1157057"/>
                  <a:pt x="1494735" y="1141199"/>
                </a:cubicBezTo>
                <a:cubicBezTo>
                  <a:pt x="1491254" y="1135591"/>
                  <a:pt x="1482552" y="1129596"/>
                  <a:pt x="1476363" y="1129789"/>
                </a:cubicBezTo>
                <a:cubicBezTo>
                  <a:pt x="1429950" y="1132110"/>
                  <a:pt x="1383730" y="1135978"/>
                  <a:pt x="1333449" y="1139846"/>
                </a:cubicBezTo>
                <a:cubicBezTo>
                  <a:pt x="1341764" y="1166533"/>
                  <a:pt x="1348339" y="1188386"/>
                  <a:pt x="1355688" y="1211980"/>
                </a:cubicBezTo>
                <a:cubicBezTo>
                  <a:pt x="1412738" y="1206565"/>
                  <a:pt x="1465533" y="1201537"/>
                  <a:pt x="1523743" y="1195735"/>
                </a:cubicBezTo>
                <a:close/>
                <a:moveTo>
                  <a:pt x="1295931" y="1143520"/>
                </a:moveTo>
                <a:cubicBezTo>
                  <a:pt x="1251452" y="1145454"/>
                  <a:pt x="1211033" y="1149322"/>
                  <a:pt x="1169841" y="1158218"/>
                </a:cubicBezTo>
                <a:cubicBezTo>
                  <a:pt x="1173709" y="1184325"/>
                  <a:pt x="1176997" y="1207145"/>
                  <a:pt x="1180284" y="1230739"/>
                </a:cubicBezTo>
                <a:cubicBezTo>
                  <a:pt x="1227471" y="1224550"/>
                  <a:pt x="1273498" y="1228998"/>
                  <a:pt x="1320105" y="1213720"/>
                </a:cubicBezTo>
                <a:cubicBezTo>
                  <a:pt x="1311982" y="1190127"/>
                  <a:pt x="1304440" y="1168274"/>
                  <a:pt x="1295931" y="1143520"/>
                </a:cubicBezTo>
                <a:close/>
                <a:moveTo>
                  <a:pt x="1641904" y="1106196"/>
                </a:moveTo>
                <a:cubicBezTo>
                  <a:pt x="1602646" y="1112771"/>
                  <a:pt x="1565322" y="1119153"/>
                  <a:pt x="1525097" y="1125922"/>
                </a:cubicBezTo>
                <a:cubicBezTo>
                  <a:pt x="1530319" y="1135978"/>
                  <a:pt x="1534573" y="1141586"/>
                  <a:pt x="1535927" y="1147775"/>
                </a:cubicBezTo>
                <a:cubicBezTo>
                  <a:pt x="1545016" y="1189160"/>
                  <a:pt x="1567256" y="1208112"/>
                  <a:pt x="1610768" y="1193414"/>
                </a:cubicBezTo>
                <a:cubicBezTo>
                  <a:pt x="1614830" y="1192061"/>
                  <a:pt x="1619664" y="1193608"/>
                  <a:pt x="1624112" y="1192834"/>
                </a:cubicBezTo>
                <a:cubicBezTo>
                  <a:pt x="1646739" y="1189160"/>
                  <a:pt x="1669365" y="1185099"/>
                  <a:pt x="1695473" y="1180651"/>
                </a:cubicBezTo>
                <a:cubicBezTo>
                  <a:pt x="1675554" y="1152803"/>
                  <a:pt x="1658729" y="1129403"/>
                  <a:pt x="1641904" y="1106196"/>
                </a:cubicBezTo>
                <a:close/>
                <a:moveTo>
                  <a:pt x="954793" y="1072546"/>
                </a:moveTo>
                <a:cubicBezTo>
                  <a:pt x="954793" y="1089758"/>
                  <a:pt x="954793" y="1102908"/>
                  <a:pt x="954793" y="1120120"/>
                </a:cubicBezTo>
                <a:cubicBezTo>
                  <a:pt x="1013583" y="1125341"/>
                  <a:pt x="1068505" y="1107743"/>
                  <a:pt x="1127682" y="1104262"/>
                </a:cubicBezTo>
                <a:cubicBezTo>
                  <a:pt x="1125555" y="1085310"/>
                  <a:pt x="1124008" y="1071386"/>
                  <a:pt x="1121881" y="1053207"/>
                </a:cubicBezTo>
                <a:cubicBezTo>
                  <a:pt x="1065605" y="1059589"/>
                  <a:pt x="1011842" y="1065778"/>
                  <a:pt x="954793" y="1072546"/>
                </a:cubicBezTo>
                <a:close/>
                <a:moveTo>
                  <a:pt x="415237" y="1296491"/>
                </a:moveTo>
                <a:cubicBezTo>
                  <a:pt x="450821" y="1297264"/>
                  <a:pt x="484664" y="1298425"/>
                  <a:pt x="518700" y="1298231"/>
                </a:cubicBezTo>
                <a:cubicBezTo>
                  <a:pt x="523728" y="1298231"/>
                  <a:pt x="531657" y="1292430"/>
                  <a:pt x="533398" y="1287595"/>
                </a:cubicBezTo>
                <a:cubicBezTo>
                  <a:pt x="540553" y="1266902"/>
                  <a:pt x="545775" y="1245629"/>
                  <a:pt x="552543" y="1221843"/>
                </a:cubicBezTo>
                <a:cubicBezTo>
                  <a:pt x="515799" y="1223003"/>
                  <a:pt x="482923" y="1223970"/>
                  <a:pt x="449854" y="1225710"/>
                </a:cubicBezTo>
                <a:cubicBezTo>
                  <a:pt x="445212" y="1225904"/>
                  <a:pt x="438637" y="1230158"/>
                  <a:pt x="436897" y="1234026"/>
                </a:cubicBezTo>
                <a:cubicBezTo>
                  <a:pt x="428774" y="1252785"/>
                  <a:pt x="415430" y="1270190"/>
                  <a:pt x="415237" y="1296491"/>
                </a:cubicBezTo>
                <a:close/>
                <a:moveTo>
                  <a:pt x="607466" y="1159765"/>
                </a:moveTo>
                <a:cubicBezTo>
                  <a:pt x="653492" y="1154930"/>
                  <a:pt x="692170" y="1151449"/>
                  <a:pt x="730461" y="1146614"/>
                </a:cubicBezTo>
                <a:cubicBezTo>
                  <a:pt x="735489" y="1146034"/>
                  <a:pt x="742258" y="1139072"/>
                  <a:pt x="743612" y="1133851"/>
                </a:cubicBezTo>
                <a:cubicBezTo>
                  <a:pt x="747866" y="1117219"/>
                  <a:pt x="749994" y="1100201"/>
                  <a:pt x="753281" y="1081249"/>
                </a:cubicBezTo>
                <a:cubicBezTo>
                  <a:pt x="709188" y="1086664"/>
                  <a:pt x="668577" y="1078541"/>
                  <a:pt x="630286" y="1095560"/>
                </a:cubicBezTo>
                <a:cubicBezTo>
                  <a:pt x="623324" y="1115092"/>
                  <a:pt x="616555" y="1133657"/>
                  <a:pt x="607466" y="1159765"/>
                </a:cubicBezTo>
                <a:close/>
                <a:moveTo>
                  <a:pt x="958274" y="1033095"/>
                </a:moveTo>
                <a:cubicBezTo>
                  <a:pt x="1013776" y="1032708"/>
                  <a:pt x="1065605" y="1033288"/>
                  <a:pt x="1115692" y="1018591"/>
                </a:cubicBezTo>
                <a:cubicBezTo>
                  <a:pt x="1117433" y="980300"/>
                  <a:pt x="1114339" y="977012"/>
                  <a:pt x="1080109" y="977205"/>
                </a:cubicBezTo>
                <a:cubicBezTo>
                  <a:pt x="1061157" y="977205"/>
                  <a:pt x="1042011" y="977012"/>
                  <a:pt x="1023059" y="977012"/>
                </a:cubicBezTo>
                <a:cubicBezTo>
                  <a:pt x="1003140" y="977012"/>
                  <a:pt x="983414" y="977012"/>
                  <a:pt x="961755" y="977012"/>
                </a:cubicBezTo>
                <a:cubicBezTo>
                  <a:pt x="960401" y="997124"/>
                  <a:pt x="959434" y="1012596"/>
                  <a:pt x="958274" y="1033095"/>
                </a:cubicBezTo>
                <a:close/>
                <a:moveTo>
                  <a:pt x="922110" y="1078735"/>
                </a:moveTo>
                <a:cubicBezTo>
                  <a:pt x="874730" y="1078735"/>
                  <a:pt x="832764" y="1078735"/>
                  <a:pt x="788865" y="1078735"/>
                </a:cubicBezTo>
                <a:cubicBezTo>
                  <a:pt x="785577" y="1101168"/>
                  <a:pt x="782870" y="1120313"/>
                  <a:pt x="779582" y="1143133"/>
                </a:cubicBezTo>
                <a:cubicBezTo>
                  <a:pt x="826769" y="1137718"/>
                  <a:pt x="869508" y="1132884"/>
                  <a:pt x="915148" y="1127662"/>
                </a:cubicBezTo>
                <a:cubicBezTo>
                  <a:pt x="917468" y="1111611"/>
                  <a:pt x="919789" y="1095560"/>
                  <a:pt x="922110" y="1078735"/>
                </a:cubicBezTo>
                <a:close/>
                <a:moveTo>
                  <a:pt x="1452770" y="1071193"/>
                </a:moveTo>
                <a:cubicBezTo>
                  <a:pt x="1441360" y="1024779"/>
                  <a:pt x="1439619" y="1023425"/>
                  <a:pt x="1399201" y="1025939"/>
                </a:cubicBezTo>
                <a:cubicBezTo>
                  <a:pt x="1376961" y="1027293"/>
                  <a:pt x="1354528" y="1028453"/>
                  <a:pt x="1332288" y="1030194"/>
                </a:cubicBezTo>
                <a:cubicBezTo>
                  <a:pt x="1321652" y="1031161"/>
                  <a:pt x="1311015" y="1033482"/>
                  <a:pt x="1297091" y="1035802"/>
                </a:cubicBezTo>
                <a:cubicBezTo>
                  <a:pt x="1301733" y="1052627"/>
                  <a:pt x="1305600" y="1065778"/>
                  <a:pt x="1309468" y="1079895"/>
                </a:cubicBezTo>
                <a:cubicBezTo>
                  <a:pt x="1359556" y="1076994"/>
                  <a:pt x="1405776" y="1074093"/>
                  <a:pt x="1452770" y="1071193"/>
                </a:cubicBezTo>
                <a:close/>
                <a:moveTo>
                  <a:pt x="935067" y="980686"/>
                </a:moveTo>
                <a:cubicBezTo>
                  <a:pt x="887880" y="980106"/>
                  <a:pt x="844948" y="980300"/>
                  <a:pt x="802209" y="996351"/>
                </a:cubicBezTo>
                <a:cubicBezTo>
                  <a:pt x="801048" y="1009115"/>
                  <a:pt x="800081" y="1020911"/>
                  <a:pt x="798728" y="1034255"/>
                </a:cubicBezTo>
                <a:cubicBezTo>
                  <a:pt x="843014" y="1034255"/>
                  <a:pt x="883819" y="1034255"/>
                  <a:pt x="925784" y="1034255"/>
                </a:cubicBezTo>
                <a:cubicBezTo>
                  <a:pt x="929072" y="1016463"/>
                  <a:pt x="931586" y="1001186"/>
                  <a:pt x="935067" y="980686"/>
                </a:cubicBezTo>
                <a:close/>
                <a:moveTo>
                  <a:pt x="595089" y="1094979"/>
                </a:moveTo>
                <a:cubicBezTo>
                  <a:pt x="563566" y="1098654"/>
                  <a:pt x="537459" y="1101555"/>
                  <a:pt x="511351" y="1105036"/>
                </a:cubicBezTo>
                <a:cubicBezTo>
                  <a:pt x="508450" y="1105422"/>
                  <a:pt x="504776" y="1107743"/>
                  <a:pt x="503422" y="1110257"/>
                </a:cubicBezTo>
                <a:cubicBezTo>
                  <a:pt x="493753" y="1127856"/>
                  <a:pt x="479249" y="1143713"/>
                  <a:pt x="479055" y="1168274"/>
                </a:cubicBezTo>
                <a:cubicBezTo>
                  <a:pt x="512125" y="1165760"/>
                  <a:pt x="542680" y="1163439"/>
                  <a:pt x="573429" y="1161118"/>
                </a:cubicBezTo>
                <a:cubicBezTo>
                  <a:pt x="580585" y="1139072"/>
                  <a:pt x="586966" y="1119540"/>
                  <a:pt x="595089" y="1094979"/>
                </a:cubicBezTo>
                <a:close/>
                <a:moveTo>
                  <a:pt x="1568223" y="1011048"/>
                </a:moveTo>
                <a:cubicBezTo>
                  <a:pt x="1533606" y="1015110"/>
                  <a:pt x="1502084" y="1018591"/>
                  <a:pt x="1468821" y="1022458"/>
                </a:cubicBezTo>
                <a:cubicBezTo>
                  <a:pt x="1476556" y="1043731"/>
                  <a:pt x="1477910" y="1066745"/>
                  <a:pt x="1502277" y="1067131"/>
                </a:cubicBezTo>
                <a:cubicBezTo>
                  <a:pt x="1535153" y="1067711"/>
                  <a:pt x="1567836" y="1064424"/>
                  <a:pt x="1607287" y="1062297"/>
                </a:cubicBezTo>
                <a:cubicBezTo>
                  <a:pt x="1591816" y="1041797"/>
                  <a:pt x="1580020" y="1026326"/>
                  <a:pt x="1568223" y="1011048"/>
                </a:cubicBezTo>
                <a:close/>
                <a:moveTo>
                  <a:pt x="1158045" y="1099041"/>
                </a:moveTo>
                <a:cubicBezTo>
                  <a:pt x="1198463" y="1093045"/>
                  <a:pt x="1234046" y="1087631"/>
                  <a:pt x="1273111" y="1081635"/>
                </a:cubicBezTo>
                <a:cubicBezTo>
                  <a:pt x="1269437" y="1066358"/>
                  <a:pt x="1266149" y="1053014"/>
                  <a:pt x="1262475" y="1038510"/>
                </a:cubicBezTo>
                <a:cubicBezTo>
                  <a:pt x="1224570" y="1041797"/>
                  <a:pt x="1189760" y="1044698"/>
                  <a:pt x="1152243" y="1047986"/>
                </a:cubicBezTo>
                <a:cubicBezTo>
                  <a:pt x="1154177" y="1065391"/>
                  <a:pt x="1155724" y="1079315"/>
                  <a:pt x="1158045" y="1099041"/>
                </a:cubicBezTo>
                <a:close/>
                <a:moveTo>
                  <a:pt x="775714" y="995191"/>
                </a:moveTo>
                <a:cubicBezTo>
                  <a:pt x="737810" y="997511"/>
                  <a:pt x="700679" y="999832"/>
                  <a:pt x="662001" y="1002153"/>
                </a:cubicBezTo>
                <a:cubicBezTo>
                  <a:pt x="657554" y="1016270"/>
                  <a:pt x="653879" y="1028260"/>
                  <a:pt x="649625" y="1041991"/>
                </a:cubicBezTo>
                <a:cubicBezTo>
                  <a:pt x="681147" y="1040250"/>
                  <a:pt x="708221" y="1037736"/>
                  <a:pt x="735489" y="1037543"/>
                </a:cubicBezTo>
                <a:cubicBezTo>
                  <a:pt x="767592" y="1037349"/>
                  <a:pt x="770493" y="1035609"/>
                  <a:pt x="775714" y="995191"/>
                </a:cubicBezTo>
                <a:close/>
                <a:moveTo>
                  <a:pt x="1253192" y="973338"/>
                </a:moveTo>
                <a:cubicBezTo>
                  <a:pt x="1215675" y="981847"/>
                  <a:pt x="1178544" y="970437"/>
                  <a:pt x="1140640" y="983007"/>
                </a:cubicBezTo>
                <a:cubicBezTo>
                  <a:pt x="1143154" y="995771"/>
                  <a:pt x="1145281" y="1006020"/>
                  <a:pt x="1147795" y="1018784"/>
                </a:cubicBezTo>
                <a:cubicBezTo>
                  <a:pt x="1182025" y="1013949"/>
                  <a:pt x="1213934" y="1010275"/>
                  <a:pt x="1245456" y="1004860"/>
                </a:cubicBezTo>
                <a:cubicBezTo>
                  <a:pt x="1261508" y="1002153"/>
                  <a:pt x="1257833" y="989776"/>
                  <a:pt x="1253192" y="973338"/>
                </a:cubicBezTo>
                <a:close/>
                <a:moveTo>
                  <a:pt x="614041" y="1045858"/>
                </a:moveTo>
                <a:cubicBezTo>
                  <a:pt x="620229" y="1031354"/>
                  <a:pt x="631833" y="1019944"/>
                  <a:pt x="629899" y="1003700"/>
                </a:cubicBezTo>
                <a:cubicBezTo>
                  <a:pt x="604178" y="1003700"/>
                  <a:pt x="580004" y="1003700"/>
                  <a:pt x="555637" y="1003700"/>
                </a:cubicBezTo>
                <a:cubicBezTo>
                  <a:pt x="547902" y="1019751"/>
                  <a:pt x="541327" y="1033482"/>
                  <a:pt x="532044" y="1053014"/>
                </a:cubicBezTo>
                <a:cubicBezTo>
                  <a:pt x="562406" y="1050306"/>
                  <a:pt x="586386" y="1048179"/>
                  <a:pt x="614041" y="1045858"/>
                </a:cubicBezTo>
                <a:close/>
                <a:moveTo>
                  <a:pt x="320476" y="1305000"/>
                </a:moveTo>
                <a:cubicBezTo>
                  <a:pt x="343683" y="1302873"/>
                  <a:pt x="361862" y="1301326"/>
                  <a:pt x="376172" y="1300165"/>
                </a:cubicBezTo>
                <a:cubicBezTo>
                  <a:pt x="383715" y="1274058"/>
                  <a:pt x="390096" y="1252205"/>
                  <a:pt x="396865" y="1228998"/>
                </a:cubicBezTo>
                <a:cubicBezTo>
                  <a:pt x="384875" y="1227644"/>
                  <a:pt x="375205" y="1226484"/>
                  <a:pt x="363795" y="1225130"/>
                </a:cubicBezTo>
                <a:cubicBezTo>
                  <a:pt x="349871" y="1251044"/>
                  <a:pt x="336141" y="1275992"/>
                  <a:pt x="320476" y="1305000"/>
                </a:cubicBezTo>
                <a:close/>
                <a:moveTo>
                  <a:pt x="1287809" y="971984"/>
                </a:moveTo>
                <a:cubicBezTo>
                  <a:pt x="1291096" y="997511"/>
                  <a:pt x="1291290" y="998865"/>
                  <a:pt x="1306954" y="997511"/>
                </a:cubicBezTo>
                <a:cubicBezTo>
                  <a:pt x="1338090" y="994610"/>
                  <a:pt x="1369032" y="989969"/>
                  <a:pt x="1399974" y="985715"/>
                </a:cubicBezTo>
                <a:cubicBezTo>
                  <a:pt x="1402295" y="985328"/>
                  <a:pt x="1404229" y="981460"/>
                  <a:pt x="1410031" y="975271"/>
                </a:cubicBezTo>
                <a:cubicBezTo>
                  <a:pt x="1366905" y="957866"/>
                  <a:pt x="1327453" y="978946"/>
                  <a:pt x="1287809" y="971984"/>
                </a:cubicBezTo>
                <a:close/>
                <a:moveTo>
                  <a:pt x="464938" y="1111224"/>
                </a:moveTo>
                <a:cubicBezTo>
                  <a:pt x="450821" y="1102328"/>
                  <a:pt x="440378" y="1101748"/>
                  <a:pt x="433029" y="1113738"/>
                </a:cubicBezTo>
                <a:cubicBezTo>
                  <a:pt x="420652" y="1134044"/>
                  <a:pt x="409242" y="1154737"/>
                  <a:pt x="396672" y="1176783"/>
                </a:cubicBezTo>
                <a:cubicBezTo>
                  <a:pt x="421039" y="1182971"/>
                  <a:pt x="433416" y="1176009"/>
                  <a:pt x="441151" y="1157637"/>
                </a:cubicBezTo>
                <a:cubicBezTo>
                  <a:pt x="447533" y="1142360"/>
                  <a:pt x="456042" y="1128049"/>
                  <a:pt x="464938" y="1111224"/>
                </a:cubicBezTo>
                <a:close/>
                <a:moveTo>
                  <a:pt x="1527031" y="976432"/>
                </a:moveTo>
                <a:cubicBezTo>
                  <a:pt x="1515814" y="957866"/>
                  <a:pt x="1515814" y="957866"/>
                  <a:pt x="1432464" y="964828"/>
                </a:cubicBezTo>
                <a:cubicBezTo>
                  <a:pt x="1434011" y="978172"/>
                  <a:pt x="1441360" y="984941"/>
                  <a:pt x="1454510" y="983781"/>
                </a:cubicBezTo>
                <a:cubicBezTo>
                  <a:pt x="1478297" y="981847"/>
                  <a:pt x="1502084" y="978946"/>
                  <a:pt x="1527031" y="976432"/>
                </a:cubicBezTo>
                <a:close/>
                <a:moveTo>
                  <a:pt x="520054" y="1006020"/>
                </a:moveTo>
                <a:cubicBezTo>
                  <a:pt x="509031" y="1006601"/>
                  <a:pt x="499555" y="1004473"/>
                  <a:pt x="497234" y="1007567"/>
                </a:cubicBezTo>
                <a:cubicBezTo>
                  <a:pt x="485244" y="1023619"/>
                  <a:pt x="474414" y="1040444"/>
                  <a:pt x="469386" y="1063650"/>
                </a:cubicBezTo>
                <a:cubicBezTo>
                  <a:pt x="506130" y="1059009"/>
                  <a:pt x="503809" y="1028260"/>
                  <a:pt x="520054" y="1006020"/>
                </a:cubicBezTo>
                <a:close/>
                <a:moveTo>
                  <a:pt x="1394946" y="819013"/>
                </a:moveTo>
                <a:cubicBezTo>
                  <a:pt x="1334802" y="824815"/>
                  <a:pt x="1274852" y="827522"/>
                  <a:pt x="1214514" y="831583"/>
                </a:cubicBezTo>
                <a:cubicBezTo>
                  <a:pt x="1164233" y="835064"/>
                  <a:pt x="1113758" y="834871"/>
                  <a:pt x="1063477" y="836805"/>
                </a:cubicBezTo>
                <a:cubicBezTo>
                  <a:pt x="1004300" y="839126"/>
                  <a:pt x="945123" y="842800"/>
                  <a:pt x="885753" y="844927"/>
                </a:cubicBezTo>
                <a:cubicBezTo>
                  <a:pt x="817680" y="847248"/>
                  <a:pt x="749413" y="848795"/>
                  <a:pt x="681340" y="850342"/>
                </a:cubicBezTo>
                <a:cubicBezTo>
                  <a:pt x="639955" y="851309"/>
                  <a:pt x="598570" y="849762"/>
                  <a:pt x="557378" y="852663"/>
                </a:cubicBezTo>
                <a:cubicBezTo>
                  <a:pt x="520827" y="855177"/>
                  <a:pt x="506323" y="843380"/>
                  <a:pt x="476348" y="825975"/>
                </a:cubicBezTo>
                <a:cubicBezTo>
                  <a:pt x="469579" y="822107"/>
                  <a:pt x="464551" y="809730"/>
                  <a:pt x="464164" y="801221"/>
                </a:cubicBezTo>
                <a:cubicBezTo>
                  <a:pt x="463391" y="772406"/>
                  <a:pt x="465905" y="758482"/>
                  <a:pt x="465518" y="729474"/>
                </a:cubicBezTo>
                <a:cubicBezTo>
                  <a:pt x="464745" y="649991"/>
                  <a:pt x="462811" y="570315"/>
                  <a:pt x="462230" y="490832"/>
                </a:cubicBezTo>
                <a:cubicBezTo>
                  <a:pt x="462037" y="471880"/>
                  <a:pt x="464358" y="452734"/>
                  <a:pt x="466872" y="433782"/>
                </a:cubicBezTo>
                <a:cubicBezTo>
                  <a:pt x="475961" y="367256"/>
                  <a:pt x="486404" y="300924"/>
                  <a:pt x="494913" y="234398"/>
                </a:cubicBezTo>
                <a:cubicBezTo>
                  <a:pt x="498588" y="205390"/>
                  <a:pt x="501102" y="194560"/>
                  <a:pt x="524502" y="188565"/>
                </a:cubicBezTo>
                <a:cubicBezTo>
                  <a:pt x="586193" y="172900"/>
                  <a:pt x="647497" y="156075"/>
                  <a:pt x="711896" y="153755"/>
                </a:cubicBezTo>
                <a:cubicBezTo>
                  <a:pt x="764111" y="151821"/>
                  <a:pt x="816133" y="143892"/>
                  <a:pt x="868348" y="140024"/>
                </a:cubicBezTo>
                <a:cubicBezTo>
                  <a:pt x="915148" y="136543"/>
                  <a:pt x="962141" y="135963"/>
                  <a:pt x="1008941" y="132869"/>
                </a:cubicBezTo>
                <a:cubicBezTo>
                  <a:pt x="1041044" y="130741"/>
                  <a:pt x="1073147" y="126100"/>
                  <a:pt x="1105249" y="123973"/>
                </a:cubicBezTo>
                <a:cubicBezTo>
                  <a:pt x="1161912" y="120492"/>
                  <a:pt x="1218769" y="117398"/>
                  <a:pt x="1275625" y="115270"/>
                </a:cubicBezTo>
                <a:cubicBezTo>
                  <a:pt x="1312562" y="113917"/>
                  <a:pt x="1349693" y="112176"/>
                  <a:pt x="1386437" y="114690"/>
                </a:cubicBezTo>
                <a:cubicBezTo>
                  <a:pt x="1427629" y="117398"/>
                  <a:pt x="1468821" y="123006"/>
                  <a:pt x="1509626" y="130161"/>
                </a:cubicBezTo>
                <a:cubicBezTo>
                  <a:pt x="1541922" y="135770"/>
                  <a:pt x="1544823" y="158009"/>
                  <a:pt x="1547530" y="190112"/>
                </a:cubicBezTo>
                <a:cubicBezTo>
                  <a:pt x="1550624" y="226856"/>
                  <a:pt x="1550818" y="264180"/>
                  <a:pt x="1548304" y="300924"/>
                </a:cubicBezTo>
                <a:cubicBezTo>
                  <a:pt x="1543856" y="365709"/>
                  <a:pt x="1534960" y="430301"/>
                  <a:pt x="1530705" y="495086"/>
                </a:cubicBezTo>
                <a:cubicBezTo>
                  <a:pt x="1527418" y="543047"/>
                  <a:pt x="1531286" y="591588"/>
                  <a:pt x="1526838" y="639548"/>
                </a:cubicBezTo>
                <a:cubicBezTo>
                  <a:pt x="1523743" y="672424"/>
                  <a:pt x="1519295" y="702400"/>
                  <a:pt x="1514461" y="738757"/>
                </a:cubicBezTo>
                <a:cubicBezTo>
                  <a:pt x="1512333" y="743011"/>
                  <a:pt x="1516201" y="749780"/>
                  <a:pt x="1515814" y="755195"/>
                </a:cubicBezTo>
                <a:cubicBezTo>
                  <a:pt x="1514461" y="771439"/>
                  <a:pt x="1518135" y="778401"/>
                  <a:pt x="1509046" y="787684"/>
                </a:cubicBezTo>
                <a:cubicBezTo>
                  <a:pt x="1493381" y="802188"/>
                  <a:pt x="1499376" y="801415"/>
                  <a:pt x="1460699" y="808570"/>
                </a:cubicBezTo>
                <a:cubicBezTo>
                  <a:pt x="1437298" y="816692"/>
                  <a:pt x="1443874" y="815145"/>
                  <a:pt x="1419313" y="818820"/>
                </a:cubicBezTo>
                <a:cubicBezTo>
                  <a:pt x="1418926" y="817079"/>
                  <a:pt x="1395140" y="820947"/>
                  <a:pt x="1394946" y="819013"/>
                </a:cubicBezTo>
                <a:close/>
                <a:moveTo>
                  <a:pt x="1519295" y="168259"/>
                </a:moveTo>
                <a:cubicBezTo>
                  <a:pt x="1465146" y="161877"/>
                  <a:pt x="1417766" y="153175"/>
                  <a:pt x="1369999" y="151434"/>
                </a:cubicBezTo>
                <a:cubicBezTo>
                  <a:pt x="1290709" y="148727"/>
                  <a:pt x="1211033" y="149887"/>
                  <a:pt x="1131744" y="150854"/>
                </a:cubicBezTo>
                <a:cubicBezTo>
                  <a:pt x="1095000" y="151241"/>
                  <a:pt x="1058256" y="154335"/>
                  <a:pt x="1021512" y="157816"/>
                </a:cubicBezTo>
                <a:cubicBezTo>
                  <a:pt x="937968" y="165745"/>
                  <a:pt x="854810" y="175994"/>
                  <a:pt x="771266" y="182570"/>
                </a:cubicBezTo>
                <a:cubicBezTo>
                  <a:pt x="696425" y="188565"/>
                  <a:pt x="621970" y="196107"/>
                  <a:pt x="549062" y="215833"/>
                </a:cubicBezTo>
                <a:cubicBezTo>
                  <a:pt x="516379" y="224728"/>
                  <a:pt x="514059" y="251803"/>
                  <a:pt x="510965" y="287000"/>
                </a:cubicBezTo>
                <a:cubicBezTo>
                  <a:pt x="508257" y="318135"/>
                  <a:pt x="506517" y="349464"/>
                  <a:pt x="504969" y="380600"/>
                </a:cubicBezTo>
                <a:cubicBezTo>
                  <a:pt x="501875" y="443258"/>
                  <a:pt x="499168" y="505916"/>
                  <a:pt x="496847" y="568574"/>
                </a:cubicBezTo>
                <a:cubicBezTo>
                  <a:pt x="494333" y="634520"/>
                  <a:pt x="492012" y="700466"/>
                  <a:pt x="490079" y="766411"/>
                </a:cubicBezTo>
                <a:cubicBezTo>
                  <a:pt x="489498" y="786330"/>
                  <a:pt x="487951" y="806830"/>
                  <a:pt x="502649" y="823461"/>
                </a:cubicBezTo>
                <a:cubicBezTo>
                  <a:pt x="545001" y="821914"/>
                  <a:pt x="586193" y="819787"/>
                  <a:pt x="627385" y="819207"/>
                </a:cubicBezTo>
                <a:cubicBezTo>
                  <a:pt x="688689" y="818240"/>
                  <a:pt x="750574" y="823848"/>
                  <a:pt x="811298" y="817079"/>
                </a:cubicBezTo>
                <a:cubicBezTo>
                  <a:pt x="898323" y="807216"/>
                  <a:pt x="984961" y="803542"/>
                  <a:pt x="1072180" y="805863"/>
                </a:cubicBezTo>
                <a:cubicBezTo>
                  <a:pt x="1086684" y="806249"/>
                  <a:pt x="1101188" y="804896"/>
                  <a:pt x="1115692" y="804509"/>
                </a:cubicBezTo>
                <a:cubicBezTo>
                  <a:pt x="1147988" y="803735"/>
                  <a:pt x="1180478" y="804316"/>
                  <a:pt x="1212580" y="801995"/>
                </a:cubicBezTo>
                <a:cubicBezTo>
                  <a:pt x="1248164" y="799481"/>
                  <a:pt x="1283554" y="794646"/>
                  <a:pt x="1319138" y="790585"/>
                </a:cubicBezTo>
                <a:cubicBezTo>
                  <a:pt x="1372320" y="784590"/>
                  <a:pt x="1425308" y="778595"/>
                  <a:pt x="1481778" y="772213"/>
                </a:cubicBezTo>
                <a:cubicBezTo>
                  <a:pt x="1483325" y="742044"/>
                  <a:pt x="1480811" y="712456"/>
                  <a:pt x="1487386" y="684995"/>
                </a:cubicBezTo>
                <a:cubicBezTo>
                  <a:pt x="1498603" y="638194"/>
                  <a:pt x="1492221" y="591201"/>
                  <a:pt x="1496476" y="544594"/>
                </a:cubicBezTo>
                <a:cubicBezTo>
                  <a:pt x="1503631" y="466658"/>
                  <a:pt x="1507499" y="388336"/>
                  <a:pt x="1512527" y="310206"/>
                </a:cubicBezTo>
                <a:cubicBezTo>
                  <a:pt x="1514848" y="273656"/>
                  <a:pt x="1516781" y="211191"/>
                  <a:pt x="1519295" y="1682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flipH="1">
            <a:off x="5828825" y="592137"/>
            <a:ext cx="597044" cy="765114"/>
          </a:xfrm>
          <a:custGeom>
            <a:avLst/>
            <a:gdLst/>
            <a:ahLst/>
            <a:cxnLst/>
            <a:rect l="l" t="t" r="r" b="b"/>
            <a:pathLst>
              <a:path w="1194088" h="1530227" extrusionOk="0">
                <a:moveTo>
                  <a:pt x="547738" y="1312293"/>
                </a:moveTo>
                <a:cubicBezTo>
                  <a:pt x="514852" y="1313041"/>
                  <a:pt x="498409" y="1301448"/>
                  <a:pt x="486824" y="1274895"/>
                </a:cubicBezTo>
                <a:cubicBezTo>
                  <a:pt x="470381" y="1238619"/>
                  <a:pt x="447959" y="1205335"/>
                  <a:pt x="429274" y="1170181"/>
                </a:cubicBezTo>
                <a:cubicBezTo>
                  <a:pt x="422174" y="1156718"/>
                  <a:pt x="417689" y="1142133"/>
                  <a:pt x="410215" y="1123808"/>
                </a:cubicBezTo>
                <a:cubicBezTo>
                  <a:pt x="403115" y="1134653"/>
                  <a:pt x="396762" y="1143255"/>
                  <a:pt x="391530" y="1152230"/>
                </a:cubicBezTo>
                <a:cubicBezTo>
                  <a:pt x="345938" y="1228148"/>
                  <a:pt x="299599" y="1303692"/>
                  <a:pt x="254755" y="1380357"/>
                </a:cubicBezTo>
                <a:cubicBezTo>
                  <a:pt x="236070" y="1412520"/>
                  <a:pt x="219627" y="1446178"/>
                  <a:pt x="203184" y="1479836"/>
                </a:cubicBezTo>
                <a:cubicBezTo>
                  <a:pt x="175904" y="1534811"/>
                  <a:pt x="171419" y="1538551"/>
                  <a:pt x="115364" y="1520600"/>
                </a:cubicBezTo>
                <a:cubicBezTo>
                  <a:pt x="86215" y="1511250"/>
                  <a:pt x="57066" y="1498909"/>
                  <a:pt x="30533" y="1483950"/>
                </a:cubicBezTo>
                <a:cubicBezTo>
                  <a:pt x="-3100" y="1465251"/>
                  <a:pt x="-7958" y="1436080"/>
                  <a:pt x="11101" y="1402048"/>
                </a:cubicBezTo>
                <a:cubicBezTo>
                  <a:pt x="41744" y="1347073"/>
                  <a:pt x="70893" y="1291350"/>
                  <a:pt x="101537" y="1236375"/>
                </a:cubicBezTo>
                <a:cubicBezTo>
                  <a:pt x="117606" y="1207205"/>
                  <a:pt x="135917" y="1178783"/>
                  <a:pt x="151987" y="1149612"/>
                </a:cubicBezTo>
                <a:cubicBezTo>
                  <a:pt x="178146" y="1102865"/>
                  <a:pt x="203931" y="1055743"/>
                  <a:pt x="230838" y="1006752"/>
                </a:cubicBezTo>
                <a:cubicBezTo>
                  <a:pt x="198699" y="989549"/>
                  <a:pt x="168430" y="998151"/>
                  <a:pt x="139654" y="994037"/>
                </a:cubicBezTo>
                <a:cubicBezTo>
                  <a:pt x="109011" y="989923"/>
                  <a:pt x="78367" y="986557"/>
                  <a:pt x="47723" y="983565"/>
                </a:cubicBezTo>
                <a:cubicBezTo>
                  <a:pt x="22685" y="981321"/>
                  <a:pt x="11848" y="964118"/>
                  <a:pt x="5869" y="943924"/>
                </a:cubicBezTo>
                <a:cubicBezTo>
                  <a:pt x="263" y="924851"/>
                  <a:pt x="14090" y="912135"/>
                  <a:pt x="27544" y="902412"/>
                </a:cubicBezTo>
                <a:cubicBezTo>
                  <a:pt x="70146" y="871372"/>
                  <a:pt x="113869" y="841827"/>
                  <a:pt x="156471" y="810413"/>
                </a:cubicBezTo>
                <a:cubicBezTo>
                  <a:pt x="218506" y="764788"/>
                  <a:pt x="279046" y="717292"/>
                  <a:pt x="341080" y="672041"/>
                </a:cubicBezTo>
                <a:cubicBezTo>
                  <a:pt x="396015" y="632025"/>
                  <a:pt x="452070" y="592757"/>
                  <a:pt x="508125" y="554237"/>
                </a:cubicBezTo>
                <a:cubicBezTo>
                  <a:pt x="544001" y="529555"/>
                  <a:pt x="580250" y="505246"/>
                  <a:pt x="618368" y="484303"/>
                </a:cubicBezTo>
                <a:cubicBezTo>
                  <a:pt x="648638" y="467848"/>
                  <a:pt x="681150" y="454759"/>
                  <a:pt x="713662" y="443913"/>
                </a:cubicBezTo>
                <a:cubicBezTo>
                  <a:pt x="742811" y="434190"/>
                  <a:pt x="760375" y="450271"/>
                  <a:pt x="756264" y="480937"/>
                </a:cubicBezTo>
                <a:cubicBezTo>
                  <a:pt x="753648" y="502628"/>
                  <a:pt x="747669" y="523945"/>
                  <a:pt x="742811" y="545262"/>
                </a:cubicBezTo>
                <a:cubicBezTo>
                  <a:pt x="716652" y="663439"/>
                  <a:pt x="692361" y="781991"/>
                  <a:pt x="663586" y="899420"/>
                </a:cubicBezTo>
                <a:cubicBezTo>
                  <a:pt x="645274" y="974216"/>
                  <a:pt x="620610" y="1047516"/>
                  <a:pt x="600056" y="1121938"/>
                </a:cubicBezTo>
                <a:cubicBezTo>
                  <a:pt x="585108" y="1175043"/>
                  <a:pt x="572029" y="1228896"/>
                  <a:pt x="557828" y="1282375"/>
                </a:cubicBezTo>
                <a:cubicBezTo>
                  <a:pt x="555959" y="1292846"/>
                  <a:pt x="551849" y="1301822"/>
                  <a:pt x="547738" y="1312293"/>
                </a:cubicBezTo>
                <a:close/>
                <a:moveTo>
                  <a:pt x="1079143" y="485051"/>
                </a:moveTo>
                <a:cubicBezTo>
                  <a:pt x="1048500" y="486547"/>
                  <a:pt x="1017856" y="487669"/>
                  <a:pt x="987586" y="489913"/>
                </a:cubicBezTo>
                <a:cubicBezTo>
                  <a:pt x="958064" y="491783"/>
                  <a:pt x="947226" y="510856"/>
                  <a:pt x="959185" y="537782"/>
                </a:cubicBezTo>
                <a:cubicBezTo>
                  <a:pt x="966659" y="554611"/>
                  <a:pt x="979738" y="564335"/>
                  <a:pt x="997302" y="566579"/>
                </a:cubicBezTo>
                <a:cubicBezTo>
                  <a:pt x="1051116" y="573310"/>
                  <a:pt x="1104929" y="574058"/>
                  <a:pt x="1157995" y="561343"/>
                </a:cubicBezTo>
                <a:cubicBezTo>
                  <a:pt x="1174437" y="557603"/>
                  <a:pt x="1191254" y="553115"/>
                  <a:pt x="1193870" y="532172"/>
                </a:cubicBezTo>
                <a:cubicBezTo>
                  <a:pt x="1195739" y="515717"/>
                  <a:pt x="1185649" y="501880"/>
                  <a:pt x="1163226" y="493279"/>
                </a:cubicBezTo>
                <a:cubicBezTo>
                  <a:pt x="1152763" y="489165"/>
                  <a:pt x="1140804" y="486921"/>
                  <a:pt x="1129593" y="486173"/>
                </a:cubicBezTo>
                <a:cubicBezTo>
                  <a:pt x="1113150" y="485051"/>
                  <a:pt x="1096334" y="485799"/>
                  <a:pt x="1079517" y="485799"/>
                </a:cubicBezTo>
                <a:cubicBezTo>
                  <a:pt x="1079143" y="485425"/>
                  <a:pt x="1079143" y="485051"/>
                  <a:pt x="1079143" y="485051"/>
                </a:cubicBezTo>
                <a:close/>
                <a:moveTo>
                  <a:pt x="578382" y="43756"/>
                </a:moveTo>
                <a:cubicBezTo>
                  <a:pt x="576513" y="89755"/>
                  <a:pt x="573897" y="136128"/>
                  <a:pt x="576887" y="182128"/>
                </a:cubicBezTo>
                <a:cubicBezTo>
                  <a:pt x="578755" y="208306"/>
                  <a:pt x="589593" y="234111"/>
                  <a:pt x="598935" y="258794"/>
                </a:cubicBezTo>
                <a:cubicBezTo>
                  <a:pt x="601925" y="266273"/>
                  <a:pt x="615004" y="274501"/>
                  <a:pt x="622105" y="273379"/>
                </a:cubicBezTo>
                <a:cubicBezTo>
                  <a:pt x="628831" y="272631"/>
                  <a:pt x="637427" y="261038"/>
                  <a:pt x="639669" y="252810"/>
                </a:cubicBezTo>
                <a:cubicBezTo>
                  <a:pt x="643780" y="236729"/>
                  <a:pt x="645648" y="219900"/>
                  <a:pt x="645274" y="203445"/>
                </a:cubicBezTo>
                <a:cubicBezTo>
                  <a:pt x="644527" y="159689"/>
                  <a:pt x="642285" y="116308"/>
                  <a:pt x="640042" y="72926"/>
                </a:cubicBezTo>
                <a:cubicBezTo>
                  <a:pt x="639295" y="60211"/>
                  <a:pt x="637053" y="47495"/>
                  <a:pt x="633690" y="35154"/>
                </a:cubicBezTo>
                <a:cubicBezTo>
                  <a:pt x="629205" y="18325"/>
                  <a:pt x="620610" y="4114"/>
                  <a:pt x="599683" y="0"/>
                </a:cubicBezTo>
                <a:cubicBezTo>
                  <a:pt x="580997" y="10097"/>
                  <a:pt x="579129" y="28048"/>
                  <a:pt x="578382" y="43756"/>
                </a:cubicBezTo>
                <a:close/>
                <a:moveTo>
                  <a:pt x="976749" y="73674"/>
                </a:moveTo>
                <a:cubicBezTo>
                  <a:pt x="949468" y="108080"/>
                  <a:pt x="922188" y="142112"/>
                  <a:pt x="896776" y="177640"/>
                </a:cubicBezTo>
                <a:cubicBezTo>
                  <a:pt x="889676" y="187738"/>
                  <a:pt x="886313" y="201201"/>
                  <a:pt x="883323" y="213542"/>
                </a:cubicBezTo>
                <a:cubicBezTo>
                  <a:pt x="878091" y="234859"/>
                  <a:pt x="885939" y="258794"/>
                  <a:pt x="900140" y="265151"/>
                </a:cubicBezTo>
                <a:cubicBezTo>
                  <a:pt x="922562" y="275249"/>
                  <a:pt x="935641" y="258420"/>
                  <a:pt x="944237" y="244208"/>
                </a:cubicBezTo>
                <a:cubicBezTo>
                  <a:pt x="971143" y="198957"/>
                  <a:pt x="996555" y="152584"/>
                  <a:pt x="1019351" y="105462"/>
                </a:cubicBezTo>
                <a:cubicBezTo>
                  <a:pt x="1029815" y="84145"/>
                  <a:pt x="1024209" y="77788"/>
                  <a:pt x="995808" y="58341"/>
                </a:cubicBezTo>
                <a:cubicBezTo>
                  <a:pt x="988334" y="63950"/>
                  <a:pt x="981233" y="67690"/>
                  <a:pt x="976749" y="73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643A877-96DC-544F-8AD1-C38061AF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5" y="248202"/>
            <a:ext cx="4426920" cy="10706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B8E8FE-5137-0E41-9A61-36ACF39EF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600" y="1659141"/>
            <a:ext cx="1399789" cy="3269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EC20AF-FE74-54D9-EFE7-4B7DCA5E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686" y="1929321"/>
            <a:ext cx="3666145" cy="30672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891EEBC-E336-AC71-89EC-6B8B58FD345D}"/>
              </a:ext>
            </a:extLst>
          </p:cNvPr>
          <p:cNvSpPr txBox="1"/>
          <p:nvPr/>
        </p:nvSpPr>
        <p:spPr>
          <a:xfrm>
            <a:off x="4850074" y="1701186"/>
            <a:ext cx="40891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don’t-care (x) state during the Write or Read operation.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cP0 operation compares the all-0 pattern with the contents of all words </a:t>
            </a:r>
          </a:p>
          <a:p>
            <a:r>
              <a:rPr lang="en-US" altLang="zh-TW" dirty="0"/>
              <a:t>(i.e., W0,W1, and W2) in the CAM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fault free: M0 = 1, and Hit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SAF, </a:t>
            </a:r>
            <a:r>
              <a:rPr lang="en-US" altLang="zh-TW" dirty="0" err="1"/>
              <a:t>interword</a:t>
            </a:r>
            <a:r>
              <a:rPr lang="en-US" altLang="zh-TW" dirty="0"/>
              <a:t> CFs,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SMMF, PMF, EMMF, XMMF, and SIVF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92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1172575" y="1369470"/>
            <a:ext cx="5722080" cy="1238691"/>
            <a:chOff x="-693" y="2309670"/>
            <a:chExt cx="8637900" cy="1172285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693" y="2564433"/>
              <a:ext cx="8637900" cy="917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3. </a:t>
              </a: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208148" y="2309670"/>
              <a:ext cx="6220218" cy="254759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398562" y="673775"/>
            <a:ext cx="1003343" cy="778976"/>
          </a:xfrm>
          <a:custGeom>
            <a:avLst/>
            <a:gdLst/>
            <a:ahLst/>
            <a:cxnLst/>
            <a:rect l="l" t="t" r="r" b="b"/>
            <a:pathLst>
              <a:path w="2006685" h="1557952" extrusionOk="0">
                <a:moveTo>
                  <a:pt x="1660469" y="272882"/>
                </a:moveTo>
                <a:cubicBezTo>
                  <a:pt x="1654861" y="347337"/>
                  <a:pt x="1648286" y="422179"/>
                  <a:pt x="1644031" y="497214"/>
                </a:cubicBezTo>
                <a:cubicBezTo>
                  <a:pt x="1641904" y="536278"/>
                  <a:pt x="1641711" y="575923"/>
                  <a:pt x="1644225" y="614988"/>
                </a:cubicBezTo>
                <a:cubicBezTo>
                  <a:pt x="1647899" y="672424"/>
                  <a:pt x="1640744" y="728894"/>
                  <a:pt x="1632235" y="785363"/>
                </a:cubicBezTo>
                <a:cubicBezTo>
                  <a:pt x="1628367" y="810697"/>
                  <a:pt x="1633782" y="827716"/>
                  <a:pt x="1650607" y="848215"/>
                </a:cubicBezTo>
                <a:cubicBezTo>
                  <a:pt x="1706883" y="916481"/>
                  <a:pt x="1759872" y="987455"/>
                  <a:pt x="1812860" y="1058235"/>
                </a:cubicBezTo>
                <a:cubicBezTo>
                  <a:pt x="1850378" y="1108517"/>
                  <a:pt x="1886348" y="1160152"/>
                  <a:pt x="1922125" y="1211786"/>
                </a:cubicBezTo>
                <a:cubicBezTo>
                  <a:pt x="1947652" y="1248530"/>
                  <a:pt x="1972406" y="1285854"/>
                  <a:pt x="1996773" y="1323565"/>
                </a:cubicBezTo>
                <a:cubicBezTo>
                  <a:pt x="2011857" y="1346772"/>
                  <a:pt x="2009924" y="1353541"/>
                  <a:pt x="1989618" y="1372493"/>
                </a:cubicBezTo>
                <a:cubicBezTo>
                  <a:pt x="1974920" y="1386223"/>
                  <a:pt x="1957128" y="1391445"/>
                  <a:pt x="1937596" y="1393379"/>
                </a:cubicBezTo>
                <a:cubicBezTo>
                  <a:pt x="1852892" y="1402275"/>
                  <a:pt x="1768187" y="1410977"/>
                  <a:pt x="1683483" y="1421033"/>
                </a:cubicBezTo>
                <a:cubicBezTo>
                  <a:pt x="1661243" y="1423547"/>
                  <a:pt x="1639390" y="1428962"/>
                  <a:pt x="1617731" y="1434764"/>
                </a:cubicBezTo>
                <a:cubicBezTo>
                  <a:pt x="1564162" y="1449075"/>
                  <a:pt x="1509626" y="1452943"/>
                  <a:pt x="1454703" y="1454103"/>
                </a:cubicBezTo>
                <a:cubicBezTo>
                  <a:pt x="1395526" y="1455263"/>
                  <a:pt x="1337703" y="1467447"/>
                  <a:pt x="1279493" y="1477310"/>
                </a:cubicBezTo>
                <a:cubicBezTo>
                  <a:pt x="1205812" y="1489880"/>
                  <a:pt x="1133291" y="1510959"/>
                  <a:pt x="1057289" y="1508832"/>
                </a:cubicBezTo>
                <a:cubicBezTo>
                  <a:pt x="1039690" y="1508252"/>
                  <a:pt x="1021899" y="1511153"/>
                  <a:pt x="1004300" y="1512506"/>
                </a:cubicBezTo>
                <a:cubicBezTo>
                  <a:pt x="940869" y="1517148"/>
                  <a:pt x="877437" y="1522756"/>
                  <a:pt x="813812" y="1526044"/>
                </a:cubicBezTo>
                <a:cubicBezTo>
                  <a:pt x="718664" y="1530878"/>
                  <a:pt x="623324" y="1533973"/>
                  <a:pt x="528176" y="1537840"/>
                </a:cubicBezTo>
                <a:cubicBezTo>
                  <a:pt x="505743" y="1538807"/>
                  <a:pt x="483503" y="1538614"/>
                  <a:pt x="461070" y="1540161"/>
                </a:cubicBezTo>
                <a:cubicBezTo>
                  <a:pt x="385068" y="1545382"/>
                  <a:pt x="309260" y="1552538"/>
                  <a:pt x="233258" y="1556019"/>
                </a:cubicBezTo>
                <a:cubicBezTo>
                  <a:pt x="175241" y="1558726"/>
                  <a:pt x="117031" y="1558340"/>
                  <a:pt x="59014" y="1556406"/>
                </a:cubicBezTo>
                <a:cubicBezTo>
                  <a:pt x="10087" y="1554665"/>
                  <a:pt x="-13120" y="1515407"/>
                  <a:pt x="7573" y="1471701"/>
                </a:cubicBezTo>
                <a:cubicBezTo>
                  <a:pt x="16469" y="1452943"/>
                  <a:pt x="30393" y="1436311"/>
                  <a:pt x="41996" y="1418713"/>
                </a:cubicBezTo>
                <a:cubicBezTo>
                  <a:pt x="54760" y="1399180"/>
                  <a:pt x="67330" y="1379455"/>
                  <a:pt x="80287" y="1359922"/>
                </a:cubicBezTo>
                <a:cubicBezTo>
                  <a:pt x="95178" y="1337489"/>
                  <a:pt x="110262" y="1315249"/>
                  <a:pt x="125540" y="1293010"/>
                </a:cubicBezTo>
                <a:cubicBezTo>
                  <a:pt x="132502" y="1282954"/>
                  <a:pt x="140624" y="1273477"/>
                  <a:pt x="146619" y="1262841"/>
                </a:cubicBezTo>
                <a:cubicBezTo>
                  <a:pt x="164024" y="1231899"/>
                  <a:pt x="179882" y="1199990"/>
                  <a:pt x="198254" y="1169434"/>
                </a:cubicBezTo>
                <a:cubicBezTo>
                  <a:pt x="208504" y="1152223"/>
                  <a:pt x="223008" y="1137718"/>
                  <a:pt x="234611" y="1121280"/>
                </a:cubicBezTo>
                <a:cubicBezTo>
                  <a:pt x="246215" y="1105036"/>
                  <a:pt x="255691" y="1087244"/>
                  <a:pt x="267681" y="1071386"/>
                </a:cubicBezTo>
                <a:cubicBezTo>
                  <a:pt x="305779" y="1020331"/>
                  <a:pt x="344070" y="969276"/>
                  <a:pt x="383908" y="919575"/>
                </a:cubicBezTo>
                <a:cubicBezTo>
                  <a:pt x="393384" y="907779"/>
                  <a:pt x="391643" y="899076"/>
                  <a:pt x="389903" y="886313"/>
                </a:cubicBezTo>
                <a:cubicBezTo>
                  <a:pt x="381587" y="826362"/>
                  <a:pt x="372111" y="766605"/>
                  <a:pt x="368630" y="706267"/>
                </a:cubicBezTo>
                <a:cubicBezTo>
                  <a:pt x="364182" y="632586"/>
                  <a:pt x="362828" y="558518"/>
                  <a:pt x="364182" y="484837"/>
                </a:cubicBezTo>
                <a:cubicBezTo>
                  <a:pt x="365729" y="388722"/>
                  <a:pt x="371144" y="292608"/>
                  <a:pt x="375012" y="196300"/>
                </a:cubicBezTo>
                <a:cubicBezTo>
                  <a:pt x="375399" y="188565"/>
                  <a:pt x="376559" y="180636"/>
                  <a:pt x="378300" y="172900"/>
                </a:cubicBezTo>
                <a:cubicBezTo>
                  <a:pt x="385262" y="139637"/>
                  <a:pt x="400539" y="116431"/>
                  <a:pt x="438444" y="111016"/>
                </a:cubicBezTo>
                <a:cubicBezTo>
                  <a:pt x="493753" y="102893"/>
                  <a:pt x="548095" y="90130"/>
                  <a:pt x="603211" y="81040"/>
                </a:cubicBezTo>
                <a:cubicBezTo>
                  <a:pt x="663549" y="71178"/>
                  <a:pt x="724273" y="63055"/>
                  <a:pt x="784997" y="54353"/>
                </a:cubicBezTo>
                <a:cubicBezTo>
                  <a:pt x="823675" y="48938"/>
                  <a:pt x="862353" y="43330"/>
                  <a:pt x="901030" y="38688"/>
                </a:cubicBezTo>
                <a:cubicBezTo>
                  <a:pt x="954212" y="32306"/>
                  <a:pt x="1007588" y="26505"/>
                  <a:pt x="1060963" y="21283"/>
                </a:cubicBezTo>
                <a:cubicBezTo>
                  <a:pt x="1121881" y="15095"/>
                  <a:pt x="1182992" y="7746"/>
                  <a:pt x="1244296" y="4845"/>
                </a:cubicBezTo>
                <a:cubicBezTo>
                  <a:pt x="1322232" y="1171"/>
                  <a:pt x="1400554" y="397"/>
                  <a:pt x="1478490" y="10"/>
                </a:cubicBezTo>
                <a:cubicBezTo>
                  <a:pt x="1507305" y="-183"/>
                  <a:pt x="1536507" y="2331"/>
                  <a:pt x="1565129" y="6779"/>
                </a:cubicBezTo>
                <a:cubicBezTo>
                  <a:pt x="1608254" y="13548"/>
                  <a:pt x="1636489" y="41202"/>
                  <a:pt x="1647126" y="81814"/>
                </a:cubicBezTo>
                <a:cubicBezTo>
                  <a:pt x="1655635" y="115077"/>
                  <a:pt x="1657762" y="150274"/>
                  <a:pt x="1660083" y="184697"/>
                </a:cubicBezTo>
                <a:cubicBezTo>
                  <a:pt x="1662210" y="213705"/>
                  <a:pt x="1660469" y="242907"/>
                  <a:pt x="1660469" y="272882"/>
                </a:cubicBezTo>
                <a:close/>
                <a:moveTo>
                  <a:pt x="1090165" y="930985"/>
                </a:moveTo>
                <a:cubicBezTo>
                  <a:pt x="1089778" y="932533"/>
                  <a:pt x="1089391" y="934273"/>
                  <a:pt x="1089005" y="936014"/>
                </a:cubicBezTo>
                <a:cubicBezTo>
                  <a:pt x="1147988" y="934466"/>
                  <a:pt x="1206972" y="934080"/>
                  <a:pt x="1265956" y="930792"/>
                </a:cubicBezTo>
                <a:cubicBezTo>
                  <a:pt x="1329581" y="927311"/>
                  <a:pt x="1393012" y="921316"/>
                  <a:pt x="1456444" y="916481"/>
                </a:cubicBezTo>
                <a:cubicBezTo>
                  <a:pt x="1470948" y="915321"/>
                  <a:pt x="1485452" y="913387"/>
                  <a:pt x="1499957" y="912807"/>
                </a:cubicBezTo>
                <a:cubicBezTo>
                  <a:pt x="1522196" y="911840"/>
                  <a:pt x="1542502" y="918995"/>
                  <a:pt x="1558167" y="934273"/>
                </a:cubicBezTo>
                <a:cubicBezTo>
                  <a:pt x="1576539" y="952258"/>
                  <a:pt x="1593750" y="971790"/>
                  <a:pt x="1609608" y="991903"/>
                </a:cubicBezTo>
                <a:cubicBezTo>
                  <a:pt x="1650607" y="1043731"/>
                  <a:pt x="1691412" y="1095946"/>
                  <a:pt x="1731057" y="1148935"/>
                </a:cubicBezTo>
                <a:cubicBezTo>
                  <a:pt x="1740146" y="1161118"/>
                  <a:pt x="1747495" y="1176009"/>
                  <a:pt x="1750782" y="1190707"/>
                </a:cubicBezTo>
                <a:cubicBezTo>
                  <a:pt x="1755423" y="1211786"/>
                  <a:pt x="1748075" y="1221649"/>
                  <a:pt x="1726609" y="1226871"/>
                </a:cubicBezTo>
                <a:cubicBezTo>
                  <a:pt x="1703789" y="1232479"/>
                  <a:pt x="1680775" y="1238087"/>
                  <a:pt x="1657375" y="1240601"/>
                </a:cubicBezTo>
                <a:cubicBezTo>
                  <a:pt x="1604000" y="1246403"/>
                  <a:pt x="1550431" y="1250464"/>
                  <a:pt x="1497056" y="1255106"/>
                </a:cubicBezTo>
                <a:cubicBezTo>
                  <a:pt x="1468047" y="1257620"/>
                  <a:pt x="1439039" y="1260520"/>
                  <a:pt x="1410031" y="1262648"/>
                </a:cubicBezTo>
                <a:cubicBezTo>
                  <a:pt x="1310822" y="1269996"/>
                  <a:pt x="1211420" y="1277345"/>
                  <a:pt x="1112018" y="1284307"/>
                </a:cubicBezTo>
                <a:cubicBezTo>
                  <a:pt x="1089778" y="1285854"/>
                  <a:pt x="1066958" y="1284307"/>
                  <a:pt x="1044912" y="1287208"/>
                </a:cubicBezTo>
                <a:cubicBezTo>
                  <a:pt x="973745" y="1296491"/>
                  <a:pt x="902771" y="1307127"/>
                  <a:pt x="831797" y="1317183"/>
                </a:cubicBezTo>
                <a:cubicBezTo>
                  <a:pt x="797374" y="1322018"/>
                  <a:pt x="763337" y="1328980"/>
                  <a:pt x="728721" y="1330914"/>
                </a:cubicBezTo>
                <a:cubicBezTo>
                  <a:pt x="626998" y="1336522"/>
                  <a:pt x="525275" y="1340390"/>
                  <a:pt x="423553" y="1344645"/>
                </a:cubicBezTo>
                <a:cubicBezTo>
                  <a:pt x="387776" y="1346192"/>
                  <a:pt x="351805" y="1347159"/>
                  <a:pt x="316028" y="1347352"/>
                </a:cubicBezTo>
                <a:cubicBezTo>
                  <a:pt x="287213" y="1347545"/>
                  <a:pt x="273483" y="1328400"/>
                  <a:pt x="281798" y="1300552"/>
                </a:cubicBezTo>
                <a:cubicBezTo>
                  <a:pt x="283926" y="1293010"/>
                  <a:pt x="287020" y="1285661"/>
                  <a:pt x="290888" y="1278892"/>
                </a:cubicBezTo>
                <a:cubicBezTo>
                  <a:pt x="318156" y="1229965"/>
                  <a:pt x="345810" y="1181424"/>
                  <a:pt x="373271" y="1132690"/>
                </a:cubicBezTo>
                <a:cubicBezTo>
                  <a:pt x="401700" y="1082022"/>
                  <a:pt x="441538" y="1038510"/>
                  <a:pt x="465131" y="984748"/>
                </a:cubicBezTo>
                <a:cubicBezTo>
                  <a:pt x="467065" y="980493"/>
                  <a:pt x="473060" y="976819"/>
                  <a:pt x="478088" y="975271"/>
                </a:cubicBezTo>
                <a:cubicBezTo>
                  <a:pt x="494140" y="970437"/>
                  <a:pt x="510384" y="964442"/>
                  <a:pt x="526822" y="963475"/>
                </a:cubicBezTo>
                <a:cubicBezTo>
                  <a:pt x="583679" y="959607"/>
                  <a:pt x="640535" y="958060"/>
                  <a:pt x="697392" y="954966"/>
                </a:cubicBezTo>
                <a:cubicBezTo>
                  <a:pt x="732589" y="953032"/>
                  <a:pt x="767592" y="949938"/>
                  <a:pt x="802595" y="947423"/>
                </a:cubicBezTo>
                <a:cubicBezTo>
                  <a:pt x="802595" y="944909"/>
                  <a:pt x="802789" y="942395"/>
                  <a:pt x="802789" y="940075"/>
                </a:cubicBezTo>
                <a:cubicBezTo>
                  <a:pt x="794666" y="939301"/>
                  <a:pt x="786544" y="937754"/>
                  <a:pt x="778422" y="937754"/>
                </a:cubicBezTo>
                <a:cubicBezTo>
                  <a:pt x="716924" y="936594"/>
                  <a:pt x="656587" y="950518"/>
                  <a:pt x="594315" y="946070"/>
                </a:cubicBezTo>
                <a:cubicBezTo>
                  <a:pt x="539006" y="942202"/>
                  <a:pt x="482923" y="945876"/>
                  <a:pt x="428387" y="936207"/>
                </a:cubicBezTo>
                <a:cubicBezTo>
                  <a:pt x="425680" y="938334"/>
                  <a:pt x="423359" y="939301"/>
                  <a:pt x="422199" y="941042"/>
                </a:cubicBezTo>
                <a:cubicBezTo>
                  <a:pt x="380620" y="1012596"/>
                  <a:pt x="337108" y="1082796"/>
                  <a:pt x="278704" y="1142553"/>
                </a:cubicBezTo>
                <a:cubicBezTo>
                  <a:pt x="275030" y="1146421"/>
                  <a:pt x="273289" y="1152223"/>
                  <a:pt x="270388" y="1157057"/>
                </a:cubicBezTo>
                <a:cubicBezTo>
                  <a:pt x="259559" y="1175236"/>
                  <a:pt x="248922" y="1193801"/>
                  <a:pt x="237706" y="1211593"/>
                </a:cubicBezTo>
                <a:cubicBezTo>
                  <a:pt x="215659" y="1246403"/>
                  <a:pt x="190132" y="1279472"/>
                  <a:pt x="171180" y="1315830"/>
                </a:cubicBezTo>
                <a:cubicBezTo>
                  <a:pt x="139464" y="1376554"/>
                  <a:pt x="103107" y="1433990"/>
                  <a:pt x="59014" y="1486399"/>
                </a:cubicBezTo>
                <a:cubicBezTo>
                  <a:pt x="53986" y="1492200"/>
                  <a:pt x="52052" y="1500710"/>
                  <a:pt x="47604" y="1510572"/>
                </a:cubicBezTo>
                <a:cubicBezTo>
                  <a:pt x="57080" y="1511539"/>
                  <a:pt x="61335" y="1512506"/>
                  <a:pt x="65589" y="1512506"/>
                </a:cubicBezTo>
                <a:cubicBezTo>
                  <a:pt x="113550" y="1510766"/>
                  <a:pt x="161510" y="1509412"/>
                  <a:pt x="209471" y="1506898"/>
                </a:cubicBezTo>
                <a:cubicBezTo>
                  <a:pt x="260912" y="1503997"/>
                  <a:pt x="312161" y="1500323"/>
                  <a:pt x="363409" y="1496262"/>
                </a:cubicBezTo>
                <a:cubicBezTo>
                  <a:pt x="416784" y="1492200"/>
                  <a:pt x="470159" y="1486786"/>
                  <a:pt x="523728" y="1483305"/>
                </a:cubicBezTo>
                <a:cubicBezTo>
                  <a:pt x="587353" y="1479243"/>
                  <a:pt x="651172" y="1476343"/>
                  <a:pt x="714990" y="1473635"/>
                </a:cubicBezTo>
                <a:cubicBezTo>
                  <a:pt x="769913" y="1471314"/>
                  <a:pt x="824642" y="1469961"/>
                  <a:pt x="879564" y="1467833"/>
                </a:cubicBezTo>
                <a:cubicBezTo>
                  <a:pt x="916308" y="1466480"/>
                  <a:pt x="953052" y="1465706"/>
                  <a:pt x="989603" y="1462419"/>
                </a:cubicBezTo>
                <a:cubicBezTo>
                  <a:pt x="1029441" y="1458938"/>
                  <a:pt x="1068892" y="1452556"/>
                  <a:pt x="1108537" y="1448301"/>
                </a:cubicBezTo>
                <a:cubicBezTo>
                  <a:pt x="1144121" y="1444433"/>
                  <a:pt x="1179898" y="1442693"/>
                  <a:pt x="1215288" y="1437471"/>
                </a:cubicBezTo>
                <a:cubicBezTo>
                  <a:pt x="1276785" y="1428189"/>
                  <a:pt x="1337896" y="1415425"/>
                  <a:pt x="1399394" y="1407109"/>
                </a:cubicBezTo>
                <a:cubicBezTo>
                  <a:pt x="1446001" y="1400727"/>
                  <a:pt x="1493188" y="1399954"/>
                  <a:pt x="1539988" y="1394732"/>
                </a:cubicBezTo>
                <a:cubicBezTo>
                  <a:pt x="1584274" y="1389898"/>
                  <a:pt x="1628367" y="1382355"/>
                  <a:pt x="1672460" y="1376360"/>
                </a:cubicBezTo>
                <a:cubicBezTo>
                  <a:pt x="1733377" y="1368238"/>
                  <a:pt x="1794295" y="1360309"/>
                  <a:pt x="1855212" y="1352380"/>
                </a:cubicBezTo>
                <a:cubicBezTo>
                  <a:pt x="1886155" y="1348319"/>
                  <a:pt x="1917097" y="1344064"/>
                  <a:pt x="1952680" y="1339230"/>
                </a:cubicBezTo>
                <a:cubicBezTo>
                  <a:pt x="1922899" y="1276572"/>
                  <a:pt x="1880740" y="1225324"/>
                  <a:pt x="1846897" y="1169241"/>
                </a:cubicBezTo>
                <a:cubicBezTo>
                  <a:pt x="1812280" y="1111804"/>
                  <a:pt x="1774376" y="1055915"/>
                  <a:pt x="1734344" y="1002153"/>
                </a:cubicBezTo>
                <a:cubicBezTo>
                  <a:pt x="1694893" y="949357"/>
                  <a:pt x="1650993" y="900043"/>
                  <a:pt x="1612509" y="853630"/>
                </a:cubicBezTo>
                <a:cubicBezTo>
                  <a:pt x="1587755" y="862332"/>
                  <a:pt x="1569577" y="872389"/>
                  <a:pt x="1550431" y="874903"/>
                </a:cubicBezTo>
                <a:cubicBezTo>
                  <a:pt x="1466113" y="885926"/>
                  <a:pt x="1383343" y="906232"/>
                  <a:pt x="1297865" y="910293"/>
                </a:cubicBezTo>
                <a:cubicBezTo>
                  <a:pt x="1228245" y="913580"/>
                  <a:pt x="1159205" y="923830"/>
                  <a:pt x="1090165" y="930985"/>
                </a:cubicBezTo>
                <a:close/>
                <a:moveTo>
                  <a:pt x="1576345" y="828489"/>
                </a:moveTo>
                <a:cubicBezTo>
                  <a:pt x="1578472" y="807023"/>
                  <a:pt x="1578666" y="792712"/>
                  <a:pt x="1581567" y="778788"/>
                </a:cubicBezTo>
                <a:cubicBezTo>
                  <a:pt x="1595877" y="709555"/>
                  <a:pt x="1603033" y="639741"/>
                  <a:pt x="1602453" y="568768"/>
                </a:cubicBezTo>
                <a:cubicBezTo>
                  <a:pt x="1602066" y="526222"/>
                  <a:pt x="1604387" y="483483"/>
                  <a:pt x="1608641" y="441324"/>
                </a:cubicBezTo>
                <a:cubicBezTo>
                  <a:pt x="1620051" y="330512"/>
                  <a:pt x="1623339" y="219700"/>
                  <a:pt x="1604967" y="109275"/>
                </a:cubicBezTo>
                <a:cubicBezTo>
                  <a:pt x="1599552" y="76592"/>
                  <a:pt x="1573251" y="48164"/>
                  <a:pt x="1540181" y="47777"/>
                </a:cubicBezTo>
                <a:cubicBezTo>
                  <a:pt x="1456251" y="46424"/>
                  <a:pt x="1372707" y="41202"/>
                  <a:pt x="1288582" y="50678"/>
                </a:cubicBezTo>
                <a:cubicBezTo>
                  <a:pt x="1208519" y="59768"/>
                  <a:pt x="1127682" y="52419"/>
                  <a:pt x="1047426" y="60348"/>
                </a:cubicBezTo>
                <a:cubicBezTo>
                  <a:pt x="909346" y="73692"/>
                  <a:pt x="771460" y="97672"/>
                  <a:pt x="633767" y="113336"/>
                </a:cubicBezTo>
                <a:cubicBezTo>
                  <a:pt x="577104" y="119718"/>
                  <a:pt x="520441" y="128614"/>
                  <a:pt x="464164" y="137510"/>
                </a:cubicBezTo>
                <a:cubicBezTo>
                  <a:pt x="430515" y="142732"/>
                  <a:pt x="404794" y="156656"/>
                  <a:pt x="400346" y="190692"/>
                </a:cubicBezTo>
                <a:cubicBezTo>
                  <a:pt x="395318" y="228403"/>
                  <a:pt x="391257" y="266694"/>
                  <a:pt x="392030" y="304598"/>
                </a:cubicBezTo>
                <a:cubicBezTo>
                  <a:pt x="394544" y="416764"/>
                  <a:pt x="399572" y="528736"/>
                  <a:pt x="404214" y="640708"/>
                </a:cubicBezTo>
                <a:cubicBezTo>
                  <a:pt x="407308" y="714583"/>
                  <a:pt x="410982" y="788458"/>
                  <a:pt x="415430" y="862139"/>
                </a:cubicBezTo>
                <a:cubicBezTo>
                  <a:pt x="417364" y="895402"/>
                  <a:pt x="441151" y="902170"/>
                  <a:pt x="473254" y="902557"/>
                </a:cubicBezTo>
                <a:cubicBezTo>
                  <a:pt x="515799" y="903137"/>
                  <a:pt x="558538" y="903331"/>
                  <a:pt x="601084" y="901010"/>
                </a:cubicBezTo>
                <a:cubicBezTo>
                  <a:pt x="654653" y="898109"/>
                  <a:pt x="708221" y="888827"/>
                  <a:pt x="761790" y="889020"/>
                </a:cubicBezTo>
                <a:cubicBezTo>
                  <a:pt x="915535" y="889213"/>
                  <a:pt x="1069086" y="884959"/>
                  <a:pt x="1222250" y="869874"/>
                </a:cubicBezTo>
                <a:cubicBezTo>
                  <a:pt x="1290129" y="863106"/>
                  <a:pt x="1358202" y="857304"/>
                  <a:pt x="1426275" y="850536"/>
                </a:cubicBezTo>
                <a:cubicBezTo>
                  <a:pt x="1450836" y="848021"/>
                  <a:pt x="1475203" y="843960"/>
                  <a:pt x="1499570" y="840479"/>
                </a:cubicBezTo>
                <a:cubicBezTo>
                  <a:pt x="1525484" y="836612"/>
                  <a:pt x="1551785" y="832357"/>
                  <a:pt x="1576345" y="828489"/>
                </a:cubicBezTo>
                <a:close/>
                <a:moveTo>
                  <a:pt x="951118" y="1253945"/>
                </a:moveTo>
                <a:cubicBezTo>
                  <a:pt x="1018418" y="1240021"/>
                  <a:pt x="1085717" y="1243889"/>
                  <a:pt x="1152436" y="1228418"/>
                </a:cubicBezTo>
                <a:cubicBezTo>
                  <a:pt x="1147215" y="1203084"/>
                  <a:pt x="1143154" y="1182778"/>
                  <a:pt x="1138319" y="1158991"/>
                </a:cubicBezTo>
                <a:cubicBezTo>
                  <a:pt x="1074114" y="1167887"/>
                  <a:pt x="1011069" y="1167113"/>
                  <a:pt x="951312" y="1184905"/>
                </a:cubicBezTo>
                <a:cubicBezTo>
                  <a:pt x="951118" y="1208885"/>
                  <a:pt x="951118" y="1229772"/>
                  <a:pt x="951118" y="1253945"/>
                </a:cubicBezTo>
                <a:close/>
                <a:moveTo>
                  <a:pt x="591028" y="1215654"/>
                </a:moveTo>
                <a:cubicBezTo>
                  <a:pt x="583679" y="1242148"/>
                  <a:pt x="576523" y="1267676"/>
                  <a:pt x="568014" y="1298038"/>
                </a:cubicBezTo>
                <a:cubicBezTo>
                  <a:pt x="624291" y="1292430"/>
                  <a:pt x="677086" y="1297264"/>
                  <a:pt x="727174" y="1284114"/>
                </a:cubicBezTo>
                <a:cubicBezTo>
                  <a:pt x="727174" y="1255686"/>
                  <a:pt x="727174" y="1231705"/>
                  <a:pt x="727174" y="1206565"/>
                </a:cubicBezTo>
                <a:cubicBezTo>
                  <a:pt x="681921" y="1209659"/>
                  <a:pt x="638408" y="1212560"/>
                  <a:pt x="591028" y="1215654"/>
                </a:cubicBezTo>
                <a:close/>
                <a:moveTo>
                  <a:pt x="919596" y="1261294"/>
                </a:moveTo>
                <a:cubicBezTo>
                  <a:pt x="917275" y="1231705"/>
                  <a:pt x="915535" y="1208885"/>
                  <a:pt x="913407" y="1183938"/>
                </a:cubicBezTo>
                <a:cubicBezTo>
                  <a:pt x="884786" y="1187226"/>
                  <a:pt x="859065" y="1189547"/>
                  <a:pt x="833731" y="1193221"/>
                </a:cubicBezTo>
                <a:cubicBezTo>
                  <a:pt x="813232" y="1196315"/>
                  <a:pt x="792926" y="1201343"/>
                  <a:pt x="772427" y="1205598"/>
                </a:cubicBezTo>
                <a:cubicBezTo>
                  <a:pt x="770299" y="1227644"/>
                  <a:pt x="768172" y="1249884"/>
                  <a:pt x="766238" y="1271930"/>
                </a:cubicBezTo>
                <a:cubicBezTo>
                  <a:pt x="766045" y="1273671"/>
                  <a:pt x="768172" y="1275605"/>
                  <a:pt x="771073" y="1280826"/>
                </a:cubicBezTo>
                <a:cubicBezTo>
                  <a:pt x="819033" y="1274444"/>
                  <a:pt x="868154" y="1268063"/>
                  <a:pt x="919596" y="1261294"/>
                </a:cubicBezTo>
                <a:close/>
                <a:moveTo>
                  <a:pt x="1523743" y="1195735"/>
                </a:moveTo>
                <a:cubicBezTo>
                  <a:pt x="1512333" y="1174075"/>
                  <a:pt x="1504598" y="1157057"/>
                  <a:pt x="1494735" y="1141199"/>
                </a:cubicBezTo>
                <a:cubicBezTo>
                  <a:pt x="1491254" y="1135591"/>
                  <a:pt x="1482552" y="1129596"/>
                  <a:pt x="1476363" y="1129789"/>
                </a:cubicBezTo>
                <a:cubicBezTo>
                  <a:pt x="1429950" y="1132110"/>
                  <a:pt x="1383730" y="1135978"/>
                  <a:pt x="1333449" y="1139846"/>
                </a:cubicBezTo>
                <a:cubicBezTo>
                  <a:pt x="1341764" y="1166533"/>
                  <a:pt x="1348339" y="1188386"/>
                  <a:pt x="1355688" y="1211980"/>
                </a:cubicBezTo>
                <a:cubicBezTo>
                  <a:pt x="1412738" y="1206565"/>
                  <a:pt x="1465533" y="1201537"/>
                  <a:pt x="1523743" y="1195735"/>
                </a:cubicBezTo>
                <a:close/>
                <a:moveTo>
                  <a:pt x="1295931" y="1143520"/>
                </a:moveTo>
                <a:cubicBezTo>
                  <a:pt x="1251452" y="1145454"/>
                  <a:pt x="1211033" y="1149322"/>
                  <a:pt x="1169841" y="1158218"/>
                </a:cubicBezTo>
                <a:cubicBezTo>
                  <a:pt x="1173709" y="1184325"/>
                  <a:pt x="1176997" y="1207145"/>
                  <a:pt x="1180284" y="1230739"/>
                </a:cubicBezTo>
                <a:cubicBezTo>
                  <a:pt x="1227471" y="1224550"/>
                  <a:pt x="1273498" y="1228998"/>
                  <a:pt x="1320105" y="1213720"/>
                </a:cubicBezTo>
                <a:cubicBezTo>
                  <a:pt x="1311982" y="1190127"/>
                  <a:pt x="1304440" y="1168274"/>
                  <a:pt x="1295931" y="1143520"/>
                </a:cubicBezTo>
                <a:close/>
                <a:moveTo>
                  <a:pt x="1641904" y="1106196"/>
                </a:moveTo>
                <a:cubicBezTo>
                  <a:pt x="1602646" y="1112771"/>
                  <a:pt x="1565322" y="1119153"/>
                  <a:pt x="1525097" y="1125922"/>
                </a:cubicBezTo>
                <a:cubicBezTo>
                  <a:pt x="1530319" y="1135978"/>
                  <a:pt x="1534573" y="1141586"/>
                  <a:pt x="1535927" y="1147775"/>
                </a:cubicBezTo>
                <a:cubicBezTo>
                  <a:pt x="1545016" y="1189160"/>
                  <a:pt x="1567256" y="1208112"/>
                  <a:pt x="1610768" y="1193414"/>
                </a:cubicBezTo>
                <a:cubicBezTo>
                  <a:pt x="1614830" y="1192061"/>
                  <a:pt x="1619664" y="1193608"/>
                  <a:pt x="1624112" y="1192834"/>
                </a:cubicBezTo>
                <a:cubicBezTo>
                  <a:pt x="1646739" y="1189160"/>
                  <a:pt x="1669365" y="1185099"/>
                  <a:pt x="1695473" y="1180651"/>
                </a:cubicBezTo>
                <a:cubicBezTo>
                  <a:pt x="1675554" y="1152803"/>
                  <a:pt x="1658729" y="1129403"/>
                  <a:pt x="1641904" y="1106196"/>
                </a:cubicBezTo>
                <a:close/>
                <a:moveTo>
                  <a:pt x="954793" y="1072546"/>
                </a:moveTo>
                <a:cubicBezTo>
                  <a:pt x="954793" y="1089758"/>
                  <a:pt x="954793" y="1102908"/>
                  <a:pt x="954793" y="1120120"/>
                </a:cubicBezTo>
                <a:cubicBezTo>
                  <a:pt x="1013583" y="1125341"/>
                  <a:pt x="1068505" y="1107743"/>
                  <a:pt x="1127682" y="1104262"/>
                </a:cubicBezTo>
                <a:cubicBezTo>
                  <a:pt x="1125555" y="1085310"/>
                  <a:pt x="1124008" y="1071386"/>
                  <a:pt x="1121881" y="1053207"/>
                </a:cubicBezTo>
                <a:cubicBezTo>
                  <a:pt x="1065605" y="1059589"/>
                  <a:pt x="1011842" y="1065778"/>
                  <a:pt x="954793" y="1072546"/>
                </a:cubicBezTo>
                <a:close/>
                <a:moveTo>
                  <a:pt x="415237" y="1296491"/>
                </a:moveTo>
                <a:cubicBezTo>
                  <a:pt x="450821" y="1297264"/>
                  <a:pt x="484664" y="1298425"/>
                  <a:pt x="518700" y="1298231"/>
                </a:cubicBezTo>
                <a:cubicBezTo>
                  <a:pt x="523728" y="1298231"/>
                  <a:pt x="531657" y="1292430"/>
                  <a:pt x="533398" y="1287595"/>
                </a:cubicBezTo>
                <a:cubicBezTo>
                  <a:pt x="540553" y="1266902"/>
                  <a:pt x="545775" y="1245629"/>
                  <a:pt x="552543" y="1221843"/>
                </a:cubicBezTo>
                <a:cubicBezTo>
                  <a:pt x="515799" y="1223003"/>
                  <a:pt x="482923" y="1223970"/>
                  <a:pt x="449854" y="1225710"/>
                </a:cubicBezTo>
                <a:cubicBezTo>
                  <a:pt x="445212" y="1225904"/>
                  <a:pt x="438637" y="1230158"/>
                  <a:pt x="436897" y="1234026"/>
                </a:cubicBezTo>
                <a:cubicBezTo>
                  <a:pt x="428774" y="1252785"/>
                  <a:pt x="415430" y="1270190"/>
                  <a:pt x="415237" y="1296491"/>
                </a:cubicBezTo>
                <a:close/>
                <a:moveTo>
                  <a:pt x="607466" y="1159765"/>
                </a:moveTo>
                <a:cubicBezTo>
                  <a:pt x="653492" y="1154930"/>
                  <a:pt x="692170" y="1151449"/>
                  <a:pt x="730461" y="1146614"/>
                </a:cubicBezTo>
                <a:cubicBezTo>
                  <a:pt x="735489" y="1146034"/>
                  <a:pt x="742258" y="1139072"/>
                  <a:pt x="743612" y="1133851"/>
                </a:cubicBezTo>
                <a:cubicBezTo>
                  <a:pt x="747866" y="1117219"/>
                  <a:pt x="749994" y="1100201"/>
                  <a:pt x="753281" y="1081249"/>
                </a:cubicBezTo>
                <a:cubicBezTo>
                  <a:pt x="709188" y="1086664"/>
                  <a:pt x="668577" y="1078541"/>
                  <a:pt x="630286" y="1095560"/>
                </a:cubicBezTo>
                <a:cubicBezTo>
                  <a:pt x="623324" y="1115092"/>
                  <a:pt x="616555" y="1133657"/>
                  <a:pt x="607466" y="1159765"/>
                </a:cubicBezTo>
                <a:close/>
                <a:moveTo>
                  <a:pt x="958274" y="1033095"/>
                </a:moveTo>
                <a:cubicBezTo>
                  <a:pt x="1013776" y="1032708"/>
                  <a:pt x="1065605" y="1033288"/>
                  <a:pt x="1115692" y="1018591"/>
                </a:cubicBezTo>
                <a:cubicBezTo>
                  <a:pt x="1117433" y="980300"/>
                  <a:pt x="1114339" y="977012"/>
                  <a:pt x="1080109" y="977205"/>
                </a:cubicBezTo>
                <a:cubicBezTo>
                  <a:pt x="1061157" y="977205"/>
                  <a:pt x="1042011" y="977012"/>
                  <a:pt x="1023059" y="977012"/>
                </a:cubicBezTo>
                <a:cubicBezTo>
                  <a:pt x="1003140" y="977012"/>
                  <a:pt x="983414" y="977012"/>
                  <a:pt x="961755" y="977012"/>
                </a:cubicBezTo>
                <a:cubicBezTo>
                  <a:pt x="960401" y="997124"/>
                  <a:pt x="959434" y="1012596"/>
                  <a:pt x="958274" y="1033095"/>
                </a:cubicBezTo>
                <a:close/>
                <a:moveTo>
                  <a:pt x="922110" y="1078735"/>
                </a:moveTo>
                <a:cubicBezTo>
                  <a:pt x="874730" y="1078735"/>
                  <a:pt x="832764" y="1078735"/>
                  <a:pt x="788865" y="1078735"/>
                </a:cubicBezTo>
                <a:cubicBezTo>
                  <a:pt x="785577" y="1101168"/>
                  <a:pt x="782870" y="1120313"/>
                  <a:pt x="779582" y="1143133"/>
                </a:cubicBezTo>
                <a:cubicBezTo>
                  <a:pt x="826769" y="1137718"/>
                  <a:pt x="869508" y="1132884"/>
                  <a:pt x="915148" y="1127662"/>
                </a:cubicBezTo>
                <a:cubicBezTo>
                  <a:pt x="917468" y="1111611"/>
                  <a:pt x="919789" y="1095560"/>
                  <a:pt x="922110" y="1078735"/>
                </a:cubicBezTo>
                <a:close/>
                <a:moveTo>
                  <a:pt x="1452770" y="1071193"/>
                </a:moveTo>
                <a:cubicBezTo>
                  <a:pt x="1441360" y="1024779"/>
                  <a:pt x="1439619" y="1023425"/>
                  <a:pt x="1399201" y="1025939"/>
                </a:cubicBezTo>
                <a:cubicBezTo>
                  <a:pt x="1376961" y="1027293"/>
                  <a:pt x="1354528" y="1028453"/>
                  <a:pt x="1332288" y="1030194"/>
                </a:cubicBezTo>
                <a:cubicBezTo>
                  <a:pt x="1321652" y="1031161"/>
                  <a:pt x="1311015" y="1033482"/>
                  <a:pt x="1297091" y="1035802"/>
                </a:cubicBezTo>
                <a:cubicBezTo>
                  <a:pt x="1301733" y="1052627"/>
                  <a:pt x="1305600" y="1065778"/>
                  <a:pt x="1309468" y="1079895"/>
                </a:cubicBezTo>
                <a:cubicBezTo>
                  <a:pt x="1359556" y="1076994"/>
                  <a:pt x="1405776" y="1074093"/>
                  <a:pt x="1452770" y="1071193"/>
                </a:cubicBezTo>
                <a:close/>
                <a:moveTo>
                  <a:pt x="935067" y="980686"/>
                </a:moveTo>
                <a:cubicBezTo>
                  <a:pt x="887880" y="980106"/>
                  <a:pt x="844948" y="980300"/>
                  <a:pt x="802209" y="996351"/>
                </a:cubicBezTo>
                <a:cubicBezTo>
                  <a:pt x="801048" y="1009115"/>
                  <a:pt x="800081" y="1020911"/>
                  <a:pt x="798728" y="1034255"/>
                </a:cubicBezTo>
                <a:cubicBezTo>
                  <a:pt x="843014" y="1034255"/>
                  <a:pt x="883819" y="1034255"/>
                  <a:pt x="925784" y="1034255"/>
                </a:cubicBezTo>
                <a:cubicBezTo>
                  <a:pt x="929072" y="1016463"/>
                  <a:pt x="931586" y="1001186"/>
                  <a:pt x="935067" y="980686"/>
                </a:cubicBezTo>
                <a:close/>
                <a:moveTo>
                  <a:pt x="595089" y="1094979"/>
                </a:moveTo>
                <a:cubicBezTo>
                  <a:pt x="563566" y="1098654"/>
                  <a:pt x="537459" y="1101555"/>
                  <a:pt x="511351" y="1105036"/>
                </a:cubicBezTo>
                <a:cubicBezTo>
                  <a:pt x="508450" y="1105422"/>
                  <a:pt x="504776" y="1107743"/>
                  <a:pt x="503422" y="1110257"/>
                </a:cubicBezTo>
                <a:cubicBezTo>
                  <a:pt x="493753" y="1127856"/>
                  <a:pt x="479249" y="1143713"/>
                  <a:pt x="479055" y="1168274"/>
                </a:cubicBezTo>
                <a:cubicBezTo>
                  <a:pt x="512125" y="1165760"/>
                  <a:pt x="542680" y="1163439"/>
                  <a:pt x="573429" y="1161118"/>
                </a:cubicBezTo>
                <a:cubicBezTo>
                  <a:pt x="580585" y="1139072"/>
                  <a:pt x="586966" y="1119540"/>
                  <a:pt x="595089" y="1094979"/>
                </a:cubicBezTo>
                <a:close/>
                <a:moveTo>
                  <a:pt x="1568223" y="1011048"/>
                </a:moveTo>
                <a:cubicBezTo>
                  <a:pt x="1533606" y="1015110"/>
                  <a:pt x="1502084" y="1018591"/>
                  <a:pt x="1468821" y="1022458"/>
                </a:cubicBezTo>
                <a:cubicBezTo>
                  <a:pt x="1476556" y="1043731"/>
                  <a:pt x="1477910" y="1066745"/>
                  <a:pt x="1502277" y="1067131"/>
                </a:cubicBezTo>
                <a:cubicBezTo>
                  <a:pt x="1535153" y="1067711"/>
                  <a:pt x="1567836" y="1064424"/>
                  <a:pt x="1607287" y="1062297"/>
                </a:cubicBezTo>
                <a:cubicBezTo>
                  <a:pt x="1591816" y="1041797"/>
                  <a:pt x="1580020" y="1026326"/>
                  <a:pt x="1568223" y="1011048"/>
                </a:cubicBezTo>
                <a:close/>
                <a:moveTo>
                  <a:pt x="1158045" y="1099041"/>
                </a:moveTo>
                <a:cubicBezTo>
                  <a:pt x="1198463" y="1093045"/>
                  <a:pt x="1234046" y="1087631"/>
                  <a:pt x="1273111" y="1081635"/>
                </a:cubicBezTo>
                <a:cubicBezTo>
                  <a:pt x="1269437" y="1066358"/>
                  <a:pt x="1266149" y="1053014"/>
                  <a:pt x="1262475" y="1038510"/>
                </a:cubicBezTo>
                <a:cubicBezTo>
                  <a:pt x="1224570" y="1041797"/>
                  <a:pt x="1189760" y="1044698"/>
                  <a:pt x="1152243" y="1047986"/>
                </a:cubicBezTo>
                <a:cubicBezTo>
                  <a:pt x="1154177" y="1065391"/>
                  <a:pt x="1155724" y="1079315"/>
                  <a:pt x="1158045" y="1099041"/>
                </a:cubicBezTo>
                <a:close/>
                <a:moveTo>
                  <a:pt x="775714" y="995191"/>
                </a:moveTo>
                <a:cubicBezTo>
                  <a:pt x="737810" y="997511"/>
                  <a:pt x="700679" y="999832"/>
                  <a:pt x="662001" y="1002153"/>
                </a:cubicBezTo>
                <a:cubicBezTo>
                  <a:pt x="657554" y="1016270"/>
                  <a:pt x="653879" y="1028260"/>
                  <a:pt x="649625" y="1041991"/>
                </a:cubicBezTo>
                <a:cubicBezTo>
                  <a:pt x="681147" y="1040250"/>
                  <a:pt x="708221" y="1037736"/>
                  <a:pt x="735489" y="1037543"/>
                </a:cubicBezTo>
                <a:cubicBezTo>
                  <a:pt x="767592" y="1037349"/>
                  <a:pt x="770493" y="1035609"/>
                  <a:pt x="775714" y="995191"/>
                </a:cubicBezTo>
                <a:close/>
                <a:moveTo>
                  <a:pt x="1253192" y="973338"/>
                </a:moveTo>
                <a:cubicBezTo>
                  <a:pt x="1215675" y="981847"/>
                  <a:pt x="1178544" y="970437"/>
                  <a:pt x="1140640" y="983007"/>
                </a:cubicBezTo>
                <a:cubicBezTo>
                  <a:pt x="1143154" y="995771"/>
                  <a:pt x="1145281" y="1006020"/>
                  <a:pt x="1147795" y="1018784"/>
                </a:cubicBezTo>
                <a:cubicBezTo>
                  <a:pt x="1182025" y="1013949"/>
                  <a:pt x="1213934" y="1010275"/>
                  <a:pt x="1245456" y="1004860"/>
                </a:cubicBezTo>
                <a:cubicBezTo>
                  <a:pt x="1261508" y="1002153"/>
                  <a:pt x="1257833" y="989776"/>
                  <a:pt x="1253192" y="973338"/>
                </a:cubicBezTo>
                <a:close/>
                <a:moveTo>
                  <a:pt x="614041" y="1045858"/>
                </a:moveTo>
                <a:cubicBezTo>
                  <a:pt x="620229" y="1031354"/>
                  <a:pt x="631833" y="1019944"/>
                  <a:pt x="629899" y="1003700"/>
                </a:cubicBezTo>
                <a:cubicBezTo>
                  <a:pt x="604178" y="1003700"/>
                  <a:pt x="580004" y="1003700"/>
                  <a:pt x="555637" y="1003700"/>
                </a:cubicBezTo>
                <a:cubicBezTo>
                  <a:pt x="547902" y="1019751"/>
                  <a:pt x="541327" y="1033482"/>
                  <a:pt x="532044" y="1053014"/>
                </a:cubicBezTo>
                <a:cubicBezTo>
                  <a:pt x="562406" y="1050306"/>
                  <a:pt x="586386" y="1048179"/>
                  <a:pt x="614041" y="1045858"/>
                </a:cubicBezTo>
                <a:close/>
                <a:moveTo>
                  <a:pt x="320476" y="1305000"/>
                </a:moveTo>
                <a:cubicBezTo>
                  <a:pt x="343683" y="1302873"/>
                  <a:pt x="361862" y="1301326"/>
                  <a:pt x="376172" y="1300165"/>
                </a:cubicBezTo>
                <a:cubicBezTo>
                  <a:pt x="383715" y="1274058"/>
                  <a:pt x="390096" y="1252205"/>
                  <a:pt x="396865" y="1228998"/>
                </a:cubicBezTo>
                <a:cubicBezTo>
                  <a:pt x="384875" y="1227644"/>
                  <a:pt x="375205" y="1226484"/>
                  <a:pt x="363795" y="1225130"/>
                </a:cubicBezTo>
                <a:cubicBezTo>
                  <a:pt x="349871" y="1251044"/>
                  <a:pt x="336141" y="1275992"/>
                  <a:pt x="320476" y="1305000"/>
                </a:cubicBezTo>
                <a:close/>
                <a:moveTo>
                  <a:pt x="1287809" y="971984"/>
                </a:moveTo>
                <a:cubicBezTo>
                  <a:pt x="1291096" y="997511"/>
                  <a:pt x="1291290" y="998865"/>
                  <a:pt x="1306954" y="997511"/>
                </a:cubicBezTo>
                <a:cubicBezTo>
                  <a:pt x="1338090" y="994610"/>
                  <a:pt x="1369032" y="989969"/>
                  <a:pt x="1399974" y="985715"/>
                </a:cubicBezTo>
                <a:cubicBezTo>
                  <a:pt x="1402295" y="985328"/>
                  <a:pt x="1404229" y="981460"/>
                  <a:pt x="1410031" y="975271"/>
                </a:cubicBezTo>
                <a:cubicBezTo>
                  <a:pt x="1366905" y="957866"/>
                  <a:pt x="1327453" y="978946"/>
                  <a:pt x="1287809" y="971984"/>
                </a:cubicBezTo>
                <a:close/>
                <a:moveTo>
                  <a:pt x="464938" y="1111224"/>
                </a:moveTo>
                <a:cubicBezTo>
                  <a:pt x="450821" y="1102328"/>
                  <a:pt x="440378" y="1101748"/>
                  <a:pt x="433029" y="1113738"/>
                </a:cubicBezTo>
                <a:cubicBezTo>
                  <a:pt x="420652" y="1134044"/>
                  <a:pt x="409242" y="1154737"/>
                  <a:pt x="396672" y="1176783"/>
                </a:cubicBezTo>
                <a:cubicBezTo>
                  <a:pt x="421039" y="1182971"/>
                  <a:pt x="433416" y="1176009"/>
                  <a:pt x="441151" y="1157637"/>
                </a:cubicBezTo>
                <a:cubicBezTo>
                  <a:pt x="447533" y="1142360"/>
                  <a:pt x="456042" y="1128049"/>
                  <a:pt x="464938" y="1111224"/>
                </a:cubicBezTo>
                <a:close/>
                <a:moveTo>
                  <a:pt x="1527031" y="976432"/>
                </a:moveTo>
                <a:cubicBezTo>
                  <a:pt x="1515814" y="957866"/>
                  <a:pt x="1515814" y="957866"/>
                  <a:pt x="1432464" y="964828"/>
                </a:cubicBezTo>
                <a:cubicBezTo>
                  <a:pt x="1434011" y="978172"/>
                  <a:pt x="1441360" y="984941"/>
                  <a:pt x="1454510" y="983781"/>
                </a:cubicBezTo>
                <a:cubicBezTo>
                  <a:pt x="1478297" y="981847"/>
                  <a:pt x="1502084" y="978946"/>
                  <a:pt x="1527031" y="976432"/>
                </a:cubicBezTo>
                <a:close/>
                <a:moveTo>
                  <a:pt x="520054" y="1006020"/>
                </a:moveTo>
                <a:cubicBezTo>
                  <a:pt x="509031" y="1006601"/>
                  <a:pt x="499555" y="1004473"/>
                  <a:pt x="497234" y="1007567"/>
                </a:cubicBezTo>
                <a:cubicBezTo>
                  <a:pt x="485244" y="1023619"/>
                  <a:pt x="474414" y="1040444"/>
                  <a:pt x="469386" y="1063650"/>
                </a:cubicBezTo>
                <a:cubicBezTo>
                  <a:pt x="506130" y="1059009"/>
                  <a:pt x="503809" y="1028260"/>
                  <a:pt x="520054" y="1006020"/>
                </a:cubicBezTo>
                <a:close/>
                <a:moveTo>
                  <a:pt x="1394946" y="819013"/>
                </a:moveTo>
                <a:cubicBezTo>
                  <a:pt x="1334802" y="824815"/>
                  <a:pt x="1274852" y="827522"/>
                  <a:pt x="1214514" y="831583"/>
                </a:cubicBezTo>
                <a:cubicBezTo>
                  <a:pt x="1164233" y="835064"/>
                  <a:pt x="1113758" y="834871"/>
                  <a:pt x="1063477" y="836805"/>
                </a:cubicBezTo>
                <a:cubicBezTo>
                  <a:pt x="1004300" y="839126"/>
                  <a:pt x="945123" y="842800"/>
                  <a:pt x="885753" y="844927"/>
                </a:cubicBezTo>
                <a:cubicBezTo>
                  <a:pt x="817680" y="847248"/>
                  <a:pt x="749413" y="848795"/>
                  <a:pt x="681340" y="850342"/>
                </a:cubicBezTo>
                <a:cubicBezTo>
                  <a:pt x="639955" y="851309"/>
                  <a:pt x="598570" y="849762"/>
                  <a:pt x="557378" y="852663"/>
                </a:cubicBezTo>
                <a:cubicBezTo>
                  <a:pt x="520827" y="855177"/>
                  <a:pt x="506323" y="843380"/>
                  <a:pt x="476348" y="825975"/>
                </a:cubicBezTo>
                <a:cubicBezTo>
                  <a:pt x="469579" y="822107"/>
                  <a:pt x="464551" y="809730"/>
                  <a:pt x="464164" y="801221"/>
                </a:cubicBezTo>
                <a:cubicBezTo>
                  <a:pt x="463391" y="772406"/>
                  <a:pt x="465905" y="758482"/>
                  <a:pt x="465518" y="729474"/>
                </a:cubicBezTo>
                <a:cubicBezTo>
                  <a:pt x="464745" y="649991"/>
                  <a:pt x="462811" y="570315"/>
                  <a:pt x="462230" y="490832"/>
                </a:cubicBezTo>
                <a:cubicBezTo>
                  <a:pt x="462037" y="471880"/>
                  <a:pt x="464358" y="452734"/>
                  <a:pt x="466872" y="433782"/>
                </a:cubicBezTo>
                <a:cubicBezTo>
                  <a:pt x="475961" y="367256"/>
                  <a:pt x="486404" y="300924"/>
                  <a:pt x="494913" y="234398"/>
                </a:cubicBezTo>
                <a:cubicBezTo>
                  <a:pt x="498588" y="205390"/>
                  <a:pt x="501102" y="194560"/>
                  <a:pt x="524502" y="188565"/>
                </a:cubicBezTo>
                <a:cubicBezTo>
                  <a:pt x="586193" y="172900"/>
                  <a:pt x="647497" y="156075"/>
                  <a:pt x="711896" y="153755"/>
                </a:cubicBezTo>
                <a:cubicBezTo>
                  <a:pt x="764111" y="151821"/>
                  <a:pt x="816133" y="143892"/>
                  <a:pt x="868348" y="140024"/>
                </a:cubicBezTo>
                <a:cubicBezTo>
                  <a:pt x="915148" y="136543"/>
                  <a:pt x="962141" y="135963"/>
                  <a:pt x="1008941" y="132869"/>
                </a:cubicBezTo>
                <a:cubicBezTo>
                  <a:pt x="1041044" y="130741"/>
                  <a:pt x="1073147" y="126100"/>
                  <a:pt x="1105249" y="123973"/>
                </a:cubicBezTo>
                <a:cubicBezTo>
                  <a:pt x="1161912" y="120492"/>
                  <a:pt x="1218769" y="117398"/>
                  <a:pt x="1275625" y="115270"/>
                </a:cubicBezTo>
                <a:cubicBezTo>
                  <a:pt x="1312562" y="113917"/>
                  <a:pt x="1349693" y="112176"/>
                  <a:pt x="1386437" y="114690"/>
                </a:cubicBezTo>
                <a:cubicBezTo>
                  <a:pt x="1427629" y="117398"/>
                  <a:pt x="1468821" y="123006"/>
                  <a:pt x="1509626" y="130161"/>
                </a:cubicBezTo>
                <a:cubicBezTo>
                  <a:pt x="1541922" y="135770"/>
                  <a:pt x="1544823" y="158009"/>
                  <a:pt x="1547530" y="190112"/>
                </a:cubicBezTo>
                <a:cubicBezTo>
                  <a:pt x="1550624" y="226856"/>
                  <a:pt x="1550818" y="264180"/>
                  <a:pt x="1548304" y="300924"/>
                </a:cubicBezTo>
                <a:cubicBezTo>
                  <a:pt x="1543856" y="365709"/>
                  <a:pt x="1534960" y="430301"/>
                  <a:pt x="1530705" y="495086"/>
                </a:cubicBezTo>
                <a:cubicBezTo>
                  <a:pt x="1527418" y="543047"/>
                  <a:pt x="1531286" y="591588"/>
                  <a:pt x="1526838" y="639548"/>
                </a:cubicBezTo>
                <a:cubicBezTo>
                  <a:pt x="1523743" y="672424"/>
                  <a:pt x="1519295" y="702400"/>
                  <a:pt x="1514461" y="738757"/>
                </a:cubicBezTo>
                <a:cubicBezTo>
                  <a:pt x="1512333" y="743011"/>
                  <a:pt x="1516201" y="749780"/>
                  <a:pt x="1515814" y="755195"/>
                </a:cubicBezTo>
                <a:cubicBezTo>
                  <a:pt x="1514461" y="771439"/>
                  <a:pt x="1518135" y="778401"/>
                  <a:pt x="1509046" y="787684"/>
                </a:cubicBezTo>
                <a:cubicBezTo>
                  <a:pt x="1493381" y="802188"/>
                  <a:pt x="1499376" y="801415"/>
                  <a:pt x="1460699" y="808570"/>
                </a:cubicBezTo>
                <a:cubicBezTo>
                  <a:pt x="1437298" y="816692"/>
                  <a:pt x="1443874" y="815145"/>
                  <a:pt x="1419313" y="818820"/>
                </a:cubicBezTo>
                <a:cubicBezTo>
                  <a:pt x="1418926" y="817079"/>
                  <a:pt x="1395140" y="820947"/>
                  <a:pt x="1394946" y="819013"/>
                </a:cubicBezTo>
                <a:close/>
                <a:moveTo>
                  <a:pt x="1519295" y="168259"/>
                </a:moveTo>
                <a:cubicBezTo>
                  <a:pt x="1465146" y="161877"/>
                  <a:pt x="1417766" y="153175"/>
                  <a:pt x="1369999" y="151434"/>
                </a:cubicBezTo>
                <a:cubicBezTo>
                  <a:pt x="1290709" y="148727"/>
                  <a:pt x="1211033" y="149887"/>
                  <a:pt x="1131744" y="150854"/>
                </a:cubicBezTo>
                <a:cubicBezTo>
                  <a:pt x="1095000" y="151241"/>
                  <a:pt x="1058256" y="154335"/>
                  <a:pt x="1021512" y="157816"/>
                </a:cubicBezTo>
                <a:cubicBezTo>
                  <a:pt x="937968" y="165745"/>
                  <a:pt x="854810" y="175994"/>
                  <a:pt x="771266" y="182570"/>
                </a:cubicBezTo>
                <a:cubicBezTo>
                  <a:pt x="696425" y="188565"/>
                  <a:pt x="621970" y="196107"/>
                  <a:pt x="549062" y="215833"/>
                </a:cubicBezTo>
                <a:cubicBezTo>
                  <a:pt x="516379" y="224728"/>
                  <a:pt x="514059" y="251803"/>
                  <a:pt x="510965" y="287000"/>
                </a:cubicBezTo>
                <a:cubicBezTo>
                  <a:pt x="508257" y="318135"/>
                  <a:pt x="506517" y="349464"/>
                  <a:pt x="504969" y="380600"/>
                </a:cubicBezTo>
                <a:cubicBezTo>
                  <a:pt x="501875" y="443258"/>
                  <a:pt x="499168" y="505916"/>
                  <a:pt x="496847" y="568574"/>
                </a:cubicBezTo>
                <a:cubicBezTo>
                  <a:pt x="494333" y="634520"/>
                  <a:pt x="492012" y="700466"/>
                  <a:pt x="490079" y="766411"/>
                </a:cubicBezTo>
                <a:cubicBezTo>
                  <a:pt x="489498" y="786330"/>
                  <a:pt x="487951" y="806830"/>
                  <a:pt x="502649" y="823461"/>
                </a:cubicBezTo>
                <a:cubicBezTo>
                  <a:pt x="545001" y="821914"/>
                  <a:pt x="586193" y="819787"/>
                  <a:pt x="627385" y="819207"/>
                </a:cubicBezTo>
                <a:cubicBezTo>
                  <a:pt x="688689" y="818240"/>
                  <a:pt x="750574" y="823848"/>
                  <a:pt x="811298" y="817079"/>
                </a:cubicBezTo>
                <a:cubicBezTo>
                  <a:pt x="898323" y="807216"/>
                  <a:pt x="984961" y="803542"/>
                  <a:pt x="1072180" y="805863"/>
                </a:cubicBezTo>
                <a:cubicBezTo>
                  <a:pt x="1086684" y="806249"/>
                  <a:pt x="1101188" y="804896"/>
                  <a:pt x="1115692" y="804509"/>
                </a:cubicBezTo>
                <a:cubicBezTo>
                  <a:pt x="1147988" y="803735"/>
                  <a:pt x="1180478" y="804316"/>
                  <a:pt x="1212580" y="801995"/>
                </a:cubicBezTo>
                <a:cubicBezTo>
                  <a:pt x="1248164" y="799481"/>
                  <a:pt x="1283554" y="794646"/>
                  <a:pt x="1319138" y="790585"/>
                </a:cubicBezTo>
                <a:cubicBezTo>
                  <a:pt x="1372320" y="784590"/>
                  <a:pt x="1425308" y="778595"/>
                  <a:pt x="1481778" y="772213"/>
                </a:cubicBezTo>
                <a:cubicBezTo>
                  <a:pt x="1483325" y="742044"/>
                  <a:pt x="1480811" y="712456"/>
                  <a:pt x="1487386" y="684995"/>
                </a:cubicBezTo>
                <a:cubicBezTo>
                  <a:pt x="1498603" y="638194"/>
                  <a:pt x="1492221" y="591201"/>
                  <a:pt x="1496476" y="544594"/>
                </a:cubicBezTo>
                <a:cubicBezTo>
                  <a:pt x="1503631" y="466658"/>
                  <a:pt x="1507499" y="388336"/>
                  <a:pt x="1512527" y="310206"/>
                </a:cubicBezTo>
                <a:cubicBezTo>
                  <a:pt x="1514848" y="273656"/>
                  <a:pt x="1516781" y="211191"/>
                  <a:pt x="1519295" y="1682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flipH="1">
            <a:off x="5828825" y="592137"/>
            <a:ext cx="597044" cy="765114"/>
          </a:xfrm>
          <a:custGeom>
            <a:avLst/>
            <a:gdLst/>
            <a:ahLst/>
            <a:cxnLst/>
            <a:rect l="l" t="t" r="r" b="b"/>
            <a:pathLst>
              <a:path w="1194088" h="1530227" extrusionOk="0">
                <a:moveTo>
                  <a:pt x="547738" y="1312293"/>
                </a:moveTo>
                <a:cubicBezTo>
                  <a:pt x="514852" y="1313041"/>
                  <a:pt x="498409" y="1301448"/>
                  <a:pt x="486824" y="1274895"/>
                </a:cubicBezTo>
                <a:cubicBezTo>
                  <a:pt x="470381" y="1238619"/>
                  <a:pt x="447959" y="1205335"/>
                  <a:pt x="429274" y="1170181"/>
                </a:cubicBezTo>
                <a:cubicBezTo>
                  <a:pt x="422174" y="1156718"/>
                  <a:pt x="417689" y="1142133"/>
                  <a:pt x="410215" y="1123808"/>
                </a:cubicBezTo>
                <a:cubicBezTo>
                  <a:pt x="403115" y="1134653"/>
                  <a:pt x="396762" y="1143255"/>
                  <a:pt x="391530" y="1152230"/>
                </a:cubicBezTo>
                <a:cubicBezTo>
                  <a:pt x="345938" y="1228148"/>
                  <a:pt x="299599" y="1303692"/>
                  <a:pt x="254755" y="1380357"/>
                </a:cubicBezTo>
                <a:cubicBezTo>
                  <a:pt x="236070" y="1412520"/>
                  <a:pt x="219627" y="1446178"/>
                  <a:pt x="203184" y="1479836"/>
                </a:cubicBezTo>
                <a:cubicBezTo>
                  <a:pt x="175904" y="1534811"/>
                  <a:pt x="171419" y="1538551"/>
                  <a:pt x="115364" y="1520600"/>
                </a:cubicBezTo>
                <a:cubicBezTo>
                  <a:pt x="86215" y="1511250"/>
                  <a:pt x="57066" y="1498909"/>
                  <a:pt x="30533" y="1483950"/>
                </a:cubicBezTo>
                <a:cubicBezTo>
                  <a:pt x="-3100" y="1465251"/>
                  <a:pt x="-7958" y="1436080"/>
                  <a:pt x="11101" y="1402048"/>
                </a:cubicBezTo>
                <a:cubicBezTo>
                  <a:pt x="41744" y="1347073"/>
                  <a:pt x="70893" y="1291350"/>
                  <a:pt x="101537" y="1236375"/>
                </a:cubicBezTo>
                <a:cubicBezTo>
                  <a:pt x="117606" y="1207205"/>
                  <a:pt x="135917" y="1178783"/>
                  <a:pt x="151987" y="1149612"/>
                </a:cubicBezTo>
                <a:cubicBezTo>
                  <a:pt x="178146" y="1102865"/>
                  <a:pt x="203931" y="1055743"/>
                  <a:pt x="230838" y="1006752"/>
                </a:cubicBezTo>
                <a:cubicBezTo>
                  <a:pt x="198699" y="989549"/>
                  <a:pt x="168430" y="998151"/>
                  <a:pt x="139654" y="994037"/>
                </a:cubicBezTo>
                <a:cubicBezTo>
                  <a:pt x="109011" y="989923"/>
                  <a:pt x="78367" y="986557"/>
                  <a:pt x="47723" y="983565"/>
                </a:cubicBezTo>
                <a:cubicBezTo>
                  <a:pt x="22685" y="981321"/>
                  <a:pt x="11848" y="964118"/>
                  <a:pt x="5869" y="943924"/>
                </a:cubicBezTo>
                <a:cubicBezTo>
                  <a:pt x="263" y="924851"/>
                  <a:pt x="14090" y="912135"/>
                  <a:pt x="27544" y="902412"/>
                </a:cubicBezTo>
                <a:cubicBezTo>
                  <a:pt x="70146" y="871372"/>
                  <a:pt x="113869" y="841827"/>
                  <a:pt x="156471" y="810413"/>
                </a:cubicBezTo>
                <a:cubicBezTo>
                  <a:pt x="218506" y="764788"/>
                  <a:pt x="279046" y="717292"/>
                  <a:pt x="341080" y="672041"/>
                </a:cubicBezTo>
                <a:cubicBezTo>
                  <a:pt x="396015" y="632025"/>
                  <a:pt x="452070" y="592757"/>
                  <a:pt x="508125" y="554237"/>
                </a:cubicBezTo>
                <a:cubicBezTo>
                  <a:pt x="544001" y="529555"/>
                  <a:pt x="580250" y="505246"/>
                  <a:pt x="618368" y="484303"/>
                </a:cubicBezTo>
                <a:cubicBezTo>
                  <a:pt x="648638" y="467848"/>
                  <a:pt x="681150" y="454759"/>
                  <a:pt x="713662" y="443913"/>
                </a:cubicBezTo>
                <a:cubicBezTo>
                  <a:pt x="742811" y="434190"/>
                  <a:pt x="760375" y="450271"/>
                  <a:pt x="756264" y="480937"/>
                </a:cubicBezTo>
                <a:cubicBezTo>
                  <a:pt x="753648" y="502628"/>
                  <a:pt x="747669" y="523945"/>
                  <a:pt x="742811" y="545262"/>
                </a:cubicBezTo>
                <a:cubicBezTo>
                  <a:pt x="716652" y="663439"/>
                  <a:pt x="692361" y="781991"/>
                  <a:pt x="663586" y="899420"/>
                </a:cubicBezTo>
                <a:cubicBezTo>
                  <a:pt x="645274" y="974216"/>
                  <a:pt x="620610" y="1047516"/>
                  <a:pt x="600056" y="1121938"/>
                </a:cubicBezTo>
                <a:cubicBezTo>
                  <a:pt x="585108" y="1175043"/>
                  <a:pt x="572029" y="1228896"/>
                  <a:pt x="557828" y="1282375"/>
                </a:cubicBezTo>
                <a:cubicBezTo>
                  <a:pt x="555959" y="1292846"/>
                  <a:pt x="551849" y="1301822"/>
                  <a:pt x="547738" y="1312293"/>
                </a:cubicBezTo>
                <a:close/>
                <a:moveTo>
                  <a:pt x="1079143" y="485051"/>
                </a:moveTo>
                <a:cubicBezTo>
                  <a:pt x="1048500" y="486547"/>
                  <a:pt x="1017856" y="487669"/>
                  <a:pt x="987586" y="489913"/>
                </a:cubicBezTo>
                <a:cubicBezTo>
                  <a:pt x="958064" y="491783"/>
                  <a:pt x="947226" y="510856"/>
                  <a:pt x="959185" y="537782"/>
                </a:cubicBezTo>
                <a:cubicBezTo>
                  <a:pt x="966659" y="554611"/>
                  <a:pt x="979738" y="564335"/>
                  <a:pt x="997302" y="566579"/>
                </a:cubicBezTo>
                <a:cubicBezTo>
                  <a:pt x="1051116" y="573310"/>
                  <a:pt x="1104929" y="574058"/>
                  <a:pt x="1157995" y="561343"/>
                </a:cubicBezTo>
                <a:cubicBezTo>
                  <a:pt x="1174437" y="557603"/>
                  <a:pt x="1191254" y="553115"/>
                  <a:pt x="1193870" y="532172"/>
                </a:cubicBezTo>
                <a:cubicBezTo>
                  <a:pt x="1195739" y="515717"/>
                  <a:pt x="1185649" y="501880"/>
                  <a:pt x="1163226" y="493279"/>
                </a:cubicBezTo>
                <a:cubicBezTo>
                  <a:pt x="1152763" y="489165"/>
                  <a:pt x="1140804" y="486921"/>
                  <a:pt x="1129593" y="486173"/>
                </a:cubicBezTo>
                <a:cubicBezTo>
                  <a:pt x="1113150" y="485051"/>
                  <a:pt x="1096334" y="485799"/>
                  <a:pt x="1079517" y="485799"/>
                </a:cubicBezTo>
                <a:cubicBezTo>
                  <a:pt x="1079143" y="485425"/>
                  <a:pt x="1079143" y="485051"/>
                  <a:pt x="1079143" y="485051"/>
                </a:cubicBezTo>
                <a:close/>
                <a:moveTo>
                  <a:pt x="578382" y="43756"/>
                </a:moveTo>
                <a:cubicBezTo>
                  <a:pt x="576513" y="89755"/>
                  <a:pt x="573897" y="136128"/>
                  <a:pt x="576887" y="182128"/>
                </a:cubicBezTo>
                <a:cubicBezTo>
                  <a:pt x="578755" y="208306"/>
                  <a:pt x="589593" y="234111"/>
                  <a:pt x="598935" y="258794"/>
                </a:cubicBezTo>
                <a:cubicBezTo>
                  <a:pt x="601925" y="266273"/>
                  <a:pt x="615004" y="274501"/>
                  <a:pt x="622105" y="273379"/>
                </a:cubicBezTo>
                <a:cubicBezTo>
                  <a:pt x="628831" y="272631"/>
                  <a:pt x="637427" y="261038"/>
                  <a:pt x="639669" y="252810"/>
                </a:cubicBezTo>
                <a:cubicBezTo>
                  <a:pt x="643780" y="236729"/>
                  <a:pt x="645648" y="219900"/>
                  <a:pt x="645274" y="203445"/>
                </a:cubicBezTo>
                <a:cubicBezTo>
                  <a:pt x="644527" y="159689"/>
                  <a:pt x="642285" y="116308"/>
                  <a:pt x="640042" y="72926"/>
                </a:cubicBezTo>
                <a:cubicBezTo>
                  <a:pt x="639295" y="60211"/>
                  <a:pt x="637053" y="47495"/>
                  <a:pt x="633690" y="35154"/>
                </a:cubicBezTo>
                <a:cubicBezTo>
                  <a:pt x="629205" y="18325"/>
                  <a:pt x="620610" y="4114"/>
                  <a:pt x="599683" y="0"/>
                </a:cubicBezTo>
                <a:cubicBezTo>
                  <a:pt x="580997" y="10097"/>
                  <a:pt x="579129" y="28048"/>
                  <a:pt x="578382" y="43756"/>
                </a:cubicBezTo>
                <a:close/>
                <a:moveTo>
                  <a:pt x="976749" y="73674"/>
                </a:moveTo>
                <a:cubicBezTo>
                  <a:pt x="949468" y="108080"/>
                  <a:pt x="922188" y="142112"/>
                  <a:pt x="896776" y="177640"/>
                </a:cubicBezTo>
                <a:cubicBezTo>
                  <a:pt x="889676" y="187738"/>
                  <a:pt x="886313" y="201201"/>
                  <a:pt x="883323" y="213542"/>
                </a:cubicBezTo>
                <a:cubicBezTo>
                  <a:pt x="878091" y="234859"/>
                  <a:pt x="885939" y="258794"/>
                  <a:pt x="900140" y="265151"/>
                </a:cubicBezTo>
                <a:cubicBezTo>
                  <a:pt x="922562" y="275249"/>
                  <a:pt x="935641" y="258420"/>
                  <a:pt x="944237" y="244208"/>
                </a:cubicBezTo>
                <a:cubicBezTo>
                  <a:pt x="971143" y="198957"/>
                  <a:pt x="996555" y="152584"/>
                  <a:pt x="1019351" y="105462"/>
                </a:cubicBezTo>
                <a:cubicBezTo>
                  <a:pt x="1029815" y="84145"/>
                  <a:pt x="1024209" y="77788"/>
                  <a:pt x="995808" y="58341"/>
                </a:cubicBezTo>
                <a:cubicBezTo>
                  <a:pt x="988334" y="63950"/>
                  <a:pt x="981233" y="67690"/>
                  <a:pt x="976749" y="73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643A877-96DC-544F-8AD1-C38061AF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5" y="248202"/>
            <a:ext cx="4426920" cy="10706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891EEBC-E336-AC71-89EC-6B8B58FD345D}"/>
              </a:ext>
            </a:extLst>
          </p:cNvPr>
          <p:cNvSpPr txBox="1"/>
          <p:nvPr/>
        </p:nvSpPr>
        <p:spPr>
          <a:xfrm>
            <a:off x="4850074" y="1701186"/>
            <a:ext cx="40891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w0 and w1: ↓ and ↑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r1: inter-word </a:t>
            </a:r>
            <a:r>
              <a:rPr lang="en-US" altLang="zh-TW" dirty="0" err="1"/>
              <a:t>CFid</a:t>
            </a:r>
            <a:r>
              <a:rPr lang="en-US" altLang="zh-TW" dirty="0"/>
              <a:t> (Aggressors Higher)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w0: ↓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r1: inter-word </a:t>
            </a:r>
            <a:r>
              <a:rPr lang="en-US" altLang="zh-TW" dirty="0" err="1"/>
              <a:t>CFid</a:t>
            </a:r>
            <a:r>
              <a:rPr lang="en-US" altLang="zh-TW" dirty="0"/>
              <a:t> (Aggressors Lower)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SAF(0)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inter-word </a:t>
            </a:r>
            <a:r>
              <a:rPr lang="en-US" altLang="zh-TW" dirty="0" err="1"/>
              <a:t>CFst</a:t>
            </a:r>
            <a:r>
              <a:rPr lang="en-US" altLang="zh-TW" dirty="0"/>
              <a:t> where the aggressors are in state 0 and at lower addresses than the victims or in state 1 and at higher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6521E-E948-232F-6BF3-88250E26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39" y="2041150"/>
            <a:ext cx="3933235" cy="2428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EFF802-1DED-9DEC-4076-724B38AC6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446" y="1662622"/>
            <a:ext cx="1119104" cy="4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1172575" y="1369470"/>
            <a:ext cx="5722080" cy="1238691"/>
            <a:chOff x="-693" y="2309670"/>
            <a:chExt cx="8637900" cy="1172285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693" y="2564433"/>
              <a:ext cx="8637900" cy="917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4. </a:t>
              </a: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342900" marR="0" lvl="0" indent="-34290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208148" y="2309670"/>
              <a:ext cx="6220218" cy="254759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398562" y="673775"/>
            <a:ext cx="1003343" cy="778976"/>
          </a:xfrm>
          <a:custGeom>
            <a:avLst/>
            <a:gdLst/>
            <a:ahLst/>
            <a:cxnLst/>
            <a:rect l="l" t="t" r="r" b="b"/>
            <a:pathLst>
              <a:path w="2006685" h="1557952" extrusionOk="0">
                <a:moveTo>
                  <a:pt x="1660469" y="272882"/>
                </a:moveTo>
                <a:cubicBezTo>
                  <a:pt x="1654861" y="347337"/>
                  <a:pt x="1648286" y="422179"/>
                  <a:pt x="1644031" y="497214"/>
                </a:cubicBezTo>
                <a:cubicBezTo>
                  <a:pt x="1641904" y="536278"/>
                  <a:pt x="1641711" y="575923"/>
                  <a:pt x="1644225" y="614988"/>
                </a:cubicBezTo>
                <a:cubicBezTo>
                  <a:pt x="1647899" y="672424"/>
                  <a:pt x="1640744" y="728894"/>
                  <a:pt x="1632235" y="785363"/>
                </a:cubicBezTo>
                <a:cubicBezTo>
                  <a:pt x="1628367" y="810697"/>
                  <a:pt x="1633782" y="827716"/>
                  <a:pt x="1650607" y="848215"/>
                </a:cubicBezTo>
                <a:cubicBezTo>
                  <a:pt x="1706883" y="916481"/>
                  <a:pt x="1759872" y="987455"/>
                  <a:pt x="1812860" y="1058235"/>
                </a:cubicBezTo>
                <a:cubicBezTo>
                  <a:pt x="1850378" y="1108517"/>
                  <a:pt x="1886348" y="1160152"/>
                  <a:pt x="1922125" y="1211786"/>
                </a:cubicBezTo>
                <a:cubicBezTo>
                  <a:pt x="1947652" y="1248530"/>
                  <a:pt x="1972406" y="1285854"/>
                  <a:pt x="1996773" y="1323565"/>
                </a:cubicBezTo>
                <a:cubicBezTo>
                  <a:pt x="2011857" y="1346772"/>
                  <a:pt x="2009924" y="1353541"/>
                  <a:pt x="1989618" y="1372493"/>
                </a:cubicBezTo>
                <a:cubicBezTo>
                  <a:pt x="1974920" y="1386223"/>
                  <a:pt x="1957128" y="1391445"/>
                  <a:pt x="1937596" y="1393379"/>
                </a:cubicBezTo>
                <a:cubicBezTo>
                  <a:pt x="1852892" y="1402275"/>
                  <a:pt x="1768187" y="1410977"/>
                  <a:pt x="1683483" y="1421033"/>
                </a:cubicBezTo>
                <a:cubicBezTo>
                  <a:pt x="1661243" y="1423547"/>
                  <a:pt x="1639390" y="1428962"/>
                  <a:pt x="1617731" y="1434764"/>
                </a:cubicBezTo>
                <a:cubicBezTo>
                  <a:pt x="1564162" y="1449075"/>
                  <a:pt x="1509626" y="1452943"/>
                  <a:pt x="1454703" y="1454103"/>
                </a:cubicBezTo>
                <a:cubicBezTo>
                  <a:pt x="1395526" y="1455263"/>
                  <a:pt x="1337703" y="1467447"/>
                  <a:pt x="1279493" y="1477310"/>
                </a:cubicBezTo>
                <a:cubicBezTo>
                  <a:pt x="1205812" y="1489880"/>
                  <a:pt x="1133291" y="1510959"/>
                  <a:pt x="1057289" y="1508832"/>
                </a:cubicBezTo>
                <a:cubicBezTo>
                  <a:pt x="1039690" y="1508252"/>
                  <a:pt x="1021899" y="1511153"/>
                  <a:pt x="1004300" y="1512506"/>
                </a:cubicBezTo>
                <a:cubicBezTo>
                  <a:pt x="940869" y="1517148"/>
                  <a:pt x="877437" y="1522756"/>
                  <a:pt x="813812" y="1526044"/>
                </a:cubicBezTo>
                <a:cubicBezTo>
                  <a:pt x="718664" y="1530878"/>
                  <a:pt x="623324" y="1533973"/>
                  <a:pt x="528176" y="1537840"/>
                </a:cubicBezTo>
                <a:cubicBezTo>
                  <a:pt x="505743" y="1538807"/>
                  <a:pt x="483503" y="1538614"/>
                  <a:pt x="461070" y="1540161"/>
                </a:cubicBezTo>
                <a:cubicBezTo>
                  <a:pt x="385068" y="1545382"/>
                  <a:pt x="309260" y="1552538"/>
                  <a:pt x="233258" y="1556019"/>
                </a:cubicBezTo>
                <a:cubicBezTo>
                  <a:pt x="175241" y="1558726"/>
                  <a:pt x="117031" y="1558340"/>
                  <a:pt x="59014" y="1556406"/>
                </a:cubicBezTo>
                <a:cubicBezTo>
                  <a:pt x="10087" y="1554665"/>
                  <a:pt x="-13120" y="1515407"/>
                  <a:pt x="7573" y="1471701"/>
                </a:cubicBezTo>
                <a:cubicBezTo>
                  <a:pt x="16469" y="1452943"/>
                  <a:pt x="30393" y="1436311"/>
                  <a:pt x="41996" y="1418713"/>
                </a:cubicBezTo>
                <a:cubicBezTo>
                  <a:pt x="54760" y="1399180"/>
                  <a:pt x="67330" y="1379455"/>
                  <a:pt x="80287" y="1359922"/>
                </a:cubicBezTo>
                <a:cubicBezTo>
                  <a:pt x="95178" y="1337489"/>
                  <a:pt x="110262" y="1315249"/>
                  <a:pt x="125540" y="1293010"/>
                </a:cubicBezTo>
                <a:cubicBezTo>
                  <a:pt x="132502" y="1282954"/>
                  <a:pt x="140624" y="1273477"/>
                  <a:pt x="146619" y="1262841"/>
                </a:cubicBezTo>
                <a:cubicBezTo>
                  <a:pt x="164024" y="1231899"/>
                  <a:pt x="179882" y="1199990"/>
                  <a:pt x="198254" y="1169434"/>
                </a:cubicBezTo>
                <a:cubicBezTo>
                  <a:pt x="208504" y="1152223"/>
                  <a:pt x="223008" y="1137718"/>
                  <a:pt x="234611" y="1121280"/>
                </a:cubicBezTo>
                <a:cubicBezTo>
                  <a:pt x="246215" y="1105036"/>
                  <a:pt x="255691" y="1087244"/>
                  <a:pt x="267681" y="1071386"/>
                </a:cubicBezTo>
                <a:cubicBezTo>
                  <a:pt x="305779" y="1020331"/>
                  <a:pt x="344070" y="969276"/>
                  <a:pt x="383908" y="919575"/>
                </a:cubicBezTo>
                <a:cubicBezTo>
                  <a:pt x="393384" y="907779"/>
                  <a:pt x="391643" y="899076"/>
                  <a:pt x="389903" y="886313"/>
                </a:cubicBezTo>
                <a:cubicBezTo>
                  <a:pt x="381587" y="826362"/>
                  <a:pt x="372111" y="766605"/>
                  <a:pt x="368630" y="706267"/>
                </a:cubicBezTo>
                <a:cubicBezTo>
                  <a:pt x="364182" y="632586"/>
                  <a:pt x="362828" y="558518"/>
                  <a:pt x="364182" y="484837"/>
                </a:cubicBezTo>
                <a:cubicBezTo>
                  <a:pt x="365729" y="388722"/>
                  <a:pt x="371144" y="292608"/>
                  <a:pt x="375012" y="196300"/>
                </a:cubicBezTo>
                <a:cubicBezTo>
                  <a:pt x="375399" y="188565"/>
                  <a:pt x="376559" y="180636"/>
                  <a:pt x="378300" y="172900"/>
                </a:cubicBezTo>
                <a:cubicBezTo>
                  <a:pt x="385262" y="139637"/>
                  <a:pt x="400539" y="116431"/>
                  <a:pt x="438444" y="111016"/>
                </a:cubicBezTo>
                <a:cubicBezTo>
                  <a:pt x="493753" y="102893"/>
                  <a:pt x="548095" y="90130"/>
                  <a:pt x="603211" y="81040"/>
                </a:cubicBezTo>
                <a:cubicBezTo>
                  <a:pt x="663549" y="71178"/>
                  <a:pt x="724273" y="63055"/>
                  <a:pt x="784997" y="54353"/>
                </a:cubicBezTo>
                <a:cubicBezTo>
                  <a:pt x="823675" y="48938"/>
                  <a:pt x="862353" y="43330"/>
                  <a:pt x="901030" y="38688"/>
                </a:cubicBezTo>
                <a:cubicBezTo>
                  <a:pt x="954212" y="32306"/>
                  <a:pt x="1007588" y="26505"/>
                  <a:pt x="1060963" y="21283"/>
                </a:cubicBezTo>
                <a:cubicBezTo>
                  <a:pt x="1121881" y="15095"/>
                  <a:pt x="1182992" y="7746"/>
                  <a:pt x="1244296" y="4845"/>
                </a:cubicBezTo>
                <a:cubicBezTo>
                  <a:pt x="1322232" y="1171"/>
                  <a:pt x="1400554" y="397"/>
                  <a:pt x="1478490" y="10"/>
                </a:cubicBezTo>
                <a:cubicBezTo>
                  <a:pt x="1507305" y="-183"/>
                  <a:pt x="1536507" y="2331"/>
                  <a:pt x="1565129" y="6779"/>
                </a:cubicBezTo>
                <a:cubicBezTo>
                  <a:pt x="1608254" y="13548"/>
                  <a:pt x="1636489" y="41202"/>
                  <a:pt x="1647126" y="81814"/>
                </a:cubicBezTo>
                <a:cubicBezTo>
                  <a:pt x="1655635" y="115077"/>
                  <a:pt x="1657762" y="150274"/>
                  <a:pt x="1660083" y="184697"/>
                </a:cubicBezTo>
                <a:cubicBezTo>
                  <a:pt x="1662210" y="213705"/>
                  <a:pt x="1660469" y="242907"/>
                  <a:pt x="1660469" y="272882"/>
                </a:cubicBezTo>
                <a:close/>
                <a:moveTo>
                  <a:pt x="1090165" y="930985"/>
                </a:moveTo>
                <a:cubicBezTo>
                  <a:pt x="1089778" y="932533"/>
                  <a:pt x="1089391" y="934273"/>
                  <a:pt x="1089005" y="936014"/>
                </a:cubicBezTo>
                <a:cubicBezTo>
                  <a:pt x="1147988" y="934466"/>
                  <a:pt x="1206972" y="934080"/>
                  <a:pt x="1265956" y="930792"/>
                </a:cubicBezTo>
                <a:cubicBezTo>
                  <a:pt x="1329581" y="927311"/>
                  <a:pt x="1393012" y="921316"/>
                  <a:pt x="1456444" y="916481"/>
                </a:cubicBezTo>
                <a:cubicBezTo>
                  <a:pt x="1470948" y="915321"/>
                  <a:pt x="1485452" y="913387"/>
                  <a:pt x="1499957" y="912807"/>
                </a:cubicBezTo>
                <a:cubicBezTo>
                  <a:pt x="1522196" y="911840"/>
                  <a:pt x="1542502" y="918995"/>
                  <a:pt x="1558167" y="934273"/>
                </a:cubicBezTo>
                <a:cubicBezTo>
                  <a:pt x="1576539" y="952258"/>
                  <a:pt x="1593750" y="971790"/>
                  <a:pt x="1609608" y="991903"/>
                </a:cubicBezTo>
                <a:cubicBezTo>
                  <a:pt x="1650607" y="1043731"/>
                  <a:pt x="1691412" y="1095946"/>
                  <a:pt x="1731057" y="1148935"/>
                </a:cubicBezTo>
                <a:cubicBezTo>
                  <a:pt x="1740146" y="1161118"/>
                  <a:pt x="1747495" y="1176009"/>
                  <a:pt x="1750782" y="1190707"/>
                </a:cubicBezTo>
                <a:cubicBezTo>
                  <a:pt x="1755423" y="1211786"/>
                  <a:pt x="1748075" y="1221649"/>
                  <a:pt x="1726609" y="1226871"/>
                </a:cubicBezTo>
                <a:cubicBezTo>
                  <a:pt x="1703789" y="1232479"/>
                  <a:pt x="1680775" y="1238087"/>
                  <a:pt x="1657375" y="1240601"/>
                </a:cubicBezTo>
                <a:cubicBezTo>
                  <a:pt x="1604000" y="1246403"/>
                  <a:pt x="1550431" y="1250464"/>
                  <a:pt x="1497056" y="1255106"/>
                </a:cubicBezTo>
                <a:cubicBezTo>
                  <a:pt x="1468047" y="1257620"/>
                  <a:pt x="1439039" y="1260520"/>
                  <a:pt x="1410031" y="1262648"/>
                </a:cubicBezTo>
                <a:cubicBezTo>
                  <a:pt x="1310822" y="1269996"/>
                  <a:pt x="1211420" y="1277345"/>
                  <a:pt x="1112018" y="1284307"/>
                </a:cubicBezTo>
                <a:cubicBezTo>
                  <a:pt x="1089778" y="1285854"/>
                  <a:pt x="1066958" y="1284307"/>
                  <a:pt x="1044912" y="1287208"/>
                </a:cubicBezTo>
                <a:cubicBezTo>
                  <a:pt x="973745" y="1296491"/>
                  <a:pt x="902771" y="1307127"/>
                  <a:pt x="831797" y="1317183"/>
                </a:cubicBezTo>
                <a:cubicBezTo>
                  <a:pt x="797374" y="1322018"/>
                  <a:pt x="763337" y="1328980"/>
                  <a:pt x="728721" y="1330914"/>
                </a:cubicBezTo>
                <a:cubicBezTo>
                  <a:pt x="626998" y="1336522"/>
                  <a:pt x="525275" y="1340390"/>
                  <a:pt x="423553" y="1344645"/>
                </a:cubicBezTo>
                <a:cubicBezTo>
                  <a:pt x="387776" y="1346192"/>
                  <a:pt x="351805" y="1347159"/>
                  <a:pt x="316028" y="1347352"/>
                </a:cubicBezTo>
                <a:cubicBezTo>
                  <a:pt x="287213" y="1347545"/>
                  <a:pt x="273483" y="1328400"/>
                  <a:pt x="281798" y="1300552"/>
                </a:cubicBezTo>
                <a:cubicBezTo>
                  <a:pt x="283926" y="1293010"/>
                  <a:pt x="287020" y="1285661"/>
                  <a:pt x="290888" y="1278892"/>
                </a:cubicBezTo>
                <a:cubicBezTo>
                  <a:pt x="318156" y="1229965"/>
                  <a:pt x="345810" y="1181424"/>
                  <a:pt x="373271" y="1132690"/>
                </a:cubicBezTo>
                <a:cubicBezTo>
                  <a:pt x="401700" y="1082022"/>
                  <a:pt x="441538" y="1038510"/>
                  <a:pt x="465131" y="984748"/>
                </a:cubicBezTo>
                <a:cubicBezTo>
                  <a:pt x="467065" y="980493"/>
                  <a:pt x="473060" y="976819"/>
                  <a:pt x="478088" y="975271"/>
                </a:cubicBezTo>
                <a:cubicBezTo>
                  <a:pt x="494140" y="970437"/>
                  <a:pt x="510384" y="964442"/>
                  <a:pt x="526822" y="963475"/>
                </a:cubicBezTo>
                <a:cubicBezTo>
                  <a:pt x="583679" y="959607"/>
                  <a:pt x="640535" y="958060"/>
                  <a:pt x="697392" y="954966"/>
                </a:cubicBezTo>
                <a:cubicBezTo>
                  <a:pt x="732589" y="953032"/>
                  <a:pt x="767592" y="949938"/>
                  <a:pt x="802595" y="947423"/>
                </a:cubicBezTo>
                <a:cubicBezTo>
                  <a:pt x="802595" y="944909"/>
                  <a:pt x="802789" y="942395"/>
                  <a:pt x="802789" y="940075"/>
                </a:cubicBezTo>
                <a:cubicBezTo>
                  <a:pt x="794666" y="939301"/>
                  <a:pt x="786544" y="937754"/>
                  <a:pt x="778422" y="937754"/>
                </a:cubicBezTo>
                <a:cubicBezTo>
                  <a:pt x="716924" y="936594"/>
                  <a:pt x="656587" y="950518"/>
                  <a:pt x="594315" y="946070"/>
                </a:cubicBezTo>
                <a:cubicBezTo>
                  <a:pt x="539006" y="942202"/>
                  <a:pt x="482923" y="945876"/>
                  <a:pt x="428387" y="936207"/>
                </a:cubicBezTo>
                <a:cubicBezTo>
                  <a:pt x="425680" y="938334"/>
                  <a:pt x="423359" y="939301"/>
                  <a:pt x="422199" y="941042"/>
                </a:cubicBezTo>
                <a:cubicBezTo>
                  <a:pt x="380620" y="1012596"/>
                  <a:pt x="337108" y="1082796"/>
                  <a:pt x="278704" y="1142553"/>
                </a:cubicBezTo>
                <a:cubicBezTo>
                  <a:pt x="275030" y="1146421"/>
                  <a:pt x="273289" y="1152223"/>
                  <a:pt x="270388" y="1157057"/>
                </a:cubicBezTo>
                <a:cubicBezTo>
                  <a:pt x="259559" y="1175236"/>
                  <a:pt x="248922" y="1193801"/>
                  <a:pt x="237706" y="1211593"/>
                </a:cubicBezTo>
                <a:cubicBezTo>
                  <a:pt x="215659" y="1246403"/>
                  <a:pt x="190132" y="1279472"/>
                  <a:pt x="171180" y="1315830"/>
                </a:cubicBezTo>
                <a:cubicBezTo>
                  <a:pt x="139464" y="1376554"/>
                  <a:pt x="103107" y="1433990"/>
                  <a:pt x="59014" y="1486399"/>
                </a:cubicBezTo>
                <a:cubicBezTo>
                  <a:pt x="53986" y="1492200"/>
                  <a:pt x="52052" y="1500710"/>
                  <a:pt x="47604" y="1510572"/>
                </a:cubicBezTo>
                <a:cubicBezTo>
                  <a:pt x="57080" y="1511539"/>
                  <a:pt x="61335" y="1512506"/>
                  <a:pt x="65589" y="1512506"/>
                </a:cubicBezTo>
                <a:cubicBezTo>
                  <a:pt x="113550" y="1510766"/>
                  <a:pt x="161510" y="1509412"/>
                  <a:pt x="209471" y="1506898"/>
                </a:cubicBezTo>
                <a:cubicBezTo>
                  <a:pt x="260912" y="1503997"/>
                  <a:pt x="312161" y="1500323"/>
                  <a:pt x="363409" y="1496262"/>
                </a:cubicBezTo>
                <a:cubicBezTo>
                  <a:pt x="416784" y="1492200"/>
                  <a:pt x="470159" y="1486786"/>
                  <a:pt x="523728" y="1483305"/>
                </a:cubicBezTo>
                <a:cubicBezTo>
                  <a:pt x="587353" y="1479243"/>
                  <a:pt x="651172" y="1476343"/>
                  <a:pt x="714990" y="1473635"/>
                </a:cubicBezTo>
                <a:cubicBezTo>
                  <a:pt x="769913" y="1471314"/>
                  <a:pt x="824642" y="1469961"/>
                  <a:pt x="879564" y="1467833"/>
                </a:cubicBezTo>
                <a:cubicBezTo>
                  <a:pt x="916308" y="1466480"/>
                  <a:pt x="953052" y="1465706"/>
                  <a:pt x="989603" y="1462419"/>
                </a:cubicBezTo>
                <a:cubicBezTo>
                  <a:pt x="1029441" y="1458938"/>
                  <a:pt x="1068892" y="1452556"/>
                  <a:pt x="1108537" y="1448301"/>
                </a:cubicBezTo>
                <a:cubicBezTo>
                  <a:pt x="1144121" y="1444433"/>
                  <a:pt x="1179898" y="1442693"/>
                  <a:pt x="1215288" y="1437471"/>
                </a:cubicBezTo>
                <a:cubicBezTo>
                  <a:pt x="1276785" y="1428189"/>
                  <a:pt x="1337896" y="1415425"/>
                  <a:pt x="1399394" y="1407109"/>
                </a:cubicBezTo>
                <a:cubicBezTo>
                  <a:pt x="1446001" y="1400727"/>
                  <a:pt x="1493188" y="1399954"/>
                  <a:pt x="1539988" y="1394732"/>
                </a:cubicBezTo>
                <a:cubicBezTo>
                  <a:pt x="1584274" y="1389898"/>
                  <a:pt x="1628367" y="1382355"/>
                  <a:pt x="1672460" y="1376360"/>
                </a:cubicBezTo>
                <a:cubicBezTo>
                  <a:pt x="1733377" y="1368238"/>
                  <a:pt x="1794295" y="1360309"/>
                  <a:pt x="1855212" y="1352380"/>
                </a:cubicBezTo>
                <a:cubicBezTo>
                  <a:pt x="1886155" y="1348319"/>
                  <a:pt x="1917097" y="1344064"/>
                  <a:pt x="1952680" y="1339230"/>
                </a:cubicBezTo>
                <a:cubicBezTo>
                  <a:pt x="1922899" y="1276572"/>
                  <a:pt x="1880740" y="1225324"/>
                  <a:pt x="1846897" y="1169241"/>
                </a:cubicBezTo>
                <a:cubicBezTo>
                  <a:pt x="1812280" y="1111804"/>
                  <a:pt x="1774376" y="1055915"/>
                  <a:pt x="1734344" y="1002153"/>
                </a:cubicBezTo>
                <a:cubicBezTo>
                  <a:pt x="1694893" y="949357"/>
                  <a:pt x="1650993" y="900043"/>
                  <a:pt x="1612509" y="853630"/>
                </a:cubicBezTo>
                <a:cubicBezTo>
                  <a:pt x="1587755" y="862332"/>
                  <a:pt x="1569577" y="872389"/>
                  <a:pt x="1550431" y="874903"/>
                </a:cubicBezTo>
                <a:cubicBezTo>
                  <a:pt x="1466113" y="885926"/>
                  <a:pt x="1383343" y="906232"/>
                  <a:pt x="1297865" y="910293"/>
                </a:cubicBezTo>
                <a:cubicBezTo>
                  <a:pt x="1228245" y="913580"/>
                  <a:pt x="1159205" y="923830"/>
                  <a:pt x="1090165" y="930985"/>
                </a:cubicBezTo>
                <a:close/>
                <a:moveTo>
                  <a:pt x="1576345" y="828489"/>
                </a:moveTo>
                <a:cubicBezTo>
                  <a:pt x="1578472" y="807023"/>
                  <a:pt x="1578666" y="792712"/>
                  <a:pt x="1581567" y="778788"/>
                </a:cubicBezTo>
                <a:cubicBezTo>
                  <a:pt x="1595877" y="709555"/>
                  <a:pt x="1603033" y="639741"/>
                  <a:pt x="1602453" y="568768"/>
                </a:cubicBezTo>
                <a:cubicBezTo>
                  <a:pt x="1602066" y="526222"/>
                  <a:pt x="1604387" y="483483"/>
                  <a:pt x="1608641" y="441324"/>
                </a:cubicBezTo>
                <a:cubicBezTo>
                  <a:pt x="1620051" y="330512"/>
                  <a:pt x="1623339" y="219700"/>
                  <a:pt x="1604967" y="109275"/>
                </a:cubicBezTo>
                <a:cubicBezTo>
                  <a:pt x="1599552" y="76592"/>
                  <a:pt x="1573251" y="48164"/>
                  <a:pt x="1540181" y="47777"/>
                </a:cubicBezTo>
                <a:cubicBezTo>
                  <a:pt x="1456251" y="46424"/>
                  <a:pt x="1372707" y="41202"/>
                  <a:pt x="1288582" y="50678"/>
                </a:cubicBezTo>
                <a:cubicBezTo>
                  <a:pt x="1208519" y="59768"/>
                  <a:pt x="1127682" y="52419"/>
                  <a:pt x="1047426" y="60348"/>
                </a:cubicBezTo>
                <a:cubicBezTo>
                  <a:pt x="909346" y="73692"/>
                  <a:pt x="771460" y="97672"/>
                  <a:pt x="633767" y="113336"/>
                </a:cubicBezTo>
                <a:cubicBezTo>
                  <a:pt x="577104" y="119718"/>
                  <a:pt x="520441" y="128614"/>
                  <a:pt x="464164" y="137510"/>
                </a:cubicBezTo>
                <a:cubicBezTo>
                  <a:pt x="430515" y="142732"/>
                  <a:pt x="404794" y="156656"/>
                  <a:pt x="400346" y="190692"/>
                </a:cubicBezTo>
                <a:cubicBezTo>
                  <a:pt x="395318" y="228403"/>
                  <a:pt x="391257" y="266694"/>
                  <a:pt x="392030" y="304598"/>
                </a:cubicBezTo>
                <a:cubicBezTo>
                  <a:pt x="394544" y="416764"/>
                  <a:pt x="399572" y="528736"/>
                  <a:pt x="404214" y="640708"/>
                </a:cubicBezTo>
                <a:cubicBezTo>
                  <a:pt x="407308" y="714583"/>
                  <a:pt x="410982" y="788458"/>
                  <a:pt x="415430" y="862139"/>
                </a:cubicBezTo>
                <a:cubicBezTo>
                  <a:pt x="417364" y="895402"/>
                  <a:pt x="441151" y="902170"/>
                  <a:pt x="473254" y="902557"/>
                </a:cubicBezTo>
                <a:cubicBezTo>
                  <a:pt x="515799" y="903137"/>
                  <a:pt x="558538" y="903331"/>
                  <a:pt x="601084" y="901010"/>
                </a:cubicBezTo>
                <a:cubicBezTo>
                  <a:pt x="654653" y="898109"/>
                  <a:pt x="708221" y="888827"/>
                  <a:pt x="761790" y="889020"/>
                </a:cubicBezTo>
                <a:cubicBezTo>
                  <a:pt x="915535" y="889213"/>
                  <a:pt x="1069086" y="884959"/>
                  <a:pt x="1222250" y="869874"/>
                </a:cubicBezTo>
                <a:cubicBezTo>
                  <a:pt x="1290129" y="863106"/>
                  <a:pt x="1358202" y="857304"/>
                  <a:pt x="1426275" y="850536"/>
                </a:cubicBezTo>
                <a:cubicBezTo>
                  <a:pt x="1450836" y="848021"/>
                  <a:pt x="1475203" y="843960"/>
                  <a:pt x="1499570" y="840479"/>
                </a:cubicBezTo>
                <a:cubicBezTo>
                  <a:pt x="1525484" y="836612"/>
                  <a:pt x="1551785" y="832357"/>
                  <a:pt x="1576345" y="828489"/>
                </a:cubicBezTo>
                <a:close/>
                <a:moveTo>
                  <a:pt x="951118" y="1253945"/>
                </a:moveTo>
                <a:cubicBezTo>
                  <a:pt x="1018418" y="1240021"/>
                  <a:pt x="1085717" y="1243889"/>
                  <a:pt x="1152436" y="1228418"/>
                </a:cubicBezTo>
                <a:cubicBezTo>
                  <a:pt x="1147215" y="1203084"/>
                  <a:pt x="1143154" y="1182778"/>
                  <a:pt x="1138319" y="1158991"/>
                </a:cubicBezTo>
                <a:cubicBezTo>
                  <a:pt x="1074114" y="1167887"/>
                  <a:pt x="1011069" y="1167113"/>
                  <a:pt x="951312" y="1184905"/>
                </a:cubicBezTo>
                <a:cubicBezTo>
                  <a:pt x="951118" y="1208885"/>
                  <a:pt x="951118" y="1229772"/>
                  <a:pt x="951118" y="1253945"/>
                </a:cubicBezTo>
                <a:close/>
                <a:moveTo>
                  <a:pt x="591028" y="1215654"/>
                </a:moveTo>
                <a:cubicBezTo>
                  <a:pt x="583679" y="1242148"/>
                  <a:pt x="576523" y="1267676"/>
                  <a:pt x="568014" y="1298038"/>
                </a:cubicBezTo>
                <a:cubicBezTo>
                  <a:pt x="624291" y="1292430"/>
                  <a:pt x="677086" y="1297264"/>
                  <a:pt x="727174" y="1284114"/>
                </a:cubicBezTo>
                <a:cubicBezTo>
                  <a:pt x="727174" y="1255686"/>
                  <a:pt x="727174" y="1231705"/>
                  <a:pt x="727174" y="1206565"/>
                </a:cubicBezTo>
                <a:cubicBezTo>
                  <a:pt x="681921" y="1209659"/>
                  <a:pt x="638408" y="1212560"/>
                  <a:pt x="591028" y="1215654"/>
                </a:cubicBezTo>
                <a:close/>
                <a:moveTo>
                  <a:pt x="919596" y="1261294"/>
                </a:moveTo>
                <a:cubicBezTo>
                  <a:pt x="917275" y="1231705"/>
                  <a:pt x="915535" y="1208885"/>
                  <a:pt x="913407" y="1183938"/>
                </a:cubicBezTo>
                <a:cubicBezTo>
                  <a:pt x="884786" y="1187226"/>
                  <a:pt x="859065" y="1189547"/>
                  <a:pt x="833731" y="1193221"/>
                </a:cubicBezTo>
                <a:cubicBezTo>
                  <a:pt x="813232" y="1196315"/>
                  <a:pt x="792926" y="1201343"/>
                  <a:pt x="772427" y="1205598"/>
                </a:cubicBezTo>
                <a:cubicBezTo>
                  <a:pt x="770299" y="1227644"/>
                  <a:pt x="768172" y="1249884"/>
                  <a:pt x="766238" y="1271930"/>
                </a:cubicBezTo>
                <a:cubicBezTo>
                  <a:pt x="766045" y="1273671"/>
                  <a:pt x="768172" y="1275605"/>
                  <a:pt x="771073" y="1280826"/>
                </a:cubicBezTo>
                <a:cubicBezTo>
                  <a:pt x="819033" y="1274444"/>
                  <a:pt x="868154" y="1268063"/>
                  <a:pt x="919596" y="1261294"/>
                </a:cubicBezTo>
                <a:close/>
                <a:moveTo>
                  <a:pt x="1523743" y="1195735"/>
                </a:moveTo>
                <a:cubicBezTo>
                  <a:pt x="1512333" y="1174075"/>
                  <a:pt x="1504598" y="1157057"/>
                  <a:pt x="1494735" y="1141199"/>
                </a:cubicBezTo>
                <a:cubicBezTo>
                  <a:pt x="1491254" y="1135591"/>
                  <a:pt x="1482552" y="1129596"/>
                  <a:pt x="1476363" y="1129789"/>
                </a:cubicBezTo>
                <a:cubicBezTo>
                  <a:pt x="1429950" y="1132110"/>
                  <a:pt x="1383730" y="1135978"/>
                  <a:pt x="1333449" y="1139846"/>
                </a:cubicBezTo>
                <a:cubicBezTo>
                  <a:pt x="1341764" y="1166533"/>
                  <a:pt x="1348339" y="1188386"/>
                  <a:pt x="1355688" y="1211980"/>
                </a:cubicBezTo>
                <a:cubicBezTo>
                  <a:pt x="1412738" y="1206565"/>
                  <a:pt x="1465533" y="1201537"/>
                  <a:pt x="1523743" y="1195735"/>
                </a:cubicBezTo>
                <a:close/>
                <a:moveTo>
                  <a:pt x="1295931" y="1143520"/>
                </a:moveTo>
                <a:cubicBezTo>
                  <a:pt x="1251452" y="1145454"/>
                  <a:pt x="1211033" y="1149322"/>
                  <a:pt x="1169841" y="1158218"/>
                </a:cubicBezTo>
                <a:cubicBezTo>
                  <a:pt x="1173709" y="1184325"/>
                  <a:pt x="1176997" y="1207145"/>
                  <a:pt x="1180284" y="1230739"/>
                </a:cubicBezTo>
                <a:cubicBezTo>
                  <a:pt x="1227471" y="1224550"/>
                  <a:pt x="1273498" y="1228998"/>
                  <a:pt x="1320105" y="1213720"/>
                </a:cubicBezTo>
                <a:cubicBezTo>
                  <a:pt x="1311982" y="1190127"/>
                  <a:pt x="1304440" y="1168274"/>
                  <a:pt x="1295931" y="1143520"/>
                </a:cubicBezTo>
                <a:close/>
                <a:moveTo>
                  <a:pt x="1641904" y="1106196"/>
                </a:moveTo>
                <a:cubicBezTo>
                  <a:pt x="1602646" y="1112771"/>
                  <a:pt x="1565322" y="1119153"/>
                  <a:pt x="1525097" y="1125922"/>
                </a:cubicBezTo>
                <a:cubicBezTo>
                  <a:pt x="1530319" y="1135978"/>
                  <a:pt x="1534573" y="1141586"/>
                  <a:pt x="1535927" y="1147775"/>
                </a:cubicBezTo>
                <a:cubicBezTo>
                  <a:pt x="1545016" y="1189160"/>
                  <a:pt x="1567256" y="1208112"/>
                  <a:pt x="1610768" y="1193414"/>
                </a:cubicBezTo>
                <a:cubicBezTo>
                  <a:pt x="1614830" y="1192061"/>
                  <a:pt x="1619664" y="1193608"/>
                  <a:pt x="1624112" y="1192834"/>
                </a:cubicBezTo>
                <a:cubicBezTo>
                  <a:pt x="1646739" y="1189160"/>
                  <a:pt x="1669365" y="1185099"/>
                  <a:pt x="1695473" y="1180651"/>
                </a:cubicBezTo>
                <a:cubicBezTo>
                  <a:pt x="1675554" y="1152803"/>
                  <a:pt x="1658729" y="1129403"/>
                  <a:pt x="1641904" y="1106196"/>
                </a:cubicBezTo>
                <a:close/>
                <a:moveTo>
                  <a:pt x="954793" y="1072546"/>
                </a:moveTo>
                <a:cubicBezTo>
                  <a:pt x="954793" y="1089758"/>
                  <a:pt x="954793" y="1102908"/>
                  <a:pt x="954793" y="1120120"/>
                </a:cubicBezTo>
                <a:cubicBezTo>
                  <a:pt x="1013583" y="1125341"/>
                  <a:pt x="1068505" y="1107743"/>
                  <a:pt x="1127682" y="1104262"/>
                </a:cubicBezTo>
                <a:cubicBezTo>
                  <a:pt x="1125555" y="1085310"/>
                  <a:pt x="1124008" y="1071386"/>
                  <a:pt x="1121881" y="1053207"/>
                </a:cubicBezTo>
                <a:cubicBezTo>
                  <a:pt x="1065605" y="1059589"/>
                  <a:pt x="1011842" y="1065778"/>
                  <a:pt x="954793" y="1072546"/>
                </a:cubicBezTo>
                <a:close/>
                <a:moveTo>
                  <a:pt x="415237" y="1296491"/>
                </a:moveTo>
                <a:cubicBezTo>
                  <a:pt x="450821" y="1297264"/>
                  <a:pt x="484664" y="1298425"/>
                  <a:pt x="518700" y="1298231"/>
                </a:cubicBezTo>
                <a:cubicBezTo>
                  <a:pt x="523728" y="1298231"/>
                  <a:pt x="531657" y="1292430"/>
                  <a:pt x="533398" y="1287595"/>
                </a:cubicBezTo>
                <a:cubicBezTo>
                  <a:pt x="540553" y="1266902"/>
                  <a:pt x="545775" y="1245629"/>
                  <a:pt x="552543" y="1221843"/>
                </a:cubicBezTo>
                <a:cubicBezTo>
                  <a:pt x="515799" y="1223003"/>
                  <a:pt x="482923" y="1223970"/>
                  <a:pt x="449854" y="1225710"/>
                </a:cubicBezTo>
                <a:cubicBezTo>
                  <a:pt x="445212" y="1225904"/>
                  <a:pt x="438637" y="1230158"/>
                  <a:pt x="436897" y="1234026"/>
                </a:cubicBezTo>
                <a:cubicBezTo>
                  <a:pt x="428774" y="1252785"/>
                  <a:pt x="415430" y="1270190"/>
                  <a:pt x="415237" y="1296491"/>
                </a:cubicBezTo>
                <a:close/>
                <a:moveTo>
                  <a:pt x="607466" y="1159765"/>
                </a:moveTo>
                <a:cubicBezTo>
                  <a:pt x="653492" y="1154930"/>
                  <a:pt x="692170" y="1151449"/>
                  <a:pt x="730461" y="1146614"/>
                </a:cubicBezTo>
                <a:cubicBezTo>
                  <a:pt x="735489" y="1146034"/>
                  <a:pt x="742258" y="1139072"/>
                  <a:pt x="743612" y="1133851"/>
                </a:cubicBezTo>
                <a:cubicBezTo>
                  <a:pt x="747866" y="1117219"/>
                  <a:pt x="749994" y="1100201"/>
                  <a:pt x="753281" y="1081249"/>
                </a:cubicBezTo>
                <a:cubicBezTo>
                  <a:pt x="709188" y="1086664"/>
                  <a:pt x="668577" y="1078541"/>
                  <a:pt x="630286" y="1095560"/>
                </a:cubicBezTo>
                <a:cubicBezTo>
                  <a:pt x="623324" y="1115092"/>
                  <a:pt x="616555" y="1133657"/>
                  <a:pt x="607466" y="1159765"/>
                </a:cubicBezTo>
                <a:close/>
                <a:moveTo>
                  <a:pt x="958274" y="1033095"/>
                </a:moveTo>
                <a:cubicBezTo>
                  <a:pt x="1013776" y="1032708"/>
                  <a:pt x="1065605" y="1033288"/>
                  <a:pt x="1115692" y="1018591"/>
                </a:cubicBezTo>
                <a:cubicBezTo>
                  <a:pt x="1117433" y="980300"/>
                  <a:pt x="1114339" y="977012"/>
                  <a:pt x="1080109" y="977205"/>
                </a:cubicBezTo>
                <a:cubicBezTo>
                  <a:pt x="1061157" y="977205"/>
                  <a:pt x="1042011" y="977012"/>
                  <a:pt x="1023059" y="977012"/>
                </a:cubicBezTo>
                <a:cubicBezTo>
                  <a:pt x="1003140" y="977012"/>
                  <a:pt x="983414" y="977012"/>
                  <a:pt x="961755" y="977012"/>
                </a:cubicBezTo>
                <a:cubicBezTo>
                  <a:pt x="960401" y="997124"/>
                  <a:pt x="959434" y="1012596"/>
                  <a:pt x="958274" y="1033095"/>
                </a:cubicBezTo>
                <a:close/>
                <a:moveTo>
                  <a:pt x="922110" y="1078735"/>
                </a:moveTo>
                <a:cubicBezTo>
                  <a:pt x="874730" y="1078735"/>
                  <a:pt x="832764" y="1078735"/>
                  <a:pt x="788865" y="1078735"/>
                </a:cubicBezTo>
                <a:cubicBezTo>
                  <a:pt x="785577" y="1101168"/>
                  <a:pt x="782870" y="1120313"/>
                  <a:pt x="779582" y="1143133"/>
                </a:cubicBezTo>
                <a:cubicBezTo>
                  <a:pt x="826769" y="1137718"/>
                  <a:pt x="869508" y="1132884"/>
                  <a:pt x="915148" y="1127662"/>
                </a:cubicBezTo>
                <a:cubicBezTo>
                  <a:pt x="917468" y="1111611"/>
                  <a:pt x="919789" y="1095560"/>
                  <a:pt x="922110" y="1078735"/>
                </a:cubicBezTo>
                <a:close/>
                <a:moveTo>
                  <a:pt x="1452770" y="1071193"/>
                </a:moveTo>
                <a:cubicBezTo>
                  <a:pt x="1441360" y="1024779"/>
                  <a:pt x="1439619" y="1023425"/>
                  <a:pt x="1399201" y="1025939"/>
                </a:cubicBezTo>
                <a:cubicBezTo>
                  <a:pt x="1376961" y="1027293"/>
                  <a:pt x="1354528" y="1028453"/>
                  <a:pt x="1332288" y="1030194"/>
                </a:cubicBezTo>
                <a:cubicBezTo>
                  <a:pt x="1321652" y="1031161"/>
                  <a:pt x="1311015" y="1033482"/>
                  <a:pt x="1297091" y="1035802"/>
                </a:cubicBezTo>
                <a:cubicBezTo>
                  <a:pt x="1301733" y="1052627"/>
                  <a:pt x="1305600" y="1065778"/>
                  <a:pt x="1309468" y="1079895"/>
                </a:cubicBezTo>
                <a:cubicBezTo>
                  <a:pt x="1359556" y="1076994"/>
                  <a:pt x="1405776" y="1074093"/>
                  <a:pt x="1452770" y="1071193"/>
                </a:cubicBezTo>
                <a:close/>
                <a:moveTo>
                  <a:pt x="935067" y="980686"/>
                </a:moveTo>
                <a:cubicBezTo>
                  <a:pt x="887880" y="980106"/>
                  <a:pt x="844948" y="980300"/>
                  <a:pt x="802209" y="996351"/>
                </a:cubicBezTo>
                <a:cubicBezTo>
                  <a:pt x="801048" y="1009115"/>
                  <a:pt x="800081" y="1020911"/>
                  <a:pt x="798728" y="1034255"/>
                </a:cubicBezTo>
                <a:cubicBezTo>
                  <a:pt x="843014" y="1034255"/>
                  <a:pt x="883819" y="1034255"/>
                  <a:pt x="925784" y="1034255"/>
                </a:cubicBezTo>
                <a:cubicBezTo>
                  <a:pt x="929072" y="1016463"/>
                  <a:pt x="931586" y="1001186"/>
                  <a:pt x="935067" y="980686"/>
                </a:cubicBezTo>
                <a:close/>
                <a:moveTo>
                  <a:pt x="595089" y="1094979"/>
                </a:moveTo>
                <a:cubicBezTo>
                  <a:pt x="563566" y="1098654"/>
                  <a:pt x="537459" y="1101555"/>
                  <a:pt x="511351" y="1105036"/>
                </a:cubicBezTo>
                <a:cubicBezTo>
                  <a:pt x="508450" y="1105422"/>
                  <a:pt x="504776" y="1107743"/>
                  <a:pt x="503422" y="1110257"/>
                </a:cubicBezTo>
                <a:cubicBezTo>
                  <a:pt x="493753" y="1127856"/>
                  <a:pt x="479249" y="1143713"/>
                  <a:pt x="479055" y="1168274"/>
                </a:cubicBezTo>
                <a:cubicBezTo>
                  <a:pt x="512125" y="1165760"/>
                  <a:pt x="542680" y="1163439"/>
                  <a:pt x="573429" y="1161118"/>
                </a:cubicBezTo>
                <a:cubicBezTo>
                  <a:pt x="580585" y="1139072"/>
                  <a:pt x="586966" y="1119540"/>
                  <a:pt x="595089" y="1094979"/>
                </a:cubicBezTo>
                <a:close/>
                <a:moveTo>
                  <a:pt x="1568223" y="1011048"/>
                </a:moveTo>
                <a:cubicBezTo>
                  <a:pt x="1533606" y="1015110"/>
                  <a:pt x="1502084" y="1018591"/>
                  <a:pt x="1468821" y="1022458"/>
                </a:cubicBezTo>
                <a:cubicBezTo>
                  <a:pt x="1476556" y="1043731"/>
                  <a:pt x="1477910" y="1066745"/>
                  <a:pt x="1502277" y="1067131"/>
                </a:cubicBezTo>
                <a:cubicBezTo>
                  <a:pt x="1535153" y="1067711"/>
                  <a:pt x="1567836" y="1064424"/>
                  <a:pt x="1607287" y="1062297"/>
                </a:cubicBezTo>
                <a:cubicBezTo>
                  <a:pt x="1591816" y="1041797"/>
                  <a:pt x="1580020" y="1026326"/>
                  <a:pt x="1568223" y="1011048"/>
                </a:cubicBezTo>
                <a:close/>
                <a:moveTo>
                  <a:pt x="1158045" y="1099041"/>
                </a:moveTo>
                <a:cubicBezTo>
                  <a:pt x="1198463" y="1093045"/>
                  <a:pt x="1234046" y="1087631"/>
                  <a:pt x="1273111" y="1081635"/>
                </a:cubicBezTo>
                <a:cubicBezTo>
                  <a:pt x="1269437" y="1066358"/>
                  <a:pt x="1266149" y="1053014"/>
                  <a:pt x="1262475" y="1038510"/>
                </a:cubicBezTo>
                <a:cubicBezTo>
                  <a:pt x="1224570" y="1041797"/>
                  <a:pt x="1189760" y="1044698"/>
                  <a:pt x="1152243" y="1047986"/>
                </a:cubicBezTo>
                <a:cubicBezTo>
                  <a:pt x="1154177" y="1065391"/>
                  <a:pt x="1155724" y="1079315"/>
                  <a:pt x="1158045" y="1099041"/>
                </a:cubicBezTo>
                <a:close/>
                <a:moveTo>
                  <a:pt x="775714" y="995191"/>
                </a:moveTo>
                <a:cubicBezTo>
                  <a:pt x="737810" y="997511"/>
                  <a:pt x="700679" y="999832"/>
                  <a:pt x="662001" y="1002153"/>
                </a:cubicBezTo>
                <a:cubicBezTo>
                  <a:pt x="657554" y="1016270"/>
                  <a:pt x="653879" y="1028260"/>
                  <a:pt x="649625" y="1041991"/>
                </a:cubicBezTo>
                <a:cubicBezTo>
                  <a:pt x="681147" y="1040250"/>
                  <a:pt x="708221" y="1037736"/>
                  <a:pt x="735489" y="1037543"/>
                </a:cubicBezTo>
                <a:cubicBezTo>
                  <a:pt x="767592" y="1037349"/>
                  <a:pt x="770493" y="1035609"/>
                  <a:pt x="775714" y="995191"/>
                </a:cubicBezTo>
                <a:close/>
                <a:moveTo>
                  <a:pt x="1253192" y="973338"/>
                </a:moveTo>
                <a:cubicBezTo>
                  <a:pt x="1215675" y="981847"/>
                  <a:pt x="1178544" y="970437"/>
                  <a:pt x="1140640" y="983007"/>
                </a:cubicBezTo>
                <a:cubicBezTo>
                  <a:pt x="1143154" y="995771"/>
                  <a:pt x="1145281" y="1006020"/>
                  <a:pt x="1147795" y="1018784"/>
                </a:cubicBezTo>
                <a:cubicBezTo>
                  <a:pt x="1182025" y="1013949"/>
                  <a:pt x="1213934" y="1010275"/>
                  <a:pt x="1245456" y="1004860"/>
                </a:cubicBezTo>
                <a:cubicBezTo>
                  <a:pt x="1261508" y="1002153"/>
                  <a:pt x="1257833" y="989776"/>
                  <a:pt x="1253192" y="973338"/>
                </a:cubicBezTo>
                <a:close/>
                <a:moveTo>
                  <a:pt x="614041" y="1045858"/>
                </a:moveTo>
                <a:cubicBezTo>
                  <a:pt x="620229" y="1031354"/>
                  <a:pt x="631833" y="1019944"/>
                  <a:pt x="629899" y="1003700"/>
                </a:cubicBezTo>
                <a:cubicBezTo>
                  <a:pt x="604178" y="1003700"/>
                  <a:pt x="580004" y="1003700"/>
                  <a:pt x="555637" y="1003700"/>
                </a:cubicBezTo>
                <a:cubicBezTo>
                  <a:pt x="547902" y="1019751"/>
                  <a:pt x="541327" y="1033482"/>
                  <a:pt x="532044" y="1053014"/>
                </a:cubicBezTo>
                <a:cubicBezTo>
                  <a:pt x="562406" y="1050306"/>
                  <a:pt x="586386" y="1048179"/>
                  <a:pt x="614041" y="1045858"/>
                </a:cubicBezTo>
                <a:close/>
                <a:moveTo>
                  <a:pt x="320476" y="1305000"/>
                </a:moveTo>
                <a:cubicBezTo>
                  <a:pt x="343683" y="1302873"/>
                  <a:pt x="361862" y="1301326"/>
                  <a:pt x="376172" y="1300165"/>
                </a:cubicBezTo>
                <a:cubicBezTo>
                  <a:pt x="383715" y="1274058"/>
                  <a:pt x="390096" y="1252205"/>
                  <a:pt x="396865" y="1228998"/>
                </a:cubicBezTo>
                <a:cubicBezTo>
                  <a:pt x="384875" y="1227644"/>
                  <a:pt x="375205" y="1226484"/>
                  <a:pt x="363795" y="1225130"/>
                </a:cubicBezTo>
                <a:cubicBezTo>
                  <a:pt x="349871" y="1251044"/>
                  <a:pt x="336141" y="1275992"/>
                  <a:pt x="320476" y="1305000"/>
                </a:cubicBezTo>
                <a:close/>
                <a:moveTo>
                  <a:pt x="1287809" y="971984"/>
                </a:moveTo>
                <a:cubicBezTo>
                  <a:pt x="1291096" y="997511"/>
                  <a:pt x="1291290" y="998865"/>
                  <a:pt x="1306954" y="997511"/>
                </a:cubicBezTo>
                <a:cubicBezTo>
                  <a:pt x="1338090" y="994610"/>
                  <a:pt x="1369032" y="989969"/>
                  <a:pt x="1399974" y="985715"/>
                </a:cubicBezTo>
                <a:cubicBezTo>
                  <a:pt x="1402295" y="985328"/>
                  <a:pt x="1404229" y="981460"/>
                  <a:pt x="1410031" y="975271"/>
                </a:cubicBezTo>
                <a:cubicBezTo>
                  <a:pt x="1366905" y="957866"/>
                  <a:pt x="1327453" y="978946"/>
                  <a:pt x="1287809" y="971984"/>
                </a:cubicBezTo>
                <a:close/>
                <a:moveTo>
                  <a:pt x="464938" y="1111224"/>
                </a:moveTo>
                <a:cubicBezTo>
                  <a:pt x="450821" y="1102328"/>
                  <a:pt x="440378" y="1101748"/>
                  <a:pt x="433029" y="1113738"/>
                </a:cubicBezTo>
                <a:cubicBezTo>
                  <a:pt x="420652" y="1134044"/>
                  <a:pt x="409242" y="1154737"/>
                  <a:pt x="396672" y="1176783"/>
                </a:cubicBezTo>
                <a:cubicBezTo>
                  <a:pt x="421039" y="1182971"/>
                  <a:pt x="433416" y="1176009"/>
                  <a:pt x="441151" y="1157637"/>
                </a:cubicBezTo>
                <a:cubicBezTo>
                  <a:pt x="447533" y="1142360"/>
                  <a:pt x="456042" y="1128049"/>
                  <a:pt x="464938" y="1111224"/>
                </a:cubicBezTo>
                <a:close/>
                <a:moveTo>
                  <a:pt x="1527031" y="976432"/>
                </a:moveTo>
                <a:cubicBezTo>
                  <a:pt x="1515814" y="957866"/>
                  <a:pt x="1515814" y="957866"/>
                  <a:pt x="1432464" y="964828"/>
                </a:cubicBezTo>
                <a:cubicBezTo>
                  <a:pt x="1434011" y="978172"/>
                  <a:pt x="1441360" y="984941"/>
                  <a:pt x="1454510" y="983781"/>
                </a:cubicBezTo>
                <a:cubicBezTo>
                  <a:pt x="1478297" y="981847"/>
                  <a:pt x="1502084" y="978946"/>
                  <a:pt x="1527031" y="976432"/>
                </a:cubicBezTo>
                <a:close/>
                <a:moveTo>
                  <a:pt x="520054" y="1006020"/>
                </a:moveTo>
                <a:cubicBezTo>
                  <a:pt x="509031" y="1006601"/>
                  <a:pt x="499555" y="1004473"/>
                  <a:pt x="497234" y="1007567"/>
                </a:cubicBezTo>
                <a:cubicBezTo>
                  <a:pt x="485244" y="1023619"/>
                  <a:pt x="474414" y="1040444"/>
                  <a:pt x="469386" y="1063650"/>
                </a:cubicBezTo>
                <a:cubicBezTo>
                  <a:pt x="506130" y="1059009"/>
                  <a:pt x="503809" y="1028260"/>
                  <a:pt x="520054" y="1006020"/>
                </a:cubicBezTo>
                <a:close/>
                <a:moveTo>
                  <a:pt x="1394946" y="819013"/>
                </a:moveTo>
                <a:cubicBezTo>
                  <a:pt x="1334802" y="824815"/>
                  <a:pt x="1274852" y="827522"/>
                  <a:pt x="1214514" y="831583"/>
                </a:cubicBezTo>
                <a:cubicBezTo>
                  <a:pt x="1164233" y="835064"/>
                  <a:pt x="1113758" y="834871"/>
                  <a:pt x="1063477" y="836805"/>
                </a:cubicBezTo>
                <a:cubicBezTo>
                  <a:pt x="1004300" y="839126"/>
                  <a:pt x="945123" y="842800"/>
                  <a:pt x="885753" y="844927"/>
                </a:cubicBezTo>
                <a:cubicBezTo>
                  <a:pt x="817680" y="847248"/>
                  <a:pt x="749413" y="848795"/>
                  <a:pt x="681340" y="850342"/>
                </a:cubicBezTo>
                <a:cubicBezTo>
                  <a:pt x="639955" y="851309"/>
                  <a:pt x="598570" y="849762"/>
                  <a:pt x="557378" y="852663"/>
                </a:cubicBezTo>
                <a:cubicBezTo>
                  <a:pt x="520827" y="855177"/>
                  <a:pt x="506323" y="843380"/>
                  <a:pt x="476348" y="825975"/>
                </a:cubicBezTo>
                <a:cubicBezTo>
                  <a:pt x="469579" y="822107"/>
                  <a:pt x="464551" y="809730"/>
                  <a:pt x="464164" y="801221"/>
                </a:cubicBezTo>
                <a:cubicBezTo>
                  <a:pt x="463391" y="772406"/>
                  <a:pt x="465905" y="758482"/>
                  <a:pt x="465518" y="729474"/>
                </a:cubicBezTo>
                <a:cubicBezTo>
                  <a:pt x="464745" y="649991"/>
                  <a:pt x="462811" y="570315"/>
                  <a:pt x="462230" y="490832"/>
                </a:cubicBezTo>
                <a:cubicBezTo>
                  <a:pt x="462037" y="471880"/>
                  <a:pt x="464358" y="452734"/>
                  <a:pt x="466872" y="433782"/>
                </a:cubicBezTo>
                <a:cubicBezTo>
                  <a:pt x="475961" y="367256"/>
                  <a:pt x="486404" y="300924"/>
                  <a:pt x="494913" y="234398"/>
                </a:cubicBezTo>
                <a:cubicBezTo>
                  <a:pt x="498588" y="205390"/>
                  <a:pt x="501102" y="194560"/>
                  <a:pt x="524502" y="188565"/>
                </a:cubicBezTo>
                <a:cubicBezTo>
                  <a:pt x="586193" y="172900"/>
                  <a:pt x="647497" y="156075"/>
                  <a:pt x="711896" y="153755"/>
                </a:cubicBezTo>
                <a:cubicBezTo>
                  <a:pt x="764111" y="151821"/>
                  <a:pt x="816133" y="143892"/>
                  <a:pt x="868348" y="140024"/>
                </a:cubicBezTo>
                <a:cubicBezTo>
                  <a:pt x="915148" y="136543"/>
                  <a:pt x="962141" y="135963"/>
                  <a:pt x="1008941" y="132869"/>
                </a:cubicBezTo>
                <a:cubicBezTo>
                  <a:pt x="1041044" y="130741"/>
                  <a:pt x="1073147" y="126100"/>
                  <a:pt x="1105249" y="123973"/>
                </a:cubicBezTo>
                <a:cubicBezTo>
                  <a:pt x="1161912" y="120492"/>
                  <a:pt x="1218769" y="117398"/>
                  <a:pt x="1275625" y="115270"/>
                </a:cubicBezTo>
                <a:cubicBezTo>
                  <a:pt x="1312562" y="113917"/>
                  <a:pt x="1349693" y="112176"/>
                  <a:pt x="1386437" y="114690"/>
                </a:cubicBezTo>
                <a:cubicBezTo>
                  <a:pt x="1427629" y="117398"/>
                  <a:pt x="1468821" y="123006"/>
                  <a:pt x="1509626" y="130161"/>
                </a:cubicBezTo>
                <a:cubicBezTo>
                  <a:pt x="1541922" y="135770"/>
                  <a:pt x="1544823" y="158009"/>
                  <a:pt x="1547530" y="190112"/>
                </a:cubicBezTo>
                <a:cubicBezTo>
                  <a:pt x="1550624" y="226856"/>
                  <a:pt x="1550818" y="264180"/>
                  <a:pt x="1548304" y="300924"/>
                </a:cubicBezTo>
                <a:cubicBezTo>
                  <a:pt x="1543856" y="365709"/>
                  <a:pt x="1534960" y="430301"/>
                  <a:pt x="1530705" y="495086"/>
                </a:cubicBezTo>
                <a:cubicBezTo>
                  <a:pt x="1527418" y="543047"/>
                  <a:pt x="1531286" y="591588"/>
                  <a:pt x="1526838" y="639548"/>
                </a:cubicBezTo>
                <a:cubicBezTo>
                  <a:pt x="1523743" y="672424"/>
                  <a:pt x="1519295" y="702400"/>
                  <a:pt x="1514461" y="738757"/>
                </a:cubicBezTo>
                <a:cubicBezTo>
                  <a:pt x="1512333" y="743011"/>
                  <a:pt x="1516201" y="749780"/>
                  <a:pt x="1515814" y="755195"/>
                </a:cubicBezTo>
                <a:cubicBezTo>
                  <a:pt x="1514461" y="771439"/>
                  <a:pt x="1518135" y="778401"/>
                  <a:pt x="1509046" y="787684"/>
                </a:cubicBezTo>
                <a:cubicBezTo>
                  <a:pt x="1493381" y="802188"/>
                  <a:pt x="1499376" y="801415"/>
                  <a:pt x="1460699" y="808570"/>
                </a:cubicBezTo>
                <a:cubicBezTo>
                  <a:pt x="1437298" y="816692"/>
                  <a:pt x="1443874" y="815145"/>
                  <a:pt x="1419313" y="818820"/>
                </a:cubicBezTo>
                <a:cubicBezTo>
                  <a:pt x="1418926" y="817079"/>
                  <a:pt x="1395140" y="820947"/>
                  <a:pt x="1394946" y="819013"/>
                </a:cubicBezTo>
                <a:close/>
                <a:moveTo>
                  <a:pt x="1519295" y="168259"/>
                </a:moveTo>
                <a:cubicBezTo>
                  <a:pt x="1465146" y="161877"/>
                  <a:pt x="1417766" y="153175"/>
                  <a:pt x="1369999" y="151434"/>
                </a:cubicBezTo>
                <a:cubicBezTo>
                  <a:pt x="1290709" y="148727"/>
                  <a:pt x="1211033" y="149887"/>
                  <a:pt x="1131744" y="150854"/>
                </a:cubicBezTo>
                <a:cubicBezTo>
                  <a:pt x="1095000" y="151241"/>
                  <a:pt x="1058256" y="154335"/>
                  <a:pt x="1021512" y="157816"/>
                </a:cubicBezTo>
                <a:cubicBezTo>
                  <a:pt x="937968" y="165745"/>
                  <a:pt x="854810" y="175994"/>
                  <a:pt x="771266" y="182570"/>
                </a:cubicBezTo>
                <a:cubicBezTo>
                  <a:pt x="696425" y="188565"/>
                  <a:pt x="621970" y="196107"/>
                  <a:pt x="549062" y="215833"/>
                </a:cubicBezTo>
                <a:cubicBezTo>
                  <a:pt x="516379" y="224728"/>
                  <a:pt x="514059" y="251803"/>
                  <a:pt x="510965" y="287000"/>
                </a:cubicBezTo>
                <a:cubicBezTo>
                  <a:pt x="508257" y="318135"/>
                  <a:pt x="506517" y="349464"/>
                  <a:pt x="504969" y="380600"/>
                </a:cubicBezTo>
                <a:cubicBezTo>
                  <a:pt x="501875" y="443258"/>
                  <a:pt x="499168" y="505916"/>
                  <a:pt x="496847" y="568574"/>
                </a:cubicBezTo>
                <a:cubicBezTo>
                  <a:pt x="494333" y="634520"/>
                  <a:pt x="492012" y="700466"/>
                  <a:pt x="490079" y="766411"/>
                </a:cubicBezTo>
                <a:cubicBezTo>
                  <a:pt x="489498" y="786330"/>
                  <a:pt x="487951" y="806830"/>
                  <a:pt x="502649" y="823461"/>
                </a:cubicBezTo>
                <a:cubicBezTo>
                  <a:pt x="545001" y="821914"/>
                  <a:pt x="586193" y="819787"/>
                  <a:pt x="627385" y="819207"/>
                </a:cubicBezTo>
                <a:cubicBezTo>
                  <a:pt x="688689" y="818240"/>
                  <a:pt x="750574" y="823848"/>
                  <a:pt x="811298" y="817079"/>
                </a:cubicBezTo>
                <a:cubicBezTo>
                  <a:pt x="898323" y="807216"/>
                  <a:pt x="984961" y="803542"/>
                  <a:pt x="1072180" y="805863"/>
                </a:cubicBezTo>
                <a:cubicBezTo>
                  <a:pt x="1086684" y="806249"/>
                  <a:pt x="1101188" y="804896"/>
                  <a:pt x="1115692" y="804509"/>
                </a:cubicBezTo>
                <a:cubicBezTo>
                  <a:pt x="1147988" y="803735"/>
                  <a:pt x="1180478" y="804316"/>
                  <a:pt x="1212580" y="801995"/>
                </a:cubicBezTo>
                <a:cubicBezTo>
                  <a:pt x="1248164" y="799481"/>
                  <a:pt x="1283554" y="794646"/>
                  <a:pt x="1319138" y="790585"/>
                </a:cubicBezTo>
                <a:cubicBezTo>
                  <a:pt x="1372320" y="784590"/>
                  <a:pt x="1425308" y="778595"/>
                  <a:pt x="1481778" y="772213"/>
                </a:cubicBezTo>
                <a:cubicBezTo>
                  <a:pt x="1483325" y="742044"/>
                  <a:pt x="1480811" y="712456"/>
                  <a:pt x="1487386" y="684995"/>
                </a:cubicBezTo>
                <a:cubicBezTo>
                  <a:pt x="1498603" y="638194"/>
                  <a:pt x="1492221" y="591201"/>
                  <a:pt x="1496476" y="544594"/>
                </a:cubicBezTo>
                <a:cubicBezTo>
                  <a:pt x="1503631" y="466658"/>
                  <a:pt x="1507499" y="388336"/>
                  <a:pt x="1512527" y="310206"/>
                </a:cubicBezTo>
                <a:cubicBezTo>
                  <a:pt x="1514848" y="273656"/>
                  <a:pt x="1516781" y="211191"/>
                  <a:pt x="1519295" y="1682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flipH="1">
            <a:off x="5828825" y="592137"/>
            <a:ext cx="597044" cy="765114"/>
          </a:xfrm>
          <a:custGeom>
            <a:avLst/>
            <a:gdLst/>
            <a:ahLst/>
            <a:cxnLst/>
            <a:rect l="l" t="t" r="r" b="b"/>
            <a:pathLst>
              <a:path w="1194088" h="1530227" extrusionOk="0">
                <a:moveTo>
                  <a:pt x="547738" y="1312293"/>
                </a:moveTo>
                <a:cubicBezTo>
                  <a:pt x="514852" y="1313041"/>
                  <a:pt x="498409" y="1301448"/>
                  <a:pt x="486824" y="1274895"/>
                </a:cubicBezTo>
                <a:cubicBezTo>
                  <a:pt x="470381" y="1238619"/>
                  <a:pt x="447959" y="1205335"/>
                  <a:pt x="429274" y="1170181"/>
                </a:cubicBezTo>
                <a:cubicBezTo>
                  <a:pt x="422174" y="1156718"/>
                  <a:pt x="417689" y="1142133"/>
                  <a:pt x="410215" y="1123808"/>
                </a:cubicBezTo>
                <a:cubicBezTo>
                  <a:pt x="403115" y="1134653"/>
                  <a:pt x="396762" y="1143255"/>
                  <a:pt x="391530" y="1152230"/>
                </a:cubicBezTo>
                <a:cubicBezTo>
                  <a:pt x="345938" y="1228148"/>
                  <a:pt x="299599" y="1303692"/>
                  <a:pt x="254755" y="1380357"/>
                </a:cubicBezTo>
                <a:cubicBezTo>
                  <a:pt x="236070" y="1412520"/>
                  <a:pt x="219627" y="1446178"/>
                  <a:pt x="203184" y="1479836"/>
                </a:cubicBezTo>
                <a:cubicBezTo>
                  <a:pt x="175904" y="1534811"/>
                  <a:pt x="171419" y="1538551"/>
                  <a:pt x="115364" y="1520600"/>
                </a:cubicBezTo>
                <a:cubicBezTo>
                  <a:pt x="86215" y="1511250"/>
                  <a:pt x="57066" y="1498909"/>
                  <a:pt x="30533" y="1483950"/>
                </a:cubicBezTo>
                <a:cubicBezTo>
                  <a:pt x="-3100" y="1465251"/>
                  <a:pt x="-7958" y="1436080"/>
                  <a:pt x="11101" y="1402048"/>
                </a:cubicBezTo>
                <a:cubicBezTo>
                  <a:pt x="41744" y="1347073"/>
                  <a:pt x="70893" y="1291350"/>
                  <a:pt x="101537" y="1236375"/>
                </a:cubicBezTo>
                <a:cubicBezTo>
                  <a:pt x="117606" y="1207205"/>
                  <a:pt x="135917" y="1178783"/>
                  <a:pt x="151987" y="1149612"/>
                </a:cubicBezTo>
                <a:cubicBezTo>
                  <a:pt x="178146" y="1102865"/>
                  <a:pt x="203931" y="1055743"/>
                  <a:pt x="230838" y="1006752"/>
                </a:cubicBezTo>
                <a:cubicBezTo>
                  <a:pt x="198699" y="989549"/>
                  <a:pt x="168430" y="998151"/>
                  <a:pt x="139654" y="994037"/>
                </a:cubicBezTo>
                <a:cubicBezTo>
                  <a:pt x="109011" y="989923"/>
                  <a:pt x="78367" y="986557"/>
                  <a:pt x="47723" y="983565"/>
                </a:cubicBezTo>
                <a:cubicBezTo>
                  <a:pt x="22685" y="981321"/>
                  <a:pt x="11848" y="964118"/>
                  <a:pt x="5869" y="943924"/>
                </a:cubicBezTo>
                <a:cubicBezTo>
                  <a:pt x="263" y="924851"/>
                  <a:pt x="14090" y="912135"/>
                  <a:pt x="27544" y="902412"/>
                </a:cubicBezTo>
                <a:cubicBezTo>
                  <a:pt x="70146" y="871372"/>
                  <a:pt x="113869" y="841827"/>
                  <a:pt x="156471" y="810413"/>
                </a:cubicBezTo>
                <a:cubicBezTo>
                  <a:pt x="218506" y="764788"/>
                  <a:pt x="279046" y="717292"/>
                  <a:pt x="341080" y="672041"/>
                </a:cubicBezTo>
                <a:cubicBezTo>
                  <a:pt x="396015" y="632025"/>
                  <a:pt x="452070" y="592757"/>
                  <a:pt x="508125" y="554237"/>
                </a:cubicBezTo>
                <a:cubicBezTo>
                  <a:pt x="544001" y="529555"/>
                  <a:pt x="580250" y="505246"/>
                  <a:pt x="618368" y="484303"/>
                </a:cubicBezTo>
                <a:cubicBezTo>
                  <a:pt x="648638" y="467848"/>
                  <a:pt x="681150" y="454759"/>
                  <a:pt x="713662" y="443913"/>
                </a:cubicBezTo>
                <a:cubicBezTo>
                  <a:pt x="742811" y="434190"/>
                  <a:pt x="760375" y="450271"/>
                  <a:pt x="756264" y="480937"/>
                </a:cubicBezTo>
                <a:cubicBezTo>
                  <a:pt x="753648" y="502628"/>
                  <a:pt x="747669" y="523945"/>
                  <a:pt x="742811" y="545262"/>
                </a:cubicBezTo>
                <a:cubicBezTo>
                  <a:pt x="716652" y="663439"/>
                  <a:pt x="692361" y="781991"/>
                  <a:pt x="663586" y="899420"/>
                </a:cubicBezTo>
                <a:cubicBezTo>
                  <a:pt x="645274" y="974216"/>
                  <a:pt x="620610" y="1047516"/>
                  <a:pt x="600056" y="1121938"/>
                </a:cubicBezTo>
                <a:cubicBezTo>
                  <a:pt x="585108" y="1175043"/>
                  <a:pt x="572029" y="1228896"/>
                  <a:pt x="557828" y="1282375"/>
                </a:cubicBezTo>
                <a:cubicBezTo>
                  <a:pt x="555959" y="1292846"/>
                  <a:pt x="551849" y="1301822"/>
                  <a:pt x="547738" y="1312293"/>
                </a:cubicBezTo>
                <a:close/>
                <a:moveTo>
                  <a:pt x="1079143" y="485051"/>
                </a:moveTo>
                <a:cubicBezTo>
                  <a:pt x="1048500" y="486547"/>
                  <a:pt x="1017856" y="487669"/>
                  <a:pt x="987586" y="489913"/>
                </a:cubicBezTo>
                <a:cubicBezTo>
                  <a:pt x="958064" y="491783"/>
                  <a:pt x="947226" y="510856"/>
                  <a:pt x="959185" y="537782"/>
                </a:cubicBezTo>
                <a:cubicBezTo>
                  <a:pt x="966659" y="554611"/>
                  <a:pt x="979738" y="564335"/>
                  <a:pt x="997302" y="566579"/>
                </a:cubicBezTo>
                <a:cubicBezTo>
                  <a:pt x="1051116" y="573310"/>
                  <a:pt x="1104929" y="574058"/>
                  <a:pt x="1157995" y="561343"/>
                </a:cubicBezTo>
                <a:cubicBezTo>
                  <a:pt x="1174437" y="557603"/>
                  <a:pt x="1191254" y="553115"/>
                  <a:pt x="1193870" y="532172"/>
                </a:cubicBezTo>
                <a:cubicBezTo>
                  <a:pt x="1195739" y="515717"/>
                  <a:pt x="1185649" y="501880"/>
                  <a:pt x="1163226" y="493279"/>
                </a:cubicBezTo>
                <a:cubicBezTo>
                  <a:pt x="1152763" y="489165"/>
                  <a:pt x="1140804" y="486921"/>
                  <a:pt x="1129593" y="486173"/>
                </a:cubicBezTo>
                <a:cubicBezTo>
                  <a:pt x="1113150" y="485051"/>
                  <a:pt x="1096334" y="485799"/>
                  <a:pt x="1079517" y="485799"/>
                </a:cubicBezTo>
                <a:cubicBezTo>
                  <a:pt x="1079143" y="485425"/>
                  <a:pt x="1079143" y="485051"/>
                  <a:pt x="1079143" y="485051"/>
                </a:cubicBezTo>
                <a:close/>
                <a:moveTo>
                  <a:pt x="578382" y="43756"/>
                </a:moveTo>
                <a:cubicBezTo>
                  <a:pt x="576513" y="89755"/>
                  <a:pt x="573897" y="136128"/>
                  <a:pt x="576887" y="182128"/>
                </a:cubicBezTo>
                <a:cubicBezTo>
                  <a:pt x="578755" y="208306"/>
                  <a:pt x="589593" y="234111"/>
                  <a:pt x="598935" y="258794"/>
                </a:cubicBezTo>
                <a:cubicBezTo>
                  <a:pt x="601925" y="266273"/>
                  <a:pt x="615004" y="274501"/>
                  <a:pt x="622105" y="273379"/>
                </a:cubicBezTo>
                <a:cubicBezTo>
                  <a:pt x="628831" y="272631"/>
                  <a:pt x="637427" y="261038"/>
                  <a:pt x="639669" y="252810"/>
                </a:cubicBezTo>
                <a:cubicBezTo>
                  <a:pt x="643780" y="236729"/>
                  <a:pt x="645648" y="219900"/>
                  <a:pt x="645274" y="203445"/>
                </a:cubicBezTo>
                <a:cubicBezTo>
                  <a:pt x="644527" y="159689"/>
                  <a:pt x="642285" y="116308"/>
                  <a:pt x="640042" y="72926"/>
                </a:cubicBezTo>
                <a:cubicBezTo>
                  <a:pt x="639295" y="60211"/>
                  <a:pt x="637053" y="47495"/>
                  <a:pt x="633690" y="35154"/>
                </a:cubicBezTo>
                <a:cubicBezTo>
                  <a:pt x="629205" y="18325"/>
                  <a:pt x="620610" y="4114"/>
                  <a:pt x="599683" y="0"/>
                </a:cubicBezTo>
                <a:cubicBezTo>
                  <a:pt x="580997" y="10097"/>
                  <a:pt x="579129" y="28048"/>
                  <a:pt x="578382" y="43756"/>
                </a:cubicBezTo>
                <a:close/>
                <a:moveTo>
                  <a:pt x="976749" y="73674"/>
                </a:moveTo>
                <a:cubicBezTo>
                  <a:pt x="949468" y="108080"/>
                  <a:pt x="922188" y="142112"/>
                  <a:pt x="896776" y="177640"/>
                </a:cubicBezTo>
                <a:cubicBezTo>
                  <a:pt x="889676" y="187738"/>
                  <a:pt x="886313" y="201201"/>
                  <a:pt x="883323" y="213542"/>
                </a:cubicBezTo>
                <a:cubicBezTo>
                  <a:pt x="878091" y="234859"/>
                  <a:pt x="885939" y="258794"/>
                  <a:pt x="900140" y="265151"/>
                </a:cubicBezTo>
                <a:cubicBezTo>
                  <a:pt x="922562" y="275249"/>
                  <a:pt x="935641" y="258420"/>
                  <a:pt x="944237" y="244208"/>
                </a:cubicBezTo>
                <a:cubicBezTo>
                  <a:pt x="971143" y="198957"/>
                  <a:pt x="996555" y="152584"/>
                  <a:pt x="1019351" y="105462"/>
                </a:cubicBezTo>
                <a:cubicBezTo>
                  <a:pt x="1029815" y="84145"/>
                  <a:pt x="1024209" y="77788"/>
                  <a:pt x="995808" y="58341"/>
                </a:cubicBezTo>
                <a:cubicBezTo>
                  <a:pt x="988334" y="63950"/>
                  <a:pt x="981233" y="67690"/>
                  <a:pt x="976749" y="73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643A877-96DC-544F-8AD1-C38061AF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5" y="248202"/>
            <a:ext cx="4426920" cy="10706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891EEBC-E336-AC71-89EC-6B8B58FD345D}"/>
              </a:ext>
            </a:extLst>
          </p:cNvPr>
          <p:cNvSpPr txBox="1"/>
          <p:nvPr/>
        </p:nvSpPr>
        <p:spPr>
          <a:xfrm>
            <a:off x="4850074" y="1701186"/>
            <a:ext cx="40891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fault-free: Hit = 0, no 1 in that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SAF(0), SAF(1) and the CF aggressor is 0 or undergoes a ↓ transition to turn the victim into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SMF, CMF, and IMF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21AFDB-8CF7-F1B3-96B4-E54475D56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31" y="2132025"/>
            <a:ext cx="3574083" cy="2256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FEBC9C-EB26-A4C5-C366-18180EAE8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879" y="1619485"/>
            <a:ext cx="3028803" cy="4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 rot="10800000">
            <a:off x="937357" y="2716224"/>
            <a:ext cx="1352418" cy="1130626"/>
          </a:xfrm>
          <a:custGeom>
            <a:avLst/>
            <a:gdLst/>
            <a:ahLst/>
            <a:cxnLst/>
            <a:rect l="l" t="t" r="r" b="b"/>
            <a:pathLst>
              <a:path w="2732158" h="2261251" extrusionOk="0">
                <a:moveTo>
                  <a:pt x="1570477" y="310124"/>
                </a:moveTo>
                <a:cubicBezTo>
                  <a:pt x="1605971" y="316236"/>
                  <a:pt x="1638645" y="321408"/>
                  <a:pt x="1671319" y="327754"/>
                </a:cubicBezTo>
                <a:cubicBezTo>
                  <a:pt x="1713161" y="336217"/>
                  <a:pt x="1755708" y="343504"/>
                  <a:pt x="1796609" y="355492"/>
                </a:cubicBezTo>
                <a:cubicBezTo>
                  <a:pt x="1858901" y="373827"/>
                  <a:pt x="1920253" y="395923"/>
                  <a:pt x="1982075" y="416139"/>
                </a:cubicBezTo>
                <a:cubicBezTo>
                  <a:pt x="2006522" y="424131"/>
                  <a:pt x="2032144" y="429772"/>
                  <a:pt x="2055650" y="440115"/>
                </a:cubicBezTo>
                <a:cubicBezTo>
                  <a:pt x="2105719" y="462446"/>
                  <a:pt x="2157433" y="483132"/>
                  <a:pt x="2203271" y="512280"/>
                </a:cubicBezTo>
                <a:cubicBezTo>
                  <a:pt x="2224662" y="525914"/>
                  <a:pt x="2249109" y="530380"/>
                  <a:pt x="2268619" y="545424"/>
                </a:cubicBezTo>
                <a:cubicBezTo>
                  <a:pt x="2327855" y="591262"/>
                  <a:pt x="2396024" y="624641"/>
                  <a:pt x="2450089" y="677766"/>
                </a:cubicBezTo>
                <a:cubicBezTo>
                  <a:pt x="2475241" y="702682"/>
                  <a:pt x="2504624" y="723133"/>
                  <a:pt x="2530246" y="747580"/>
                </a:cubicBezTo>
                <a:cubicBezTo>
                  <a:pt x="2573498" y="788716"/>
                  <a:pt x="2602881" y="839725"/>
                  <a:pt x="2631794" y="891439"/>
                </a:cubicBezTo>
                <a:cubicBezTo>
                  <a:pt x="2672930" y="964780"/>
                  <a:pt x="2712656" y="1038825"/>
                  <a:pt x="2726760" y="1122273"/>
                </a:cubicBezTo>
                <a:cubicBezTo>
                  <a:pt x="2733812" y="1164349"/>
                  <a:pt x="2731931" y="1208307"/>
                  <a:pt x="2731931" y="1251323"/>
                </a:cubicBezTo>
                <a:cubicBezTo>
                  <a:pt x="2731931" y="1327014"/>
                  <a:pt x="2721589" y="1402000"/>
                  <a:pt x="2711246" y="1476985"/>
                </a:cubicBezTo>
                <a:cubicBezTo>
                  <a:pt x="2710541" y="1482157"/>
                  <a:pt x="2711011" y="1487799"/>
                  <a:pt x="2709130" y="1492500"/>
                </a:cubicBezTo>
                <a:cubicBezTo>
                  <a:pt x="2691735" y="1534576"/>
                  <a:pt x="2677631" y="1578768"/>
                  <a:pt x="2655065" y="1617789"/>
                </a:cubicBezTo>
                <a:cubicBezTo>
                  <a:pt x="2625212" y="1669503"/>
                  <a:pt x="2593008" y="1720983"/>
                  <a:pt x="2553987" y="1765645"/>
                </a:cubicBezTo>
                <a:cubicBezTo>
                  <a:pt x="2500158" y="1827232"/>
                  <a:pt x="2446328" y="1889994"/>
                  <a:pt x="2374868" y="1933481"/>
                </a:cubicBezTo>
                <a:cubicBezTo>
                  <a:pt x="2337258" y="1956282"/>
                  <a:pt x="2301058" y="1981669"/>
                  <a:pt x="2262507" y="2002825"/>
                </a:cubicBezTo>
                <a:cubicBezTo>
                  <a:pt x="2229128" y="2020925"/>
                  <a:pt x="2193163" y="2034324"/>
                  <a:pt x="2159079" y="2050778"/>
                </a:cubicBezTo>
                <a:cubicBezTo>
                  <a:pt x="2141449" y="2059241"/>
                  <a:pt x="2125700" y="2072404"/>
                  <a:pt x="2107365" y="2078986"/>
                </a:cubicBezTo>
                <a:cubicBezTo>
                  <a:pt x="2051184" y="2098967"/>
                  <a:pt x="1995239" y="2121298"/>
                  <a:pt x="1937178" y="2133051"/>
                </a:cubicBezTo>
                <a:cubicBezTo>
                  <a:pt x="1908265" y="2138928"/>
                  <a:pt x="1883818" y="2167841"/>
                  <a:pt x="1850439" y="2152326"/>
                </a:cubicBezTo>
                <a:cubicBezTo>
                  <a:pt x="1832809" y="2169956"/>
                  <a:pt x="1808127" y="2169486"/>
                  <a:pt x="1786501" y="2176538"/>
                </a:cubicBezTo>
                <a:cubicBezTo>
                  <a:pt x="1761819" y="2184530"/>
                  <a:pt x="1737138" y="2192522"/>
                  <a:pt x="1709870" y="2189467"/>
                </a:cubicBezTo>
                <a:cubicBezTo>
                  <a:pt x="1699057" y="2188291"/>
                  <a:pt x="1687069" y="2195813"/>
                  <a:pt x="1676021" y="2200280"/>
                </a:cubicBezTo>
                <a:cubicBezTo>
                  <a:pt x="1646638" y="2212033"/>
                  <a:pt x="1613729" y="2215559"/>
                  <a:pt x="1581995" y="2221200"/>
                </a:cubicBezTo>
                <a:cubicBezTo>
                  <a:pt x="1547440" y="2227312"/>
                  <a:pt x="1512651" y="2236244"/>
                  <a:pt x="1477861" y="2236244"/>
                </a:cubicBezTo>
                <a:cubicBezTo>
                  <a:pt x="1440016" y="2236244"/>
                  <a:pt x="1404991" y="2249878"/>
                  <a:pt x="1367616" y="2251759"/>
                </a:cubicBezTo>
                <a:cubicBezTo>
                  <a:pt x="1319193" y="2253874"/>
                  <a:pt x="1271004" y="2258576"/>
                  <a:pt x="1222581" y="2260221"/>
                </a:cubicBezTo>
                <a:cubicBezTo>
                  <a:pt x="1186381" y="2261396"/>
                  <a:pt x="1149476" y="2262572"/>
                  <a:pt x="1113746" y="2257635"/>
                </a:cubicBezTo>
                <a:cubicBezTo>
                  <a:pt x="1049338" y="2248703"/>
                  <a:pt x="984460" y="2247527"/>
                  <a:pt x="919582" y="2236244"/>
                </a:cubicBezTo>
                <a:cubicBezTo>
                  <a:pt x="851179" y="2224491"/>
                  <a:pt x="782775" y="2211798"/>
                  <a:pt x="716722" y="2193228"/>
                </a:cubicBezTo>
                <a:cubicBezTo>
                  <a:pt x="641501" y="2172072"/>
                  <a:pt x="568161" y="2142454"/>
                  <a:pt x="499287" y="2102963"/>
                </a:cubicBezTo>
                <a:cubicBezTo>
                  <a:pt x="406671" y="2049603"/>
                  <a:pt x="319932" y="1988486"/>
                  <a:pt x="246357" y="1911150"/>
                </a:cubicBezTo>
                <a:cubicBezTo>
                  <a:pt x="215093" y="1878241"/>
                  <a:pt x="191352" y="1838280"/>
                  <a:pt x="163144" y="1802550"/>
                </a:cubicBezTo>
                <a:cubicBezTo>
                  <a:pt x="129530" y="1759768"/>
                  <a:pt x="104613" y="1712050"/>
                  <a:pt x="86748" y="1661041"/>
                </a:cubicBezTo>
                <a:cubicBezTo>
                  <a:pt x="68178" y="1607211"/>
                  <a:pt x="54074" y="1551501"/>
                  <a:pt x="35739" y="1497436"/>
                </a:cubicBezTo>
                <a:cubicBezTo>
                  <a:pt x="15053" y="1437260"/>
                  <a:pt x="8707" y="1374027"/>
                  <a:pt x="3065" y="1311970"/>
                </a:cubicBezTo>
                <a:cubicBezTo>
                  <a:pt x="-2812" y="1248738"/>
                  <a:pt x="9" y="1184330"/>
                  <a:pt x="9412" y="1120863"/>
                </a:cubicBezTo>
                <a:cubicBezTo>
                  <a:pt x="12468" y="1100177"/>
                  <a:pt x="13878" y="1079256"/>
                  <a:pt x="17874" y="1058805"/>
                </a:cubicBezTo>
                <a:cubicBezTo>
                  <a:pt x="26807" y="1013908"/>
                  <a:pt x="32683" y="967835"/>
                  <a:pt x="47962" y="925054"/>
                </a:cubicBezTo>
                <a:cubicBezTo>
                  <a:pt x="65357" y="876630"/>
                  <a:pt x="89099" y="829852"/>
                  <a:pt x="114721" y="785190"/>
                </a:cubicBezTo>
                <a:cubicBezTo>
                  <a:pt x="144339" y="733476"/>
                  <a:pt x="173487" y="679881"/>
                  <a:pt x="212743" y="636159"/>
                </a:cubicBezTo>
                <a:cubicBezTo>
                  <a:pt x="253174" y="591027"/>
                  <a:pt x="286553" y="539313"/>
                  <a:pt x="334271" y="500997"/>
                </a:cubicBezTo>
                <a:cubicBezTo>
                  <a:pt x="364595" y="476550"/>
                  <a:pt x="401735" y="459861"/>
                  <a:pt x="421245" y="423426"/>
                </a:cubicBezTo>
                <a:cubicBezTo>
                  <a:pt x="456975" y="420840"/>
                  <a:pt x="466378" y="382995"/>
                  <a:pt x="495526" y="368656"/>
                </a:cubicBezTo>
                <a:cubicBezTo>
                  <a:pt x="524439" y="354317"/>
                  <a:pt x="550766" y="332691"/>
                  <a:pt x="579209" y="315766"/>
                </a:cubicBezTo>
                <a:cubicBezTo>
                  <a:pt x="596839" y="305423"/>
                  <a:pt x="611413" y="290379"/>
                  <a:pt x="628807" y="279566"/>
                </a:cubicBezTo>
                <a:cubicBezTo>
                  <a:pt x="703793" y="233258"/>
                  <a:pt x="780189" y="189771"/>
                  <a:pt x="863402" y="159213"/>
                </a:cubicBezTo>
                <a:cubicBezTo>
                  <a:pt x="912060" y="141348"/>
                  <a:pt x="958603" y="114081"/>
                  <a:pt x="1008437" y="104443"/>
                </a:cubicBezTo>
                <a:cubicBezTo>
                  <a:pt x="1067203" y="93160"/>
                  <a:pt x="1121503" y="69418"/>
                  <a:pt x="1179094" y="56725"/>
                </a:cubicBezTo>
                <a:cubicBezTo>
                  <a:pt x="1211533" y="49673"/>
                  <a:pt x="1245382" y="48262"/>
                  <a:pt x="1278056" y="42151"/>
                </a:cubicBezTo>
                <a:cubicBezTo>
                  <a:pt x="1292865" y="39330"/>
                  <a:pt x="1306264" y="28987"/>
                  <a:pt x="1320838" y="26401"/>
                </a:cubicBezTo>
                <a:cubicBezTo>
                  <a:pt x="1348576" y="21700"/>
                  <a:pt x="1376783" y="20760"/>
                  <a:pt x="1404521" y="16999"/>
                </a:cubicBezTo>
                <a:cubicBezTo>
                  <a:pt x="1419330" y="15118"/>
                  <a:pt x="1433904" y="10652"/>
                  <a:pt x="1448713" y="7126"/>
                </a:cubicBezTo>
                <a:cubicBezTo>
                  <a:pt x="1447773" y="12533"/>
                  <a:pt x="1446833" y="17469"/>
                  <a:pt x="1445892" y="22405"/>
                </a:cubicBezTo>
                <a:cubicBezTo>
                  <a:pt x="1448948" y="22170"/>
                  <a:pt x="1451769" y="22875"/>
                  <a:pt x="1453650" y="21935"/>
                </a:cubicBezTo>
                <a:cubicBezTo>
                  <a:pt x="1485618" y="5481"/>
                  <a:pt x="1518998" y="2895"/>
                  <a:pt x="1554492" y="5011"/>
                </a:cubicBezTo>
                <a:cubicBezTo>
                  <a:pt x="1590457" y="7361"/>
                  <a:pt x="1626657" y="3365"/>
                  <a:pt x="1662857" y="2425"/>
                </a:cubicBezTo>
                <a:cubicBezTo>
                  <a:pt x="1704463" y="1485"/>
                  <a:pt x="1746070" y="-396"/>
                  <a:pt x="1787676" y="74"/>
                </a:cubicBezTo>
                <a:cubicBezTo>
                  <a:pt x="1823641" y="544"/>
                  <a:pt x="1860076" y="1955"/>
                  <a:pt x="1895571" y="6891"/>
                </a:cubicBezTo>
                <a:cubicBezTo>
                  <a:pt x="1938823" y="13003"/>
                  <a:pt x="1982545" y="12298"/>
                  <a:pt x="2025327" y="19350"/>
                </a:cubicBezTo>
                <a:cubicBezTo>
                  <a:pt x="2087619" y="29692"/>
                  <a:pt x="2150381" y="39565"/>
                  <a:pt x="2211263" y="56255"/>
                </a:cubicBezTo>
                <a:cubicBezTo>
                  <a:pt x="2263212" y="70594"/>
                  <a:pt x="2312811" y="93630"/>
                  <a:pt x="2362880" y="114551"/>
                </a:cubicBezTo>
                <a:cubicBezTo>
                  <a:pt x="2375103" y="119487"/>
                  <a:pt x="2384976" y="130300"/>
                  <a:pt x="2395789" y="138527"/>
                </a:cubicBezTo>
                <a:cubicBezTo>
                  <a:pt x="2407307" y="147225"/>
                  <a:pt x="2418825" y="155687"/>
                  <a:pt x="2430109" y="164855"/>
                </a:cubicBezTo>
                <a:cubicBezTo>
                  <a:pt x="2437395" y="170731"/>
                  <a:pt x="2444212" y="177548"/>
                  <a:pt x="2455260" y="187656"/>
                </a:cubicBezTo>
                <a:cubicBezTo>
                  <a:pt x="2403311" y="204816"/>
                  <a:pt x="2362880" y="189536"/>
                  <a:pt x="2321744" y="174022"/>
                </a:cubicBezTo>
                <a:cubicBezTo>
                  <a:pt x="2274731" y="156392"/>
                  <a:pt x="2227483" y="135471"/>
                  <a:pt x="2178589" y="127949"/>
                </a:cubicBezTo>
                <a:cubicBezTo>
                  <a:pt x="2139803" y="121838"/>
                  <a:pt x="2101018" y="113140"/>
                  <a:pt x="2061057" y="111260"/>
                </a:cubicBezTo>
                <a:cubicBezTo>
                  <a:pt x="2022036" y="109614"/>
                  <a:pt x="1983485" y="99507"/>
                  <a:pt x="1944465" y="96686"/>
                </a:cubicBezTo>
                <a:cubicBezTo>
                  <a:pt x="1895101" y="93160"/>
                  <a:pt x="1845502" y="93160"/>
                  <a:pt x="1796139" y="91514"/>
                </a:cubicBezTo>
                <a:cubicBezTo>
                  <a:pt x="1727265" y="89399"/>
                  <a:pt x="1658391" y="87048"/>
                  <a:pt x="1589282" y="85168"/>
                </a:cubicBezTo>
                <a:cubicBezTo>
                  <a:pt x="1586696" y="85168"/>
                  <a:pt x="1584110" y="85873"/>
                  <a:pt x="1581525" y="86343"/>
                </a:cubicBezTo>
                <a:cubicBezTo>
                  <a:pt x="1513591" y="96451"/>
                  <a:pt x="1445422" y="105383"/>
                  <a:pt x="1377724" y="116666"/>
                </a:cubicBezTo>
                <a:cubicBezTo>
                  <a:pt x="1310730" y="127949"/>
                  <a:pt x="1243267" y="138057"/>
                  <a:pt x="1177919" y="155452"/>
                </a:cubicBezTo>
                <a:cubicBezTo>
                  <a:pt x="1108575" y="174022"/>
                  <a:pt x="1039700" y="197529"/>
                  <a:pt x="973177" y="225031"/>
                </a:cubicBezTo>
                <a:cubicBezTo>
                  <a:pt x="892315" y="258410"/>
                  <a:pt x="812628" y="295315"/>
                  <a:pt x="735057" y="335511"/>
                </a:cubicBezTo>
                <a:cubicBezTo>
                  <a:pt x="667593" y="370536"/>
                  <a:pt x="606241" y="415433"/>
                  <a:pt x="544889" y="461036"/>
                </a:cubicBezTo>
                <a:cubicBezTo>
                  <a:pt x="471079" y="515806"/>
                  <a:pt x="407611" y="581154"/>
                  <a:pt x="341558" y="643916"/>
                </a:cubicBezTo>
                <a:cubicBezTo>
                  <a:pt x="305593" y="678001"/>
                  <a:pt x="281617" y="721253"/>
                  <a:pt x="251999" y="760273"/>
                </a:cubicBezTo>
                <a:cubicBezTo>
                  <a:pt x="226847" y="793417"/>
                  <a:pt x="208982" y="832438"/>
                  <a:pt x="188531" y="869108"/>
                </a:cubicBezTo>
                <a:cubicBezTo>
                  <a:pt x="146455" y="943389"/>
                  <a:pt x="122008" y="1024016"/>
                  <a:pt x="110490" y="1107934"/>
                </a:cubicBezTo>
                <a:cubicBezTo>
                  <a:pt x="102968" y="1163409"/>
                  <a:pt x="94975" y="1219825"/>
                  <a:pt x="95446" y="1275535"/>
                </a:cubicBezTo>
                <a:cubicBezTo>
                  <a:pt x="95681" y="1327484"/>
                  <a:pt x="106258" y="1379199"/>
                  <a:pt x="113310" y="1430913"/>
                </a:cubicBezTo>
                <a:cubicBezTo>
                  <a:pt x="117542" y="1461706"/>
                  <a:pt x="124123" y="1492265"/>
                  <a:pt x="129295" y="1523058"/>
                </a:cubicBezTo>
                <a:cubicBezTo>
                  <a:pt x="140813" y="1593578"/>
                  <a:pt x="172547" y="1657045"/>
                  <a:pt x="204280" y="1719572"/>
                </a:cubicBezTo>
                <a:cubicBezTo>
                  <a:pt x="235309" y="1780454"/>
                  <a:pt x="275035" y="1836164"/>
                  <a:pt x="322518" y="1887408"/>
                </a:cubicBezTo>
                <a:cubicBezTo>
                  <a:pt x="386691" y="1956753"/>
                  <a:pt x="461441" y="2011993"/>
                  <a:pt x="541833" y="2057125"/>
                </a:cubicBezTo>
                <a:cubicBezTo>
                  <a:pt x="609532" y="2094971"/>
                  <a:pt x="680757" y="2130935"/>
                  <a:pt x="760444" y="2143864"/>
                </a:cubicBezTo>
                <a:cubicBezTo>
                  <a:pt x="815449" y="2152561"/>
                  <a:pt x="869044" y="2173247"/>
                  <a:pt x="924284" y="2177243"/>
                </a:cubicBezTo>
                <a:cubicBezTo>
                  <a:pt x="980934" y="2181239"/>
                  <a:pt x="1037350" y="2196754"/>
                  <a:pt x="1095176" y="2186881"/>
                </a:cubicBezTo>
                <a:cubicBezTo>
                  <a:pt x="1115391" y="2183355"/>
                  <a:pt x="1136782" y="2188291"/>
                  <a:pt x="1157703" y="2188056"/>
                </a:cubicBezTo>
                <a:cubicBezTo>
                  <a:pt x="1179799" y="2187821"/>
                  <a:pt x="1202130" y="2182650"/>
                  <a:pt x="1223991" y="2185000"/>
                </a:cubicBezTo>
                <a:cubicBezTo>
                  <a:pt x="1271474" y="2190407"/>
                  <a:pt x="1316842" y="2176538"/>
                  <a:pt x="1363620" y="2173952"/>
                </a:cubicBezTo>
                <a:cubicBezTo>
                  <a:pt x="1419330" y="2170896"/>
                  <a:pt x="1475275" y="2166900"/>
                  <a:pt x="1528870" y="2149035"/>
                </a:cubicBezTo>
                <a:cubicBezTo>
                  <a:pt x="1537333" y="2146215"/>
                  <a:pt x="1546500" y="2145509"/>
                  <a:pt x="1555433" y="2143864"/>
                </a:cubicBezTo>
                <a:cubicBezTo>
                  <a:pt x="1571417" y="2141043"/>
                  <a:pt x="1587166" y="2137752"/>
                  <a:pt x="1603151" y="2135402"/>
                </a:cubicBezTo>
                <a:cubicBezTo>
                  <a:pt x="1613258" y="2133991"/>
                  <a:pt x="1623836" y="2119182"/>
                  <a:pt x="1634414" y="2135637"/>
                </a:cubicBezTo>
                <a:cubicBezTo>
                  <a:pt x="1635355" y="2137047"/>
                  <a:pt x="1643112" y="2133991"/>
                  <a:pt x="1647578" y="2132816"/>
                </a:cubicBezTo>
                <a:cubicBezTo>
                  <a:pt x="1706579" y="2114481"/>
                  <a:pt x="1765580" y="2095911"/>
                  <a:pt x="1825052" y="2078281"/>
                </a:cubicBezTo>
                <a:cubicBezTo>
                  <a:pt x="1830458" y="2076636"/>
                  <a:pt x="1838215" y="2082277"/>
                  <a:pt x="1844797" y="2084393"/>
                </a:cubicBezTo>
                <a:cubicBezTo>
                  <a:pt x="1873240" y="2069819"/>
                  <a:pt x="1901213" y="2049368"/>
                  <a:pt x="1938353" y="2055950"/>
                </a:cubicBezTo>
                <a:cubicBezTo>
                  <a:pt x="1945405" y="2057125"/>
                  <a:pt x="1955278" y="2055950"/>
                  <a:pt x="1960684" y="2051719"/>
                </a:cubicBezTo>
                <a:cubicBezTo>
                  <a:pt x="2013574" y="2011052"/>
                  <a:pt x="2077746" y="1997419"/>
                  <a:pt x="2138628" y="1974852"/>
                </a:cubicBezTo>
                <a:cubicBezTo>
                  <a:pt x="2161664" y="1966390"/>
                  <a:pt x="2182115" y="1951581"/>
                  <a:pt x="2204446" y="1940768"/>
                </a:cubicBezTo>
                <a:cubicBezTo>
                  <a:pt x="2212203" y="1937007"/>
                  <a:pt x="2221606" y="1937477"/>
                  <a:pt x="2235710" y="1935362"/>
                </a:cubicBezTo>
                <a:cubicBezTo>
                  <a:pt x="2244172" y="1905273"/>
                  <a:pt x="2282723" y="1897516"/>
                  <a:pt x="2308110" y="1875185"/>
                </a:cubicBezTo>
                <a:cubicBezTo>
                  <a:pt x="2331851" y="1854264"/>
                  <a:pt x="2357708" y="1835459"/>
                  <a:pt x="2381450" y="1814538"/>
                </a:cubicBezTo>
                <a:cubicBezTo>
                  <a:pt x="2398140" y="1799729"/>
                  <a:pt x="2421646" y="1795028"/>
                  <a:pt x="2434340" y="1773167"/>
                </a:cubicBezTo>
                <a:cubicBezTo>
                  <a:pt x="2445623" y="1753892"/>
                  <a:pt x="2464663" y="1739083"/>
                  <a:pt x="2477356" y="1720513"/>
                </a:cubicBezTo>
                <a:cubicBezTo>
                  <a:pt x="2508855" y="1673500"/>
                  <a:pt x="2538708" y="1625311"/>
                  <a:pt x="2569267" y="1577593"/>
                </a:cubicBezTo>
                <a:cubicBezTo>
                  <a:pt x="2617220" y="1502843"/>
                  <a:pt x="2636730" y="1420100"/>
                  <a:pt x="2641431" y="1332656"/>
                </a:cubicBezTo>
                <a:cubicBezTo>
                  <a:pt x="2645428" y="1259551"/>
                  <a:pt x="2650129" y="1186916"/>
                  <a:pt x="2641431" y="1113576"/>
                </a:cubicBezTo>
                <a:cubicBezTo>
                  <a:pt x="2634380" y="1055044"/>
                  <a:pt x="2609933" y="1003565"/>
                  <a:pt x="2587837" y="950206"/>
                </a:cubicBezTo>
                <a:cubicBezTo>
                  <a:pt x="2563155" y="891204"/>
                  <a:pt x="2526485" y="839725"/>
                  <a:pt x="2487229" y="791302"/>
                </a:cubicBezTo>
                <a:cubicBezTo>
                  <a:pt x="2455495" y="752281"/>
                  <a:pt x="2413419" y="720077"/>
                  <a:pt x="2371107" y="691870"/>
                </a:cubicBezTo>
                <a:cubicBezTo>
                  <a:pt x="2317042" y="655905"/>
                  <a:pt x="2258981" y="625816"/>
                  <a:pt x="2201625" y="595023"/>
                </a:cubicBezTo>
                <a:cubicBezTo>
                  <a:pt x="2125935" y="554357"/>
                  <a:pt x="2046718" y="520978"/>
                  <a:pt x="1966796" y="490184"/>
                </a:cubicBezTo>
                <a:cubicBezTo>
                  <a:pt x="1936943" y="478666"/>
                  <a:pt x="1902858" y="478666"/>
                  <a:pt x="1872535" y="467618"/>
                </a:cubicBezTo>
                <a:cubicBezTo>
                  <a:pt x="1833749" y="453749"/>
                  <a:pt x="1792143" y="453279"/>
                  <a:pt x="1754062" y="433769"/>
                </a:cubicBezTo>
                <a:cubicBezTo>
                  <a:pt x="1731731" y="422485"/>
                  <a:pt x="1701878" y="422720"/>
                  <a:pt x="1675551" y="423191"/>
                </a:cubicBezTo>
                <a:cubicBezTo>
                  <a:pt x="1637235" y="423896"/>
                  <a:pt x="1609497" y="401330"/>
                  <a:pt x="1579409" y="384875"/>
                </a:cubicBezTo>
                <a:cubicBezTo>
                  <a:pt x="1556608" y="372652"/>
                  <a:pt x="1555668" y="340448"/>
                  <a:pt x="1570477" y="3101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719400" y="1482575"/>
            <a:ext cx="298710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lt1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MLT-1 Shortcoming</a:t>
            </a:r>
            <a:endParaRPr sz="4500" dirty="0">
              <a:solidFill>
                <a:schemeClr val="lt1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5080707" y="1457188"/>
            <a:ext cx="334389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intra-word </a:t>
            </a:r>
            <a:r>
              <a:rPr lang="en-US" sz="2500" dirty="0" err="1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CFst</a:t>
            </a:r>
            <a:r>
              <a:rPr lang="en-US" sz="2500" dirty="0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and </a:t>
            </a:r>
            <a:r>
              <a:rPr lang="en-US" sz="2500" dirty="0" err="1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CFid</a:t>
            </a:r>
            <a:r>
              <a:rPr lang="en-US" sz="2500" dirty="0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are not fully covered by MLT-1, since only the solid (all-0 and all-1) backgrounds are used</a:t>
            </a:r>
            <a:endParaRPr sz="2500" dirty="0">
              <a:solidFill>
                <a:schemeClr val="lt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 rot="-5400000">
            <a:off x="2526469" y="2493394"/>
            <a:ext cx="4091251" cy="156795"/>
          </a:xfrm>
          <a:custGeom>
            <a:avLst/>
            <a:gdLst/>
            <a:ahLst/>
            <a:cxnLst/>
            <a:rect l="l" t="t" r="r" b="b"/>
            <a:pathLst>
              <a:path w="8182501" h="313590" extrusionOk="0">
                <a:moveTo>
                  <a:pt x="3306033" y="132908"/>
                </a:moveTo>
                <a:cubicBezTo>
                  <a:pt x="3314434" y="193583"/>
                  <a:pt x="3277096" y="228120"/>
                  <a:pt x="3230891" y="251456"/>
                </a:cubicBezTo>
                <a:cubicBezTo>
                  <a:pt x="3182352" y="276193"/>
                  <a:pt x="3127745" y="277126"/>
                  <a:pt x="3081072" y="246789"/>
                </a:cubicBezTo>
                <a:cubicBezTo>
                  <a:pt x="3063337" y="235121"/>
                  <a:pt x="3054003" y="205251"/>
                  <a:pt x="3048402" y="181914"/>
                </a:cubicBezTo>
                <a:cubicBezTo>
                  <a:pt x="3034867" y="123574"/>
                  <a:pt x="3055870" y="81102"/>
                  <a:pt x="3105342" y="49832"/>
                </a:cubicBezTo>
                <a:cubicBezTo>
                  <a:pt x="3122144" y="39564"/>
                  <a:pt x="3136613" y="25562"/>
                  <a:pt x="3152948" y="14827"/>
                </a:cubicBezTo>
                <a:cubicBezTo>
                  <a:pt x="3186085" y="-7109"/>
                  <a:pt x="3200554" y="-4775"/>
                  <a:pt x="3227157" y="22295"/>
                </a:cubicBezTo>
                <a:cubicBezTo>
                  <a:pt x="3238358" y="33496"/>
                  <a:pt x="3249560" y="46098"/>
                  <a:pt x="3263561" y="53099"/>
                </a:cubicBezTo>
                <a:cubicBezTo>
                  <a:pt x="3297166" y="70834"/>
                  <a:pt x="3310700" y="96504"/>
                  <a:pt x="3306033" y="132908"/>
                </a:cubicBezTo>
                <a:close/>
                <a:moveTo>
                  <a:pt x="6127376" y="101638"/>
                </a:moveTo>
                <a:cubicBezTo>
                  <a:pt x="6096572" y="77835"/>
                  <a:pt x="6063901" y="56366"/>
                  <a:pt x="6031698" y="34430"/>
                </a:cubicBezTo>
                <a:cubicBezTo>
                  <a:pt x="6028897" y="32563"/>
                  <a:pt x="6024230" y="30696"/>
                  <a:pt x="6021430" y="31629"/>
                </a:cubicBezTo>
                <a:cubicBezTo>
                  <a:pt x="5996226" y="40497"/>
                  <a:pt x="5967290" y="44698"/>
                  <a:pt x="5947220" y="60566"/>
                </a:cubicBezTo>
                <a:cubicBezTo>
                  <a:pt x="5932752" y="71768"/>
                  <a:pt x="5925751" y="97904"/>
                  <a:pt x="5924818" y="117973"/>
                </a:cubicBezTo>
                <a:cubicBezTo>
                  <a:pt x="5923884" y="138509"/>
                  <a:pt x="5934153" y="159512"/>
                  <a:pt x="5939286" y="180048"/>
                </a:cubicBezTo>
                <a:cubicBezTo>
                  <a:pt x="5953755" y="239788"/>
                  <a:pt x="6003694" y="257990"/>
                  <a:pt x="6052700" y="259857"/>
                </a:cubicBezTo>
                <a:cubicBezTo>
                  <a:pt x="6091905" y="261258"/>
                  <a:pt x="6139977" y="253323"/>
                  <a:pt x="6153513" y="198250"/>
                </a:cubicBezTo>
                <a:cubicBezTo>
                  <a:pt x="6157713" y="181914"/>
                  <a:pt x="6171248" y="168379"/>
                  <a:pt x="6179649" y="154378"/>
                </a:cubicBezTo>
                <a:cubicBezTo>
                  <a:pt x="6159113" y="133842"/>
                  <a:pt x="6145111" y="115640"/>
                  <a:pt x="6127376" y="101638"/>
                </a:cubicBezTo>
                <a:close/>
                <a:moveTo>
                  <a:pt x="2012743" y="47965"/>
                </a:moveTo>
                <a:cubicBezTo>
                  <a:pt x="1962337" y="84369"/>
                  <a:pt x="1954869" y="134309"/>
                  <a:pt x="1967004" y="184715"/>
                </a:cubicBezTo>
                <a:cubicBezTo>
                  <a:pt x="1977272" y="225786"/>
                  <a:pt x="2005742" y="254723"/>
                  <a:pt x="2054281" y="259857"/>
                </a:cubicBezTo>
                <a:cubicBezTo>
                  <a:pt x="2126157" y="267325"/>
                  <a:pt x="2179830" y="246789"/>
                  <a:pt x="2205966" y="174447"/>
                </a:cubicBezTo>
                <a:cubicBezTo>
                  <a:pt x="2133158" y="77368"/>
                  <a:pt x="2142025" y="86703"/>
                  <a:pt x="2012743" y="47965"/>
                </a:cubicBezTo>
                <a:close/>
                <a:moveTo>
                  <a:pt x="1118501" y="144577"/>
                </a:moveTo>
                <a:cubicBezTo>
                  <a:pt x="1099832" y="133842"/>
                  <a:pt x="1080230" y="124507"/>
                  <a:pt x="1061094" y="115173"/>
                </a:cubicBezTo>
                <a:cubicBezTo>
                  <a:pt x="1012555" y="92303"/>
                  <a:pt x="970550" y="118440"/>
                  <a:pt x="969616" y="172113"/>
                </a:cubicBezTo>
                <a:cubicBezTo>
                  <a:pt x="969616" y="179114"/>
                  <a:pt x="970550" y="186582"/>
                  <a:pt x="970550" y="193583"/>
                </a:cubicBezTo>
                <a:cubicBezTo>
                  <a:pt x="969616" y="193583"/>
                  <a:pt x="969149" y="193583"/>
                  <a:pt x="968216" y="193583"/>
                </a:cubicBezTo>
                <a:cubicBezTo>
                  <a:pt x="968216" y="206184"/>
                  <a:pt x="964482" y="220186"/>
                  <a:pt x="969149" y="230920"/>
                </a:cubicBezTo>
                <a:cubicBezTo>
                  <a:pt x="977550" y="251923"/>
                  <a:pt x="985485" y="278060"/>
                  <a:pt x="1001820" y="289261"/>
                </a:cubicBezTo>
                <a:cubicBezTo>
                  <a:pt x="1028890" y="307463"/>
                  <a:pt x="1061094" y="318198"/>
                  <a:pt x="1097498" y="311664"/>
                </a:cubicBezTo>
                <a:cubicBezTo>
                  <a:pt x="1154439" y="301862"/>
                  <a:pt x="1178708" y="272926"/>
                  <a:pt x="1169841" y="215985"/>
                </a:cubicBezTo>
                <a:cubicBezTo>
                  <a:pt x="1164707" y="183315"/>
                  <a:pt x="1146504" y="160445"/>
                  <a:pt x="1118501" y="144577"/>
                </a:cubicBezTo>
                <a:close/>
                <a:moveTo>
                  <a:pt x="4344493" y="111439"/>
                </a:moveTo>
                <a:cubicBezTo>
                  <a:pt x="4322090" y="97437"/>
                  <a:pt x="4300621" y="82036"/>
                  <a:pt x="4279151" y="66634"/>
                </a:cubicBezTo>
                <a:cubicBezTo>
                  <a:pt x="4251148" y="46098"/>
                  <a:pt x="4202609" y="49832"/>
                  <a:pt x="4182540" y="78302"/>
                </a:cubicBezTo>
                <a:cubicBezTo>
                  <a:pt x="4150802" y="122641"/>
                  <a:pt x="4159203" y="170713"/>
                  <a:pt x="4180673" y="215519"/>
                </a:cubicBezTo>
                <a:cubicBezTo>
                  <a:pt x="4198408" y="252390"/>
                  <a:pt x="4231079" y="262658"/>
                  <a:pt x="4272618" y="250523"/>
                </a:cubicBezTo>
                <a:cubicBezTo>
                  <a:pt x="4275884" y="250523"/>
                  <a:pt x="4281018" y="250523"/>
                  <a:pt x="4286152" y="250523"/>
                </a:cubicBezTo>
                <a:cubicBezTo>
                  <a:pt x="4351960" y="248189"/>
                  <a:pt x="4374830" y="221586"/>
                  <a:pt x="4369696" y="155311"/>
                </a:cubicBezTo>
                <a:cubicBezTo>
                  <a:pt x="4368296" y="135709"/>
                  <a:pt x="4361295" y="122174"/>
                  <a:pt x="4344493" y="111439"/>
                </a:cubicBezTo>
                <a:close/>
                <a:moveTo>
                  <a:pt x="7045421" y="10627"/>
                </a:moveTo>
                <a:cubicBezTo>
                  <a:pt x="7038420" y="5493"/>
                  <a:pt x="7024885" y="6426"/>
                  <a:pt x="7015550" y="8760"/>
                </a:cubicBezTo>
                <a:cubicBezTo>
                  <a:pt x="6946008" y="26962"/>
                  <a:pt x="6925006" y="90903"/>
                  <a:pt x="6942742" y="152978"/>
                </a:cubicBezTo>
                <a:cubicBezTo>
                  <a:pt x="6954876" y="195449"/>
                  <a:pt x="6978212" y="207584"/>
                  <a:pt x="7024418" y="205251"/>
                </a:cubicBezTo>
                <a:cubicBezTo>
                  <a:pt x="7047288" y="201050"/>
                  <a:pt x="7071090" y="199183"/>
                  <a:pt x="7092560" y="191716"/>
                </a:cubicBezTo>
                <a:cubicBezTo>
                  <a:pt x="7137365" y="176314"/>
                  <a:pt x="7154634" y="102105"/>
                  <a:pt x="7120096" y="69901"/>
                </a:cubicBezTo>
                <a:cubicBezTo>
                  <a:pt x="7097693" y="47498"/>
                  <a:pt x="7071557" y="28362"/>
                  <a:pt x="7045421" y="10627"/>
                </a:cubicBezTo>
                <a:close/>
                <a:moveTo>
                  <a:pt x="5270005" y="87170"/>
                </a:moveTo>
                <a:cubicBezTo>
                  <a:pt x="5231267" y="62900"/>
                  <a:pt x="5192062" y="40030"/>
                  <a:pt x="5154258" y="17161"/>
                </a:cubicBezTo>
                <a:cubicBezTo>
                  <a:pt x="5112253" y="40964"/>
                  <a:pt x="5098251" y="71301"/>
                  <a:pt x="5088917" y="104905"/>
                </a:cubicBezTo>
                <a:cubicBezTo>
                  <a:pt x="5067914" y="181914"/>
                  <a:pt x="5115520" y="236054"/>
                  <a:pt x="5194863" y="225786"/>
                </a:cubicBezTo>
                <a:cubicBezTo>
                  <a:pt x="5248536" y="218786"/>
                  <a:pt x="5292408" y="157178"/>
                  <a:pt x="5279806" y="105372"/>
                </a:cubicBezTo>
                <a:cubicBezTo>
                  <a:pt x="5277940" y="98838"/>
                  <a:pt x="5275139" y="90437"/>
                  <a:pt x="5270005" y="87170"/>
                </a:cubicBezTo>
                <a:close/>
                <a:moveTo>
                  <a:pt x="202323" y="181914"/>
                </a:moveTo>
                <a:cubicBezTo>
                  <a:pt x="170119" y="160912"/>
                  <a:pt x="131848" y="148310"/>
                  <a:pt x="96377" y="131975"/>
                </a:cubicBezTo>
                <a:cubicBezTo>
                  <a:pt x="59972" y="136642"/>
                  <a:pt x="26835" y="147377"/>
                  <a:pt x="11433" y="173980"/>
                </a:cubicBezTo>
                <a:cubicBezTo>
                  <a:pt x="-17970" y="223920"/>
                  <a:pt x="12367" y="287861"/>
                  <a:pt x="67907" y="303263"/>
                </a:cubicBezTo>
                <a:cubicBezTo>
                  <a:pt x="114112" y="315864"/>
                  <a:pt x="157518" y="304196"/>
                  <a:pt x="196722" y="281793"/>
                </a:cubicBezTo>
                <a:cubicBezTo>
                  <a:pt x="235460" y="259857"/>
                  <a:pt x="238727" y="205251"/>
                  <a:pt x="202323" y="181914"/>
                </a:cubicBezTo>
                <a:close/>
                <a:moveTo>
                  <a:pt x="8141754" y="58233"/>
                </a:moveTo>
                <a:cubicBezTo>
                  <a:pt x="8130552" y="52632"/>
                  <a:pt x="8116551" y="47031"/>
                  <a:pt x="8110950" y="37230"/>
                </a:cubicBezTo>
                <a:cubicBezTo>
                  <a:pt x="8092281" y="5026"/>
                  <a:pt x="8065678" y="7360"/>
                  <a:pt x="8035807" y="13894"/>
                </a:cubicBezTo>
                <a:cubicBezTo>
                  <a:pt x="8024139" y="16694"/>
                  <a:pt x="8011538" y="16694"/>
                  <a:pt x="7996136" y="18094"/>
                </a:cubicBezTo>
                <a:cubicBezTo>
                  <a:pt x="7990535" y="31163"/>
                  <a:pt x="7982601" y="45164"/>
                  <a:pt x="7977934" y="60566"/>
                </a:cubicBezTo>
                <a:cubicBezTo>
                  <a:pt x="7967666" y="96037"/>
                  <a:pt x="7991002" y="159512"/>
                  <a:pt x="8019005" y="176314"/>
                </a:cubicBezTo>
                <a:cubicBezTo>
                  <a:pt x="8051676" y="195916"/>
                  <a:pt x="8148288" y="172113"/>
                  <a:pt x="8168357" y="139909"/>
                </a:cubicBezTo>
                <a:cubicBezTo>
                  <a:pt x="8193093" y="100704"/>
                  <a:pt x="8186093" y="80169"/>
                  <a:pt x="8141754" y="582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 rot="1701538">
            <a:off x="7789772" y="576391"/>
            <a:ext cx="725147" cy="669554"/>
          </a:xfrm>
          <a:custGeom>
            <a:avLst/>
            <a:gdLst/>
            <a:ahLst/>
            <a:cxnLst/>
            <a:rect l="l" t="t" r="r" b="b"/>
            <a:pathLst>
              <a:path w="1450276" h="1339092" extrusionOk="0">
                <a:moveTo>
                  <a:pt x="1357111" y="453939"/>
                </a:moveTo>
                <a:cubicBezTo>
                  <a:pt x="1330000" y="441676"/>
                  <a:pt x="1302888" y="433129"/>
                  <a:pt x="1280977" y="418264"/>
                </a:cubicBezTo>
                <a:cubicBezTo>
                  <a:pt x="1228611" y="382589"/>
                  <a:pt x="1170304" y="363637"/>
                  <a:pt x="1110510" y="345057"/>
                </a:cubicBezTo>
                <a:cubicBezTo>
                  <a:pt x="1015807" y="316071"/>
                  <a:pt x="920361" y="293403"/>
                  <a:pt x="820829" y="295261"/>
                </a:cubicBezTo>
                <a:cubicBezTo>
                  <a:pt x="694558" y="297491"/>
                  <a:pt x="569401" y="307524"/>
                  <a:pt x="449072" y="352117"/>
                </a:cubicBezTo>
                <a:cubicBezTo>
                  <a:pt x="388164" y="374414"/>
                  <a:pt x="324657" y="390765"/>
                  <a:pt x="265235" y="416406"/>
                </a:cubicBezTo>
                <a:cubicBezTo>
                  <a:pt x="221783" y="434987"/>
                  <a:pt x="182788" y="463601"/>
                  <a:pt x="142307" y="488499"/>
                </a:cubicBezTo>
                <a:cubicBezTo>
                  <a:pt x="130422" y="495931"/>
                  <a:pt x="120395" y="506708"/>
                  <a:pt x="108882" y="516741"/>
                </a:cubicBezTo>
                <a:cubicBezTo>
                  <a:pt x="79914" y="506708"/>
                  <a:pt x="68401" y="483296"/>
                  <a:pt x="58745" y="459513"/>
                </a:cubicBezTo>
                <a:cubicBezTo>
                  <a:pt x="39804" y="414176"/>
                  <a:pt x="22349" y="367725"/>
                  <a:pt x="4522" y="322017"/>
                </a:cubicBezTo>
                <a:cubicBezTo>
                  <a:pt x="-5134" y="297119"/>
                  <a:pt x="1180" y="273707"/>
                  <a:pt x="18635" y="257357"/>
                </a:cubicBezTo>
                <a:cubicBezTo>
                  <a:pt x="41661" y="235803"/>
                  <a:pt x="68401" y="218337"/>
                  <a:pt x="94026" y="200128"/>
                </a:cubicBezTo>
                <a:cubicBezTo>
                  <a:pt x="104425" y="192696"/>
                  <a:pt x="117795" y="188980"/>
                  <a:pt x="128194" y="181548"/>
                </a:cubicBezTo>
                <a:cubicBezTo>
                  <a:pt x="184273" y="139184"/>
                  <a:pt x="248523" y="112428"/>
                  <a:pt x="313144" y="88273"/>
                </a:cubicBezTo>
                <a:cubicBezTo>
                  <a:pt x="387422" y="60403"/>
                  <a:pt x="462813" y="31789"/>
                  <a:pt x="540433" y="18411"/>
                </a:cubicBezTo>
                <a:cubicBezTo>
                  <a:pt x="629565" y="3175"/>
                  <a:pt x="721669" y="2431"/>
                  <a:pt x="812659" y="202"/>
                </a:cubicBezTo>
                <a:cubicBezTo>
                  <a:pt x="866510" y="-1285"/>
                  <a:pt x="921103" y="5776"/>
                  <a:pt x="974954" y="10607"/>
                </a:cubicBezTo>
                <a:cubicBezTo>
                  <a:pt x="1036605" y="15809"/>
                  <a:pt x="1097141" y="22498"/>
                  <a:pt x="1154705" y="52970"/>
                </a:cubicBezTo>
                <a:cubicBezTo>
                  <a:pt x="1201500" y="77497"/>
                  <a:pt x="1254980" y="88645"/>
                  <a:pt x="1304745" y="107969"/>
                </a:cubicBezTo>
                <a:cubicBezTo>
                  <a:pt x="1339656" y="121347"/>
                  <a:pt x="1374195" y="136955"/>
                  <a:pt x="1407619" y="153305"/>
                </a:cubicBezTo>
                <a:cubicBezTo>
                  <a:pt x="1440301" y="169656"/>
                  <a:pt x="1457014" y="205703"/>
                  <a:pt x="1447729" y="240262"/>
                </a:cubicBezTo>
                <a:cubicBezTo>
                  <a:pt x="1433245" y="293403"/>
                  <a:pt x="1418018" y="346543"/>
                  <a:pt x="1399078" y="398197"/>
                </a:cubicBezTo>
                <a:cubicBezTo>
                  <a:pt x="1392021" y="416778"/>
                  <a:pt x="1373823" y="432014"/>
                  <a:pt x="1357111" y="453939"/>
                </a:cubicBezTo>
                <a:close/>
                <a:moveTo>
                  <a:pt x="1408733" y="226141"/>
                </a:moveTo>
                <a:cubicBezTo>
                  <a:pt x="1386079" y="214993"/>
                  <a:pt x="1368624" y="204216"/>
                  <a:pt x="1350054" y="197899"/>
                </a:cubicBezTo>
                <a:cubicBezTo>
                  <a:pt x="1252751" y="164825"/>
                  <a:pt x="1155820" y="131752"/>
                  <a:pt x="1057402" y="101651"/>
                </a:cubicBezTo>
                <a:cubicBezTo>
                  <a:pt x="1016178" y="89017"/>
                  <a:pt x="972726" y="80470"/>
                  <a:pt x="930017" y="76382"/>
                </a:cubicBezTo>
                <a:cubicBezTo>
                  <a:pt x="875794" y="71179"/>
                  <a:pt x="820458" y="69693"/>
                  <a:pt x="765864" y="71923"/>
                </a:cubicBezTo>
                <a:cubicBezTo>
                  <a:pt x="695301" y="74524"/>
                  <a:pt x="624366" y="78240"/>
                  <a:pt x="554174" y="88273"/>
                </a:cubicBezTo>
                <a:cubicBezTo>
                  <a:pt x="502923" y="95334"/>
                  <a:pt x="453157" y="112800"/>
                  <a:pt x="402648" y="126178"/>
                </a:cubicBezTo>
                <a:cubicBezTo>
                  <a:pt x="387422" y="130266"/>
                  <a:pt x="371823" y="134725"/>
                  <a:pt x="357339" y="141414"/>
                </a:cubicBezTo>
                <a:cubicBezTo>
                  <a:pt x="301631" y="167055"/>
                  <a:pt x="246295" y="195669"/>
                  <a:pt x="189844" y="220939"/>
                </a:cubicBezTo>
                <a:cubicBezTo>
                  <a:pt x="137107" y="244722"/>
                  <a:pt x="99226" y="286342"/>
                  <a:pt x="56888" y="320159"/>
                </a:cubicBezTo>
                <a:cubicBezTo>
                  <a:pt x="70629" y="374414"/>
                  <a:pt x="86599" y="406373"/>
                  <a:pt x="108139" y="426068"/>
                </a:cubicBezTo>
                <a:cubicBezTo>
                  <a:pt x="144164" y="405258"/>
                  <a:pt x="180559" y="387420"/>
                  <a:pt x="213613" y="364752"/>
                </a:cubicBezTo>
                <a:cubicBezTo>
                  <a:pt x="290490" y="311983"/>
                  <a:pt x="380737" y="294518"/>
                  <a:pt x="466155" y="264789"/>
                </a:cubicBezTo>
                <a:cubicBezTo>
                  <a:pt x="538576" y="239891"/>
                  <a:pt x="615453" y="230972"/>
                  <a:pt x="692330" y="227628"/>
                </a:cubicBezTo>
                <a:cubicBezTo>
                  <a:pt x="745809" y="225398"/>
                  <a:pt x="800032" y="217223"/>
                  <a:pt x="852397" y="223168"/>
                </a:cubicBezTo>
                <a:cubicBezTo>
                  <a:pt x="941158" y="233202"/>
                  <a:pt x="1029920" y="247323"/>
                  <a:pt x="1116453" y="268876"/>
                </a:cubicBezTo>
                <a:cubicBezTo>
                  <a:pt x="1191473" y="287829"/>
                  <a:pt x="1266864" y="313098"/>
                  <a:pt x="1321829" y="374786"/>
                </a:cubicBezTo>
                <a:cubicBezTo>
                  <a:pt x="1327771" y="381475"/>
                  <a:pt x="1337056" y="385191"/>
                  <a:pt x="1343370" y="389278"/>
                </a:cubicBezTo>
                <a:cubicBezTo>
                  <a:pt x="1364910" y="334652"/>
                  <a:pt x="1386079" y="282626"/>
                  <a:pt x="1408733" y="226141"/>
                </a:cubicBezTo>
                <a:close/>
                <a:moveTo>
                  <a:pt x="1188130" y="885379"/>
                </a:moveTo>
                <a:cubicBezTo>
                  <a:pt x="1163990" y="866799"/>
                  <a:pt x="1145421" y="853792"/>
                  <a:pt x="1127966" y="839300"/>
                </a:cubicBezTo>
                <a:cubicBezTo>
                  <a:pt x="979040" y="717411"/>
                  <a:pt x="812659" y="672818"/>
                  <a:pt x="624737" y="726701"/>
                </a:cubicBezTo>
                <a:cubicBezTo>
                  <a:pt x="588713" y="737106"/>
                  <a:pt x="552688" y="749370"/>
                  <a:pt x="517778" y="762748"/>
                </a:cubicBezTo>
                <a:cubicBezTo>
                  <a:pt x="440158" y="792848"/>
                  <a:pt x="378137" y="842644"/>
                  <a:pt x="332456" y="912135"/>
                </a:cubicBezTo>
                <a:cubicBezTo>
                  <a:pt x="322800" y="927000"/>
                  <a:pt x="312773" y="938148"/>
                  <a:pt x="294575" y="934432"/>
                </a:cubicBezTo>
                <a:cubicBezTo>
                  <a:pt x="277491" y="930716"/>
                  <a:pt x="277863" y="914737"/>
                  <a:pt x="273035" y="900987"/>
                </a:cubicBezTo>
                <a:cubicBezTo>
                  <a:pt x="262264" y="869772"/>
                  <a:pt x="246666" y="840043"/>
                  <a:pt x="233296" y="809942"/>
                </a:cubicBezTo>
                <a:cubicBezTo>
                  <a:pt x="221412" y="783558"/>
                  <a:pt x="209899" y="756802"/>
                  <a:pt x="198386" y="730418"/>
                </a:cubicBezTo>
                <a:cubicBezTo>
                  <a:pt x="191330" y="714438"/>
                  <a:pt x="194672" y="702175"/>
                  <a:pt x="206185" y="686939"/>
                </a:cubicBezTo>
                <a:cubicBezTo>
                  <a:pt x="243324" y="639001"/>
                  <a:pt x="293832" y="607043"/>
                  <a:pt x="340255" y="570253"/>
                </a:cubicBezTo>
                <a:cubicBezTo>
                  <a:pt x="416390" y="510795"/>
                  <a:pt x="508865" y="491472"/>
                  <a:pt x="599112" y="465459"/>
                </a:cubicBezTo>
                <a:cubicBezTo>
                  <a:pt x="665590" y="446507"/>
                  <a:pt x="732811" y="439446"/>
                  <a:pt x="800403" y="440932"/>
                </a:cubicBezTo>
                <a:cubicBezTo>
                  <a:pt x="866138" y="442419"/>
                  <a:pt x="933359" y="438331"/>
                  <a:pt x="996495" y="467317"/>
                </a:cubicBezTo>
                <a:cubicBezTo>
                  <a:pt x="1024720" y="479952"/>
                  <a:pt x="1058145" y="480695"/>
                  <a:pt x="1087856" y="490357"/>
                </a:cubicBezTo>
                <a:cubicBezTo>
                  <a:pt x="1137993" y="506336"/>
                  <a:pt x="1182559" y="534207"/>
                  <a:pt x="1222298" y="568767"/>
                </a:cubicBezTo>
                <a:cubicBezTo>
                  <a:pt x="1241610" y="585489"/>
                  <a:pt x="1257208" y="607786"/>
                  <a:pt x="1270206" y="629711"/>
                </a:cubicBezTo>
                <a:cubicBezTo>
                  <a:pt x="1276149" y="640488"/>
                  <a:pt x="1275777" y="658325"/>
                  <a:pt x="1271692" y="670588"/>
                </a:cubicBezTo>
                <a:cubicBezTo>
                  <a:pt x="1254980" y="718526"/>
                  <a:pt x="1235296" y="765349"/>
                  <a:pt x="1216727" y="812544"/>
                </a:cubicBezTo>
                <a:cubicBezTo>
                  <a:pt x="1208185" y="833725"/>
                  <a:pt x="1199643" y="855279"/>
                  <a:pt x="1188130" y="885379"/>
                </a:cubicBezTo>
                <a:close/>
                <a:moveTo>
                  <a:pt x="245552" y="726701"/>
                </a:moveTo>
                <a:cubicBezTo>
                  <a:pt x="266721" y="762004"/>
                  <a:pt x="286404" y="794706"/>
                  <a:pt x="308316" y="831496"/>
                </a:cubicBezTo>
                <a:cubicBezTo>
                  <a:pt x="381479" y="746768"/>
                  <a:pt x="468012" y="692885"/>
                  <a:pt x="573115" y="663528"/>
                </a:cubicBezTo>
                <a:cubicBezTo>
                  <a:pt x="678960" y="634170"/>
                  <a:pt x="784062" y="629339"/>
                  <a:pt x="889907" y="652008"/>
                </a:cubicBezTo>
                <a:cubicBezTo>
                  <a:pt x="993895" y="674304"/>
                  <a:pt x="1083771" y="728188"/>
                  <a:pt x="1168447" y="790247"/>
                </a:cubicBezTo>
                <a:cubicBezTo>
                  <a:pt x="1187759" y="738221"/>
                  <a:pt x="1205214" y="691027"/>
                  <a:pt x="1222298" y="644947"/>
                </a:cubicBezTo>
                <a:cubicBezTo>
                  <a:pt x="1192587" y="610015"/>
                  <a:pt x="1192958" y="608901"/>
                  <a:pt x="1152848" y="591807"/>
                </a:cubicBezTo>
                <a:cubicBezTo>
                  <a:pt x="1101226" y="569510"/>
                  <a:pt x="1050346" y="541267"/>
                  <a:pt x="996124" y="530119"/>
                </a:cubicBezTo>
                <a:cubicBezTo>
                  <a:pt x="930017" y="516741"/>
                  <a:pt x="860939" y="514511"/>
                  <a:pt x="793347" y="514140"/>
                </a:cubicBezTo>
                <a:cubicBezTo>
                  <a:pt x="709413" y="513397"/>
                  <a:pt x="625851" y="519342"/>
                  <a:pt x="546375" y="551673"/>
                </a:cubicBezTo>
                <a:cubicBezTo>
                  <a:pt x="515921" y="563936"/>
                  <a:pt x="481011" y="566537"/>
                  <a:pt x="451671" y="581030"/>
                </a:cubicBezTo>
                <a:cubicBezTo>
                  <a:pt x="375537" y="617819"/>
                  <a:pt x="308688" y="668730"/>
                  <a:pt x="245552" y="726701"/>
                </a:cubicBezTo>
                <a:close/>
                <a:moveTo>
                  <a:pt x="723897" y="1338373"/>
                </a:moveTo>
                <a:cubicBezTo>
                  <a:pt x="637364" y="1335772"/>
                  <a:pt x="575343" y="1290807"/>
                  <a:pt x="533748" y="1219458"/>
                </a:cubicBezTo>
                <a:cubicBezTo>
                  <a:pt x="504408" y="1169662"/>
                  <a:pt x="511093" y="1114663"/>
                  <a:pt x="539690" y="1065982"/>
                </a:cubicBezTo>
                <a:cubicBezTo>
                  <a:pt x="557145" y="1036253"/>
                  <a:pt x="579057" y="1008383"/>
                  <a:pt x="603568" y="984228"/>
                </a:cubicBezTo>
                <a:cubicBezTo>
                  <a:pt x="638479" y="949668"/>
                  <a:pt x="686016" y="940006"/>
                  <a:pt x="732439" y="942979"/>
                </a:cubicBezTo>
                <a:cubicBezTo>
                  <a:pt x="783691" y="946324"/>
                  <a:pt x="831228" y="965276"/>
                  <a:pt x="865024" y="1008383"/>
                </a:cubicBezTo>
                <a:cubicBezTo>
                  <a:pt x="872823" y="1018416"/>
                  <a:pt x="883965" y="1026220"/>
                  <a:pt x="894364" y="1034024"/>
                </a:cubicBezTo>
                <a:cubicBezTo>
                  <a:pt x="933359" y="1064496"/>
                  <a:pt x="945986" y="1106116"/>
                  <a:pt x="943758" y="1153683"/>
                </a:cubicBezTo>
                <a:cubicBezTo>
                  <a:pt x="938187" y="1272598"/>
                  <a:pt x="849055" y="1347292"/>
                  <a:pt x="723897" y="1338373"/>
                </a:cubicBezTo>
                <a:close/>
                <a:moveTo>
                  <a:pt x="749523" y="1005038"/>
                </a:moveTo>
                <a:cubicBezTo>
                  <a:pt x="721669" y="1003923"/>
                  <a:pt x="699757" y="1012470"/>
                  <a:pt x="677474" y="1025105"/>
                </a:cubicBezTo>
                <a:cubicBezTo>
                  <a:pt x="624737" y="1054834"/>
                  <a:pt x="603568" y="1105373"/>
                  <a:pt x="590570" y="1158885"/>
                </a:cubicBezTo>
                <a:cubicBezTo>
                  <a:pt x="586485" y="1175236"/>
                  <a:pt x="596141" y="1200134"/>
                  <a:pt x="608025" y="1213512"/>
                </a:cubicBezTo>
                <a:cubicBezTo>
                  <a:pt x="674874" y="1288577"/>
                  <a:pt x="784062" y="1280030"/>
                  <a:pt x="846826" y="1227262"/>
                </a:cubicBezTo>
                <a:cubicBezTo>
                  <a:pt x="878023" y="1201249"/>
                  <a:pt x="885450" y="1167432"/>
                  <a:pt x="886936" y="1131014"/>
                </a:cubicBezTo>
                <a:cubicBezTo>
                  <a:pt x="887307" y="1122096"/>
                  <a:pt x="883222" y="1110204"/>
                  <a:pt x="877280" y="1103887"/>
                </a:cubicBezTo>
                <a:cubicBezTo>
                  <a:pt x="855739" y="1080475"/>
                  <a:pt x="833828" y="1057064"/>
                  <a:pt x="809316" y="1037368"/>
                </a:cubicBezTo>
                <a:cubicBezTo>
                  <a:pt x="791861" y="1023247"/>
                  <a:pt x="769578" y="1015443"/>
                  <a:pt x="749523" y="10050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632485" y="4018979"/>
            <a:ext cx="1315868" cy="611247"/>
          </a:xfrm>
          <a:custGeom>
            <a:avLst/>
            <a:gdLst/>
            <a:ahLst/>
            <a:cxnLst/>
            <a:rect l="l" t="t" r="r" b="b"/>
            <a:pathLst>
              <a:path w="2631736" h="1222495" extrusionOk="0">
                <a:moveTo>
                  <a:pt x="927988" y="625109"/>
                </a:moveTo>
                <a:cubicBezTo>
                  <a:pt x="875358" y="622315"/>
                  <a:pt x="826920" y="619520"/>
                  <a:pt x="776153" y="617192"/>
                </a:cubicBezTo>
                <a:cubicBezTo>
                  <a:pt x="771495" y="630233"/>
                  <a:pt x="766372" y="645137"/>
                  <a:pt x="761249" y="660041"/>
                </a:cubicBezTo>
                <a:cubicBezTo>
                  <a:pt x="755660" y="675876"/>
                  <a:pt x="754263" y="693575"/>
                  <a:pt x="739824" y="705219"/>
                </a:cubicBezTo>
                <a:cubicBezTo>
                  <a:pt x="736564" y="708013"/>
                  <a:pt x="736098" y="714068"/>
                  <a:pt x="734235" y="718726"/>
                </a:cubicBezTo>
                <a:cubicBezTo>
                  <a:pt x="725386" y="741082"/>
                  <a:pt x="719797" y="764835"/>
                  <a:pt x="707687" y="785328"/>
                </a:cubicBezTo>
                <a:cubicBezTo>
                  <a:pt x="671824" y="844945"/>
                  <a:pt x="634564" y="904095"/>
                  <a:pt x="596372" y="962314"/>
                </a:cubicBezTo>
                <a:cubicBezTo>
                  <a:pt x="568427" y="1004698"/>
                  <a:pt x="528372" y="1035903"/>
                  <a:pt x="491112" y="1069438"/>
                </a:cubicBezTo>
                <a:cubicBezTo>
                  <a:pt x="456181" y="1101109"/>
                  <a:pt x="418455" y="1129520"/>
                  <a:pt x="380263" y="1156999"/>
                </a:cubicBezTo>
                <a:cubicBezTo>
                  <a:pt x="330427" y="1193328"/>
                  <a:pt x="288975" y="1190533"/>
                  <a:pt x="246126" y="1145355"/>
                </a:cubicBezTo>
                <a:cubicBezTo>
                  <a:pt x="217715" y="1115547"/>
                  <a:pt x="194428" y="1081547"/>
                  <a:pt x="169277" y="1048944"/>
                </a:cubicBezTo>
                <a:cubicBezTo>
                  <a:pt x="139003" y="1009821"/>
                  <a:pt x="116647" y="966506"/>
                  <a:pt x="100345" y="918999"/>
                </a:cubicBezTo>
                <a:cubicBezTo>
                  <a:pt x="90565" y="890588"/>
                  <a:pt x="75661" y="864041"/>
                  <a:pt x="67277" y="835164"/>
                </a:cubicBezTo>
                <a:cubicBezTo>
                  <a:pt x="56565" y="799767"/>
                  <a:pt x="50510" y="762972"/>
                  <a:pt x="42592" y="726643"/>
                </a:cubicBezTo>
                <a:cubicBezTo>
                  <a:pt x="40729" y="717794"/>
                  <a:pt x="37935" y="709411"/>
                  <a:pt x="35606" y="700096"/>
                </a:cubicBezTo>
                <a:cubicBezTo>
                  <a:pt x="29551" y="699164"/>
                  <a:pt x="24428" y="699164"/>
                  <a:pt x="19770" y="697767"/>
                </a:cubicBezTo>
                <a:cubicBezTo>
                  <a:pt x="-257" y="691246"/>
                  <a:pt x="-7244" y="671219"/>
                  <a:pt x="9058" y="659109"/>
                </a:cubicBezTo>
                <a:cubicBezTo>
                  <a:pt x="35606" y="639548"/>
                  <a:pt x="34209" y="614397"/>
                  <a:pt x="32811" y="586452"/>
                </a:cubicBezTo>
                <a:cubicBezTo>
                  <a:pt x="28619" y="507740"/>
                  <a:pt x="45852" y="435082"/>
                  <a:pt x="94756" y="371740"/>
                </a:cubicBezTo>
                <a:cubicBezTo>
                  <a:pt x="129222" y="327028"/>
                  <a:pt x="209332" y="311192"/>
                  <a:pt x="264290" y="345192"/>
                </a:cubicBezTo>
                <a:cubicBezTo>
                  <a:pt x="300619" y="367548"/>
                  <a:pt x="333222" y="393165"/>
                  <a:pt x="356044" y="434151"/>
                </a:cubicBezTo>
                <a:cubicBezTo>
                  <a:pt x="363962" y="424836"/>
                  <a:pt x="369551" y="418781"/>
                  <a:pt x="375140" y="411795"/>
                </a:cubicBezTo>
                <a:cubicBezTo>
                  <a:pt x="406345" y="372671"/>
                  <a:pt x="444537" y="346124"/>
                  <a:pt x="495304" y="338671"/>
                </a:cubicBezTo>
                <a:cubicBezTo>
                  <a:pt x="525112" y="334014"/>
                  <a:pt x="553989" y="326562"/>
                  <a:pt x="584728" y="329822"/>
                </a:cubicBezTo>
                <a:cubicBezTo>
                  <a:pt x="593112" y="330754"/>
                  <a:pt x="602893" y="327959"/>
                  <a:pt x="610811" y="324699"/>
                </a:cubicBezTo>
                <a:cubicBezTo>
                  <a:pt x="684400" y="293493"/>
                  <a:pt x="757057" y="260425"/>
                  <a:pt x="830646" y="230151"/>
                </a:cubicBezTo>
                <a:cubicBezTo>
                  <a:pt x="879550" y="210124"/>
                  <a:pt x="929851" y="192891"/>
                  <a:pt x="979221" y="173795"/>
                </a:cubicBezTo>
                <a:cubicBezTo>
                  <a:pt x="1023933" y="156562"/>
                  <a:pt x="1068646" y="138398"/>
                  <a:pt x="1113358" y="120699"/>
                </a:cubicBezTo>
                <a:cubicBezTo>
                  <a:pt x="1156207" y="103466"/>
                  <a:pt x="1199057" y="87165"/>
                  <a:pt x="1241440" y="69001"/>
                </a:cubicBezTo>
                <a:cubicBezTo>
                  <a:pt x="1272646" y="55960"/>
                  <a:pt x="1302454" y="39658"/>
                  <a:pt x="1334125" y="27549"/>
                </a:cubicBezTo>
                <a:cubicBezTo>
                  <a:pt x="1362070" y="16836"/>
                  <a:pt x="1390947" y="8919"/>
                  <a:pt x="1419823" y="1001"/>
                </a:cubicBezTo>
                <a:cubicBezTo>
                  <a:pt x="1434262" y="-2725"/>
                  <a:pt x="1444043" y="4261"/>
                  <a:pt x="1451960" y="16836"/>
                </a:cubicBezTo>
                <a:cubicBezTo>
                  <a:pt x="1484563" y="68069"/>
                  <a:pt x="1488289" y="126754"/>
                  <a:pt x="1496673" y="184042"/>
                </a:cubicBezTo>
                <a:cubicBezTo>
                  <a:pt x="1497604" y="189631"/>
                  <a:pt x="1492015" y="196151"/>
                  <a:pt x="1489686" y="202206"/>
                </a:cubicBezTo>
                <a:cubicBezTo>
                  <a:pt x="1483166" y="198480"/>
                  <a:pt x="1472919" y="196617"/>
                  <a:pt x="1470591" y="191494"/>
                </a:cubicBezTo>
                <a:cubicBezTo>
                  <a:pt x="1459412" y="162617"/>
                  <a:pt x="1450097" y="132809"/>
                  <a:pt x="1441248" y="103466"/>
                </a:cubicBezTo>
                <a:cubicBezTo>
                  <a:pt x="1437522" y="91357"/>
                  <a:pt x="1437056" y="78316"/>
                  <a:pt x="1434262" y="61549"/>
                </a:cubicBezTo>
                <a:cubicBezTo>
                  <a:pt x="1415166" y="66206"/>
                  <a:pt x="1397933" y="69932"/>
                  <a:pt x="1381166" y="74590"/>
                </a:cubicBezTo>
                <a:cubicBezTo>
                  <a:pt x="1316426" y="93220"/>
                  <a:pt x="1259139" y="129083"/>
                  <a:pt x="1197194" y="153768"/>
                </a:cubicBezTo>
                <a:cubicBezTo>
                  <a:pt x="1136646" y="177521"/>
                  <a:pt x="1075632" y="200343"/>
                  <a:pt x="1015550" y="224562"/>
                </a:cubicBezTo>
                <a:cubicBezTo>
                  <a:pt x="963851" y="245521"/>
                  <a:pt x="912619" y="267877"/>
                  <a:pt x="860920" y="289767"/>
                </a:cubicBezTo>
                <a:cubicBezTo>
                  <a:pt x="816673" y="308398"/>
                  <a:pt x="772427" y="327028"/>
                  <a:pt x="728180" y="346124"/>
                </a:cubicBezTo>
                <a:cubicBezTo>
                  <a:pt x="715605" y="351713"/>
                  <a:pt x="703030" y="357302"/>
                  <a:pt x="685331" y="365219"/>
                </a:cubicBezTo>
                <a:cubicBezTo>
                  <a:pt x="757989" y="408534"/>
                  <a:pt x="781276" y="475137"/>
                  <a:pt x="786865" y="552918"/>
                </a:cubicBezTo>
                <a:cubicBezTo>
                  <a:pt x="814810" y="552918"/>
                  <a:pt x="841358" y="551986"/>
                  <a:pt x="867906" y="553384"/>
                </a:cubicBezTo>
                <a:cubicBezTo>
                  <a:pt x="891660" y="554781"/>
                  <a:pt x="915413" y="558973"/>
                  <a:pt x="941961" y="561767"/>
                </a:cubicBezTo>
                <a:cubicBezTo>
                  <a:pt x="942892" y="556644"/>
                  <a:pt x="944755" y="549192"/>
                  <a:pt x="945221" y="541740"/>
                </a:cubicBezTo>
                <a:cubicBezTo>
                  <a:pt x="946619" y="511931"/>
                  <a:pt x="955002" y="483986"/>
                  <a:pt x="973166" y="460699"/>
                </a:cubicBezTo>
                <a:cubicBezTo>
                  <a:pt x="993194" y="434151"/>
                  <a:pt x="1008564" y="404343"/>
                  <a:pt x="1037906" y="383850"/>
                </a:cubicBezTo>
                <a:cubicBezTo>
                  <a:pt x="1089139" y="347521"/>
                  <a:pt x="1142700" y="337740"/>
                  <a:pt x="1199057" y="361959"/>
                </a:cubicBezTo>
                <a:cubicBezTo>
                  <a:pt x="1230262" y="375466"/>
                  <a:pt x="1254481" y="401548"/>
                  <a:pt x="1274043" y="429959"/>
                </a:cubicBezTo>
                <a:cubicBezTo>
                  <a:pt x="1283824" y="443932"/>
                  <a:pt x="1292207" y="458836"/>
                  <a:pt x="1302454" y="475603"/>
                </a:cubicBezTo>
                <a:cubicBezTo>
                  <a:pt x="1307111" y="471877"/>
                  <a:pt x="1312235" y="469548"/>
                  <a:pt x="1315961" y="465356"/>
                </a:cubicBezTo>
                <a:cubicBezTo>
                  <a:pt x="1334125" y="443466"/>
                  <a:pt x="1353687" y="423438"/>
                  <a:pt x="1383029" y="416918"/>
                </a:cubicBezTo>
                <a:cubicBezTo>
                  <a:pt x="1385824" y="416452"/>
                  <a:pt x="1388618" y="414589"/>
                  <a:pt x="1390947" y="412726"/>
                </a:cubicBezTo>
                <a:cubicBezTo>
                  <a:pt x="1428207" y="374069"/>
                  <a:pt x="1478974" y="372206"/>
                  <a:pt x="1526015" y="371740"/>
                </a:cubicBezTo>
                <a:cubicBezTo>
                  <a:pt x="1563741" y="371274"/>
                  <a:pt x="1600070" y="386178"/>
                  <a:pt x="1626152" y="421110"/>
                </a:cubicBezTo>
                <a:cubicBezTo>
                  <a:pt x="1649905" y="452781"/>
                  <a:pt x="1665275" y="486781"/>
                  <a:pt x="1670864" y="524973"/>
                </a:cubicBezTo>
                <a:cubicBezTo>
                  <a:pt x="1674590" y="552452"/>
                  <a:pt x="1671796" y="580397"/>
                  <a:pt x="1671796" y="612068"/>
                </a:cubicBezTo>
                <a:cubicBezTo>
                  <a:pt x="1706727" y="593438"/>
                  <a:pt x="1738864" y="575740"/>
                  <a:pt x="1771467" y="559438"/>
                </a:cubicBezTo>
                <a:cubicBezTo>
                  <a:pt x="1809659" y="539877"/>
                  <a:pt x="1849248" y="522178"/>
                  <a:pt x="1887439" y="503082"/>
                </a:cubicBezTo>
                <a:cubicBezTo>
                  <a:pt x="1932617" y="480260"/>
                  <a:pt x="1977330" y="455110"/>
                  <a:pt x="2022974" y="432288"/>
                </a:cubicBezTo>
                <a:cubicBezTo>
                  <a:pt x="2130563" y="379192"/>
                  <a:pt x="2236754" y="321904"/>
                  <a:pt x="2350864" y="282315"/>
                </a:cubicBezTo>
                <a:cubicBezTo>
                  <a:pt x="2419329" y="258562"/>
                  <a:pt x="2487329" y="232014"/>
                  <a:pt x="2555329" y="207329"/>
                </a:cubicBezTo>
                <a:cubicBezTo>
                  <a:pt x="2587932" y="195220"/>
                  <a:pt x="2607494" y="203137"/>
                  <a:pt x="2616809" y="234343"/>
                </a:cubicBezTo>
                <a:cubicBezTo>
                  <a:pt x="2635904" y="299083"/>
                  <a:pt x="2634507" y="365219"/>
                  <a:pt x="2624726" y="431822"/>
                </a:cubicBezTo>
                <a:cubicBezTo>
                  <a:pt x="2623795" y="436945"/>
                  <a:pt x="2621466" y="441137"/>
                  <a:pt x="2620069" y="446260"/>
                </a:cubicBezTo>
                <a:cubicBezTo>
                  <a:pt x="2617740" y="455575"/>
                  <a:pt x="2614480" y="464890"/>
                  <a:pt x="2602836" y="463027"/>
                </a:cubicBezTo>
                <a:cubicBezTo>
                  <a:pt x="2589795" y="461164"/>
                  <a:pt x="2589329" y="449521"/>
                  <a:pt x="2589329" y="439740"/>
                </a:cubicBezTo>
                <a:cubicBezTo>
                  <a:pt x="2589795" y="417849"/>
                  <a:pt x="2593055" y="395959"/>
                  <a:pt x="2591192" y="374069"/>
                </a:cubicBezTo>
                <a:cubicBezTo>
                  <a:pt x="2588864" y="340069"/>
                  <a:pt x="2583274" y="306535"/>
                  <a:pt x="2579083" y="270206"/>
                </a:cubicBezTo>
                <a:cubicBezTo>
                  <a:pt x="2569302" y="272069"/>
                  <a:pt x="2561384" y="272535"/>
                  <a:pt x="2554398" y="275329"/>
                </a:cubicBezTo>
                <a:cubicBezTo>
                  <a:pt x="2500836" y="294891"/>
                  <a:pt x="2446343" y="309795"/>
                  <a:pt x="2394179" y="333548"/>
                </a:cubicBezTo>
                <a:cubicBezTo>
                  <a:pt x="2328042" y="363822"/>
                  <a:pt x="2258645" y="388507"/>
                  <a:pt x="2192508" y="419247"/>
                </a:cubicBezTo>
                <a:cubicBezTo>
                  <a:pt x="2117987" y="453712"/>
                  <a:pt x="2045330" y="491904"/>
                  <a:pt x="1972206" y="529630"/>
                </a:cubicBezTo>
                <a:cubicBezTo>
                  <a:pt x="1915385" y="558507"/>
                  <a:pt x="1859029" y="588781"/>
                  <a:pt x="1802672" y="618589"/>
                </a:cubicBezTo>
                <a:cubicBezTo>
                  <a:pt x="1757494" y="642342"/>
                  <a:pt x="1713248" y="667493"/>
                  <a:pt x="1667138" y="689849"/>
                </a:cubicBezTo>
                <a:cubicBezTo>
                  <a:pt x="1649440" y="698233"/>
                  <a:pt x="1642453" y="711739"/>
                  <a:pt x="1635001" y="727109"/>
                </a:cubicBezTo>
                <a:cubicBezTo>
                  <a:pt x="1614508" y="768561"/>
                  <a:pt x="1595412" y="810479"/>
                  <a:pt x="1572125" y="850068"/>
                </a:cubicBezTo>
                <a:cubicBezTo>
                  <a:pt x="1552097" y="884534"/>
                  <a:pt x="1528344" y="917136"/>
                  <a:pt x="1504125" y="948807"/>
                </a:cubicBezTo>
                <a:cubicBezTo>
                  <a:pt x="1468262" y="995383"/>
                  <a:pt x="1440782" y="1047547"/>
                  <a:pt x="1405385" y="1093657"/>
                </a:cubicBezTo>
                <a:cubicBezTo>
                  <a:pt x="1371385" y="1137903"/>
                  <a:pt x="1335057" y="1181218"/>
                  <a:pt x="1284289" y="1207766"/>
                </a:cubicBezTo>
                <a:cubicBezTo>
                  <a:pt x="1256344" y="1222204"/>
                  <a:pt x="1225605" y="1230122"/>
                  <a:pt x="1195796" y="1211958"/>
                </a:cubicBezTo>
                <a:cubicBezTo>
                  <a:pt x="1179029" y="1201711"/>
                  <a:pt x="1162728" y="1189136"/>
                  <a:pt x="1147824" y="1176095"/>
                </a:cubicBezTo>
                <a:cubicBezTo>
                  <a:pt x="1086344" y="1123465"/>
                  <a:pt x="1040235" y="1059657"/>
                  <a:pt x="1011358" y="984205"/>
                </a:cubicBezTo>
                <a:cubicBezTo>
                  <a:pt x="994591" y="940424"/>
                  <a:pt x="972701" y="897575"/>
                  <a:pt x="959660" y="852862"/>
                </a:cubicBezTo>
                <a:cubicBezTo>
                  <a:pt x="943824" y="798369"/>
                  <a:pt x="928454" y="742945"/>
                  <a:pt x="933577" y="684260"/>
                </a:cubicBezTo>
                <a:cubicBezTo>
                  <a:pt x="933577" y="664233"/>
                  <a:pt x="929386" y="644205"/>
                  <a:pt x="927988" y="6251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2303861" y="1452749"/>
            <a:ext cx="5722080" cy="1561857"/>
            <a:chOff x="-693" y="2309670"/>
            <a:chExt cx="8637900" cy="1478126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-693" y="2564433"/>
              <a:ext cx="8637900" cy="1223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supplied by different data backgrounds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the faulty cell is changed after one of the Write operations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 and 5 test element (observe)</a:t>
              </a:r>
            </a:p>
            <a:p>
              <a:pPr marL="285750" marR="0" lvl="0" indent="-28575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fault free: Hit = 0</a:t>
              </a: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208148" y="2309670"/>
              <a:ext cx="6220218" cy="254759"/>
            </a:xfrm>
            <a:custGeom>
              <a:avLst/>
              <a:gdLst/>
              <a:ahLst/>
              <a:cxnLst/>
              <a:rect l="l" t="t" r="r" b="b"/>
              <a:pathLst>
                <a:path w="6220218" h="254759" extrusionOk="0">
                  <a:moveTo>
                    <a:pt x="5760130" y="79745"/>
                  </a:moveTo>
                  <a:cubicBezTo>
                    <a:pt x="5736674" y="100795"/>
                    <a:pt x="5711114" y="101697"/>
                    <a:pt x="5688561" y="100795"/>
                  </a:cubicBezTo>
                  <a:cubicBezTo>
                    <a:pt x="5653077" y="99592"/>
                    <a:pt x="5617893" y="105907"/>
                    <a:pt x="5581808" y="97186"/>
                  </a:cubicBezTo>
                  <a:cubicBezTo>
                    <a:pt x="5557150" y="91172"/>
                    <a:pt x="5529183" y="99291"/>
                    <a:pt x="5502721" y="100193"/>
                  </a:cubicBezTo>
                  <a:cubicBezTo>
                    <a:pt x="5464831" y="101396"/>
                    <a:pt x="5426340" y="104704"/>
                    <a:pt x="5388751" y="101697"/>
                  </a:cubicBezTo>
                  <a:cubicBezTo>
                    <a:pt x="5334924" y="97487"/>
                    <a:pt x="5281698" y="87563"/>
                    <a:pt x="5228171" y="81248"/>
                  </a:cubicBezTo>
                  <a:cubicBezTo>
                    <a:pt x="5209828" y="79143"/>
                    <a:pt x="5201709" y="69821"/>
                    <a:pt x="5196596" y="45764"/>
                  </a:cubicBezTo>
                  <a:cubicBezTo>
                    <a:pt x="5221255" y="41855"/>
                    <a:pt x="5243507" y="38247"/>
                    <a:pt x="5266061" y="34939"/>
                  </a:cubicBezTo>
                  <a:cubicBezTo>
                    <a:pt x="5280796" y="32834"/>
                    <a:pt x="5295831" y="31631"/>
                    <a:pt x="5310566" y="30127"/>
                  </a:cubicBezTo>
                  <a:cubicBezTo>
                    <a:pt x="5318084" y="51177"/>
                    <a:pt x="5334924" y="30729"/>
                    <a:pt x="5348456" y="37645"/>
                  </a:cubicBezTo>
                  <a:cubicBezTo>
                    <a:pt x="5362288" y="44862"/>
                    <a:pt x="5383940" y="42457"/>
                    <a:pt x="5403186" y="35540"/>
                  </a:cubicBezTo>
                  <a:cubicBezTo>
                    <a:pt x="5421228" y="28925"/>
                    <a:pt x="5442579" y="29526"/>
                    <a:pt x="5462426" y="28925"/>
                  </a:cubicBezTo>
                  <a:cubicBezTo>
                    <a:pt x="5503924" y="27722"/>
                    <a:pt x="5545121" y="28022"/>
                    <a:pt x="5586620" y="28022"/>
                  </a:cubicBezTo>
                  <a:cubicBezTo>
                    <a:pt x="5621201" y="28022"/>
                    <a:pt x="5655783" y="28323"/>
                    <a:pt x="5690365" y="28022"/>
                  </a:cubicBezTo>
                  <a:cubicBezTo>
                    <a:pt x="5704799" y="28022"/>
                    <a:pt x="5715625" y="30729"/>
                    <a:pt x="5724646" y="45464"/>
                  </a:cubicBezTo>
                  <a:cubicBezTo>
                    <a:pt x="5731863" y="58695"/>
                    <a:pt x="5746899" y="67416"/>
                    <a:pt x="5760130" y="79745"/>
                  </a:cubicBezTo>
                  <a:close/>
                  <a:moveTo>
                    <a:pt x="1787129" y="173868"/>
                  </a:moveTo>
                  <a:cubicBezTo>
                    <a:pt x="1768785" y="160336"/>
                    <a:pt x="1747736" y="150713"/>
                    <a:pt x="1736910" y="128761"/>
                  </a:cubicBezTo>
                  <a:cubicBezTo>
                    <a:pt x="1734805" y="124551"/>
                    <a:pt x="1726385" y="120040"/>
                    <a:pt x="1722476" y="121243"/>
                  </a:cubicBezTo>
                  <a:cubicBezTo>
                    <a:pt x="1690901" y="129964"/>
                    <a:pt x="1662033" y="111320"/>
                    <a:pt x="1631060" y="112823"/>
                  </a:cubicBezTo>
                  <a:cubicBezTo>
                    <a:pt x="1611513" y="113725"/>
                    <a:pt x="1591967" y="113425"/>
                    <a:pt x="1572421" y="112522"/>
                  </a:cubicBezTo>
                  <a:cubicBezTo>
                    <a:pt x="1536335" y="111320"/>
                    <a:pt x="1500851" y="86661"/>
                    <a:pt x="1463864" y="109515"/>
                  </a:cubicBezTo>
                  <a:cubicBezTo>
                    <a:pt x="1462060" y="110718"/>
                    <a:pt x="1457549" y="107110"/>
                    <a:pt x="1454241" y="106809"/>
                  </a:cubicBezTo>
                  <a:cubicBezTo>
                    <a:pt x="1439807" y="105606"/>
                    <a:pt x="1425373" y="102599"/>
                    <a:pt x="1411239" y="104103"/>
                  </a:cubicBezTo>
                  <a:cubicBezTo>
                    <a:pt x="1376357" y="108012"/>
                    <a:pt x="1341775" y="114327"/>
                    <a:pt x="1307193" y="119138"/>
                  </a:cubicBezTo>
                  <a:cubicBezTo>
                    <a:pt x="1279227" y="123047"/>
                    <a:pt x="1274716" y="129062"/>
                    <a:pt x="1284940" y="153119"/>
                  </a:cubicBezTo>
                  <a:cubicBezTo>
                    <a:pt x="1287948" y="160336"/>
                    <a:pt x="1292458" y="166651"/>
                    <a:pt x="1297871" y="175973"/>
                  </a:cubicBezTo>
                  <a:cubicBezTo>
                    <a:pt x="1321928" y="175973"/>
                    <a:pt x="1346887" y="176273"/>
                    <a:pt x="1371846" y="175973"/>
                  </a:cubicBezTo>
                  <a:cubicBezTo>
                    <a:pt x="1405225" y="175371"/>
                    <a:pt x="1440408" y="167553"/>
                    <a:pt x="1471983" y="175371"/>
                  </a:cubicBezTo>
                  <a:cubicBezTo>
                    <a:pt x="1510775" y="184994"/>
                    <a:pt x="1549867" y="175071"/>
                    <a:pt x="1587757" y="185295"/>
                  </a:cubicBezTo>
                  <a:cubicBezTo>
                    <a:pt x="1603996" y="189805"/>
                    <a:pt x="1621437" y="193113"/>
                    <a:pt x="1638277" y="192512"/>
                  </a:cubicBezTo>
                  <a:cubicBezTo>
                    <a:pt x="1672558" y="191309"/>
                    <a:pt x="1706237" y="190407"/>
                    <a:pt x="1739316" y="202135"/>
                  </a:cubicBezTo>
                  <a:cubicBezTo>
                    <a:pt x="1743225" y="203638"/>
                    <a:pt x="1748337" y="202736"/>
                    <a:pt x="1752547" y="201533"/>
                  </a:cubicBezTo>
                  <a:cubicBezTo>
                    <a:pt x="1765177" y="197624"/>
                    <a:pt x="1777807" y="193113"/>
                    <a:pt x="1794647" y="187400"/>
                  </a:cubicBezTo>
                  <a:cubicBezTo>
                    <a:pt x="1791339" y="181085"/>
                    <a:pt x="1790136" y="176273"/>
                    <a:pt x="1787129" y="173868"/>
                  </a:cubicBezTo>
                  <a:close/>
                  <a:moveTo>
                    <a:pt x="419793" y="176273"/>
                  </a:moveTo>
                  <a:cubicBezTo>
                    <a:pt x="417989" y="173868"/>
                    <a:pt x="411073" y="175672"/>
                    <a:pt x="406562" y="175071"/>
                  </a:cubicBezTo>
                  <a:cubicBezTo>
                    <a:pt x="366567" y="170560"/>
                    <a:pt x="326873" y="169357"/>
                    <a:pt x="286578" y="172966"/>
                  </a:cubicBezTo>
                  <a:cubicBezTo>
                    <a:pt x="258612" y="175672"/>
                    <a:pt x="229744" y="169958"/>
                    <a:pt x="201176" y="169357"/>
                  </a:cubicBezTo>
                  <a:cubicBezTo>
                    <a:pt x="185238" y="169056"/>
                    <a:pt x="169000" y="171462"/>
                    <a:pt x="153062" y="173266"/>
                  </a:cubicBezTo>
                  <a:cubicBezTo>
                    <a:pt x="145244" y="174168"/>
                    <a:pt x="137425" y="177176"/>
                    <a:pt x="129607" y="177777"/>
                  </a:cubicBezTo>
                  <a:cubicBezTo>
                    <a:pt x="111865" y="179280"/>
                    <a:pt x="93221" y="177476"/>
                    <a:pt x="76080" y="181085"/>
                  </a:cubicBezTo>
                  <a:cubicBezTo>
                    <a:pt x="46009" y="187700"/>
                    <a:pt x="16840" y="197925"/>
                    <a:pt x="0" y="228898"/>
                  </a:cubicBezTo>
                  <a:cubicBezTo>
                    <a:pt x="6315" y="242129"/>
                    <a:pt x="13532" y="254759"/>
                    <a:pt x="29470" y="254759"/>
                  </a:cubicBezTo>
                  <a:cubicBezTo>
                    <a:pt x="54429" y="254759"/>
                    <a:pt x="79689" y="253256"/>
                    <a:pt x="104648" y="252053"/>
                  </a:cubicBezTo>
                  <a:cubicBezTo>
                    <a:pt x="142537" y="250549"/>
                    <a:pt x="178923" y="230101"/>
                    <a:pt x="217715" y="244535"/>
                  </a:cubicBezTo>
                  <a:cubicBezTo>
                    <a:pt x="220722" y="245738"/>
                    <a:pt x="225834" y="246640"/>
                    <a:pt x="227939" y="245136"/>
                  </a:cubicBezTo>
                  <a:cubicBezTo>
                    <a:pt x="241171" y="234611"/>
                    <a:pt x="254703" y="241528"/>
                    <a:pt x="268535" y="241227"/>
                  </a:cubicBezTo>
                  <a:cubicBezTo>
                    <a:pt x="327776" y="240024"/>
                    <a:pt x="386715" y="239724"/>
                    <a:pt x="445655" y="243633"/>
                  </a:cubicBezTo>
                  <a:cubicBezTo>
                    <a:pt x="459788" y="244535"/>
                    <a:pt x="480838" y="237619"/>
                    <a:pt x="491964" y="215667"/>
                  </a:cubicBezTo>
                  <a:cubicBezTo>
                    <a:pt x="465802" y="205142"/>
                    <a:pt x="437535" y="199729"/>
                    <a:pt x="419793" y="176273"/>
                  </a:cubicBezTo>
                  <a:close/>
                  <a:moveTo>
                    <a:pt x="3001101" y="109515"/>
                  </a:moveTo>
                  <a:cubicBezTo>
                    <a:pt x="2981856" y="99893"/>
                    <a:pt x="2967422" y="82451"/>
                    <a:pt x="2939456" y="85158"/>
                  </a:cubicBezTo>
                  <a:cubicBezTo>
                    <a:pt x="2895251" y="89368"/>
                    <a:pt x="2850144" y="85759"/>
                    <a:pt x="2805639" y="85158"/>
                  </a:cubicBezTo>
                  <a:cubicBezTo>
                    <a:pt x="2747602" y="84556"/>
                    <a:pt x="2690767" y="90571"/>
                    <a:pt x="2633331" y="95382"/>
                  </a:cubicBezTo>
                  <a:cubicBezTo>
                    <a:pt x="2609575" y="97186"/>
                    <a:pt x="2584917" y="108012"/>
                    <a:pt x="2563265" y="106809"/>
                  </a:cubicBezTo>
                  <a:cubicBezTo>
                    <a:pt x="2540111" y="105907"/>
                    <a:pt x="2525376" y="115530"/>
                    <a:pt x="2506732" y="120341"/>
                  </a:cubicBezTo>
                  <a:cubicBezTo>
                    <a:pt x="2513949" y="151014"/>
                    <a:pt x="2521166" y="157329"/>
                    <a:pt x="2548831" y="156426"/>
                  </a:cubicBezTo>
                  <a:cubicBezTo>
                    <a:pt x="2586721" y="155224"/>
                    <a:pt x="2624611" y="152216"/>
                    <a:pt x="2662500" y="151615"/>
                  </a:cubicBezTo>
                  <a:cubicBezTo>
                    <a:pt x="2723244" y="150713"/>
                    <a:pt x="2783687" y="151014"/>
                    <a:pt x="2844431" y="151014"/>
                  </a:cubicBezTo>
                  <a:cubicBezTo>
                    <a:pt x="2868187" y="151014"/>
                    <a:pt x="2892244" y="152216"/>
                    <a:pt x="2916000" y="152216"/>
                  </a:cubicBezTo>
                  <a:cubicBezTo>
                    <a:pt x="2955694" y="152517"/>
                    <a:pt x="2995388" y="152216"/>
                    <a:pt x="3035082" y="152216"/>
                  </a:cubicBezTo>
                  <a:cubicBezTo>
                    <a:pt x="3035683" y="149510"/>
                    <a:pt x="3036285" y="147104"/>
                    <a:pt x="3036886" y="144398"/>
                  </a:cubicBezTo>
                  <a:cubicBezTo>
                    <a:pt x="3025158" y="132670"/>
                    <a:pt x="3015536" y="116432"/>
                    <a:pt x="3001101" y="109515"/>
                  </a:cubicBezTo>
                  <a:close/>
                  <a:moveTo>
                    <a:pt x="4956629" y="94179"/>
                  </a:moveTo>
                  <a:cubicBezTo>
                    <a:pt x="4924753" y="90571"/>
                    <a:pt x="4892878" y="84256"/>
                    <a:pt x="4860702" y="84556"/>
                  </a:cubicBezTo>
                  <a:cubicBezTo>
                    <a:pt x="4830029" y="84556"/>
                    <a:pt x="4798154" y="76738"/>
                    <a:pt x="4768383" y="92676"/>
                  </a:cubicBezTo>
                  <a:cubicBezTo>
                    <a:pt x="4762369" y="95983"/>
                    <a:pt x="4747634" y="95382"/>
                    <a:pt x="4746131" y="92375"/>
                  </a:cubicBezTo>
                  <a:cubicBezTo>
                    <a:pt x="4737109" y="73731"/>
                    <a:pt x="4720269" y="83955"/>
                    <a:pt x="4709444" y="83353"/>
                  </a:cubicBezTo>
                  <a:cubicBezTo>
                    <a:pt x="4663134" y="80647"/>
                    <a:pt x="4616223" y="80046"/>
                    <a:pt x="4572019" y="106809"/>
                  </a:cubicBezTo>
                  <a:cubicBezTo>
                    <a:pt x="4581641" y="135677"/>
                    <a:pt x="4593970" y="141090"/>
                    <a:pt x="4631259" y="141391"/>
                  </a:cubicBezTo>
                  <a:cubicBezTo>
                    <a:pt x="4693205" y="141992"/>
                    <a:pt x="4755453" y="144398"/>
                    <a:pt x="4817399" y="147104"/>
                  </a:cubicBezTo>
                  <a:cubicBezTo>
                    <a:pt x="4876038" y="149510"/>
                    <a:pt x="4934977" y="153720"/>
                    <a:pt x="4993616" y="156727"/>
                  </a:cubicBezTo>
                  <a:cubicBezTo>
                    <a:pt x="4996022" y="156727"/>
                    <a:pt x="4998729" y="153119"/>
                    <a:pt x="5004141" y="148909"/>
                  </a:cubicBezTo>
                  <a:cubicBezTo>
                    <a:pt x="4988504" y="130866"/>
                    <a:pt x="4973168" y="113124"/>
                    <a:pt x="4957230" y="94780"/>
                  </a:cubicBezTo>
                  <a:cubicBezTo>
                    <a:pt x="4957230" y="94179"/>
                    <a:pt x="4956930" y="94179"/>
                    <a:pt x="4956629" y="94179"/>
                  </a:cubicBezTo>
                  <a:close/>
                  <a:moveTo>
                    <a:pt x="4957531" y="94179"/>
                  </a:moveTo>
                  <a:lnTo>
                    <a:pt x="4957531" y="94179"/>
                  </a:lnTo>
                  <a:cubicBezTo>
                    <a:pt x="4958132" y="94179"/>
                    <a:pt x="4958433" y="93878"/>
                    <a:pt x="4957531" y="94179"/>
                  </a:cubicBezTo>
                  <a:close/>
                  <a:moveTo>
                    <a:pt x="2225867" y="111921"/>
                  </a:moveTo>
                  <a:cubicBezTo>
                    <a:pt x="2206621" y="115229"/>
                    <a:pt x="2184068" y="106809"/>
                    <a:pt x="2164522" y="98990"/>
                  </a:cubicBezTo>
                  <a:cubicBezTo>
                    <a:pt x="2141367" y="89969"/>
                    <a:pt x="2120317" y="95683"/>
                    <a:pt x="2097463" y="98088"/>
                  </a:cubicBezTo>
                  <a:cubicBezTo>
                    <a:pt x="2064385" y="101998"/>
                    <a:pt x="2030104" y="96284"/>
                    <a:pt x="1996424" y="97487"/>
                  </a:cubicBezTo>
                  <a:cubicBezTo>
                    <a:pt x="1982291" y="98088"/>
                    <a:pt x="1966654" y="102298"/>
                    <a:pt x="1954625" y="109816"/>
                  </a:cubicBezTo>
                  <a:cubicBezTo>
                    <a:pt x="1935680" y="121544"/>
                    <a:pt x="1937785" y="143496"/>
                    <a:pt x="1957332" y="154321"/>
                  </a:cubicBezTo>
                  <a:cubicBezTo>
                    <a:pt x="1964248" y="158231"/>
                    <a:pt x="1972668" y="160035"/>
                    <a:pt x="1980486" y="160336"/>
                  </a:cubicBezTo>
                  <a:cubicBezTo>
                    <a:pt x="2022887" y="161539"/>
                    <a:pt x="2065588" y="163343"/>
                    <a:pt x="2107988" y="162441"/>
                  </a:cubicBezTo>
                  <a:cubicBezTo>
                    <a:pt x="2155801" y="161539"/>
                    <a:pt x="2202712" y="172063"/>
                    <a:pt x="2250525" y="168154"/>
                  </a:cubicBezTo>
                  <a:cubicBezTo>
                    <a:pt x="2254435" y="167853"/>
                    <a:pt x="2258344" y="171462"/>
                    <a:pt x="2262554" y="172966"/>
                  </a:cubicBezTo>
                  <a:cubicBezTo>
                    <a:pt x="2289618" y="181686"/>
                    <a:pt x="2316381" y="185896"/>
                    <a:pt x="2353068" y="172665"/>
                  </a:cubicBezTo>
                  <a:cubicBezTo>
                    <a:pt x="2337431" y="162441"/>
                    <a:pt x="2327508" y="157629"/>
                    <a:pt x="2319689" y="150412"/>
                  </a:cubicBezTo>
                  <a:cubicBezTo>
                    <a:pt x="2293226" y="126055"/>
                    <a:pt x="2267365" y="105005"/>
                    <a:pt x="2225867" y="111921"/>
                  </a:cubicBezTo>
                  <a:close/>
                  <a:moveTo>
                    <a:pt x="4242740" y="109215"/>
                  </a:moveTo>
                  <a:cubicBezTo>
                    <a:pt x="4225298" y="86661"/>
                    <a:pt x="4203647" y="108012"/>
                    <a:pt x="4184702" y="101697"/>
                  </a:cubicBezTo>
                  <a:cubicBezTo>
                    <a:pt x="4177184" y="99291"/>
                    <a:pt x="4169065" y="97788"/>
                    <a:pt x="4160946" y="97186"/>
                  </a:cubicBezTo>
                  <a:cubicBezTo>
                    <a:pt x="4151924" y="96284"/>
                    <a:pt x="4142001" y="94780"/>
                    <a:pt x="4133581" y="97487"/>
                  </a:cubicBezTo>
                  <a:cubicBezTo>
                    <a:pt x="4117343" y="102599"/>
                    <a:pt x="4101706" y="115229"/>
                    <a:pt x="4085467" y="98088"/>
                  </a:cubicBezTo>
                  <a:cubicBezTo>
                    <a:pt x="4059907" y="105606"/>
                    <a:pt x="4034346" y="88165"/>
                    <a:pt x="4008184" y="97788"/>
                  </a:cubicBezTo>
                  <a:cubicBezTo>
                    <a:pt x="4001268" y="100193"/>
                    <a:pt x="3992247" y="98088"/>
                    <a:pt x="3984428" y="97186"/>
                  </a:cubicBezTo>
                  <a:cubicBezTo>
                    <a:pt x="3949846" y="93277"/>
                    <a:pt x="3914964" y="83955"/>
                    <a:pt x="3882788" y="106809"/>
                  </a:cubicBezTo>
                  <a:cubicBezTo>
                    <a:pt x="3880081" y="108613"/>
                    <a:pt x="3873766" y="104103"/>
                    <a:pt x="3869557" y="105005"/>
                  </a:cubicBezTo>
                  <a:cubicBezTo>
                    <a:pt x="3863542" y="106208"/>
                    <a:pt x="3857829" y="109816"/>
                    <a:pt x="3852416" y="111921"/>
                  </a:cubicBezTo>
                  <a:cubicBezTo>
                    <a:pt x="3856024" y="132971"/>
                    <a:pt x="3869857" y="137782"/>
                    <a:pt x="3885795" y="138985"/>
                  </a:cubicBezTo>
                  <a:cubicBezTo>
                    <a:pt x="3928195" y="142894"/>
                    <a:pt x="3970596" y="146503"/>
                    <a:pt x="4012996" y="150412"/>
                  </a:cubicBezTo>
                  <a:cubicBezTo>
                    <a:pt x="4086971" y="157329"/>
                    <a:pt x="4161247" y="163643"/>
                    <a:pt x="4235823" y="163944"/>
                  </a:cubicBezTo>
                  <a:cubicBezTo>
                    <a:pt x="4251460" y="163944"/>
                    <a:pt x="4267097" y="159434"/>
                    <a:pt x="4288147" y="156126"/>
                  </a:cubicBezTo>
                  <a:cubicBezTo>
                    <a:pt x="4269503" y="136880"/>
                    <a:pt x="4254467" y="124250"/>
                    <a:pt x="4242740" y="109215"/>
                  </a:cubicBezTo>
                  <a:close/>
                  <a:moveTo>
                    <a:pt x="999866" y="135677"/>
                  </a:moveTo>
                  <a:cubicBezTo>
                    <a:pt x="991747" y="135978"/>
                    <a:pt x="983327" y="139887"/>
                    <a:pt x="976110" y="138083"/>
                  </a:cubicBezTo>
                  <a:cubicBezTo>
                    <a:pt x="954158" y="132971"/>
                    <a:pt x="931304" y="141391"/>
                    <a:pt x="909652" y="132369"/>
                  </a:cubicBezTo>
                  <a:cubicBezTo>
                    <a:pt x="905443" y="130565"/>
                    <a:pt x="897023" y="132369"/>
                    <a:pt x="894015" y="135677"/>
                  </a:cubicBezTo>
                  <a:cubicBezTo>
                    <a:pt x="883190" y="147405"/>
                    <a:pt x="872665" y="139286"/>
                    <a:pt x="862140" y="136579"/>
                  </a:cubicBezTo>
                  <a:cubicBezTo>
                    <a:pt x="855825" y="134775"/>
                    <a:pt x="849510" y="129964"/>
                    <a:pt x="843496" y="130565"/>
                  </a:cubicBezTo>
                  <a:cubicBezTo>
                    <a:pt x="812222" y="133572"/>
                    <a:pt x="780948" y="138384"/>
                    <a:pt x="749975" y="141992"/>
                  </a:cubicBezTo>
                  <a:cubicBezTo>
                    <a:pt x="744261" y="142594"/>
                    <a:pt x="738548" y="142894"/>
                    <a:pt x="732533" y="142894"/>
                  </a:cubicBezTo>
                  <a:cubicBezTo>
                    <a:pt x="695546" y="143496"/>
                    <a:pt x="659160" y="145300"/>
                    <a:pt x="628186" y="174469"/>
                  </a:cubicBezTo>
                  <a:cubicBezTo>
                    <a:pt x="648334" y="193715"/>
                    <a:pt x="650439" y="195218"/>
                    <a:pt x="677804" y="194316"/>
                  </a:cubicBezTo>
                  <a:cubicBezTo>
                    <a:pt x="729526" y="192813"/>
                    <a:pt x="781549" y="190106"/>
                    <a:pt x="833272" y="189204"/>
                  </a:cubicBezTo>
                  <a:cubicBezTo>
                    <a:pt x="883491" y="188302"/>
                    <a:pt x="933709" y="200932"/>
                    <a:pt x="983628" y="188001"/>
                  </a:cubicBezTo>
                  <a:cubicBezTo>
                    <a:pt x="985732" y="187400"/>
                    <a:pt x="988439" y="187400"/>
                    <a:pt x="990544" y="188302"/>
                  </a:cubicBezTo>
                  <a:cubicBezTo>
                    <a:pt x="1016104" y="198827"/>
                    <a:pt x="1038958" y="183490"/>
                    <a:pt x="1071736" y="182288"/>
                  </a:cubicBezTo>
                  <a:cubicBezTo>
                    <a:pt x="1045875" y="165448"/>
                    <a:pt x="1027231" y="153119"/>
                    <a:pt x="1008587" y="140789"/>
                  </a:cubicBezTo>
                  <a:cubicBezTo>
                    <a:pt x="1005880" y="139286"/>
                    <a:pt x="1002873" y="135677"/>
                    <a:pt x="999866" y="135677"/>
                  </a:cubicBezTo>
                  <a:close/>
                  <a:moveTo>
                    <a:pt x="3413076" y="102599"/>
                  </a:moveTo>
                  <a:cubicBezTo>
                    <a:pt x="3362557" y="102900"/>
                    <a:pt x="3312037" y="103200"/>
                    <a:pt x="3262720" y="120942"/>
                  </a:cubicBezTo>
                  <a:cubicBezTo>
                    <a:pt x="3264224" y="140789"/>
                    <a:pt x="3271441" y="153119"/>
                    <a:pt x="3290386" y="156727"/>
                  </a:cubicBezTo>
                  <a:cubicBezTo>
                    <a:pt x="3309631" y="160035"/>
                    <a:pt x="3328877" y="164546"/>
                    <a:pt x="3348123" y="166049"/>
                  </a:cubicBezTo>
                  <a:cubicBezTo>
                    <a:pt x="3389320" y="169357"/>
                    <a:pt x="3430818" y="172364"/>
                    <a:pt x="3472016" y="173266"/>
                  </a:cubicBezTo>
                  <a:cubicBezTo>
                    <a:pt x="3516521" y="174469"/>
                    <a:pt x="3561327" y="173567"/>
                    <a:pt x="3606133" y="173567"/>
                  </a:cubicBezTo>
                  <a:cubicBezTo>
                    <a:pt x="3607937" y="169958"/>
                    <a:pt x="3609441" y="166651"/>
                    <a:pt x="3611245" y="163042"/>
                  </a:cubicBezTo>
                  <a:cubicBezTo>
                    <a:pt x="3595608" y="144398"/>
                    <a:pt x="3579971" y="125754"/>
                    <a:pt x="3560726" y="102599"/>
                  </a:cubicBezTo>
                  <a:cubicBezTo>
                    <a:pt x="3514416" y="102599"/>
                    <a:pt x="3463897" y="102298"/>
                    <a:pt x="3413076" y="102599"/>
                  </a:cubicBezTo>
                  <a:close/>
                  <a:moveTo>
                    <a:pt x="6176014" y="1560"/>
                  </a:moveTo>
                  <a:cubicBezTo>
                    <a:pt x="6139929" y="1560"/>
                    <a:pt x="6102941" y="-2650"/>
                    <a:pt x="6067156" y="2763"/>
                  </a:cubicBezTo>
                  <a:cubicBezTo>
                    <a:pt x="6033176" y="8175"/>
                    <a:pt x="5997993" y="11183"/>
                    <a:pt x="5964915" y="23512"/>
                  </a:cubicBezTo>
                  <a:cubicBezTo>
                    <a:pt x="5948375" y="29827"/>
                    <a:pt x="5931235" y="35240"/>
                    <a:pt x="5915598" y="40652"/>
                  </a:cubicBezTo>
                  <a:cubicBezTo>
                    <a:pt x="5918304" y="74934"/>
                    <a:pt x="5924619" y="81850"/>
                    <a:pt x="5949879" y="79143"/>
                  </a:cubicBezTo>
                  <a:cubicBezTo>
                    <a:pt x="5976342" y="76437"/>
                    <a:pt x="6002804" y="70724"/>
                    <a:pt x="6029267" y="69821"/>
                  </a:cubicBezTo>
                  <a:cubicBezTo>
                    <a:pt x="6071968" y="68318"/>
                    <a:pt x="6113767" y="55989"/>
                    <a:pt x="6157370" y="66213"/>
                  </a:cubicBezTo>
                  <a:cubicBezTo>
                    <a:pt x="6175112" y="70423"/>
                    <a:pt x="6195259" y="65611"/>
                    <a:pt x="6220219" y="64709"/>
                  </a:cubicBezTo>
                  <a:cubicBezTo>
                    <a:pt x="6203379" y="40652"/>
                    <a:pt x="6190749" y="22610"/>
                    <a:pt x="6176014" y="15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0" y="4976525"/>
            <a:ext cx="9207900" cy="167100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398562" y="673775"/>
            <a:ext cx="1003343" cy="778976"/>
          </a:xfrm>
          <a:custGeom>
            <a:avLst/>
            <a:gdLst/>
            <a:ahLst/>
            <a:cxnLst/>
            <a:rect l="l" t="t" r="r" b="b"/>
            <a:pathLst>
              <a:path w="2006685" h="1557952" extrusionOk="0">
                <a:moveTo>
                  <a:pt x="1660469" y="272882"/>
                </a:moveTo>
                <a:cubicBezTo>
                  <a:pt x="1654861" y="347337"/>
                  <a:pt x="1648286" y="422179"/>
                  <a:pt x="1644031" y="497214"/>
                </a:cubicBezTo>
                <a:cubicBezTo>
                  <a:pt x="1641904" y="536278"/>
                  <a:pt x="1641711" y="575923"/>
                  <a:pt x="1644225" y="614988"/>
                </a:cubicBezTo>
                <a:cubicBezTo>
                  <a:pt x="1647899" y="672424"/>
                  <a:pt x="1640744" y="728894"/>
                  <a:pt x="1632235" y="785363"/>
                </a:cubicBezTo>
                <a:cubicBezTo>
                  <a:pt x="1628367" y="810697"/>
                  <a:pt x="1633782" y="827716"/>
                  <a:pt x="1650607" y="848215"/>
                </a:cubicBezTo>
                <a:cubicBezTo>
                  <a:pt x="1706883" y="916481"/>
                  <a:pt x="1759872" y="987455"/>
                  <a:pt x="1812860" y="1058235"/>
                </a:cubicBezTo>
                <a:cubicBezTo>
                  <a:pt x="1850378" y="1108517"/>
                  <a:pt x="1886348" y="1160152"/>
                  <a:pt x="1922125" y="1211786"/>
                </a:cubicBezTo>
                <a:cubicBezTo>
                  <a:pt x="1947652" y="1248530"/>
                  <a:pt x="1972406" y="1285854"/>
                  <a:pt x="1996773" y="1323565"/>
                </a:cubicBezTo>
                <a:cubicBezTo>
                  <a:pt x="2011857" y="1346772"/>
                  <a:pt x="2009924" y="1353541"/>
                  <a:pt x="1989618" y="1372493"/>
                </a:cubicBezTo>
                <a:cubicBezTo>
                  <a:pt x="1974920" y="1386223"/>
                  <a:pt x="1957128" y="1391445"/>
                  <a:pt x="1937596" y="1393379"/>
                </a:cubicBezTo>
                <a:cubicBezTo>
                  <a:pt x="1852892" y="1402275"/>
                  <a:pt x="1768187" y="1410977"/>
                  <a:pt x="1683483" y="1421033"/>
                </a:cubicBezTo>
                <a:cubicBezTo>
                  <a:pt x="1661243" y="1423547"/>
                  <a:pt x="1639390" y="1428962"/>
                  <a:pt x="1617731" y="1434764"/>
                </a:cubicBezTo>
                <a:cubicBezTo>
                  <a:pt x="1564162" y="1449075"/>
                  <a:pt x="1509626" y="1452943"/>
                  <a:pt x="1454703" y="1454103"/>
                </a:cubicBezTo>
                <a:cubicBezTo>
                  <a:pt x="1395526" y="1455263"/>
                  <a:pt x="1337703" y="1467447"/>
                  <a:pt x="1279493" y="1477310"/>
                </a:cubicBezTo>
                <a:cubicBezTo>
                  <a:pt x="1205812" y="1489880"/>
                  <a:pt x="1133291" y="1510959"/>
                  <a:pt x="1057289" y="1508832"/>
                </a:cubicBezTo>
                <a:cubicBezTo>
                  <a:pt x="1039690" y="1508252"/>
                  <a:pt x="1021899" y="1511153"/>
                  <a:pt x="1004300" y="1512506"/>
                </a:cubicBezTo>
                <a:cubicBezTo>
                  <a:pt x="940869" y="1517148"/>
                  <a:pt x="877437" y="1522756"/>
                  <a:pt x="813812" y="1526044"/>
                </a:cubicBezTo>
                <a:cubicBezTo>
                  <a:pt x="718664" y="1530878"/>
                  <a:pt x="623324" y="1533973"/>
                  <a:pt x="528176" y="1537840"/>
                </a:cubicBezTo>
                <a:cubicBezTo>
                  <a:pt x="505743" y="1538807"/>
                  <a:pt x="483503" y="1538614"/>
                  <a:pt x="461070" y="1540161"/>
                </a:cubicBezTo>
                <a:cubicBezTo>
                  <a:pt x="385068" y="1545382"/>
                  <a:pt x="309260" y="1552538"/>
                  <a:pt x="233258" y="1556019"/>
                </a:cubicBezTo>
                <a:cubicBezTo>
                  <a:pt x="175241" y="1558726"/>
                  <a:pt x="117031" y="1558340"/>
                  <a:pt x="59014" y="1556406"/>
                </a:cubicBezTo>
                <a:cubicBezTo>
                  <a:pt x="10087" y="1554665"/>
                  <a:pt x="-13120" y="1515407"/>
                  <a:pt x="7573" y="1471701"/>
                </a:cubicBezTo>
                <a:cubicBezTo>
                  <a:pt x="16469" y="1452943"/>
                  <a:pt x="30393" y="1436311"/>
                  <a:pt x="41996" y="1418713"/>
                </a:cubicBezTo>
                <a:cubicBezTo>
                  <a:pt x="54760" y="1399180"/>
                  <a:pt x="67330" y="1379455"/>
                  <a:pt x="80287" y="1359922"/>
                </a:cubicBezTo>
                <a:cubicBezTo>
                  <a:pt x="95178" y="1337489"/>
                  <a:pt x="110262" y="1315249"/>
                  <a:pt x="125540" y="1293010"/>
                </a:cubicBezTo>
                <a:cubicBezTo>
                  <a:pt x="132502" y="1282954"/>
                  <a:pt x="140624" y="1273477"/>
                  <a:pt x="146619" y="1262841"/>
                </a:cubicBezTo>
                <a:cubicBezTo>
                  <a:pt x="164024" y="1231899"/>
                  <a:pt x="179882" y="1199990"/>
                  <a:pt x="198254" y="1169434"/>
                </a:cubicBezTo>
                <a:cubicBezTo>
                  <a:pt x="208504" y="1152223"/>
                  <a:pt x="223008" y="1137718"/>
                  <a:pt x="234611" y="1121280"/>
                </a:cubicBezTo>
                <a:cubicBezTo>
                  <a:pt x="246215" y="1105036"/>
                  <a:pt x="255691" y="1087244"/>
                  <a:pt x="267681" y="1071386"/>
                </a:cubicBezTo>
                <a:cubicBezTo>
                  <a:pt x="305779" y="1020331"/>
                  <a:pt x="344070" y="969276"/>
                  <a:pt x="383908" y="919575"/>
                </a:cubicBezTo>
                <a:cubicBezTo>
                  <a:pt x="393384" y="907779"/>
                  <a:pt x="391643" y="899076"/>
                  <a:pt x="389903" y="886313"/>
                </a:cubicBezTo>
                <a:cubicBezTo>
                  <a:pt x="381587" y="826362"/>
                  <a:pt x="372111" y="766605"/>
                  <a:pt x="368630" y="706267"/>
                </a:cubicBezTo>
                <a:cubicBezTo>
                  <a:pt x="364182" y="632586"/>
                  <a:pt x="362828" y="558518"/>
                  <a:pt x="364182" y="484837"/>
                </a:cubicBezTo>
                <a:cubicBezTo>
                  <a:pt x="365729" y="388722"/>
                  <a:pt x="371144" y="292608"/>
                  <a:pt x="375012" y="196300"/>
                </a:cubicBezTo>
                <a:cubicBezTo>
                  <a:pt x="375399" y="188565"/>
                  <a:pt x="376559" y="180636"/>
                  <a:pt x="378300" y="172900"/>
                </a:cubicBezTo>
                <a:cubicBezTo>
                  <a:pt x="385262" y="139637"/>
                  <a:pt x="400539" y="116431"/>
                  <a:pt x="438444" y="111016"/>
                </a:cubicBezTo>
                <a:cubicBezTo>
                  <a:pt x="493753" y="102893"/>
                  <a:pt x="548095" y="90130"/>
                  <a:pt x="603211" y="81040"/>
                </a:cubicBezTo>
                <a:cubicBezTo>
                  <a:pt x="663549" y="71178"/>
                  <a:pt x="724273" y="63055"/>
                  <a:pt x="784997" y="54353"/>
                </a:cubicBezTo>
                <a:cubicBezTo>
                  <a:pt x="823675" y="48938"/>
                  <a:pt x="862353" y="43330"/>
                  <a:pt x="901030" y="38688"/>
                </a:cubicBezTo>
                <a:cubicBezTo>
                  <a:pt x="954212" y="32306"/>
                  <a:pt x="1007588" y="26505"/>
                  <a:pt x="1060963" y="21283"/>
                </a:cubicBezTo>
                <a:cubicBezTo>
                  <a:pt x="1121881" y="15095"/>
                  <a:pt x="1182992" y="7746"/>
                  <a:pt x="1244296" y="4845"/>
                </a:cubicBezTo>
                <a:cubicBezTo>
                  <a:pt x="1322232" y="1171"/>
                  <a:pt x="1400554" y="397"/>
                  <a:pt x="1478490" y="10"/>
                </a:cubicBezTo>
                <a:cubicBezTo>
                  <a:pt x="1507305" y="-183"/>
                  <a:pt x="1536507" y="2331"/>
                  <a:pt x="1565129" y="6779"/>
                </a:cubicBezTo>
                <a:cubicBezTo>
                  <a:pt x="1608254" y="13548"/>
                  <a:pt x="1636489" y="41202"/>
                  <a:pt x="1647126" y="81814"/>
                </a:cubicBezTo>
                <a:cubicBezTo>
                  <a:pt x="1655635" y="115077"/>
                  <a:pt x="1657762" y="150274"/>
                  <a:pt x="1660083" y="184697"/>
                </a:cubicBezTo>
                <a:cubicBezTo>
                  <a:pt x="1662210" y="213705"/>
                  <a:pt x="1660469" y="242907"/>
                  <a:pt x="1660469" y="272882"/>
                </a:cubicBezTo>
                <a:close/>
                <a:moveTo>
                  <a:pt x="1090165" y="930985"/>
                </a:moveTo>
                <a:cubicBezTo>
                  <a:pt x="1089778" y="932533"/>
                  <a:pt x="1089391" y="934273"/>
                  <a:pt x="1089005" y="936014"/>
                </a:cubicBezTo>
                <a:cubicBezTo>
                  <a:pt x="1147988" y="934466"/>
                  <a:pt x="1206972" y="934080"/>
                  <a:pt x="1265956" y="930792"/>
                </a:cubicBezTo>
                <a:cubicBezTo>
                  <a:pt x="1329581" y="927311"/>
                  <a:pt x="1393012" y="921316"/>
                  <a:pt x="1456444" y="916481"/>
                </a:cubicBezTo>
                <a:cubicBezTo>
                  <a:pt x="1470948" y="915321"/>
                  <a:pt x="1485452" y="913387"/>
                  <a:pt x="1499957" y="912807"/>
                </a:cubicBezTo>
                <a:cubicBezTo>
                  <a:pt x="1522196" y="911840"/>
                  <a:pt x="1542502" y="918995"/>
                  <a:pt x="1558167" y="934273"/>
                </a:cubicBezTo>
                <a:cubicBezTo>
                  <a:pt x="1576539" y="952258"/>
                  <a:pt x="1593750" y="971790"/>
                  <a:pt x="1609608" y="991903"/>
                </a:cubicBezTo>
                <a:cubicBezTo>
                  <a:pt x="1650607" y="1043731"/>
                  <a:pt x="1691412" y="1095946"/>
                  <a:pt x="1731057" y="1148935"/>
                </a:cubicBezTo>
                <a:cubicBezTo>
                  <a:pt x="1740146" y="1161118"/>
                  <a:pt x="1747495" y="1176009"/>
                  <a:pt x="1750782" y="1190707"/>
                </a:cubicBezTo>
                <a:cubicBezTo>
                  <a:pt x="1755423" y="1211786"/>
                  <a:pt x="1748075" y="1221649"/>
                  <a:pt x="1726609" y="1226871"/>
                </a:cubicBezTo>
                <a:cubicBezTo>
                  <a:pt x="1703789" y="1232479"/>
                  <a:pt x="1680775" y="1238087"/>
                  <a:pt x="1657375" y="1240601"/>
                </a:cubicBezTo>
                <a:cubicBezTo>
                  <a:pt x="1604000" y="1246403"/>
                  <a:pt x="1550431" y="1250464"/>
                  <a:pt x="1497056" y="1255106"/>
                </a:cubicBezTo>
                <a:cubicBezTo>
                  <a:pt x="1468047" y="1257620"/>
                  <a:pt x="1439039" y="1260520"/>
                  <a:pt x="1410031" y="1262648"/>
                </a:cubicBezTo>
                <a:cubicBezTo>
                  <a:pt x="1310822" y="1269996"/>
                  <a:pt x="1211420" y="1277345"/>
                  <a:pt x="1112018" y="1284307"/>
                </a:cubicBezTo>
                <a:cubicBezTo>
                  <a:pt x="1089778" y="1285854"/>
                  <a:pt x="1066958" y="1284307"/>
                  <a:pt x="1044912" y="1287208"/>
                </a:cubicBezTo>
                <a:cubicBezTo>
                  <a:pt x="973745" y="1296491"/>
                  <a:pt x="902771" y="1307127"/>
                  <a:pt x="831797" y="1317183"/>
                </a:cubicBezTo>
                <a:cubicBezTo>
                  <a:pt x="797374" y="1322018"/>
                  <a:pt x="763337" y="1328980"/>
                  <a:pt x="728721" y="1330914"/>
                </a:cubicBezTo>
                <a:cubicBezTo>
                  <a:pt x="626998" y="1336522"/>
                  <a:pt x="525275" y="1340390"/>
                  <a:pt x="423553" y="1344645"/>
                </a:cubicBezTo>
                <a:cubicBezTo>
                  <a:pt x="387776" y="1346192"/>
                  <a:pt x="351805" y="1347159"/>
                  <a:pt x="316028" y="1347352"/>
                </a:cubicBezTo>
                <a:cubicBezTo>
                  <a:pt x="287213" y="1347545"/>
                  <a:pt x="273483" y="1328400"/>
                  <a:pt x="281798" y="1300552"/>
                </a:cubicBezTo>
                <a:cubicBezTo>
                  <a:pt x="283926" y="1293010"/>
                  <a:pt x="287020" y="1285661"/>
                  <a:pt x="290888" y="1278892"/>
                </a:cubicBezTo>
                <a:cubicBezTo>
                  <a:pt x="318156" y="1229965"/>
                  <a:pt x="345810" y="1181424"/>
                  <a:pt x="373271" y="1132690"/>
                </a:cubicBezTo>
                <a:cubicBezTo>
                  <a:pt x="401700" y="1082022"/>
                  <a:pt x="441538" y="1038510"/>
                  <a:pt x="465131" y="984748"/>
                </a:cubicBezTo>
                <a:cubicBezTo>
                  <a:pt x="467065" y="980493"/>
                  <a:pt x="473060" y="976819"/>
                  <a:pt x="478088" y="975271"/>
                </a:cubicBezTo>
                <a:cubicBezTo>
                  <a:pt x="494140" y="970437"/>
                  <a:pt x="510384" y="964442"/>
                  <a:pt x="526822" y="963475"/>
                </a:cubicBezTo>
                <a:cubicBezTo>
                  <a:pt x="583679" y="959607"/>
                  <a:pt x="640535" y="958060"/>
                  <a:pt x="697392" y="954966"/>
                </a:cubicBezTo>
                <a:cubicBezTo>
                  <a:pt x="732589" y="953032"/>
                  <a:pt x="767592" y="949938"/>
                  <a:pt x="802595" y="947423"/>
                </a:cubicBezTo>
                <a:cubicBezTo>
                  <a:pt x="802595" y="944909"/>
                  <a:pt x="802789" y="942395"/>
                  <a:pt x="802789" y="940075"/>
                </a:cubicBezTo>
                <a:cubicBezTo>
                  <a:pt x="794666" y="939301"/>
                  <a:pt x="786544" y="937754"/>
                  <a:pt x="778422" y="937754"/>
                </a:cubicBezTo>
                <a:cubicBezTo>
                  <a:pt x="716924" y="936594"/>
                  <a:pt x="656587" y="950518"/>
                  <a:pt x="594315" y="946070"/>
                </a:cubicBezTo>
                <a:cubicBezTo>
                  <a:pt x="539006" y="942202"/>
                  <a:pt x="482923" y="945876"/>
                  <a:pt x="428387" y="936207"/>
                </a:cubicBezTo>
                <a:cubicBezTo>
                  <a:pt x="425680" y="938334"/>
                  <a:pt x="423359" y="939301"/>
                  <a:pt x="422199" y="941042"/>
                </a:cubicBezTo>
                <a:cubicBezTo>
                  <a:pt x="380620" y="1012596"/>
                  <a:pt x="337108" y="1082796"/>
                  <a:pt x="278704" y="1142553"/>
                </a:cubicBezTo>
                <a:cubicBezTo>
                  <a:pt x="275030" y="1146421"/>
                  <a:pt x="273289" y="1152223"/>
                  <a:pt x="270388" y="1157057"/>
                </a:cubicBezTo>
                <a:cubicBezTo>
                  <a:pt x="259559" y="1175236"/>
                  <a:pt x="248922" y="1193801"/>
                  <a:pt x="237706" y="1211593"/>
                </a:cubicBezTo>
                <a:cubicBezTo>
                  <a:pt x="215659" y="1246403"/>
                  <a:pt x="190132" y="1279472"/>
                  <a:pt x="171180" y="1315830"/>
                </a:cubicBezTo>
                <a:cubicBezTo>
                  <a:pt x="139464" y="1376554"/>
                  <a:pt x="103107" y="1433990"/>
                  <a:pt x="59014" y="1486399"/>
                </a:cubicBezTo>
                <a:cubicBezTo>
                  <a:pt x="53986" y="1492200"/>
                  <a:pt x="52052" y="1500710"/>
                  <a:pt x="47604" y="1510572"/>
                </a:cubicBezTo>
                <a:cubicBezTo>
                  <a:pt x="57080" y="1511539"/>
                  <a:pt x="61335" y="1512506"/>
                  <a:pt x="65589" y="1512506"/>
                </a:cubicBezTo>
                <a:cubicBezTo>
                  <a:pt x="113550" y="1510766"/>
                  <a:pt x="161510" y="1509412"/>
                  <a:pt x="209471" y="1506898"/>
                </a:cubicBezTo>
                <a:cubicBezTo>
                  <a:pt x="260912" y="1503997"/>
                  <a:pt x="312161" y="1500323"/>
                  <a:pt x="363409" y="1496262"/>
                </a:cubicBezTo>
                <a:cubicBezTo>
                  <a:pt x="416784" y="1492200"/>
                  <a:pt x="470159" y="1486786"/>
                  <a:pt x="523728" y="1483305"/>
                </a:cubicBezTo>
                <a:cubicBezTo>
                  <a:pt x="587353" y="1479243"/>
                  <a:pt x="651172" y="1476343"/>
                  <a:pt x="714990" y="1473635"/>
                </a:cubicBezTo>
                <a:cubicBezTo>
                  <a:pt x="769913" y="1471314"/>
                  <a:pt x="824642" y="1469961"/>
                  <a:pt x="879564" y="1467833"/>
                </a:cubicBezTo>
                <a:cubicBezTo>
                  <a:pt x="916308" y="1466480"/>
                  <a:pt x="953052" y="1465706"/>
                  <a:pt x="989603" y="1462419"/>
                </a:cubicBezTo>
                <a:cubicBezTo>
                  <a:pt x="1029441" y="1458938"/>
                  <a:pt x="1068892" y="1452556"/>
                  <a:pt x="1108537" y="1448301"/>
                </a:cubicBezTo>
                <a:cubicBezTo>
                  <a:pt x="1144121" y="1444433"/>
                  <a:pt x="1179898" y="1442693"/>
                  <a:pt x="1215288" y="1437471"/>
                </a:cubicBezTo>
                <a:cubicBezTo>
                  <a:pt x="1276785" y="1428189"/>
                  <a:pt x="1337896" y="1415425"/>
                  <a:pt x="1399394" y="1407109"/>
                </a:cubicBezTo>
                <a:cubicBezTo>
                  <a:pt x="1446001" y="1400727"/>
                  <a:pt x="1493188" y="1399954"/>
                  <a:pt x="1539988" y="1394732"/>
                </a:cubicBezTo>
                <a:cubicBezTo>
                  <a:pt x="1584274" y="1389898"/>
                  <a:pt x="1628367" y="1382355"/>
                  <a:pt x="1672460" y="1376360"/>
                </a:cubicBezTo>
                <a:cubicBezTo>
                  <a:pt x="1733377" y="1368238"/>
                  <a:pt x="1794295" y="1360309"/>
                  <a:pt x="1855212" y="1352380"/>
                </a:cubicBezTo>
                <a:cubicBezTo>
                  <a:pt x="1886155" y="1348319"/>
                  <a:pt x="1917097" y="1344064"/>
                  <a:pt x="1952680" y="1339230"/>
                </a:cubicBezTo>
                <a:cubicBezTo>
                  <a:pt x="1922899" y="1276572"/>
                  <a:pt x="1880740" y="1225324"/>
                  <a:pt x="1846897" y="1169241"/>
                </a:cubicBezTo>
                <a:cubicBezTo>
                  <a:pt x="1812280" y="1111804"/>
                  <a:pt x="1774376" y="1055915"/>
                  <a:pt x="1734344" y="1002153"/>
                </a:cubicBezTo>
                <a:cubicBezTo>
                  <a:pt x="1694893" y="949357"/>
                  <a:pt x="1650993" y="900043"/>
                  <a:pt x="1612509" y="853630"/>
                </a:cubicBezTo>
                <a:cubicBezTo>
                  <a:pt x="1587755" y="862332"/>
                  <a:pt x="1569577" y="872389"/>
                  <a:pt x="1550431" y="874903"/>
                </a:cubicBezTo>
                <a:cubicBezTo>
                  <a:pt x="1466113" y="885926"/>
                  <a:pt x="1383343" y="906232"/>
                  <a:pt x="1297865" y="910293"/>
                </a:cubicBezTo>
                <a:cubicBezTo>
                  <a:pt x="1228245" y="913580"/>
                  <a:pt x="1159205" y="923830"/>
                  <a:pt x="1090165" y="930985"/>
                </a:cubicBezTo>
                <a:close/>
                <a:moveTo>
                  <a:pt x="1576345" y="828489"/>
                </a:moveTo>
                <a:cubicBezTo>
                  <a:pt x="1578472" y="807023"/>
                  <a:pt x="1578666" y="792712"/>
                  <a:pt x="1581567" y="778788"/>
                </a:cubicBezTo>
                <a:cubicBezTo>
                  <a:pt x="1595877" y="709555"/>
                  <a:pt x="1603033" y="639741"/>
                  <a:pt x="1602453" y="568768"/>
                </a:cubicBezTo>
                <a:cubicBezTo>
                  <a:pt x="1602066" y="526222"/>
                  <a:pt x="1604387" y="483483"/>
                  <a:pt x="1608641" y="441324"/>
                </a:cubicBezTo>
                <a:cubicBezTo>
                  <a:pt x="1620051" y="330512"/>
                  <a:pt x="1623339" y="219700"/>
                  <a:pt x="1604967" y="109275"/>
                </a:cubicBezTo>
                <a:cubicBezTo>
                  <a:pt x="1599552" y="76592"/>
                  <a:pt x="1573251" y="48164"/>
                  <a:pt x="1540181" y="47777"/>
                </a:cubicBezTo>
                <a:cubicBezTo>
                  <a:pt x="1456251" y="46424"/>
                  <a:pt x="1372707" y="41202"/>
                  <a:pt x="1288582" y="50678"/>
                </a:cubicBezTo>
                <a:cubicBezTo>
                  <a:pt x="1208519" y="59768"/>
                  <a:pt x="1127682" y="52419"/>
                  <a:pt x="1047426" y="60348"/>
                </a:cubicBezTo>
                <a:cubicBezTo>
                  <a:pt x="909346" y="73692"/>
                  <a:pt x="771460" y="97672"/>
                  <a:pt x="633767" y="113336"/>
                </a:cubicBezTo>
                <a:cubicBezTo>
                  <a:pt x="577104" y="119718"/>
                  <a:pt x="520441" y="128614"/>
                  <a:pt x="464164" y="137510"/>
                </a:cubicBezTo>
                <a:cubicBezTo>
                  <a:pt x="430515" y="142732"/>
                  <a:pt x="404794" y="156656"/>
                  <a:pt x="400346" y="190692"/>
                </a:cubicBezTo>
                <a:cubicBezTo>
                  <a:pt x="395318" y="228403"/>
                  <a:pt x="391257" y="266694"/>
                  <a:pt x="392030" y="304598"/>
                </a:cubicBezTo>
                <a:cubicBezTo>
                  <a:pt x="394544" y="416764"/>
                  <a:pt x="399572" y="528736"/>
                  <a:pt x="404214" y="640708"/>
                </a:cubicBezTo>
                <a:cubicBezTo>
                  <a:pt x="407308" y="714583"/>
                  <a:pt x="410982" y="788458"/>
                  <a:pt x="415430" y="862139"/>
                </a:cubicBezTo>
                <a:cubicBezTo>
                  <a:pt x="417364" y="895402"/>
                  <a:pt x="441151" y="902170"/>
                  <a:pt x="473254" y="902557"/>
                </a:cubicBezTo>
                <a:cubicBezTo>
                  <a:pt x="515799" y="903137"/>
                  <a:pt x="558538" y="903331"/>
                  <a:pt x="601084" y="901010"/>
                </a:cubicBezTo>
                <a:cubicBezTo>
                  <a:pt x="654653" y="898109"/>
                  <a:pt x="708221" y="888827"/>
                  <a:pt x="761790" y="889020"/>
                </a:cubicBezTo>
                <a:cubicBezTo>
                  <a:pt x="915535" y="889213"/>
                  <a:pt x="1069086" y="884959"/>
                  <a:pt x="1222250" y="869874"/>
                </a:cubicBezTo>
                <a:cubicBezTo>
                  <a:pt x="1290129" y="863106"/>
                  <a:pt x="1358202" y="857304"/>
                  <a:pt x="1426275" y="850536"/>
                </a:cubicBezTo>
                <a:cubicBezTo>
                  <a:pt x="1450836" y="848021"/>
                  <a:pt x="1475203" y="843960"/>
                  <a:pt x="1499570" y="840479"/>
                </a:cubicBezTo>
                <a:cubicBezTo>
                  <a:pt x="1525484" y="836612"/>
                  <a:pt x="1551785" y="832357"/>
                  <a:pt x="1576345" y="828489"/>
                </a:cubicBezTo>
                <a:close/>
                <a:moveTo>
                  <a:pt x="951118" y="1253945"/>
                </a:moveTo>
                <a:cubicBezTo>
                  <a:pt x="1018418" y="1240021"/>
                  <a:pt x="1085717" y="1243889"/>
                  <a:pt x="1152436" y="1228418"/>
                </a:cubicBezTo>
                <a:cubicBezTo>
                  <a:pt x="1147215" y="1203084"/>
                  <a:pt x="1143154" y="1182778"/>
                  <a:pt x="1138319" y="1158991"/>
                </a:cubicBezTo>
                <a:cubicBezTo>
                  <a:pt x="1074114" y="1167887"/>
                  <a:pt x="1011069" y="1167113"/>
                  <a:pt x="951312" y="1184905"/>
                </a:cubicBezTo>
                <a:cubicBezTo>
                  <a:pt x="951118" y="1208885"/>
                  <a:pt x="951118" y="1229772"/>
                  <a:pt x="951118" y="1253945"/>
                </a:cubicBezTo>
                <a:close/>
                <a:moveTo>
                  <a:pt x="591028" y="1215654"/>
                </a:moveTo>
                <a:cubicBezTo>
                  <a:pt x="583679" y="1242148"/>
                  <a:pt x="576523" y="1267676"/>
                  <a:pt x="568014" y="1298038"/>
                </a:cubicBezTo>
                <a:cubicBezTo>
                  <a:pt x="624291" y="1292430"/>
                  <a:pt x="677086" y="1297264"/>
                  <a:pt x="727174" y="1284114"/>
                </a:cubicBezTo>
                <a:cubicBezTo>
                  <a:pt x="727174" y="1255686"/>
                  <a:pt x="727174" y="1231705"/>
                  <a:pt x="727174" y="1206565"/>
                </a:cubicBezTo>
                <a:cubicBezTo>
                  <a:pt x="681921" y="1209659"/>
                  <a:pt x="638408" y="1212560"/>
                  <a:pt x="591028" y="1215654"/>
                </a:cubicBezTo>
                <a:close/>
                <a:moveTo>
                  <a:pt x="919596" y="1261294"/>
                </a:moveTo>
                <a:cubicBezTo>
                  <a:pt x="917275" y="1231705"/>
                  <a:pt x="915535" y="1208885"/>
                  <a:pt x="913407" y="1183938"/>
                </a:cubicBezTo>
                <a:cubicBezTo>
                  <a:pt x="884786" y="1187226"/>
                  <a:pt x="859065" y="1189547"/>
                  <a:pt x="833731" y="1193221"/>
                </a:cubicBezTo>
                <a:cubicBezTo>
                  <a:pt x="813232" y="1196315"/>
                  <a:pt x="792926" y="1201343"/>
                  <a:pt x="772427" y="1205598"/>
                </a:cubicBezTo>
                <a:cubicBezTo>
                  <a:pt x="770299" y="1227644"/>
                  <a:pt x="768172" y="1249884"/>
                  <a:pt x="766238" y="1271930"/>
                </a:cubicBezTo>
                <a:cubicBezTo>
                  <a:pt x="766045" y="1273671"/>
                  <a:pt x="768172" y="1275605"/>
                  <a:pt x="771073" y="1280826"/>
                </a:cubicBezTo>
                <a:cubicBezTo>
                  <a:pt x="819033" y="1274444"/>
                  <a:pt x="868154" y="1268063"/>
                  <a:pt x="919596" y="1261294"/>
                </a:cubicBezTo>
                <a:close/>
                <a:moveTo>
                  <a:pt x="1523743" y="1195735"/>
                </a:moveTo>
                <a:cubicBezTo>
                  <a:pt x="1512333" y="1174075"/>
                  <a:pt x="1504598" y="1157057"/>
                  <a:pt x="1494735" y="1141199"/>
                </a:cubicBezTo>
                <a:cubicBezTo>
                  <a:pt x="1491254" y="1135591"/>
                  <a:pt x="1482552" y="1129596"/>
                  <a:pt x="1476363" y="1129789"/>
                </a:cubicBezTo>
                <a:cubicBezTo>
                  <a:pt x="1429950" y="1132110"/>
                  <a:pt x="1383730" y="1135978"/>
                  <a:pt x="1333449" y="1139846"/>
                </a:cubicBezTo>
                <a:cubicBezTo>
                  <a:pt x="1341764" y="1166533"/>
                  <a:pt x="1348339" y="1188386"/>
                  <a:pt x="1355688" y="1211980"/>
                </a:cubicBezTo>
                <a:cubicBezTo>
                  <a:pt x="1412738" y="1206565"/>
                  <a:pt x="1465533" y="1201537"/>
                  <a:pt x="1523743" y="1195735"/>
                </a:cubicBezTo>
                <a:close/>
                <a:moveTo>
                  <a:pt x="1295931" y="1143520"/>
                </a:moveTo>
                <a:cubicBezTo>
                  <a:pt x="1251452" y="1145454"/>
                  <a:pt x="1211033" y="1149322"/>
                  <a:pt x="1169841" y="1158218"/>
                </a:cubicBezTo>
                <a:cubicBezTo>
                  <a:pt x="1173709" y="1184325"/>
                  <a:pt x="1176997" y="1207145"/>
                  <a:pt x="1180284" y="1230739"/>
                </a:cubicBezTo>
                <a:cubicBezTo>
                  <a:pt x="1227471" y="1224550"/>
                  <a:pt x="1273498" y="1228998"/>
                  <a:pt x="1320105" y="1213720"/>
                </a:cubicBezTo>
                <a:cubicBezTo>
                  <a:pt x="1311982" y="1190127"/>
                  <a:pt x="1304440" y="1168274"/>
                  <a:pt x="1295931" y="1143520"/>
                </a:cubicBezTo>
                <a:close/>
                <a:moveTo>
                  <a:pt x="1641904" y="1106196"/>
                </a:moveTo>
                <a:cubicBezTo>
                  <a:pt x="1602646" y="1112771"/>
                  <a:pt x="1565322" y="1119153"/>
                  <a:pt x="1525097" y="1125922"/>
                </a:cubicBezTo>
                <a:cubicBezTo>
                  <a:pt x="1530319" y="1135978"/>
                  <a:pt x="1534573" y="1141586"/>
                  <a:pt x="1535927" y="1147775"/>
                </a:cubicBezTo>
                <a:cubicBezTo>
                  <a:pt x="1545016" y="1189160"/>
                  <a:pt x="1567256" y="1208112"/>
                  <a:pt x="1610768" y="1193414"/>
                </a:cubicBezTo>
                <a:cubicBezTo>
                  <a:pt x="1614830" y="1192061"/>
                  <a:pt x="1619664" y="1193608"/>
                  <a:pt x="1624112" y="1192834"/>
                </a:cubicBezTo>
                <a:cubicBezTo>
                  <a:pt x="1646739" y="1189160"/>
                  <a:pt x="1669365" y="1185099"/>
                  <a:pt x="1695473" y="1180651"/>
                </a:cubicBezTo>
                <a:cubicBezTo>
                  <a:pt x="1675554" y="1152803"/>
                  <a:pt x="1658729" y="1129403"/>
                  <a:pt x="1641904" y="1106196"/>
                </a:cubicBezTo>
                <a:close/>
                <a:moveTo>
                  <a:pt x="954793" y="1072546"/>
                </a:moveTo>
                <a:cubicBezTo>
                  <a:pt x="954793" y="1089758"/>
                  <a:pt x="954793" y="1102908"/>
                  <a:pt x="954793" y="1120120"/>
                </a:cubicBezTo>
                <a:cubicBezTo>
                  <a:pt x="1013583" y="1125341"/>
                  <a:pt x="1068505" y="1107743"/>
                  <a:pt x="1127682" y="1104262"/>
                </a:cubicBezTo>
                <a:cubicBezTo>
                  <a:pt x="1125555" y="1085310"/>
                  <a:pt x="1124008" y="1071386"/>
                  <a:pt x="1121881" y="1053207"/>
                </a:cubicBezTo>
                <a:cubicBezTo>
                  <a:pt x="1065605" y="1059589"/>
                  <a:pt x="1011842" y="1065778"/>
                  <a:pt x="954793" y="1072546"/>
                </a:cubicBezTo>
                <a:close/>
                <a:moveTo>
                  <a:pt x="415237" y="1296491"/>
                </a:moveTo>
                <a:cubicBezTo>
                  <a:pt x="450821" y="1297264"/>
                  <a:pt x="484664" y="1298425"/>
                  <a:pt x="518700" y="1298231"/>
                </a:cubicBezTo>
                <a:cubicBezTo>
                  <a:pt x="523728" y="1298231"/>
                  <a:pt x="531657" y="1292430"/>
                  <a:pt x="533398" y="1287595"/>
                </a:cubicBezTo>
                <a:cubicBezTo>
                  <a:pt x="540553" y="1266902"/>
                  <a:pt x="545775" y="1245629"/>
                  <a:pt x="552543" y="1221843"/>
                </a:cubicBezTo>
                <a:cubicBezTo>
                  <a:pt x="515799" y="1223003"/>
                  <a:pt x="482923" y="1223970"/>
                  <a:pt x="449854" y="1225710"/>
                </a:cubicBezTo>
                <a:cubicBezTo>
                  <a:pt x="445212" y="1225904"/>
                  <a:pt x="438637" y="1230158"/>
                  <a:pt x="436897" y="1234026"/>
                </a:cubicBezTo>
                <a:cubicBezTo>
                  <a:pt x="428774" y="1252785"/>
                  <a:pt x="415430" y="1270190"/>
                  <a:pt x="415237" y="1296491"/>
                </a:cubicBezTo>
                <a:close/>
                <a:moveTo>
                  <a:pt x="607466" y="1159765"/>
                </a:moveTo>
                <a:cubicBezTo>
                  <a:pt x="653492" y="1154930"/>
                  <a:pt x="692170" y="1151449"/>
                  <a:pt x="730461" y="1146614"/>
                </a:cubicBezTo>
                <a:cubicBezTo>
                  <a:pt x="735489" y="1146034"/>
                  <a:pt x="742258" y="1139072"/>
                  <a:pt x="743612" y="1133851"/>
                </a:cubicBezTo>
                <a:cubicBezTo>
                  <a:pt x="747866" y="1117219"/>
                  <a:pt x="749994" y="1100201"/>
                  <a:pt x="753281" y="1081249"/>
                </a:cubicBezTo>
                <a:cubicBezTo>
                  <a:pt x="709188" y="1086664"/>
                  <a:pt x="668577" y="1078541"/>
                  <a:pt x="630286" y="1095560"/>
                </a:cubicBezTo>
                <a:cubicBezTo>
                  <a:pt x="623324" y="1115092"/>
                  <a:pt x="616555" y="1133657"/>
                  <a:pt x="607466" y="1159765"/>
                </a:cubicBezTo>
                <a:close/>
                <a:moveTo>
                  <a:pt x="958274" y="1033095"/>
                </a:moveTo>
                <a:cubicBezTo>
                  <a:pt x="1013776" y="1032708"/>
                  <a:pt x="1065605" y="1033288"/>
                  <a:pt x="1115692" y="1018591"/>
                </a:cubicBezTo>
                <a:cubicBezTo>
                  <a:pt x="1117433" y="980300"/>
                  <a:pt x="1114339" y="977012"/>
                  <a:pt x="1080109" y="977205"/>
                </a:cubicBezTo>
                <a:cubicBezTo>
                  <a:pt x="1061157" y="977205"/>
                  <a:pt x="1042011" y="977012"/>
                  <a:pt x="1023059" y="977012"/>
                </a:cubicBezTo>
                <a:cubicBezTo>
                  <a:pt x="1003140" y="977012"/>
                  <a:pt x="983414" y="977012"/>
                  <a:pt x="961755" y="977012"/>
                </a:cubicBezTo>
                <a:cubicBezTo>
                  <a:pt x="960401" y="997124"/>
                  <a:pt x="959434" y="1012596"/>
                  <a:pt x="958274" y="1033095"/>
                </a:cubicBezTo>
                <a:close/>
                <a:moveTo>
                  <a:pt x="922110" y="1078735"/>
                </a:moveTo>
                <a:cubicBezTo>
                  <a:pt x="874730" y="1078735"/>
                  <a:pt x="832764" y="1078735"/>
                  <a:pt x="788865" y="1078735"/>
                </a:cubicBezTo>
                <a:cubicBezTo>
                  <a:pt x="785577" y="1101168"/>
                  <a:pt x="782870" y="1120313"/>
                  <a:pt x="779582" y="1143133"/>
                </a:cubicBezTo>
                <a:cubicBezTo>
                  <a:pt x="826769" y="1137718"/>
                  <a:pt x="869508" y="1132884"/>
                  <a:pt x="915148" y="1127662"/>
                </a:cubicBezTo>
                <a:cubicBezTo>
                  <a:pt x="917468" y="1111611"/>
                  <a:pt x="919789" y="1095560"/>
                  <a:pt x="922110" y="1078735"/>
                </a:cubicBezTo>
                <a:close/>
                <a:moveTo>
                  <a:pt x="1452770" y="1071193"/>
                </a:moveTo>
                <a:cubicBezTo>
                  <a:pt x="1441360" y="1024779"/>
                  <a:pt x="1439619" y="1023425"/>
                  <a:pt x="1399201" y="1025939"/>
                </a:cubicBezTo>
                <a:cubicBezTo>
                  <a:pt x="1376961" y="1027293"/>
                  <a:pt x="1354528" y="1028453"/>
                  <a:pt x="1332288" y="1030194"/>
                </a:cubicBezTo>
                <a:cubicBezTo>
                  <a:pt x="1321652" y="1031161"/>
                  <a:pt x="1311015" y="1033482"/>
                  <a:pt x="1297091" y="1035802"/>
                </a:cubicBezTo>
                <a:cubicBezTo>
                  <a:pt x="1301733" y="1052627"/>
                  <a:pt x="1305600" y="1065778"/>
                  <a:pt x="1309468" y="1079895"/>
                </a:cubicBezTo>
                <a:cubicBezTo>
                  <a:pt x="1359556" y="1076994"/>
                  <a:pt x="1405776" y="1074093"/>
                  <a:pt x="1452770" y="1071193"/>
                </a:cubicBezTo>
                <a:close/>
                <a:moveTo>
                  <a:pt x="935067" y="980686"/>
                </a:moveTo>
                <a:cubicBezTo>
                  <a:pt x="887880" y="980106"/>
                  <a:pt x="844948" y="980300"/>
                  <a:pt x="802209" y="996351"/>
                </a:cubicBezTo>
                <a:cubicBezTo>
                  <a:pt x="801048" y="1009115"/>
                  <a:pt x="800081" y="1020911"/>
                  <a:pt x="798728" y="1034255"/>
                </a:cubicBezTo>
                <a:cubicBezTo>
                  <a:pt x="843014" y="1034255"/>
                  <a:pt x="883819" y="1034255"/>
                  <a:pt x="925784" y="1034255"/>
                </a:cubicBezTo>
                <a:cubicBezTo>
                  <a:pt x="929072" y="1016463"/>
                  <a:pt x="931586" y="1001186"/>
                  <a:pt x="935067" y="980686"/>
                </a:cubicBezTo>
                <a:close/>
                <a:moveTo>
                  <a:pt x="595089" y="1094979"/>
                </a:moveTo>
                <a:cubicBezTo>
                  <a:pt x="563566" y="1098654"/>
                  <a:pt x="537459" y="1101555"/>
                  <a:pt x="511351" y="1105036"/>
                </a:cubicBezTo>
                <a:cubicBezTo>
                  <a:pt x="508450" y="1105422"/>
                  <a:pt x="504776" y="1107743"/>
                  <a:pt x="503422" y="1110257"/>
                </a:cubicBezTo>
                <a:cubicBezTo>
                  <a:pt x="493753" y="1127856"/>
                  <a:pt x="479249" y="1143713"/>
                  <a:pt x="479055" y="1168274"/>
                </a:cubicBezTo>
                <a:cubicBezTo>
                  <a:pt x="512125" y="1165760"/>
                  <a:pt x="542680" y="1163439"/>
                  <a:pt x="573429" y="1161118"/>
                </a:cubicBezTo>
                <a:cubicBezTo>
                  <a:pt x="580585" y="1139072"/>
                  <a:pt x="586966" y="1119540"/>
                  <a:pt x="595089" y="1094979"/>
                </a:cubicBezTo>
                <a:close/>
                <a:moveTo>
                  <a:pt x="1568223" y="1011048"/>
                </a:moveTo>
                <a:cubicBezTo>
                  <a:pt x="1533606" y="1015110"/>
                  <a:pt x="1502084" y="1018591"/>
                  <a:pt x="1468821" y="1022458"/>
                </a:cubicBezTo>
                <a:cubicBezTo>
                  <a:pt x="1476556" y="1043731"/>
                  <a:pt x="1477910" y="1066745"/>
                  <a:pt x="1502277" y="1067131"/>
                </a:cubicBezTo>
                <a:cubicBezTo>
                  <a:pt x="1535153" y="1067711"/>
                  <a:pt x="1567836" y="1064424"/>
                  <a:pt x="1607287" y="1062297"/>
                </a:cubicBezTo>
                <a:cubicBezTo>
                  <a:pt x="1591816" y="1041797"/>
                  <a:pt x="1580020" y="1026326"/>
                  <a:pt x="1568223" y="1011048"/>
                </a:cubicBezTo>
                <a:close/>
                <a:moveTo>
                  <a:pt x="1158045" y="1099041"/>
                </a:moveTo>
                <a:cubicBezTo>
                  <a:pt x="1198463" y="1093045"/>
                  <a:pt x="1234046" y="1087631"/>
                  <a:pt x="1273111" y="1081635"/>
                </a:cubicBezTo>
                <a:cubicBezTo>
                  <a:pt x="1269437" y="1066358"/>
                  <a:pt x="1266149" y="1053014"/>
                  <a:pt x="1262475" y="1038510"/>
                </a:cubicBezTo>
                <a:cubicBezTo>
                  <a:pt x="1224570" y="1041797"/>
                  <a:pt x="1189760" y="1044698"/>
                  <a:pt x="1152243" y="1047986"/>
                </a:cubicBezTo>
                <a:cubicBezTo>
                  <a:pt x="1154177" y="1065391"/>
                  <a:pt x="1155724" y="1079315"/>
                  <a:pt x="1158045" y="1099041"/>
                </a:cubicBezTo>
                <a:close/>
                <a:moveTo>
                  <a:pt x="775714" y="995191"/>
                </a:moveTo>
                <a:cubicBezTo>
                  <a:pt x="737810" y="997511"/>
                  <a:pt x="700679" y="999832"/>
                  <a:pt x="662001" y="1002153"/>
                </a:cubicBezTo>
                <a:cubicBezTo>
                  <a:pt x="657554" y="1016270"/>
                  <a:pt x="653879" y="1028260"/>
                  <a:pt x="649625" y="1041991"/>
                </a:cubicBezTo>
                <a:cubicBezTo>
                  <a:pt x="681147" y="1040250"/>
                  <a:pt x="708221" y="1037736"/>
                  <a:pt x="735489" y="1037543"/>
                </a:cubicBezTo>
                <a:cubicBezTo>
                  <a:pt x="767592" y="1037349"/>
                  <a:pt x="770493" y="1035609"/>
                  <a:pt x="775714" y="995191"/>
                </a:cubicBezTo>
                <a:close/>
                <a:moveTo>
                  <a:pt x="1253192" y="973338"/>
                </a:moveTo>
                <a:cubicBezTo>
                  <a:pt x="1215675" y="981847"/>
                  <a:pt x="1178544" y="970437"/>
                  <a:pt x="1140640" y="983007"/>
                </a:cubicBezTo>
                <a:cubicBezTo>
                  <a:pt x="1143154" y="995771"/>
                  <a:pt x="1145281" y="1006020"/>
                  <a:pt x="1147795" y="1018784"/>
                </a:cubicBezTo>
                <a:cubicBezTo>
                  <a:pt x="1182025" y="1013949"/>
                  <a:pt x="1213934" y="1010275"/>
                  <a:pt x="1245456" y="1004860"/>
                </a:cubicBezTo>
                <a:cubicBezTo>
                  <a:pt x="1261508" y="1002153"/>
                  <a:pt x="1257833" y="989776"/>
                  <a:pt x="1253192" y="973338"/>
                </a:cubicBezTo>
                <a:close/>
                <a:moveTo>
                  <a:pt x="614041" y="1045858"/>
                </a:moveTo>
                <a:cubicBezTo>
                  <a:pt x="620229" y="1031354"/>
                  <a:pt x="631833" y="1019944"/>
                  <a:pt x="629899" y="1003700"/>
                </a:cubicBezTo>
                <a:cubicBezTo>
                  <a:pt x="604178" y="1003700"/>
                  <a:pt x="580004" y="1003700"/>
                  <a:pt x="555637" y="1003700"/>
                </a:cubicBezTo>
                <a:cubicBezTo>
                  <a:pt x="547902" y="1019751"/>
                  <a:pt x="541327" y="1033482"/>
                  <a:pt x="532044" y="1053014"/>
                </a:cubicBezTo>
                <a:cubicBezTo>
                  <a:pt x="562406" y="1050306"/>
                  <a:pt x="586386" y="1048179"/>
                  <a:pt x="614041" y="1045858"/>
                </a:cubicBezTo>
                <a:close/>
                <a:moveTo>
                  <a:pt x="320476" y="1305000"/>
                </a:moveTo>
                <a:cubicBezTo>
                  <a:pt x="343683" y="1302873"/>
                  <a:pt x="361862" y="1301326"/>
                  <a:pt x="376172" y="1300165"/>
                </a:cubicBezTo>
                <a:cubicBezTo>
                  <a:pt x="383715" y="1274058"/>
                  <a:pt x="390096" y="1252205"/>
                  <a:pt x="396865" y="1228998"/>
                </a:cubicBezTo>
                <a:cubicBezTo>
                  <a:pt x="384875" y="1227644"/>
                  <a:pt x="375205" y="1226484"/>
                  <a:pt x="363795" y="1225130"/>
                </a:cubicBezTo>
                <a:cubicBezTo>
                  <a:pt x="349871" y="1251044"/>
                  <a:pt x="336141" y="1275992"/>
                  <a:pt x="320476" y="1305000"/>
                </a:cubicBezTo>
                <a:close/>
                <a:moveTo>
                  <a:pt x="1287809" y="971984"/>
                </a:moveTo>
                <a:cubicBezTo>
                  <a:pt x="1291096" y="997511"/>
                  <a:pt x="1291290" y="998865"/>
                  <a:pt x="1306954" y="997511"/>
                </a:cubicBezTo>
                <a:cubicBezTo>
                  <a:pt x="1338090" y="994610"/>
                  <a:pt x="1369032" y="989969"/>
                  <a:pt x="1399974" y="985715"/>
                </a:cubicBezTo>
                <a:cubicBezTo>
                  <a:pt x="1402295" y="985328"/>
                  <a:pt x="1404229" y="981460"/>
                  <a:pt x="1410031" y="975271"/>
                </a:cubicBezTo>
                <a:cubicBezTo>
                  <a:pt x="1366905" y="957866"/>
                  <a:pt x="1327453" y="978946"/>
                  <a:pt x="1287809" y="971984"/>
                </a:cubicBezTo>
                <a:close/>
                <a:moveTo>
                  <a:pt x="464938" y="1111224"/>
                </a:moveTo>
                <a:cubicBezTo>
                  <a:pt x="450821" y="1102328"/>
                  <a:pt x="440378" y="1101748"/>
                  <a:pt x="433029" y="1113738"/>
                </a:cubicBezTo>
                <a:cubicBezTo>
                  <a:pt x="420652" y="1134044"/>
                  <a:pt x="409242" y="1154737"/>
                  <a:pt x="396672" y="1176783"/>
                </a:cubicBezTo>
                <a:cubicBezTo>
                  <a:pt x="421039" y="1182971"/>
                  <a:pt x="433416" y="1176009"/>
                  <a:pt x="441151" y="1157637"/>
                </a:cubicBezTo>
                <a:cubicBezTo>
                  <a:pt x="447533" y="1142360"/>
                  <a:pt x="456042" y="1128049"/>
                  <a:pt x="464938" y="1111224"/>
                </a:cubicBezTo>
                <a:close/>
                <a:moveTo>
                  <a:pt x="1527031" y="976432"/>
                </a:moveTo>
                <a:cubicBezTo>
                  <a:pt x="1515814" y="957866"/>
                  <a:pt x="1515814" y="957866"/>
                  <a:pt x="1432464" y="964828"/>
                </a:cubicBezTo>
                <a:cubicBezTo>
                  <a:pt x="1434011" y="978172"/>
                  <a:pt x="1441360" y="984941"/>
                  <a:pt x="1454510" y="983781"/>
                </a:cubicBezTo>
                <a:cubicBezTo>
                  <a:pt x="1478297" y="981847"/>
                  <a:pt x="1502084" y="978946"/>
                  <a:pt x="1527031" y="976432"/>
                </a:cubicBezTo>
                <a:close/>
                <a:moveTo>
                  <a:pt x="520054" y="1006020"/>
                </a:moveTo>
                <a:cubicBezTo>
                  <a:pt x="509031" y="1006601"/>
                  <a:pt x="499555" y="1004473"/>
                  <a:pt x="497234" y="1007567"/>
                </a:cubicBezTo>
                <a:cubicBezTo>
                  <a:pt x="485244" y="1023619"/>
                  <a:pt x="474414" y="1040444"/>
                  <a:pt x="469386" y="1063650"/>
                </a:cubicBezTo>
                <a:cubicBezTo>
                  <a:pt x="506130" y="1059009"/>
                  <a:pt x="503809" y="1028260"/>
                  <a:pt x="520054" y="1006020"/>
                </a:cubicBezTo>
                <a:close/>
                <a:moveTo>
                  <a:pt x="1394946" y="819013"/>
                </a:moveTo>
                <a:cubicBezTo>
                  <a:pt x="1334802" y="824815"/>
                  <a:pt x="1274852" y="827522"/>
                  <a:pt x="1214514" y="831583"/>
                </a:cubicBezTo>
                <a:cubicBezTo>
                  <a:pt x="1164233" y="835064"/>
                  <a:pt x="1113758" y="834871"/>
                  <a:pt x="1063477" y="836805"/>
                </a:cubicBezTo>
                <a:cubicBezTo>
                  <a:pt x="1004300" y="839126"/>
                  <a:pt x="945123" y="842800"/>
                  <a:pt x="885753" y="844927"/>
                </a:cubicBezTo>
                <a:cubicBezTo>
                  <a:pt x="817680" y="847248"/>
                  <a:pt x="749413" y="848795"/>
                  <a:pt x="681340" y="850342"/>
                </a:cubicBezTo>
                <a:cubicBezTo>
                  <a:pt x="639955" y="851309"/>
                  <a:pt x="598570" y="849762"/>
                  <a:pt x="557378" y="852663"/>
                </a:cubicBezTo>
                <a:cubicBezTo>
                  <a:pt x="520827" y="855177"/>
                  <a:pt x="506323" y="843380"/>
                  <a:pt x="476348" y="825975"/>
                </a:cubicBezTo>
                <a:cubicBezTo>
                  <a:pt x="469579" y="822107"/>
                  <a:pt x="464551" y="809730"/>
                  <a:pt x="464164" y="801221"/>
                </a:cubicBezTo>
                <a:cubicBezTo>
                  <a:pt x="463391" y="772406"/>
                  <a:pt x="465905" y="758482"/>
                  <a:pt x="465518" y="729474"/>
                </a:cubicBezTo>
                <a:cubicBezTo>
                  <a:pt x="464745" y="649991"/>
                  <a:pt x="462811" y="570315"/>
                  <a:pt x="462230" y="490832"/>
                </a:cubicBezTo>
                <a:cubicBezTo>
                  <a:pt x="462037" y="471880"/>
                  <a:pt x="464358" y="452734"/>
                  <a:pt x="466872" y="433782"/>
                </a:cubicBezTo>
                <a:cubicBezTo>
                  <a:pt x="475961" y="367256"/>
                  <a:pt x="486404" y="300924"/>
                  <a:pt x="494913" y="234398"/>
                </a:cubicBezTo>
                <a:cubicBezTo>
                  <a:pt x="498588" y="205390"/>
                  <a:pt x="501102" y="194560"/>
                  <a:pt x="524502" y="188565"/>
                </a:cubicBezTo>
                <a:cubicBezTo>
                  <a:pt x="586193" y="172900"/>
                  <a:pt x="647497" y="156075"/>
                  <a:pt x="711896" y="153755"/>
                </a:cubicBezTo>
                <a:cubicBezTo>
                  <a:pt x="764111" y="151821"/>
                  <a:pt x="816133" y="143892"/>
                  <a:pt x="868348" y="140024"/>
                </a:cubicBezTo>
                <a:cubicBezTo>
                  <a:pt x="915148" y="136543"/>
                  <a:pt x="962141" y="135963"/>
                  <a:pt x="1008941" y="132869"/>
                </a:cubicBezTo>
                <a:cubicBezTo>
                  <a:pt x="1041044" y="130741"/>
                  <a:pt x="1073147" y="126100"/>
                  <a:pt x="1105249" y="123973"/>
                </a:cubicBezTo>
                <a:cubicBezTo>
                  <a:pt x="1161912" y="120492"/>
                  <a:pt x="1218769" y="117398"/>
                  <a:pt x="1275625" y="115270"/>
                </a:cubicBezTo>
                <a:cubicBezTo>
                  <a:pt x="1312562" y="113917"/>
                  <a:pt x="1349693" y="112176"/>
                  <a:pt x="1386437" y="114690"/>
                </a:cubicBezTo>
                <a:cubicBezTo>
                  <a:pt x="1427629" y="117398"/>
                  <a:pt x="1468821" y="123006"/>
                  <a:pt x="1509626" y="130161"/>
                </a:cubicBezTo>
                <a:cubicBezTo>
                  <a:pt x="1541922" y="135770"/>
                  <a:pt x="1544823" y="158009"/>
                  <a:pt x="1547530" y="190112"/>
                </a:cubicBezTo>
                <a:cubicBezTo>
                  <a:pt x="1550624" y="226856"/>
                  <a:pt x="1550818" y="264180"/>
                  <a:pt x="1548304" y="300924"/>
                </a:cubicBezTo>
                <a:cubicBezTo>
                  <a:pt x="1543856" y="365709"/>
                  <a:pt x="1534960" y="430301"/>
                  <a:pt x="1530705" y="495086"/>
                </a:cubicBezTo>
                <a:cubicBezTo>
                  <a:pt x="1527418" y="543047"/>
                  <a:pt x="1531286" y="591588"/>
                  <a:pt x="1526838" y="639548"/>
                </a:cubicBezTo>
                <a:cubicBezTo>
                  <a:pt x="1523743" y="672424"/>
                  <a:pt x="1519295" y="702400"/>
                  <a:pt x="1514461" y="738757"/>
                </a:cubicBezTo>
                <a:cubicBezTo>
                  <a:pt x="1512333" y="743011"/>
                  <a:pt x="1516201" y="749780"/>
                  <a:pt x="1515814" y="755195"/>
                </a:cubicBezTo>
                <a:cubicBezTo>
                  <a:pt x="1514461" y="771439"/>
                  <a:pt x="1518135" y="778401"/>
                  <a:pt x="1509046" y="787684"/>
                </a:cubicBezTo>
                <a:cubicBezTo>
                  <a:pt x="1493381" y="802188"/>
                  <a:pt x="1499376" y="801415"/>
                  <a:pt x="1460699" y="808570"/>
                </a:cubicBezTo>
                <a:cubicBezTo>
                  <a:pt x="1437298" y="816692"/>
                  <a:pt x="1443874" y="815145"/>
                  <a:pt x="1419313" y="818820"/>
                </a:cubicBezTo>
                <a:cubicBezTo>
                  <a:pt x="1418926" y="817079"/>
                  <a:pt x="1395140" y="820947"/>
                  <a:pt x="1394946" y="819013"/>
                </a:cubicBezTo>
                <a:close/>
                <a:moveTo>
                  <a:pt x="1519295" y="168259"/>
                </a:moveTo>
                <a:cubicBezTo>
                  <a:pt x="1465146" y="161877"/>
                  <a:pt x="1417766" y="153175"/>
                  <a:pt x="1369999" y="151434"/>
                </a:cubicBezTo>
                <a:cubicBezTo>
                  <a:pt x="1290709" y="148727"/>
                  <a:pt x="1211033" y="149887"/>
                  <a:pt x="1131744" y="150854"/>
                </a:cubicBezTo>
                <a:cubicBezTo>
                  <a:pt x="1095000" y="151241"/>
                  <a:pt x="1058256" y="154335"/>
                  <a:pt x="1021512" y="157816"/>
                </a:cubicBezTo>
                <a:cubicBezTo>
                  <a:pt x="937968" y="165745"/>
                  <a:pt x="854810" y="175994"/>
                  <a:pt x="771266" y="182570"/>
                </a:cubicBezTo>
                <a:cubicBezTo>
                  <a:pt x="696425" y="188565"/>
                  <a:pt x="621970" y="196107"/>
                  <a:pt x="549062" y="215833"/>
                </a:cubicBezTo>
                <a:cubicBezTo>
                  <a:pt x="516379" y="224728"/>
                  <a:pt x="514059" y="251803"/>
                  <a:pt x="510965" y="287000"/>
                </a:cubicBezTo>
                <a:cubicBezTo>
                  <a:pt x="508257" y="318135"/>
                  <a:pt x="506517" y="349464"/>
                  <a:pt x="504969" y="380600"/>
                </a:cubicBezTo>
                <a:cubicBezTo>
                  <a:pt x="501875" y="443258"/>
                  <a:pt x="499168" y="505916"/>
                  <a:pt x="496847" y="568574"/>
                </a:cubicBezTo>
                <a:cubicBezTo>
                  <a:pt x="494333" y="634520"/>
                  <a:pt x="492012" y="700466"/>
                  <a:pt x="490079" y="766411"/>
                </a:cubicBezTo>
                <a:cubicBezTo>
                  <a:pt x="489498" y="786330"/>
                  <a:pt x="487951" y="806830"/>
                  <a:pt x="502649" y="823461"/>
                </a:cubicBezTo>
                <a:cubicBezTo>
                  <a:pt x="545001" y="821914"/>
                  <a:pt x="586193" y="819787"/>
                  <a:pt x="627385" y="819207"/>
                </a:cubicBezTo>
                <a:cubicBezTo>
                  <a:pt x="688689" y="818240"/>
                  <a:pt x="750574" y="823848"/>
                  <a:pt x="811298" y="817079"/>
                </a:cubicBezTo>
                <a:cubicBezTo>
                  <a:pt x="898323" y="807216"/>
                  <a:pt x="984961" y="803542"/>
                  <a:pt x="1072180" y="805863"/>
                </a:cubicBezTo>
                <a:cubicBezTo>
                  <a:pt x="1086684" y="806249"/>
                  <a:pt x="1101188" y="804896"/>
                  <a:pt x="1115692" y="804509"/>
                </a:cubicBezTo>
                <a:cubicBezTo>
                  <a:pt x="1147988" y="803735"/>
                  <a:pt x="1180478" y="804316"/>
                  <a:pt x="1212580" y="801995"/>
                </a:cubicBezTo>
                <a:cubicBezTo>
                  <a:pt x="1248164" y="799481"/>
                  <a:pt x="1283554" y="794646"/>
                  <a:pt x="1319138" y="790585"/>
                </a:cubicBezTo>
                <a:cubicBezTo>
                  <a:pt x="1372320" y="784590"/>
                  <a:pt x="1425308" y="778595"/>
                  <a:pt x="1481778" y="772213"/>
                </a:cubicBezTo>
                <a:cubicBezTo>
                  <a:pt x="1483325" y="742044"/>
                  <a:pt x="1480811" y="712456"/>
                  <a:pt x="1487386" y="684995"/>
                </a:cubicBezTo>
                <a:cubicBezTo>
                  <a:pt x="1498603" y="638194"/>
                  <a:pt x="1492221" y="591201"/>
                  <a:pt x="1496476" y="544594"/>
                </a:cubicBezTo>
                <a:cubicBezTo>
                  <a:pt x="1503631" y="466658"/>
                  <a:pt x="1507499" y="388336"/>
                  <a:pt x="1512527" y="310206"/>
                </a:cubicBezTo>
                <a:cubicBezTo>
                  <a:pt x="1514848" y="273656"/>
                  <a:pt x="1516781" y="211191"/>
                  <a:pt x="1519295" y="1682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flipH="1">
            <a:off x="7794357" y="481517"/>
            <a:ext cx="597044" cy="765114"/>
          </a:xfrm>
          <a:custGeom>
            <a:avLst/>
            <a:gdLst/>
            <a:ahLst/>
            <a:cxnLst/>
            <a:rect l="l" t="t" r="r" b="b"/>
            <a:pathLst>
              <a:path w="1194088" h="1530227" extrusionOk="0">
                <a:moveTo>
                  <a:pt x="547738" y="1312293"/>
                </a:moveTo>
                <a:cubicBezTo>
                  <a:pt x="514852" y="1313041"/>
                  <a:pt x="498409" y="1301448"/>
                  <a:pt x="486824" y="1274895"/>
                </a:cubicBezTo>
                <a:cubicBezTo>
                  <a:pt x="470381" y="1238619"/>
                  <a:pt x="447959" y="1205335"/>
                  <a:pt x="429274" y="1170181"/>
                </a:cubicBezTo>
                <a:cubicBezTo>
                  <a:pt x="422174" y="1156718"/>
                  <a:pt x="417689" y="1142133"/>
                  <a:pt x="410215" y="1123808"/>
                </a:cubicBezTo>
                <a:cubicBezTo>
                  <a:pt x="403115" y="1134653"/>
                  <a:pt x="396762" y="1143255"/>
                  <a:pt x="391530" y="1152230"/>
                </a:cubicBezTo>
                <a:cubicBezTo>
                  <a:pt x="345938" y="1228148"/>
                  <a:pt x="299599" y="1303692"/>
                  <a:pt x="254755" y="1380357"/>
                </a:cubicBezTo>
                <a:cubicBezTo>
                  <a:pt x="236070" y="1412520"/>
                  <a:pt x="219627" y="1446178"/>
                  <a:pt x="203184" y="1479836"/>
                </a:cubicBezTo>
                <a:cubicBezTo>
                  <a:pt x="175904" y="1534811"/>
                  <a:pt x="171419" y="1538551"/>
                  <a:pt x="115364" y="1520600"/>
                </a:cubicBezTo>
                <a:cubicBezTo>
                  <a:pt x="86215" y="1511250"/>
                  <a:pt x="57066" y="1498909"/>
                  <a:pt x="30533" y="1483950"/>
                </a:cubicBezTo>
                <a:cubicBezTo>
                  <a:pt x="-3100" y="1465251"/>
                  <a:pt x="-7958" y="1436080"/>
                  <a:pt x="11101" y="1402048"/>
                </a:cubicBezTo>
                <a:cubicBezTo>
                  <a:pt x="41744" y="1347073"/>
                  <a:pt x="70893" y="1291350"/>
                  <a:pt x="101537" y="1236375"/>
                </a:cubicBezTo>
                <a:cubicBezTo>
                  <a:pt x="117606" y="1207205"/>
                  <a:pt x="135917" y="1178783"/>
                  <a:pt x="151987" y="1149612"/>
                </a:cubicBezTo>
                <a:cubicBezTo>
                  <a:pt x="178146" y="1102865"/>
                  <a:pt x="203931" y="1055743"/>
                  <a:pt x="230838" y="1006752"/>
                </a:cubicBezTo>
                <a:cubicBezTo>
                  <a:pt x="198699" y="989549"/>
                  <a:pt x="168430" y="998151"/>
                  <a:pt x="139654" y="994037"/>
                </a:cubicBezTo>
                <a:cubicBezTo>
                  <a:pt x="109011" y="989923"/>
                  <a:pt x="78367" y="986557"/>
                  <a:pt x="47723" y="983565"/>
                </a:cubicBezTo>
                <a:cubicBezTo>
                  <a:pt x="22685" y="981321"/>
                  <a:pt x="11848" y="964118"/>
                  <a:pt x="5869" y="943924"/>
                </a:cubicBezTo>
                <a:cubicBezTo>
                  <a:pt x="263" y="924851"/>
                  <a:pt x="14090" y="912135"/>
                  <a:pt x="27544" y="902412"/>
                </a:cubicBezTo>
                <a:cubicBezTo>
                  <a:pt x="70146" y="871372"/>
                  <a:pt x="113869" y="841827"/>
                  <a:pt x="156471" y="810413"/>
                </a:cubicBezTo>
                <a:cubicBezTo>
                  <a:pt x="218506" y="764788"/>
                  <a:pt x="279046" y="717292"/>
                  <a:pt x="341080" y="672041"/>
                </a:cubicBezTo>
                <a:cubicBezTo>
                  <a:pt x="396015" y="632025"/>
                  <a:pt x="452070" y="592757"/>
                  <a:pt x="508125" y="554237"/>
                </a:cubicBezTo>
                <a:cubicBezTo>
                  <a:pt x="544001" y="529555"/>
                  <a:pt x="580250" y="505246"/>
                  <a:pt x="618368" y="484303"/>
                </a:cubicBezTo>
                <a:cubicBezTo>
                  <a:pt x="648638" y="467848"/>
                  <a:pt x="681150" y="454759"/>
                  <a:pt x="713662" y="443913"/>
                </a:cubicBezTo>
                <a:cubicBezTo>
                  <a:pt x="742811" y="434190"/>
                  <a:pt x="760375" y="450271"/>
                  <a:pt x="756264" y="480937"/>
                </a:cubicBezTo>
                <a:cubicBezTo>
                  <a:pt x="753648" y="502628"/>
                  <a:pt x="747669" y="523945"/>
                  <a:pt x="742811" y="545262"/>
                </a:cubicBezTo>
                <a:cubicBezTo>
                  <a:pt x="716652" y="663439"/>
                  <a:pt x="692361" y="781991"/>
                  <a:pt x="663586" y="899420"/>
                </a:cubicBezTo>
                <a:cubicBezTo>
                  <a:pt x="645274" y="974216"/>
                  <a:pt x="620610" y="1047516"/>
                  <a:pt x="600056" y="1121938"/>
                </a:cubicBezTo>
                <a:cubicBezTo>
                  <a:pt x="585108" y="1175043"/>
                  <a:pt x="572029" y="1228896"/>
                  <a:pt x="557828" y="1282375"/>
                </a:cubicBezTo>
                <a:cubicBezTo>
                  <a:pt x="555959" y="1292846"/>
                  <a:pt x="551849" y="1301822"/>
                  <a:pt x="547738" y="1312293"/>
                </a:cubicBezTo>
                <a:close/>
                <a:moveTo>
                  <a:pt x="1079143" y="485051"/>
                </a:moveTo>
                <a:cubicBezTo>
                  <a:pt x="1048500" y="486547"/>
                  <a:pt x="1017856" y="487669"/>
                  <a:pt x="987586" y="489913"/>
                </a:cubicBezTo>
                <a:cubicBezTo>
                  <a:pt x="958064" y="491783"/>
                  <a:pt x="947226" y="510856"/>
                  <a:pt x="959185" y="537782"/>
                </a:cubicBezTo>
                <a:cubicBezTo>
                  <a:pt x="966659" y="554611"/>
                  <a:pt x="979738" y="564335"/>
                  <a:pt x="997302" y="566579"/>
                </a:cubicBezTo>
                <a:cubicBezTo>
                  <a:pt x="1051116" y="573310"/>
                  <a:pt x="1104929" y="574058"/>
                  <a:pt x="1157995" y="561343"/>
                </a:cubicBezTo>
                <a:cubicBezTo>
                  <a:pt x="1174437" y="557603"/>
                  <a:pt x="1191254" y="553115"/>
                  <a:pt x="1193870" y="532172"/>
                </a:cubicBezTo>
                <a:cubicBezTo>
                  <a:pt x="1195739" y="515717"/>
                  <a:pt x="1185649" y="501880"/>
                  <a:pt x="1163226" y="493279"/>
                </a:cubicBezTo>
                <a:cubicBezTo>
                  <a:pt x="1152763" y="489165"/>
                  <a:pt x="1140804" y="486921"/>
                  <a:pt x="1129593" y="486173"/>
                </a:cubicBezTo>
                <a:cubicBezTo>
                  <a:pt x="1113150" y="485051"/>
                  <a:pt x="1096334" y="485799"/>
                  <a:pt x="1079517" y="485799"/>
                </a:cubicBezTo>
                <a:cubicBezTo>
                  <a:pt x="1079143" y="485425"/>
                  <a:pt x="1079143" y="485051"/>
                  <a:pt x="1079143" y="485051"/>
                </a:cubicBezTo>
                <a:close/>
                <a:moveTo>
                  <a:pt x="578382" y="43756"/>
                </a:moveTo>
                <a:cubicBezTo>
                  <a:pt x="576513" y="89755"/>
                  <a:pt x="573897" y="136128"/>
                  <a:pt x="576887" y="182128"/>
                </a:cubicBezTo>
                <a:cubicBezTo>
                  <a:pt x="578755" y="208306"/>
                  <a:pt x="589593" y="234111"/>
                  <a:pt x="598935" y="258794"/>
                </a:cubicBezTo>
                <a:cubicBezTo>
                  <a:pt x="601925" y="266273"/>
                  <a:pt x="615004" y="274501"/>
                  <a:pt x="622105" y="273379"/>
                </a:cubicBezTo>
                <a:cubicBezTo>
                  <a:pt x="628831" y="272631"/>
                  <a:pt x="637427" y="261038"/>
                  <a:pt x="639669" y="252810"/>
                </a:cubicBezTo>
                <a:cubicBezTo>
                  <a:pt x="643780" y="236729"/>
                  <a:pt x="645648" y="219900"/>
                  <a:pt x="645274" y="203445"/>
                </a:cubicBezTo>
                <a:cubicBezTo>
                  <a:pt x="644527" y="159689"/>
                  <a:pt x="642285" y="116308"/>
                  <a:pt x="640042" y="72926"/>
                </a:cubicBezTo>
                <a:cubicBezTo>
                  <a:pt x="639295" y="60211"/>
                  <a:pt x="637053" y="47495"/>
                  <a:pt x="633690" y="35154"/>
                </a:cubicBezTo>
                <a:cubicBezTo>
                  <a:pt x="629205" y="18325"/>
                  <a:pt x="620610" y="4114"/>
                  <a:pt x="599683" y="0"/>
                </a:cubicBezTo>
                <a:cubicBezTo>
                  <a:pt x="580997" y="10097"/>
                  <a:pt x="579129" y="28048"/>
                  <a:pt x="578382" y="43756"/>
                </a:cubicBezTo>
                <a:close/>
                <a:moveTo>
                  <a:pt x="976749" y="73674"/>
                </a:moveTo>
                <a:cubicBezTo>
                  <a:pt x="949468" y="108080"/>
                  <a:pt x="922188" y="142112"/>
                  <a:pt x="896776" y="177640"/>
                </a:cubicBezTo>
                <a:cubicBezTo>
                  <a:pt x="889676" y="187738"/>
                  <a:pt x="886313" y="201201"/>
                  <a:pt x="883323" y="213542"/>
                </a:cubicBezTo>
                <a:cubicBezTo>
                  <a:pt x="878091" y="234859"/>
                  <a:pt x="885939" y="258794"/>
                  <a:pt x="900140" y="265151"/>
                </a:cubicBezTo>
                <a:cubicBezTo>
                  <a:pt x="922562" y="275249"/>
                  <a:pt x="935641" y="258420"/>
                  <a:pt x="944237" y="244208"/>
                </a:cubicBezTo>
                <a:cubicBezTo>
                  <a:pt x="971143" y="198957"/>
                  <a:pt x="996555" y="152584"/>
                  <a:pt x="1019351" y="105462"/>
                </a:cubicBezTo>
                <a:cubicBezTo>
                  <a:pt x="1029815" y="84145"/>
                  <a:pt x="1024209" y="77788"/>
                  <a:pt x="995808" y="58341"/>
                </a:cubicBezTo>
                <a:cubicBezTo>
                  <a:pt x="988334" y="63950"/>
                  <a:pt x="981233" y="67690"/>
                  <a:pt x="976749" y="73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EF3928-4824-03EA-AE5C-0632BCA6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0" y="201587"/>
            <a:ext cx="5448300" cy="1282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474892-DE84-62AA-3DD2-81C9BC14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33" y="3489918"/>
            <a:ext cx="2984500" cy="330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3D7406-C2CC-57CC-0D9B-40DD47A8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470" y="3489918"/>
            <a:ext cx="3263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1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ful Fun Doodles and Blobs Colorful Social Media Creative Presentation">
  <a:themeElements>
    <a:clrScheme name="Custom 347">
      <a:dk1>
        <a:srgbClr val="000000"/>
      </a:dk1>
      <a:lt1>
        <a:srgbClr val="FFFFFF"/>
      </a:lt1>
      <a:dk2>
        <a:srgbClr val="FF7B1B"/>
      </a:dk2>
      <a:lt2>
        <a:srgbClr val="399BE6"/>
      </a:lt2>
      <a:accent1>
        <a:srgbClr val="673F9B"/>
      </a:accent1>
      <a:accent2>
        <a:srgbClr val="00C4CC"/>
      </a:accent2>
      <a:accent3>
        <a:srgbClr val="FF4F63"/>
      </a:accent3>
      <a:accent4>
        <a:srgbClr val="22A454"/>
      </a:accent4>
      <a:accent5>
        <a:srgbClr val="F5BE49"/>
      </a:accent5>
      <a:accent6>
        <a:srgbClr val="EDECED"/>
      </a:accent6>
      <a:hlink>
        <a:srgbClr val="399BE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692</Words>
  <Application>Microsoft Macintosh PowerPoint</Application>
  <PresentationFormat>如螢幕大小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Just Another Hand</vt:lpstr>
      <vt:lpstr>Calibri</vt:lpstr>
      <vt:lpstr>DM Sans</vt:lpstr>
      <vt:lpstr>Arial</vt:lpstr>
      <vt:lpstr>Colorful Fun Doodles and Blobs Colorful Social Media Creative Presentation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緯亭 陳</cp:lastModifiedBy>
  <cp:revision>25</cp:revision>
  <dcterms:modified xsi:type="dcterms:W3CDTF">2022-11-15T09:18:09Z</dcterms:modified>
</cp:coreProperties>
</file>