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Problem Identification and Event Prioritization for Landlords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Network Provider-Landlord Relations</a:t>
            </a:r>
          </a:p>
          <a:p>
            <a:r>
              <a:t>Presented by: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Automated problem identification will enhance landlord relationships.</a:t>
            </a:r>
          </a:p>
          <a:p>
            <a:r>
              <a:t>- Prioritizing events ensures timely resolution.</a:t>
            </a:r>
          </a:p>
          <a:p>
            <a:r>
              <a:t>- This approach leads to operational efficiency and proactive management.</a:t>
            </a:r>
          </a:p>
          <a:p/>
          <a:p>
            <a:r>
              <a:t>Call to Action:</a:t>
            </a:r>
          </a:p>
          <a:p>
            <a:r>
              <a:t>- Align on next steps for pilot implementation.</a:t>
            </a:r>
          </a:p>
          <a:p>
            <a:r>
              <a:t>- Collaborate on refining prioritization criteria.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Mechanism and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feedback loops after each phase to refine and improve the system.</a:t>
            </a:r>
          </a:p>
          <a:p>
            <a:r>
              <a:t>- Gather feedback from landlords and internal teams.</a:t>
            </a:r>
          </a:p>
          <a:p>
            <a:r>
              <a:t>- Use feedback to enhance NLP models, classification rules, and prioritization logic.</a:t>
            </a:r>
          </a:p>
          <a:p>
            <a:r>
              <a:t>- Ensure continuous improvement before scaling to the next phase.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Risks:</a:t>
            </a:r>
          </a:p>
          <a:p>
            <a:r>
              <a:t>- Data Privacy Concerns: Handling sensitive voice call data.</a:t>
            </a:r>
          </a:p>
          <a:p>
            <a:r>
              <a:t>- NLP Model Accuracy: Potential inaccuracies in problem identification.</a:t>
            </a:r>
          </a:p>
          <a:p>
            <a:r>
              <a:t>- System Scalability: Ensuring the system can handle increased call volumes.</a:t>
            </a:r>
          </a:p>
          <a:p/>
          <a:p>
            <a:r>
              <a:t>Mitigation Strategies:</a:t>
            </a:r>
          </a:p>
          <a:p>
            <a:r>
              <a:t>- Implement anonymization techniques.</a:t>
            </a:r>
          </a:p>
          <a:p>
            <a:r>
              <a:t>- Regularly retrain NLP models.</a:t>
            </a:r>
          </a:p>
          <a:p>
            <a:r>
              <a:t>- Stress-test the system before full rollout.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Training and 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training sessions for landlords and internal users.</a:t>
            </a:r>
          </a:p>
          <a:p>
            <a:r>
              <a:t>- Create user guides and onboarding materials.</a:t>
            </a:r>
          </a:p>
          <a:p>
            <a:r>
              <a:t>- Set up a support channel for issues that arise during the rollout.</a:t>
            </a:r>
          </a:p>
          <a:p>
            <a:r>
              <a:t>- Ensure smooth adoption and minimize disruptions during the rollout.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Metrics to Monitor:</a:t>
            </a:r>
          </a:p>
          <a:p>
            <a:r>
              <a:t>- Accuracy of Problem Identification: Measure the system's accuracy in identifying problems from transcripts.</a:t>
            </a:r>
          </a:p>
          <a:p>
            <a:r>
              <a:t>- Response Time: Track how quickly events are prioritized and resolved.</a:t>
            </a:r>
          </a:p>
          <a:p>
            <a:r>
              <a:t>- User Satisfaction: Monitor satisfaction scores from landlords after each phase of implementation.</a:t>
            </a:r>
          </a:p>
          <a:p>
            <a:r>
              <a:t>- Use these metrics to identify areas needing improvement.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Multi-Tenancy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 the system can handle multiple landlords with varying requirements.</a:t>
            </a:r>
          </a:p>
          <a:p>
            <a:r>
              <a:t>- Enable customized workflows, prioritization rules, and reporting for different landlords.</a:t>
            </a:r>
          </a:p>
          <a:p>
            <a:r>
              <a:t>- Design the system to be flexible and adaptable for different tenant needs.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Integrations with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 for integration with existing ticketing or CRM systems.</a:t>
            </a:r>
          </a:p>
          <a:p>
            <a:r>
              <a:t>- Ensure seamless data flow between the new system and existing tools.</a:t>
            </a:r>
          </a:p>
          <a:p>
            <a:r>
              <a:t>- Provide a unified view of all landlord issues and track resolution progress.</a:t>
            </a:r>
          </a:p>
          <a:p>
            <a:r>
              <a:t>- Maintain data consistency and reduce manual data entry.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Rollout with Parallel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During the full rollout phase, run the new system in parallel with the existing manual process.</a:t>
            </a:r>
          </a:p>
          <a:p>
            <a:r>
              <a:t>- Compare outputs from both systems to ensure reliability before fully switching over.</a:t>
            </a:r>
          </a:p>
          <a:p>
            <a:r>
              <a:t>- Minimize risks of operational disruptions during the transition.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Vendor and Technology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Evaluate vendors for Speech-to-Text, NLP, and event management technologies.</a:t>
            </a:r>
          </a:p>
          <a:p>
            <a:r>
              <a:t>- Compare vendors based on accuracy, integration capabilities, and pricing.</a:t>
            </a:r>
          </a:p>
          <a:p>
            <a:r>
              <a:t>- Select the best tools to ensure high performance and cost-efficiency.</a:t>
            </a:r>
          </a:p>
          <a:p>
            <a:r>
              <a:t>- Plan for ongoing vendor assessments to ensure the technology remains current.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Automate problem identification using chat transcripts from voice calls.</a:t>
            </a:r>
          </a:p>
          <a:p>
            <a:r>
              <a:t>- Classify and prioritize events based on urgency to assist landlords.</a:t>
            </a:r>
          </a:p>
          <a:p/>
          <a:p>
            <a:r>
              <a:t>Key Goals:</a:t>
            </a:r>
          </a:p>
          <a:p>
            <a:r>
              <a:t>- Improve response times.</a:t>
            </a:r>
          </a:p>
          <a:p>
            <a:r>
              <a:t>- Enhance operational efficiency.</a:t>
            </a:r>
          </a:p>
          <a:p>
            <a:r>
              <a:t>- Increase landlord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Manual problem identification process leading to delays.</a:t>
            </a:r>
          </a:p>
          <a:p>
            <a:r>
              <a:t>- Misclassification or missing data prolongs issue resolution.</a:t>
            </a:r>
          </a:p>
          <a:p>
            <a:r>
              <a:t>- Need for real-time insights to improve response times.</a:t>
            </a:r>
          </a:p>
          <a:p/>
          <a:p>
            <a:r>
              <a:t>Impact on Landlords:</a:t>
            </a:r>
          </a:p>
          <a:p>
            <a:r>
              <a:t>- Delayed issue resolution</a:t>
            </a:r>
          </a:p>
          <a:p>
            <a:r>
              <a:t>- Frustration due to lack of transparency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Overview:</a:t>
            </a:r>
          </a:p>
          <a:p>
            <a:r>
              <a:t>- Problem Identification: Extract issues from voice call transcripts.</a:t>
            </a:r>
          </a:p>
          <a:p>
            <a:r>
              <a:t>- Event Classification: Link issues to existing problems or create new events.</a:t>
            </a:r>
          </a:p>
          <a:p>
            <a:r>
              <a:t>- Prioritization: Rank events based on urgency.</a:t>
            </a:r>
          </a:p>
          <a:p/>
          <a:p>
            <a:r>
              <a:t>Key Technologies:</a:t>
            </a:r>
          </a:p>
          <a:p>
            <a:r>
              <a:t>- Natural Language Processing (NLP)</a:t>
            </a:r>
          </a:p>
          <a:p>
            <a:r>
              <a:t>- Event Management System</a:t>
            </a:r>
          </a:p>
          <a:p>
            <a:r>
              <a:t>- Prioritization Engine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Natural Language Processing (NLP):</a:t>
            </a:r>
          </a:p>
          <a:p>
            <a:r>
              <a:t>- Analyze chat transcripts to extract problems.</a:t>
            </a:r>
          </a:p>
          <a:p/>
          <a:p>
            <a:r>
              <a:t>Classification Engine:</a:t>
            </a:r>
          </a:p>
          <a:p>
            <a:r>
              <a:t>- Determine if the issue is new or linked to an existing problem.</a:t>
            </a:r>
          </a:p>
          <a:p/>
          <a:p>
            <a:r>
              <a:t>Event Management System:</a:t>
            </a:r>
          </a:p>
          <a:p>
            <a:r>
              <a:t>- Track and manage problems and events.</a:t>
            </a:r>
          </a:p>
          <a:p/>
          <a:p>
            <a:r>
              <a:t>Prioritization Logic:</a:t>
            </a:r>
          </a:p>
          <a:p>
            <a:r>
              <a:t>- Rank events based on urgency and impact.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Landlords:</a:t>
            </a:r>
          </a:p>
          <a:p>
            <a:r>
              <a:t>- Faster issue resolution</a:t>
            </a:r>
          </a:p>
          <a:p>
            <a:r>
              <a:t>- Real-time updates on status</a:t>
            </a:r>
          </a:p>
          <a:p>
            <a:r>
              <a:t>- Improved satisfaction</a:t>
            </a:r>
          </a:p>
          <a:p/>
          <a:p>
            <a:r>
              <a:t>For Network Provider:</a:t>
            </a:r>
          </a:p>
          <a:p>
            <a:r>
              <a:t>- Streamlined operations</a:t>
            </a:r>
          </a:p>
          <a:p>
            <a:r>
              <a:t>- Proactive issue resolution</a:t>
            </a:r>
          </a:p>
          <a:p>
            <a:r>
              <a:t>- Better resource allocation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Flow:</a:t>
            </a:r>
          </a:p>
          <a:p>
            <a:r>
              <a:t>- Capture voice call data</a:t>
            </a:r>
          </a:p>
          <a:p>
            <a:r>
              <a:t>- Convert to chat transcripts</a:t>
            </a:r>
          </a:p>
          <a:p>
            <a:r>
              <a:t>- Apply NLP for issue extraction</a:t>
            </a:r>
          </a:p>
          <a:p>
            <a:r>
              <a:t>- Classify issues (new or existing)</a:t>
            </a:r>
          </a:p>
          <a:p>
            <a:r>
              <a:t>- Create or map events</a:t>
            </a:r>
          </a:p>
          <a:p>
            <a:r>
              <a:t>- Prioritize based on urgency</a:t>
            </a:r>
          </a:p>
          <a:p/>
          <a:p>
            <a:r>
              <a:t>Technology Stack:</a:t>
            </a:r>
          </a:p>
          <a:p>
            <a:r>
              <a:t>- Speech-to-Text API</a:t>
            </a:r>
          </a:p>
          <a:p>
            <a:r>
              <a:t>- NLP Models (e.g., BERT, GPT)</a:t>
            </a:r>
          </a:p>
          <a:p>
            <a:r>
              <a:t>- Event Management Database</a:t>
            </a:r>
          </a:p>
          <a:p>
            <a:r>
              <a:t>- Prioritization Engine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Pilot Implementation</a:t>
            </a:r>
          </a:p>
          <a:p>
            <a:r>
              <a:t>- Start with a select group of landlords.</a:t>
            </a:r>
          </a:p>
          <a:p/>
          <a:p>
            <a:r>
              <a:t>Phase 2: Full Rollout</a:t>
            </a:r>
          </a:p>
          <a:p>
            <a:r>
              <a:t>- Expand to all landlords.</a:t>
            </a:r>
          </a:p>
          <a:p/>
          <a:p>
            <a:r>
              <a:t>Phase 3: Continuous Improvement</a:t>
            </a:r>
          </a:p>
          <a:p>
            <a:r>
              <a:t>- Refine and scale the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to Measure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Performance Indicators (KPIs):</a:t>
            </a:r>
          </a:p>
          <a:p>
            <a:r>
              <a:t>- Reduction in issue resolution time</a:t>
            </a:r>
          </a:p>
          <a:p>
            <a:r>
              <a:t>- Improved landlord satisfaction</a:t>
            </a:r>
          </a:p>
          <a:p>
            <a:r>
              <a:t>- Decrease in manual problem escalations</a:t>
            </a:r>
          </a:p>
          <a:p>
            <a:r>
              <a:t>- Increase in automatically classified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