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Use Case Template for Cell Tower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[Your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template outlines various use cases to improve services and support landlords effectively.</a:t>
            </a:r>
          </a:p>
          <a:p>
            <a:r>
              <a:t>Each use case is structured to include an overview, data requirements, and potential benefits.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1: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**Introduction:**</a:t>
            </a:r>
          </a:p>
          <a:p>
            <a:r>
              <a:t>- Automatically classify issues reported by landlords (e.g., maintenance, legal, billing).</a:t>
            </a:r>
          </a:p>
          <a:p>
            <a:r>
              <a:t>- Purpose: Streamline issue handling by categorizing them based on urgency, type, or severity.</a:t>
            </a:r>
          </a:p>
          <a:p/>
          <a:p>
            <a:r>
              <a:t>**Data Requirements:**</a:t>
            </a:r>
          </a:p>
          <a:p>
            <a:r>
              <a:t>- Historical issue logs and categories.</a:t>
            </a:r>
          </a:p>
          <a:p>
            <a:r>
              <a:t>- Text transcripts of landlord communications.</a:t>
            </a:r>
          </a:p>
          <a:p>
            <a:r>
              <a:t>- Metadata (e.g., location, issue type, priority level).</a:t>
            </a:r>
          </a:p>
          <a:p/>
          <a:p>
            <a:r>
              <a:t>**Potential Benefits:**</a:t>
            </a:r>
          </a:p>
          <a:p>
            <a:r>
              <a:t>- Faster and more accurate routing of issues.</a:t>
            </a:r>
          </a:p>
          <a:p>
            <a:r>
              <a:t>- Improved response times and landlord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2: 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**Introduction:**</a:t>
            </a:r>
          </a:p>
          <a:p>
            <a:r>
              <a:t>- Extract key entities from communication (e.g., landlord names, property details, dates).</a:t>
            </a:r>
          </a:p>
          <a:p>
            <a:r>
              <a:t>- Purpose: Enhance document processing by identifying important information.</a:t>
            </a:r>
          </a:p>
          <a:p/>
          <a:p>
            <a:r>
              <a:t>**Data Requirements:**</a:t>
            </a:r>
          </a:p>
          <a:p>
            <a:r>
              <a:t>- Transcripts of communications and documents.</a:t>
            </a:r>
          </a:p>
          <a:p>
            <a:r>
              <a:t>- Property and landlord metadata (e.g., location, contract IDs).</a:t>
            </a:r>
          </a:p>
          <a:p/>
          <a:p>
            <a:r>
              <a:t>**Potential Benefits:**</a:t>
            </a:r>
          </a:p>
          <a:p>
            <a:r>
              <a:t>- Quicker information retrieval from documents.</a:t>
            </a:r>
          </a:p>
          <a:p>
            <a:r>
              <a:t>- Reduced manual data entry and error rates.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3: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**Introduction:**</a:t>
            </a:r>
          </a:p>
          <a:p>
            <a:r>
              <a:t>- Summarize long conversations and reports into concise summaries.</a:t>
            </a:r>
          </a:p>
          <a:p>
            <a:r>
              <a:t>- Purpose: Provide decision-makers with quick insights without reading lengthy documents.</a:t>
            </a:r>
          </a:p>
          <a:p/>
          <a:p>
            <a:r>
              <a:t>**Data Requirements:**</a:t>
            </a:r>
          </a:p>
          <a:p>
            <a:r>
              <a:t>- Transcripts of discussions with landlords.</a:t>
            </a:r>
          </a:p>
          <a:p>
            <a:r>
              <a:t>- Maintenance reports and performance logs.</a:t>
            </a:r>
          </a:p>
          <a:p>
            <a:r>
              <a:t>- Historical records of resolutions.</a:t>
            </a:r>
          </a:p>
          <a:p/>
          <a:p>
            <a:r>
              <a:t>**Potential Benefits:**</a:t>
            </a:r>
          </a:p>
          <a:p>
            <a:r>
              <a:t>- Save time for decision-makers.</a:t>
            </a:r>
          </a:p>
          <a:p>
            <a:r>
              <a:t>- Improved efficiency in handling large volumes of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4: Content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**Introduction:**</a:t>
            </a:r>
          </a:p>
          <a:p>
            <a:r>
              <a:t>- Automatically generate content (e.g., reports, communications) for landlords.</a:t>
            </a:r>
          </a:p>
          <a:p>
            <a:r>
              <a:t>- Purpose: Automate regular communication and report generation.</a:t>
            </a:r>
          </a:p>
          <a:p/>
          <a:p>
            <a:r>
              <a:t>**Data Requirements:**</a:t>
            </a:r>
          </a:p>
          <a:p>
            <a:r>
              <a:t>- Structured templates for reports.</a:t>
            </a:r>
          </a:p>
          <a:p>
            <a:r>
              <a:t>- Historical records of past communications.</a:t>
            </a:r>
          </a:p>
          <a:p>
            <a:r>
              <a:t>- System data on tower performance and lease details.</a:t>
            </a:r>
          </a:p>
          <a:p/>
          <a:p>
            <a:r>
              <a:t>**Potential Benefits:**</a:t>
            </a:r>
          </a:p>
          <a:p>
            <a:r>
              <a:t>- Consistent and timely communication with landlords.</a:t>
            </a:r>
          </a:p>
          <a:p>
            <a:r>
              <a:t>- Reduced time spent on repetitive content creation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5: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**Introduction:**</a:t>
            </a:r>
          </a:p>
          <a:p>
            <a:r>
              <a:t>- Predict the impact of various factors (e.g., weather, tower load) on network performance.</a:t>
            </a:r>
          </a:p>
          <a:p>
            <a:r>
              <a:t>- Purpose: Proactively address potential issues before they escalate.</a:t>
            </a:r>
          </a:p>
          <a:p/>
          <a:p>
            <a:r>
              <a:t>**Data Requirements:**</a:t>
            </a:r>
          </a:p>
          <a:p>
            <a:r>
              <a:t>- Historical performance data.</a:t>
            </a:r>
          </a:p>
          <a:p>
            <a:r>
              <a:t>- Environmental data (e.g., weather patterns).</a:t>
            </a:r>
          </a:p>
          <a:p>
            <a:r>
              <a:t>- Metadata (e.g., tower locations, load statistics).</a:t>
            </a:r>
          </a:p>
          <a:p/>
          <a:p>
            <a:r>
              <a:t>**Potential Benefits:**</a:t>
            </a:r>
          </a:p>
          <a:p>
            <a:r>
              <a:t>- Proactive maintenance scheduling.</a:t>
            </a:r>
          </a:p>
          <a:p>
            <a:r>
              <a:t>- Improved network reliability and reduced downtime.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6: Forecasting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**Introduction:**</a:t>
            </a:r>
          </a:p>
          <a:p>
            <a:r>
              <a:t>- Forecast future trends (e.g., tower usage, service demand).</a:t>
            </a:r>
          </a:p>
          <a:p>
            <a:r>
              <a:t>- Purpose: Plan and allocate resources based on predicted needs.</a:t>
            </a:r>
          </a:p>
          <a:p/>
          <a:p>
            <a:r>
              <a:t>**Data Requirements:**</a:t>
            </a:r>
          </a:p>
          <a:p>
            <a:r>
              <a:t>- Time series data on tower usage.</a:t>
            </a:r>
          </a:p>
          <a:p>
            <a:r>
              <a:t>- Historical service demand records.</a:t>
            </a:r>
          </a:p>
          <a:p>
            <a:r>
              <a:t>- Environmental factors affecting service.</a:t>
            </a:r>
          </a:p>
          <a:p/>
          <a:p>
            <a:r>
              <a:t>**Potential Benefits:**</a:t>
            </a:r>
          </a:p>
          <a:p>
            <a:r>
              <a:t>- Improved capacity planning.</a:t>
            </a:r>
          </a:p>
          <a:p>
            <a:r>
              <a:t>- Ability to anticipate and prepare for future demand surges.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