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21" r:id="rId2"/>
  </p:sldMasterIdLst>
  <p:notesMasterIdLst>
    <p:notesMasterId r:id="rId4"/>
  </p:notesMasterIdLst>
  <p:sldIdLst>
    <p:sldId id="7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5B3DD"/>
    <a:srgbClr val="00FA71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379A-7264-EC44-A362-C8BBBC9AE0F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B8443-FC8E-CD44-AB58-53EFB783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BF-7BB7-4D98-B195-6BC6127F63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E573-6CD5-43C3-A4DD-39B655E49B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7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BEB-FCE3-4E96-AD6C-9F3D15FD44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2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487"/>
            <a:ext cx="10515600" cy="5113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4F6-40FF-473B-BDC8-4A27427F36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272374"/>
          </a:xfrm>
          <a:prstGeom prst="rect">
            <a:avLst/>
          </a:prstGeom>
          <a:gradFill flip="none" rotWithShape="1">
            <a:gsLst>
              <a:gs pos="27278">
                <a:srgbClr val="55B3DD"/>
              </a:gs>
              <a:gs pos="6000">
                <a:srgbClr val="55B3D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0C01D4-43B9-6C79-99E9-902C816EEE38}"/>
              </a:ext>
            </a:extLst>
          </p:cNvPr>
          <p:cNvCxnSpPr>
            <a:cxnSpLocks/>
          </p:cNvCxnSpPr>
          <p:nvPr userDrawn="1"/>
        </p:nvCxnSpPr>
        <p:spPr>
          <a:xfrm>
            <a:off x="0" y="82494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37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F725-B150-431D-A9E5-3737FC24B1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  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2990-957D-4981-9A7F-42FB0B3A9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AAF72-3D6B-3EEB-FAC3-8D809857A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365125"/>
            <a:ext cx="2678806" cy="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19C-2683-4125-9828-9DECF3950D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CA85-7F33-4019-A8B5-7F61912F86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28CD-2B07-4971-AE5F-AB25FDBF57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3CA1-D144-45BC-AD65-004869DE6E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4F56-60A7-4ABA-A800-0FB806B24C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BB3D-633D-4994-A706-EF88425EB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6751-1985-418E-4C28-14941B4A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63" y="365125"/>
            <a:ext cx="11761323" cy="4598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Validation of 1</a:t>
            </a:r>
            <a:r>
              <a:rPr lang="en-US" sz="3600" b="1" baseline="30000" dirty="0"/>
              <a:t>st</a:t>
            </a:r>
            <a:r>
              <a:rPr lang="en-US" sz="3600" b="1" dirty="0"/>
              <a:t> Iteration with Ground Truth (Reports</a:t>
            </a:r>
            <a:r>
              <a:rPr lang="en-US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A235B-9F56-4DDF-D8EB-3EB4192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903A5-92BD-7758-BE22-8D96DE43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77324"/>
              </p:ext>
            </p:extLst>
          </p:nvPr>
        </p:nvGraphicFramePr>
        <p:xfrm>
          <a:off x="95795" y="916601"/>
          <a:ext cx="6943663" cy="5804873"/>
        </p:xfrm>
        <a:graphic>
          <a:graphicData uri="http://schemas.openxmlformats.org/drawingml/2006/table">
            <a:tbl>
              <a:tblPr/>
              <a:tblGrid>
                <a:gridCol w="1543038">
                  <a:extLst>
                    <a:ext uri="{9D8B030D-6E8A-4147-A177-3AD203B41FA5}">
                      <a16:colId xmlns:a16="http://schemas.microsoft.com/office/drawing/2014/main" val="2550512803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3422326148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936523103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466755139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1139476552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972126603"/>
                    </a:ext>
                  </a:extLst>
                </a:gridCol>
              </a:tblGrid>
              <a:tr h="248971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CONSOLIDATION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</a:t>
                      </a:r>
                    </a:p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59024"/>
                  </a:ext>
                </a:extLst>
              </a:tr>
              <a:tr h="4352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20939"/>
                  </a:ext>
                </a:extLst>
              </a:tr>
              <a:tr h="290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Truth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535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212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71.62%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1330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992003"/>
                  </a:ext>
                </a:extLst>
              </a:tr>
              <a:tr h="290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1823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795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30.37%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39.52%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23498"/>
                  </a:ext>
                </a:extLst>
              </a:tr>
              <a:tr h="248971">
                <a:tc gridSpan="6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567892"/>
                  </a:ext>
                </a:extLst>
              </a:tr>
              <a:tr h="248971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CARDIOMEGALY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</a:t>
                      </a:r>
                    </a:p>
                    <a:p>
                      <a:pPr algn="ctr" rtl="0" fontAlgn="ctr"/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72445"/>
                  </a:ext>
                </a:extLst>
              </a:tr>
              <a:tr h="4352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76874"/>
                  </a:ext>
                </a:extLst>
              </a:tr>
              <a:tr h="290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Truth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492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84.83%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2217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58112"/>
                  </a:ext>
                </a:extLst>
              </a:tr>
              <a:tr h="290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1060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1725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61.94%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65.88%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22622"/>
                  </a:ext>
                </a:extLst>
              </a:tr>
              <a:tr h="248971">
                <a:tc gridSpan="6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420481"/>
                  </a:ext>
                </a:extLst>
              </a:tr>
              <a:tr h="248971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PLEURAL EFFUSION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</a:t>
                      </a:r>
                    </a:p>
                    <a:p>
                      <a:pPr algn="ctr" rtl="0" fontAlgn="ctr"/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18560"/>
                  </a:ext>
                </a:extLst>
              </a:tr>
              <a:tr h="4352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76345"/>
                  </a:ext>
                </a:extLst>
              </a:tr>
              <a:tr h="290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Truth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419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314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57.16%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1867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83300"/>
                  </a:ext>
                </a:extLst>
              </a:tr>
              <a:tr h="290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1184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1448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55.02%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55.48%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10930"/>
                  </a:ext>
                </a:extLst>
              </a:tr>
              <a:tr h="248971"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85998"/>
                  </a:ext>
                </a:extLst>
              </a:tr>
              <a:tr h="248971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HILAR PROMIANANCE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</a:t>
                      </a:r>
                    </a:p>
                    <a:p>
                      <a:pPr algn="ctr" rtl="0" fontAlgn="ctr"/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 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27903"/>
                  </a:ext>
                </a:extLst>
              </a:tr>
              <a:tr h="4352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4435"/>
                  </a:ext>
                </a:extLst>
              </a:tr>
              <a:tr h="290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Ground Truth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651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89.30%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65541"/>
                  </a:ext>
                </a:extLst>
              </a:tr>
              <a:tr h="2901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2307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329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12.48%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29.12%</a:t>
                      </a:r>
                    </a:p>
                  </a:txBody>
                  <a:tcPr marL="10360" marR="103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50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E281E7-F05F-8114-7476-455654118F6B}"/>
              </a:ext>
            </a:extLst>
          </p:cNvPr>
          <p:cNvSpPr txBox="1"/>
          <p:nvPr/>
        </p:nvSpPr>
        <p:spPr>
          <a:xfrm>
            <a:off x="7119257" y="916601"/>
            <a:ext cx="49744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out of 8 pathologies in PA Chest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Accuracy for Positive </a:t>
            </a:r>
            <a:r>
              <a:rPr lang="en-US" dirty="0" smtClean="0"/>
              <a:t>cases.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Low accuracy of AI model due to False Positive and False Negative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Retraining the Model with a New set of quality images will further improve the </a:t>
            </a:r>
            <a:r>
              <a:rPr lang="en-US" dirty="0" smtClean="0"/>
              <a:t>accuracy.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X-ray </a:t>
            </a:r>
            <a:r>
              <a:rPr lang="en-US" dirty="0"/>
              <a:t>data (Images and Reports) for 4 other PA Chest pathologies retrieved from the Database and is being shared with the VT Team for training and adding to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pathologies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Blunted CP </a:t>
            </a:r>
            <a:r>
              <a:rPr lang="en-US" dirty="0" smtClean="0"/>
              <a:t>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Fibrosis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Pneumothorax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Lung Mass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Insufficient data available for Lung </a:t>
            </a:r>
            <a:r>
              <a:rPr lang="en-US" dirty="0" smtClean="0"/>
              <a:t>Mass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retrained AI model with all 8 pathologies will be available for validation by 10</a:t>
            </a:r>
            <a:r>
              <a:rPr lang="en-US" baseline="30000" dirty="0"/>
              <a:t>th</a:t>
            </a:r>
            <a:r>
              <a:rPr lang="en-US" dirty="0"/>
              <a:t> March.</a:t>
            </a:r>
          </a:p>
        </p:txBody>
      </p:sp>
    </p:spTree>
    <p:extLst>
      <p:ext uri="{BB962C8B-B14F-4D97-AF65-F5344CB8AC3E}">
        <p14:creationId xmlns:p14="http://schemas.microsoft.com/office/powerpoint/2010/main" val="3827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FCDE0DD-BC0C-44D8-A3F5-87A23A1DD64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7744</TotalTime>
  <Words>219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MV Boli</vt:lpstr>
      <vt:lpstr>Roboto</vt:lpstr>
      <vt:lpstr>1_Office Theme</vt:lpstr>
      <vt:lpstr>1_Office Theme</vt:lpstr>
      <vt:lpstr>Validation of 1st Iteration with Ground Truth (Reports)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 SOC Study_April_28_2023</dc:title>
  <dc:creator>Premanshu Chawdhary</dc:creator>
  <cp:lastModifiedBy>Techjiva</cp:lastModifiedBy>
  <cp:revision>30</cp:revision>
  <dcterms:created xsi:type="dcterms:W3CDTF">2023-06-16T14:07:47Z</dcterms:created>
  <dcterms:modified xsi:type="dcterms:W3CDTF">2024-02-08T09:35:29Z</dcterms:modified>
</cp:coreProperties>
</file>