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5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0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3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83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9212-3D33-457D-BC9F-4EE9771CF66F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50C4-7F16-44FB-BBED-402F04E65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94" y="1294941"/>
            <a:ext cx="5511491" cy="51272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37392"/>
            <a:ext cx="1131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fornian FB" panose="0207040306080B030204" pitchFamily="18" charset="0"/>
              </a:rPr>
              <a:t>Year wise storage</a:t>
            </a:r>
            <a:endParaRPr lang="en-IN" sz="4400" dirty="0">
              <a:latin typeface="Californian FB" panose="0207040306080B0302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829775"/>
              </p:ext>
            </p:extLst>
          </p:nvPr>
        </p:nvGraphicFramePr>
        <p:xfrm>
          <a:off x="7608277" y="2789715"/>
          <a:ext cx="3039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61">
                  <a:extLst>
                    <a:ext uri="{9D8B030D-6E8A-4147-A177-3AD203B41FA5}">
                      <a16:colId xmlns:a16="http://schemas.microsoft.com/office/drawing/2014/main" val="3750463267"/>
                    </a:ext>
                  </a:extLst>
                </a:gridCol>
                <a:gridCol w="1560747">
                  <a:extLst>
                    <a:ext uri="{9D8B030D-6E8A-4147-A177-3AD203B41FA5}">
                      <a16:colId xmlns:a16="http://schemas.microsoft.com/office/drawing/2014/main" val="98514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r>
                        <a:rPr lang="en-IN" baseline="0" dirty="0" smtClean="0"/>
                        <a:t> per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6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 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9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 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11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539645" y="1504879"/>
            <a:ext cx="1679330" cy="1178169"/>
            <a:chOff x="1362808" y="800100"/>
            <a:chExt cx="1679330" cy="1178169"/>
          </a:xfrm>
        </p:grpSpPr>
        <p:sp>
          <p:nvSpPr>
            <p:cNvPr id="2" name="Rectangle 1"/>
            <p:cNvSpPr/>
            <p:nvPr/>
          </p:nvSpPr>
          <p:spPr>
            <a:xfrm>
              <a:off x="1362808" y="800100"/>
              <a:ext cx="1679330" cy="11781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19958" y="803028"/>
              <a:ext cx="156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Server 1</a:t>
              </a:r>
            </a:p>
            <a:p>
              <a:pPr algn="ctr"/>
              <a:r>
                <a:rPr lang="en-IN" dirty="0" smtClean="0"/>
                <a:t>CR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0692" y="1566425"/>
              <a:ext cx="755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100 TB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63137" y="1504880"/>
            <a:ext cx="1679330" cy="1178169"/>
            <a:chOff x="5285643" y="800099"/>
            <a:chExt cx="1679330" cy="1178169"/>
          </a:xfrm>
        </p:grpSpPr>
        <p:sp>
          <p:nvSpPr>
            <p:cNvPr id="3" name="Rectangle 2"/>
            <p:cNvSpPr/>
            <p:nvPr/>
          </p:nvSpPr>
          <p:spPr>
            <a:xfrm>
              <a:off x="5285643" y="800099"/>
              <a:ext cx="1679330" cy="11781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2793" y="805958"/>
              <a:ext cx="156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Server 2</a:t>
              </a:r>
            </a:p>
            <a:p>
              <a:pPr algn="ctr"/>
              <a:r>
                <a:rPr lang="en-IN" dirty="0" smtClean="0"/>
                <a:t>CT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7639" y="1566425"/>
              <a:ext cx="75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150 TB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86629" y="1504879"/>
            <a:ext cx="1679330" cy="1178169"/>
            <a:chOff x="9208478" y="800099"/>
            <a:chExt cx="1679330" cy="1178169"/>
          </a:xfrm>
        </p:grpSpPr>
        <p:sp>
          <p:nvSpPr>
            <p:cNvPr id="4" name="Rectangle 3"/>
            <p:cNvSpPr/>
            <p:nvPr/>
          </p:nvSpPr>
          <p:spPr>
            <a:xfrm>
              <a:off x="9208478" y="800099"/>
              <a:ext cx="1679330" cy="11781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65628" y="800099"/>
              <a:ext cx="1565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Server 3</a:t>
              </a:r>
            </a:p>
            <a:p>
              <a:pPr algn="ctr"/>
              <a:r>
                <a:rPr lang="en-IN" dirty="0" smtClean="0"/>
                <a:t>MRI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70474" y="1566425"/>
              <a:ext cx="75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dirty="0" smtClean="0"/>
                <a:t>150 TB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19958" y="3285779"/>
            <a:ext cx="9530861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The Servers should have </a:t>
            </a:r>
            <a:r>
              <a:rPr lang="en-IN" dirty="0"/>
              <a:t>m</a:t>
            </a:r>
            <a:r>
              <a:rPr lang="en-IN" dirty="0" smtClean="0"/>
              <a:t>ore slots.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smtClean="0"/>
              <a:t>The Storage should be movable.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/>
              <a:t>SSD Storage (20 times more efficient</a:t>
            </a:r>
            <a:r>
              <a:rPr lang="en-IN" dirty="0" smtClean="0"/>
              <a:t>).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/>
              <a:t>Integrated Storage (No NAS or Cloud Storage</a:t>
            </a:r>
            <a:r>
              <a:rPr lang="en-IN" dirty="0" smtClean="0"/>
              <a:t>).</a:t>
            </a:r>
            <a:endParaRPr lang="en-I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IN" dirty="0" smtClean="0"/>
              <a:t>Minimum 32 GB RAM.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58" y="5607265"/>
            <a:ext cx="8446001" cy="9479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237392"/>
            <a:ext cx="1131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fornian FB" panose="0207040306080B030204" pitchFamily="18" charset="0"/>
              </a:rPr>
              <a:t>Storage Requirement</a:t>
            </a:r>
            <a:endParaRPr lang="en-IN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7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3195" y="1437542"/>
            <a:ext cx="1811216" cy="1151792"/>
            <a:chOff x="413238" y="940778"/>
            <a:chExt cx="1811216" cy="1151792"/>
          </a:xfrm>
        </p:grpSpPr>
        <p:sp>
          <p:nvSpPr>
            <p:cNvPr id="2" name="Rectangle 1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7973" y="1326145"/>
              <a:ext cx="152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Labeling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7158" y="3344908"/>
            <a:ext cx="172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Viewer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3569680" y="3344908"/>
            <a:ext cx="1811216" cy="1151792"/>
            <a:chOff x="413238" y="940778"/>
            <a:chExt cx="1811216" cy="1151792"/>
          </a:xfrm>
        </p:grpSpPr>
        <p:sp>
          <p:nvSpPr>
            <p:cNvPr id="9" name="Rectangle 8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915" y="1171431"/>
              <a:ext cx="1529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Validation of</a:t>
              </a:r>
            </a:p>
            <a:p>
              <a:pPr algn="ctr"/>
              <a:r>
                <a:rPr lang="en-US" dirty="0" smtClean="0"/>
                <a:t>Chest AI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16165" y="1437542"/>
            <a:ext cx="1811216" cy="1151792"/>
            <a:chOff x="413238" y="940778"/>
            <a:chExt cx="1811216" cy="1151792"/>
          </a:xfrm>
        </p:grpSpPr>
        <p:sp>
          <p:nvSpPr>
            <p:cNvPr id="12" name="Rectangle 11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915" y="1187644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UAT</a:t>
              </a:r>
            </a:p>
            <a:p>
              <a:pPr algn="ctr"/>
              <a:r>
                <a:rPr lang="en-US" dirty="0" smtClean="0"/>
                <a:t>Machine</a:t>
              </a:r>
              <a:endParaRPr lang="en-US" dirty="0" smtClean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9680" y="1413274"/>
            <a:ext cx="1811216" cy="1200329"/>
            <a:chOff x="413238" y="916510"/>
            <a:chExt cx="1811216" cy="1200329"/>
          </a:xfrm>
        </p:grpSpPr>
        <p:sp>
          <p:nvSpPr>
            <p:cNvPr id="15" name="Rectangle 14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3915" y="916510"/>
              <a:ext cx="15298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Algorithm Training</a:t>
              </a:r>
              <a:r>
                <a:rPr lang="en-US" dirty="0"/>
                <a:t> </a:t>
              </a:r>
              <a:r>
                <a:rPr lang="en-US" dirty="0" smtClean="0"/>
                <a:t>for Chest AI and Other AI’s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2650" y="1437542"/>
            <a:ext cx="1811216" cy="1151792"/>
            <a:chOff x="413238" y="940778"/>
            <a:chExt cx="1811216" cy="1151792"/>
          </a:xfrm>
        </p:grpSpPr>
        <p:sp>
          <p:nvSpPr>
            <p:cNvPr id="18" name="Rectangle 17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Production Server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569680" y="4593414"/>
            <a:ext cx="207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Workstations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Viewer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" idx="2"/>
            <a:endCxn id="7" idx="0"/>
          </p:cNvCxnSpPr>
          <p:nvPr/>
        </p:nvCxnSpPr>
        <p:spPr>
          <a:xfrm>
            <a:off x="1828803" y="2589334"/>
            <a:ext cx="0" cy="7555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2"/>
            <a:endCxn id="9" idx="0"/>
          </p:cNvCxnSpPr>
          <p:nvPr/>
        </p:nvCxnSpPr>
        <p:spPr>
          <a:xfrm>
            <a:off x="4475288" y="2589334"/>
            <a:ext cx="0" cy="7555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1"/>
            <a:endCxn id="2" idx="3"/>
          </p:cNvCxnSpPr>
          <p:nvPr/>
        </p:nvCxnSpPr>
        <p:spPr>
          <a:xfrm flipH="1">
            <a:off x="2734411" y="2013438"/>
            <a:ext cx="835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027381" y="2007576"/>
            <a:ext cx="835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380896" y="2013438"/>
            <a:ext cx="8352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7200" y="237392"/>
            <a:ext cx="1131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fornian FB" panose="0207040306080B030204" pitchFamily="18" charset="0"/>
              </a:rPr>
              <a:t>Server Requirements for AI</a:t>
            </a:r>
            <a:endParaRPr lang="en-IN" sz="4400" dirty="0"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32841" y="1598735"/>
            <a:ext cx="1811216" cy="1151792"/>
            <a:chOff x="413238" y="940778"/>
            <a:chExt cx="1811216" cy="1151792"/>
          </a:xfrm>
        </p:grpSpPr>
        <p:sp>
          <p:nvSpPr>
            <p:cNvPr id="3" name="Rectangle 2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AI Training YOTTA </a:t>
              </a:r>
              <a:r>
                <a:rPr lang="en-US" dirty="0" smtClean="0"/>
                <a:t>Server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67449" y="1598735"/>
            <a:ext cx="1811216" cy="1151792"/>
            <a:chOff x="413238" y="940778"/>
            <a:chExt cx="1811216" cy="1151792"/>
          </a:xfrm>
        </p:grpSpPr>
        <p:sp>
          <p:nvSpPr>
            <p:cNvPr id="6" name="Rectangle 5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Production Server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233" y="1598735"/>
            <a:ext cx="1811216" cy="1151792"/>
            <a:chOff x="413238" y="940778"/>
            <a:chExt cx="1811216" cy="1151792"/>
          </a:xfrm>
        </p:grpSpPr>
        <p:sp>
          <p:nvSpPr>
            <p:cNvPr id="9" name="Rectangle 8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Dell </a:t>
              </a:r>
              <a:r>
                <a:rPr lang="en-US" dirty="0" err="1" smtClean="0"/>
                <a:t>Krsnaa</a:t>
              </a:r>
              <a:r>
                <a:rPr lang="en-US" dirty="0" smtClean="0"/>
                <a:t> Server</a:t>
              </a:r>
              <a:endParaRPr lang="en-US" dirty="0" smtClean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65537" y="1598735"/>
            <a:ext cx="1811216" cy="1151792"/>
            <a:chOff x="413238" y="940778"/>
            <a:chExt cx="1811216" cy="1151792"/>
          </a:xfrm>
        </p:grpSpPr>
        <p:sp>
          <p:nvSpPr>
            <p:cNvPr id="12" name="Rectangle 11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20 TB Ubuntu </a:t>
              </a:r>
              <a:r>
                <a:rPr lang="en-US" dirty="0" smtClean="0"/>
                <a:t>Server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32841" y="2997394"/>
            <a:ext cx="1811216" cy="1151792"/>
            <a:chOff x="413238" y="940778"/>
            <a:chExt cx="1811216" cy="1151792"/>
          </a:xfrm>
        </p:grpSpPr>
        <p:sp>
          <p:nvSpPr>
            <p:cNvPr id="15" name="Rectangle 14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3915" y="1187645"/>
              <a:ext cx="15298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Validation</a:t>
              </a:r>
            </a:p>
            <a:p>
              <a:pPr algn="ctr"/>
              <a:r>
                <a:rPr lang="en-US" dirty="0" smtClean="0"/>
                <a:t>Machine</a:t>
              </a:r>
              <a:endParaRPr lang="en-US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00145" y="1587007"/>
            <a:ext cx="1811216" cy="1151792"/>
            <a:chOff x="413238" y="940778"/>
            <a:chExt cx="1811216" cy="1151792"/>
          </a:xfrm>
        </p:grpSpPr>
        <p:sp>
          <p:nvSpPr>
            <p:cNvPr id="18" name="Rectangle 17"/>
            <p:cNvSpPr/>
            <p:nvPr/>
          </p:nvSpPr>
          <p:spPr>
            <a:xfrm>
              <a:off x="413238" y="940778"/>
              <a:ext cx="1811216" cy="11517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915" y="1326144"/>
              <a:ext cx="152986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UAT Machine</a:t>
              </a:r>
              <a:endParaRPr lang="en-US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736125" y="4396053"/>
            <a:ext cx="280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End Machines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Resources</a:t>
            </a:r>
            <a:r>
              <a:rPr lang="en-IN" dirty="0"/>
              <a:t> </a:t>
            </a:r>
            <a:r>
              <a:rPr lang="en-IN" dirty="0" smtClean="0"/>
              <a:t>(Radiologists)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30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Californian FB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Techjiva</dc:creator>
  <cp:lastModifiedBy>Techjiva</cp:lastModifiedBy>
  <cp:revision>20</cp:revision>
  <dcterms:created xsi:type="dcterms:W3CDTF">2023-08-29T06:04:46Z</dcterms:created>
  <dcterms:modified xsi:type="dcterms:W3CDTF">2024-01-10T07:27:48Z</dcterms:modified>
</cp:coreProperties>
</file>