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121AE-3F14-4722-A010-2A974EB8E078}" v="94" dt="2021-03-31T03:39:34.612"/>
    <p1510:client id="{656EED43-0222-BD2B-6612-CA09DFC4172A}" v="1" dt="2021-04-15T19:33:4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lle Nolasco" userId="070a192a-9832-45b4-9c70-7301a8d81ef3" providerId="ADAL" clId="{194121AE-3F14-4722-A010-2A974EB8E078}"/>
    <pc:docChg chg="undo redo custSel addSld delSld modSld sldOrd">
      <pc:chgData name="Marielle Nolasco" userId="070a192a-9832-45b4-9c70-7301a8d81ef3" providerId="ADAL" clId="{194121AE-3F14-4722-A010-2A974EB8E078}" dt="2021-03-31T03:40:10.443" v="1308" actId="26606"/>
      <pc:docMkLst>
        <pc:docMk/>
      </pc:docMkLst>
      <pc:sldChg chg="addSp delSp modSp mod setClrOvrMap">
        <pc:chgData name="Marielle Nolasco" userId="070a192a-9832-45b4-9c70-7301a8d81ef3" providerId="ADAL" clId="{194121AE-3F14-4722-A010-2A974EB8E078}" dt="2021-03-31T03:39:38.505" v="1304" actId="26606"/>
        <pc:sldMkLst>
          <pc:docMk/>
          <pc:sldMk cId="1012888969" sldId="257"/>
        </pc:sldMkLst>
        <pc:spChg chg="mod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2" creationId="{850D530C-8391-4750-BC02-0E5944447B9B}"/>
          </ac:spMkLst>
        </pc:spChg>
        <pc:spChg chg="mod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3" creationId="{05D8E758-BD40-4810-A587-2F49FCF9BF18}"/>
          </ac:spMkLst>
        </pc:spChg>
        <pc:spChg chg="add del">
          <ac:chgData name="Marielle Nolasco" userId="070a192a-9832-45b4-9c70-7301a8d81ef3" providerId="ADAL" clId="{194121AE-3F14-4722-A010-2A974EB8E078}" dt="2021-03-31T03:39:30.375" v="1302" actId="26606"/>
          <ac:spMkLst>
            <pc:docMk/>
            <pc:sldMk cId="1012888969" sldId="257"/>
            <ac:spMk id="9" creationId="{B72DE4C0-EE12-4CAC-98CF-A89349319A3F}"/>
          </ac:spMkLst>
        </pc:spChg>
        <pc:spChg chg="add del">
          <ac:chgData name="Marielle Nolasco" userId="070a192a-9832-45b4-9c70-7301a8d81ef3" providerId="ADAL" clId="{194121AE-3F14-4722-A010-2A974EB8E078}" dt="2021-03-31T03:39:30.375" v="1302" actId="26606"/>
          <ac:spMkLst>
            <pc:docMk/>
            <pc:sldMk cId="1012888969" sldId="257"/>
            <ac:spMk id="11" creationId="{029CF03F-5E6E-4B23-89A5-81548BA4C635}"/>
          </ac:spMkLst>
        </pc:spChg>
        <pc:spChg chg="add del">
          <ac:chgData name="Marielle Nolasco" userId="070a192a-9832-45b4-9c70-7301a8d81ef3" providerId="ADAL" clId="{194121AE-3F14-4722-A010-2A974EB8E078}" dt="2021-03-31T03:39:30.375" v="1302" actId="26606"/>
          <ac:spMkLst>
            <pc:docMk/>
            <pc:sldMk cId="1012888969" sldId="257"/>
            <ac:spMk id="13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73" creationId="{45D37F4E-DDB4-456B-97E0-9937730A039F}"/>
          </ac:spMkLst>
        </pc:spChg>
        <pc:spChg chg="add del">
          <ac:chgData name="Marielle Nolasco" userId="070a192a-9832-45b4-9c70-7301a8d81ef3" providerId="ADAL" clId="{194121AE-3F14-4722-A010-2A974EB8E078}" dt="2021-03-31T03:39:30.365" v="1301" actId="26606"/>
          <ac:spMkLst>
            <pc:docMk/>
            <pc:sldMk cId="1012888969" sldId="257"/>
            <ac:spMk id="75" creationId="{3CE8AF5E-D374-4CF1-90CC-35CF73B81C3E}"/>
          </ac:spMkLst>
        </pc:spChg>
        <pc:spChg chg="add del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77" creationId="{3FCFB1DE-0B7E-48CC-BA90-B2AB0889F9D6}"/>
          </ac:spMkLst>
        </pc:spChg>
        <pc:spChg chg="add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140" creationId="{B72DE4C0-EE12-4CAC-98CF-A89349319A3F}"/>
          </ac:spMkLst>
        </pc:spChg>
        <pc:spChg chg="add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142" creationId="{029CF03F-5E6E-4B23-89A5-81548BA4C635}"/>
          </ac:spMkLst>
        </pc:spChg>
        <pc:spChg chg="add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144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2054" creationId="{B72DE4C0-EE12-4CAC-98CF-A89349319A3F}"/>
          </ac:spMkLst>
        </pc:spChg>
        <pc:spChg chg="add del">
          <ac:chgData name="Marielle Nolasco" userId="070a192a-9832-45b4-9c70-7301a8d81ef3" providerId="ADAL" clId="{194121AE-3F14-4722-A010-2A974EB8E078}" dt="2021-03-31T03:39:38.505" v="1304" actId="26606"/>
          <ac:spMkLst>
            <pc:docMk/>
            <pc:sldMk cId="1012888969" sldId="257"/>
            <ac:spMk id="2055" creationId="{029CF03F-5E6E-4B23-89A5-81548BA4C635}"/>
          </ac:spMkLst>
        </pc:spChg>
        <pc:picChg chg="add del mod">
          <ac:chgData name="Marielle Nolasco" userId="070a192a-9832-45b4-9c70-7301a8d81ef3" providerId="ADAL" clId="{194121AE-3F14-4722-A010-2A974EB8E078}" dt="2021-03-31T03:37:55.007" v="1293"/>
          <ac:picMkLst>
            <pc:docMk/>
            <pc:sldMk cId="1012888969" sldId="257"/>
            <ac:picMk id="8" creationId="{FD71C182-6D6E-42B6-B5F2-2B9D6EB620DB}"/>
          </ac:picMkLst>
        </pc:picChg>
        <pc:picChg chg="del">
          <ac:chgData name="Marielle Nolasco" userId="070a192a-9832-45b4-9c70-7301a8d81ef3" providerId="ADAL" clId="{194121AE-3F14-4722-A010-2A974EB8E078}" dt="2021-03-31T03:37:45.751" v="1291" actId="21"/>
          <ac:picMkLst>
            <pc:docMk/>
            <pc:sldMk cId="1012888969" sldId="257"/>
            <ac:picMk id="10" creationId="{0FF7EE6E-14C5-4923-B3A1-4265E55BD381}"/>
          </ac:picMkLst>
        </pc:picChg>
        <pc:picChg chg="add del mod">
          <ac:chgData name="Marielle Nolasco" userId="070a192a-9832-45b4-9c70-7301a8d81ef3" providerId="ADAL" clId="{194121AE-3F14-4722-A010-2A974EB8E078}" dt="2021-03-31T03:38:02.802" v="1295" actId="478"/>
          <ac:picMkLst>
            <pc:docMk/>
            <pc:sldMk cId="1012888969" sldId="257"/>
            <ac:picMk id="12" creationId="{729DFB8D-74C1-4076-A00A-CDC356055B0F}"/>
          </ac:picMkLst>
        </pc:picChg>
        <pc:picChg chg="add del">
          <ac:chgData name="Marielle Nolasco" userId="070a192a-9832-45b4-9c70-7301a8d81ef3" providerId="ADAL" clId="{194121AE-3F14-4722-A010-2A974EB8E078}" dt="2021-03-31T03:38:47.066" v="1297"/>
          <ac:picMkLst>
            <pc:docMk/>
            <pc:sldMk cId="1012888969" sldId="257"/>
            <ac:picMk id="2050" creationId="{C0F009F6-93CF-4854-95DA-96FC4418DCBD}"/>
          </ac:picMkLst>
        </pc:picChg>
        <pc:picChg chg="add mod">
          <ac:chgData name="Marielle Nolasco" userId="070a192a-9832-45b4-9c70-7301a8d81ef3" providerId="ADAL" clId="{194121AE-3F14-4722-A010-2A974EB8E078}" dt="2021-03-31T03:39:38.505" v="1304" actId="26606"/>
          <ac:picMkLst>
            <pc:docMk/>
            <pc:sldMk cId="1012888969" sldId="257"/>
            <ac:picMk id="2052" creationId="{CBCD65A9-6090-4670-953F-ADF9D16FC706}"/>
          </ac:picMkLst>
        </pc:picChg>
      </pc:sldChg>
      <pc:sldChg chg="modSp mod">
        <pc:chgData name="Marielle Nolasco" userId="070a192a-9832-45b4-9c70-7301a8d81ef3" providerId="ADAL" clId="{194121AE-3F14-4722-A010-2A974EB8E078}" dt="2021-03-31T02:31:25.775" v="93" actId="20577"/>
        <pc:sldMkLst>
          <pc:docMk/>
          <pc:sldMk cId="796379993" sldId="259"/>
        </pc:sldMkLst>
        <pc:spChg chg="mod">
          <ac:chgData name="Marielle Nolasco" userId="070a192a-9832-45b4-9c70-7301a8d81ef3" providerId="ADAL" clId="{194121AE-3F14-4722-A010-2A974EB8E078}" dt="2021-03-31T02:31:25.775" v="93" actId="20577"/>
          <ac:spMkLst>
            <pc:docMk/>
            <pc:sldMk cId="796379993" sldId="259"/>
            <ac:spMk id="17" creationId="{894A2931-F82C-4D4D-9FF1-F9B01EC83258}"/>
          </ac:spMkLst>
        </pc:spChg>
      </pc:sldChg>
      <pc:sldChg chg="addSp delSp modSp new mod ord setBg modClrScheme addAnim setClrOvrMap chgLayout">
        <pc:chgData name="Marielle Nolasco" userId="070a192a-9832-45b4-9c70-7301a8d81ef3" providerId="ADAL" clId="{194121AE-3F14-4722-A010-2A974EB8E078}" dt="2021-03-31T03:40:10.443" v="1308" actId="26606"/>
        <pc:sldMkLst>
          <pc:docMk/>
          <pc:sldMk cId="2359003402" sldId="260"/>
        </pc:sldMkLst>
        <pc:spChg chg="mod or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" creationId="{A88FE8E7-72F9-4142-AE8A-71C85BA81475}"/>
          </ac:spMkLst>
        </pc:spChg>
        <pc:spChg chg="del mod ord">
          <ac:chgData name="Marielle Nolasco" userId="070a192a-9832-45b4-9c70-7301a8d81ef3" providerId="ADAL" clId="{194121AE-3F14-4722-A010-2A974EB8E078}" dt="2021-03-31T02:33:11.131" v="135" actId="700"/>
          <ac:spMkLst>
            <pc:docMk/>
            <pc:sldMk cId="2359003402" sldId="260"/>
            <ac:spMk id="3" creationId="{15AAB4F8-E5ED-49DF-84EC-E6C4C8F01A43}"/>
          </ac:spMkLst>
        </pc:spChg>
        <pc:spChg chg="add del mod ord">
          <ac:chgData name="Marielle Nolasco" userId="070a192a-9832-45b4-9c70-7301a8d81ef3" providerId="ADAL" clId="{194121AE-3F14-4722-A010-2A974EB8E078}" dt="2021-03-31T02:33:16.434" v="136" actId="700"/>
          <ac:spMkLst>
            <pc:docMk/>
            <pc:sldMk cId="2359003402" sldId="260"/>
            <ac:spMk id="4" creationId="{A23A2F5D-2AAB-4795-9928-6B37A1D8468E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8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0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2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4" creationId="{72E0F698-EDF5-464C-B466-8D34B8AF17C7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19" creationId="{DA381740-063A-41A4-836D-85D14980EEF0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1" creationId="{AD35AE2F-5E3A-49D9-8DE1-8A333BA4088E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3" creationId="{04D8AD8F-EF7F-481F-B99A-B8513897050A}"/>
          </ac:spMkLst>
        </pc:spChg>
        <pc:spChg chg="add">
          <ac:chgData name="Marielle Nolasco" userId="070a192a-9832-45b4-9c70-7301a8d81ef3" providerId="ADAL" clId="{194121AE-3F14-4722-A010-2A974EB8E078}" dt="2021-03-31T03:40:10.443" v="1308" actId="26606"/>
          <ac:spMkLst>
            <pc:docMk/>
            <pc:sldMk cId="2359003402" sldId="260"/>
            <ac:spMk id="25" creationId="{79EB4626-023C-436D-9F57-9EB46080909D}"/>
          </ac:spMkLst>
        </pc:spChg>
        <pc:picChg chg="add mod">
          <ac:chgData name="Marielle Nolasco" userId="070a192a-9832-45b4-9c70-7301a8d81ef3" providerId="ADAL" clId="{194121AE-3F14-4722-A010-2A974EB8E078}" dt="2021-03-31T03:40:10.443" v="1308" actId="26606"/>
          <ac:picMkLst>
            <pc:docMk/>
            <pc:sldMk cId="2359003402" sldId="260"/>
            <ac:picMk id="5" creationId="{64B2CEF3-8DE4-403C-8259-D25CF1976E97}"/>
          </ac:picMkLst>
        </pc:picChg>
      </pc:sldChg>
      <pc:sldChg chg="addSp delSp modSp new mod setBg">
        <pc:chgData name="Marielle Nolasco" userId="070a192a-9832-45b4-9c70-7301a8d81ef3" providerId="ADAL" clId="{194121AE-3F14-4722-A010-2A974EB8E078}" dt="2021-03-31T02:42:07.347" v="184" actId="26606"/>
        <pc:sldMkLst>
          <pc:docMk/>
          <pc:sldMk cId="1894884072" sldId="261"/>
        </pc:sldMkLst>
        <pc:spChg chg="del">
          <ac:chgData name="Marielle Nolasco" userId="070a192a-9832-45b4-9c70-7301a8d81ef3" providerId="ADAL" clId="{194121AE-3F14-4722-A010-2A974EB8E078}" dt="2021-03-31T02:42:07.347" v="184" actId="26606"/>
          <ac:spMkLst>
            <pc:docMk/>
            <pc:sldMk cId="1894884072" sldId="261"/>
            <ac:spMk id="2" creationId="{6DAF062B-5B27-4595-9E3B-DFBF2650148E}"/>
          </ac:spMkLst>
        </pc:spChg>
        <pc:spChg chg="del">
          <ac:chgData name="Marielle Nolasco" userId="070a192a-9832-45b4-9c70-7301a8d81ef3" providerId="ADAL" clId="{194121AE-3F14-4722-A010-2A974EB8E078}" dt="2021-03-31T02:42:07.347" v="184" actId="26606"/>
          <ac:spMkLst>
            <pc:docMk/>
            <pc:sldMk cId="1894884072" sldId="261"/>
            <ac:spMk id="3" creationId="{F9FF67F3-8059-4C55-ABD2-C444A4D9A702}"/>
          </ac:spMkLst>
        </pc:spChg>
        <pc:spChg chg="add">
          <ac:chgData name="Marielle Nolasco" userId="070a192a-9832-45b4-9c70-7301a8d81ef3" providerId="ADAL" clId="{194121AE-3F14-4722-A010-2A974EB8E078}" dt="2021-03-31T02:42:07.347" v="184" actId="26606"/>
          <ac:spMkLst>
            <pc:docMk/>
            <pc:sldMk cId="1894884072" sldId="261"/>
            <ac:spMk id="71" creationId="{2D2B266D-3625-4584-A5C3-7D3F672CFF30}"/>
          </ac:spMkLst>
        </pc:spChg>
        <pc:picChg chg="add mod">
          <ac:chgData name="Marielle Nolasco" userId="070a192a-9832-45b4-9c70-7301a8d81ef3" providerId="ADAL" clId="{194121AE-3F14-4722-A010-2A974EB8E078}" dt="2021-03-31T02:42:07.347" v="184" actId="26606"/>
          <ac:picMkLst>
            <pc:docMk/>
            <pc:sldMk cId="1894884072" sldId="261"/>
            <ac:picMk id="1026" creationId="{EE3B908B-C375-4767-A981-F3A5E758044F}"/>
          </ac:picMkLst>
        </pc:picChg>
      </pc:sldChg>
      <pc:sldChg chg="addSp delSp modSp new del mod setBg">
        <pc:chgData name="Marielle Nolasco" userId="070a192a-9832-45b4-9c70-7301a8d81ef3" providerId="ADAL" clId="{194121AE-3F14-4722-A010-2A974EB8E078}" dt="2021-03-31T02:41:51.541" v="181" actId="2696"/>
        <pc:sldMkLst>
          <pc:docMk/>
          <pc:sldMk cId="2923855449" sldId="261"/>
        </pc:sldMkLst>
        <pc:spChg chg="mod ord">
          <ac:chgData name="Marielle Nolasco" userId="070a192a-9832-45b4-9c70-7301a8d81ef3" providerId="ADAL" clId="{194121AE-3F14-4722-A010-2A974EB8E078}" dt="2021-03-31T02:41:40.718" v="179" actId="6549"/>
          <ac:spMkLst>
            <pc:docMk/>
            <pc:sldMk cId="2923855449" sldId="261"/>
            <ac:spMk id="2" creationId="{974C9EB0-3FA5-4D66-BF7A-49DCE3FDA3D7}"/>
          </ac:spMkLst>
        </pc:spChg>
        <pc:spChg chg="del">
          <ac:chgData name="Marielle Nolasco" userId="070a192a-9832-45b4-9c70-7301a8d81ef3" providerId="ADAL" clId="{194121AE-3F14-4722-A010-2A974EB8E078}" dt="2021-03-31T02:39:03.092" v="160"/>
          <ac:spMkLst>
            <pc:docMk/>
            <pc:sldMk cId="2923855449" sldId="261"/>
            <ac:spMk id="3" creationId="{F0243F46-5500-40AE-AE9A-226D2C305B24}"/>
          </ac:spMkLst>
        </pc:spChg>
        <pc:spChg chg="add del mod">
          <ac:chgData name="Marielle Nolasco" userId="070a192a-9832-45b4-9c70-7301a8d81ef3" providerId="ADAL" clId="{194121AE-3F14-4722-A010-2A974EB8E078}" dt="2021-03-31T02:41:17.668" v="175" actId="478"/>
          <ac:spMkLst>
            <pc:docMk/>
            <pc:sldMk cId="2923855449" sldId="261"/>
            <ac:spMk id="6" creationId="{0D822500-ABCF-48E1-9DE8-D23BC1C8D240}"/>
          </ac:spMkLst>
        </pc:spChg>
        <pc:spChg chg="add mod">
          <ac:chgData name="Marielle Nolasco" userId="070a192a-9832-45b4-9c70-7301a8d81ef3" providerId="ADAL" clId="{194121AE-3F14-4722-A010-2A974EB8E078}" dt="2021-03-31T02:41:42.842" v="180" actId="478"/>
          <ac:spMkLst>
            <pc:docMk/>
            <pc:sldMk cId="2923855449" sldId="261"/>
            <ac:spMk id="8" creationId="{D59B3303-4299-4E08-BBD3-94141BBA438C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9" creationId="{DA381740-063A-41A4-836D-85D14980EEF0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11" creationId="{798FE0E0-D95D-46EF-A375-475D4DB0ED45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13" creationId="{D503E11D-D7FB-44ED-80F1-8CDAD7A9A4BE}"/>
          </ac:spMkLst>
        </pc:spChg>
        <pc:spChg chg="add">
          <ac:chgData name="Marielle Nolasco" userId="070a192a-9832-45b4-9c70-7301a8d81ef3" providerId="ADAL" clId="{194121AE-3F14-4722-A010-2A974EB8E078}" dt="2021-03-31T02:40:03.613" v="161" actId="26606"/>
          <ac:spMkLst>
            <pc:docMk/>
            <pc:sldMk cId="2923855449" sldId="261"/>
            <ac:spMk id="15" creationId="{2D82A42F-AEBE-4065-9792-036A904D8564}"/>
          </ac:spMkLst>
        </pc:spChg>
        <pc:picChg chg="add del mod">
          <ac:chgData name="Marielle Nolasco" userId="070a192a-9832-45b4-9c70-7301a8d81ef3" providerId="ADAL" clId="{194121AE-3F14-4722-A010-2A974EB8E078}" dt="2021-03-31T02:41:42.842" v="180" actId="478"/>
          <ac:picMkLst>
            <pc:docMk/>
            <pc:sldMk cId="2923855449" sldId="261"/>
            <ac:picMk id="4" creationId="{D8F0B8B6-43B4-4E34-8C70-771A07F27FC8}"/>
          </ac:picMkLst>
        </pc:picChg>
      </pc:sldChg>
      <pc:sldChg chg="addSp delSp modSp new mod setBg">
        <pc:chgData name="Marielle Nolasco" userId="070a192a-9832-45b4-9c70-7301a8d81ef3" providerId="ADAL" clId="{194121AE-3F14-4722-A010-2A974EB8E078}" dt="2021-03-31T02:49:54.685" v="244" actId="26606"/>
        <pc:sldMkLst>
          <pc:docMk/>
          <pc:sldMk cId="393195828" sldId="262"/>
        </pc:sldMkLst>
        <pc:spChg chg="mo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2" creationId="{A2197FA1-DFD2-494A-B8B9-BAE2976C10C8}"/>
          </ac:spMkLst>
        </pc:spChg>
        <pc:spChg chg="mo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3" creationId="{138B625F-7A4F-47E7-86AA-5941F4DD5114}"/>
          </ac:spMkLst>
        </pc:spChg>
        <pc:spChg chg="ad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73" creationId="{743AA782-23D1-4521-8CAD-47662984AA08}"/>
          </ac:spMkLst>
        </pc:spChg>
        <pc:spChg chg="add">
          <ac:chgData name="Marielle Nolasco" userId="070a192a-9832-45b4-9c70-7301a8d81ef3" providerId="ADAL" clId="{194121AE-3F14-4722-A010-2A974EB8E078}" dt="2021-03-31T02:49:54.685" v="244" actId="26606"/>
          <ac:spMkLst>
            <pc:docMk/>
            <pc:sldMk cId="393195828" sldId="262"/>
            <ac:spMk id="75" creationId="{3CE8AF5E-D374-4CF1-90CC-35CF73B81C3E}"/>
          </ac:spMkLst>
        </pc:spChg>
        <pc:picChg chg="add del">
          <ac:chgData name="Marielle Nolasco" userId="070a192a-9832-45b4-9c70-7301a8d81ef3" providerId="ADAL" clId="{194121AE-3F14-4722-A010-2A974EB8E078}" dt="2021-03-31T02:49:42.004" v="242"/>
          <ac:picMkLst>
            <pc:docMk/>
            <pc:sldMk cId="393195828" sldId="262"/>
            <ac:picMk id="2050" creationId="{C0A80142-A7ED-497D-AA12-3F31342A833F}"/>
          </ac:picMkLst>
        </pc:picChg>
        <pc:picChg chg="add mod">
          <ac:chgData name="Marielle Nolasco" userId="070a192a-9832-45b4-9c70-7301a8d81ef3" providerId="ADAL" clId="{194121AE-3F14-4722-A010-2A974EB8E078}" dt="2021-03-31T02:49:54.685" v="244" actId="26606"/>
          <ac:picMkLst>
            <pc:docMk/>
            <pc:sldMk cId="393195828" sldId="262"/>
            <ac:picMk id="2052" creationId="{E4396E97-C04B-4F87-8D13-74550506FD9A}"/>
          </ac:picMkLst>
        </pc:picChg>
        <pc:inkChg chg="add">
          <ac:chgData name="Marielle Nolasco" userId="070a192a-9832-45b4-9c70-7301a8d81ef3" providerId="ADAL" clId="{194121AE-3F14-4722-A010-2A974EB8E078}" dt="2021-03-31T02:49:54.685" v="244" actId="26606"/>
          <ac:inkMkLst>
            <pc:docMk/>
            <pc:sldMk cId="393195828" sldId="262"/>
            <ac:inkMk id="77" creationId="{070477C5-0410-4E4F-97A1-F84C2465C187}"/>
          </ac:inkMkLst>
        </pc:inkChg>
      </pc:sldChg>
      <pc:sldChg chg="addSp delSp modSp new mod setBg">
        <pc:chgData name="Marielle Nolasco" userId="070a192a-9832-45b4-9c70-7301a8d81ef3" providerId="ADAL" clId="{194121AE-3F14-4722-A010-2A974EB8E078}" dt="2021-03-31T03:00:20.255" v="569"/>
        <pc:sldMkLst>
          <pc:docMk/>
          <pc:sldMk cId="1212392990" sldId="263"/>
        </pc:sldMkLst>
        <pc:spChg chg="mo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2" creationId="{35152862-334D-4CF0-88C9-858C47797E41}"/>
          </ac:spMkLst>
        </pc:spChg>
        <pc:spChg chg="del mo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3" creationId="{5186F04F-FF0E-4A76-A93E-EA8AECDA810A}"/>
          </ac:spMkLst>
        </pc:spChg>
        <pc:spChg chg="ad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9" creationId="{247B6BBF-09F2-4A29-AE4E-3771E2924817}"/>
          </ac:spMkLst>
        </pc:spChg>
        <pc:spChg chg="add">
          <ac:chgData name="Marielle Nolasco" userId="070a192a-9832-45b4-9c70-7301a8d81ef3" providerId="ADAL" clId="{194121AE-3F14-4722-A010-2A974EB8E078}" dt="2021-03-31T02:58:13.285" v="567" actId="26606"/>
          <ac:spMkLst>
            <pc:docMk/>
            <pc:sldMk cId="1212392990" sldId="263"/>
            <ac:spMk id="11" creationId="{535742DD-1B16-4E9D-B715-0D74B4574A68}"/>
          </ac:spMkLst>
        </pc:spChg>
        <pc:graphicFrameChg chg="add mod">
          <ac:chgData name="Marielle Nolasco" userId="070a192a-9832-45b4-9c70-7301a8d81ef3" providerId="ADAL" clId="{194121AE-3F14-4722-A010-2A974EB8E078}" dt="2021-03-31T03:00:20.255" v="569"/>
          <ac:graphicFrameMkLst>
            <pc:docMk/>
            <pc:sldMk cId="1212392990" sldId="263"/>
            <ac:graphicFrameMk id="5" creationId="{25F8B247-C24D-415B-BEA5-55A950EF17A9}"/>
          </ac:graphicFrameMkLst>
        </pc:graphicFrameChg>
      </pc:sldChg>
      <pc:sldChg chg="addSp delSp modSp new mod setBg modClrScheme delDesignElem chgLayout">
        <pc:chgData name="Marielle Nolasco" userId="070a192a-9832-45b4-9c70-7301a8d81ef3" providerId="ADAL" clId="{194121AE-3F14-4722-A010-2A974EB8E078}" dt="2021-03-31T03:20:37.194" v="884" actId="1076"/>
        <pc:sldMkLst>
          <pc:docMk/>
          <pc:sldMk cId="3047398450" sldId="264"/>
        </pc:sldMkLst>
        <pc:spChg chg="mod ord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2" creationId="{1006E28B-C48A-482F-97D9-ADC9A195B87D}"/>
          </ac:spMkLst>
        </pc:spChg>
        <pc:spChg chg="mod ord">
          <ac:chgData name="Marielle Nolasco" userId="070a192a-9832-45b4-9c70-7301a8d81ef3" providerId="ADAL" clId="{194121AE-3F14-4722-A010-2A974EB8E078}" dt="2021-03-31T03:19:48.387" v="876" actId="113"/>
          <ac:spMkLst>
            <pc:docMk/>
            <pc:sldMk cId="3047398450" sldId="264"/>
            <ac:spMk id="3" creationId="{59C2CDAB-5510-4A34-B387-F8B633ED8212}"/>
          </ac:spMkLst>
        </pc:spChg>
        <pc:spChg chg="add del mod ord">
          <ac:chgData name="Marielle Nolasco" userId="070a192a-9832-45b4-9c70-7301a8d81ef3" providerId="ADAL" clId="{194121AE-3F14-4722-A010-2A974EB8E078}" dt="2021-03-31T03:19:21.883" v="868" actId="700"/>
          <ac:spMkLst>
            <pc:docMk/>
            <pc:sldMk cId="3047398450" sldId="264"/>
            <ac:spMk id="6" creationId="{2F1D21C0-E5DD-40D2-993E-7655EFB26297}"/>
          </ac:spMkLst>
        </pc:spChg>
        <pc:spChg chg="add del mod ord">
          <ac:chgData name="Marielle Nolasco" userId="070a192a-9832-45b4-9c70-7301a8d81ef3" providerId="ADAL" clId="{194121AE-3F14-4722-A010-2A974EB8E078}" dt="2021-03-31T03:19:21.883" v="868" actId="700"/>
          <ac:spMkLst>
            <pc:docMk/>
            <pc:sldMk cId="3047398450" sldId="264"/>
            <ac:spMk id="7" creationId="{F053902F-933E-4389-B79C-AEC5582C9FD4}"/>
          </ac:spMkLst>
        </pc:spChg>
        <pc:spChg chg="add del mod ord">
          <ac:chgData name="Marielle Nolasco" userId="070a192a-9832-45b4-9c70-7301a8d81ef3" providerId="ADAL" clId="{194121AE-3F14-4722-A010-2A974EB8E078}" dt="2021-03-31T03:19:21.883" v="868" actId="700"/>
          <ac:spMkLst>
            <pc:docMk/>
            <pc:sldMk cId="3047398450" sldId="264"/>
            <ac:spMk id="8" creationId="{E0A18B98-0445-421C-AEBF-AD1DC3B66882}"/>
          </ac:spMkLst>
        </pc:spChg>
        <pc:spChg chg="add del mod ord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9" creationId="{B6CA57CE-8597-443C-AF02-CD8E58767168}"/>
          </ac:spMkLst>
        </pc:spChg>
        <pc:spChg chg="add del">
          <ac:chgData name="Marielle Nolasco" userId="070a192a-9832-45b4-9c70-7301a8d81ef3" providerId="ADAL" clId="{194121AE-3F14-4722-A010-2A974EB8E078}" dt="2021-03-31T03:13:02.424" v="762" actId="26606"/>
          <ac:spMkLst>
            <pc:docMk/>
            <pc:sldMk cId="3047398450" sldId="264"/>
            <ac:spMk id="71" creationId="{743AA782-23D1-4521-8CAD-47662984AA08}"/>
          </ac:spMkLst>
        </pc:spChg>
        <pc:spChg chg="add del">
          <ac:chgData name="Marielle Nolasco" userId="070a192a-9832-45b4-9c70-7301a8d81ef3" providerId="ADAL" clId="{194121AE-3F14-4722-A010-2A974EB8E078}" dt="2021-03-31T03:13:02.424" v="762" actId="26606"/>
          <ac:spMkLst>
            <pc:docMk/>
            <pc:sldMk cId="3047398450" sldId="264"/>
            <ac:spMk id="73" creationId="{3CE8AF5E-D374-4CF1-90CC-35CF73B81C3E}"/>
          </ac:spMkLst>
        </pc:spChg>
        <pc:spChg chg="add del">
          <ac:chgData name="Marielle Nolasco" userId="070a192a-9832-45b4-9c70-7301a8d81ef3" providerId="ADAL" clId="{194121AE-3F14-4722-A010-2A974EB8E078}" dt="2021-03-31T03:15:41.294" v="804" actId="26606"/>
          <ac:spMkLst>
            <pc:docMk/>
            <pc:sldMk cId="3047398450" sldId="264"/>
            <ac:spMk id="79" creationId="{AC5AE346-FF12-498F-9743-2ACF9F149FB4}"/>
          </ac:spMkLst>
        </pc:spChg>
        <pc:spChg chg="add del">
          <ac:chgData name="Marielle Nolasco" userId="070a192a-9832-45b4-9c70-7301a8d81ef3" providerId="ADAL" clId="{194121AE-3F14-4722-A010-2A974EB8E078}" dt="2021-03-31T03:15:41.294" v="804" actId="26606"/>
          <ac:spMkLst>
            <pc:docMk/>
            <pc:sldMk cId="3047398450" sldId="264"/>
            <ac:spMk id="81" creationId="{535742DD-1B16-4E9D-B715-0D74B4574A68}"/>
          </ac:spMkLst>
        </pc:spChg>
        <pc:spChg chg="add del">
          <ac:chgData name="Marielle Nolasco" userId="070a192a-9832-45b4-9c70-7301a8d81ef3" providerId="ADAL" clId="{194121AE-3F14-4722-A010-2A974EB8E078}" dt="2021-03-31T03:16:42.996" v="823" actId="26606"/>
          <ac:spMkLst>
            <pc:docMk/>
            <pc:sldMk cId="3047398450" sldId="264"/>
            <ac:spMk id="97" creationId="{AC5AE346-FF12-498F-9743-2ACF9F149FB4}"/>
          </ac:spMkLst>
        </pc:spChg>
        <pc:spChg chg="add del">
          <ac:chgData name="Marielle Nolasco" userId="070a192a-9832-45b4-9c70-7301a8d81ef3" providerId="ADAL" clId="{194121AE-3F14-4722-A010-2A974EB8E078}" dt="2021-03-31T03:17:14.666" v="834" actId="26606"/>
          <ac:spMkLst>
            <pc:docMk/>
            <pc:sldMk cId="3047398450" sldId="264"/>
            <ac:spMk id="98" creationId="{94BFCCA4-109C-4B21-816E-144FE75C38EE}"/>
          </ac:spMkLst>
        </pc:spChg>
        <pc:spChg chg="add del">
          <ac:chgData name="Marielle Nolasco" userId="070a192a-9832-45b4-9c70-7301a8d81ef3" providerId="ADAL" clId="{194121AE-3F14-4722-A010-2A974EB8E078}" dt="2021-03-31T03:16:42.996" v="823" actId="26606"/>
          <ac:spMkLst>
            <pc:docMk/>
            <pc:sldMk cId="3047398450" sldId="264"/>
            <ac:spMk id="99" creationId="{535742DD-1B16-4E9D-B715-0D74B4574A68}"/>
          </ac:spMkLst>
        </pc:spChg>
        <pc:spChg chg="add del">
          <ac:chgData name="Marielle Nolasco" userId="070a192a-9832-45b4-9c70-7301a8d81ef3" providerId="ADAL" clId="{194121AE-3F14-4722-A010-2A974EB8E078}" dt="2021-03-31T03:17:14.666" v="834" actId="26606"/>
          <ac:spMkLst>
            <pc:docMk/>
            <pc:sldMk cId="3047398450" sldId="264"/>
            <ac:spMk id="100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107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9:31.422" v="871" actId="700"/>
          <ac:spMkLst>
            <pc:docMk/>
            <pc:sldMk cId="3047398450" sldId="264"/>
            <ac:spMk id="109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31.576" v="793" actId="26606"/>
          <ac:spMkLst>
            <pc:docMk/>
            <pc:sldMk cId="3047398450" sldId="264"/>
            <ac:spMk id="143" creationId="{94BFCCA4-109C-4B21-816E-144FE75C38EE}"/>
          </ac:spMkLst>
        </pc:spChg>
        <pc:spChg chg="add del">
          <ac:chgData name="Marielle Nolasco" userId="070a192a-9832-45b4-9c70-7301a8d81ef3" providerId="ADAL" clId="{194121AE-3F14-4722-A010-2A974EB8E078}" dt="2021-03-31T03:15:31.576" v="793" actId="26606"/>
          <ac:spMkLst>
            <pc:docMk/>
            <pc:sldMk cId="3047398450" sldId="264"/>
            <ac:spMk id="145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10.814" v="790" actId="26606"/>
          <ac:spMkLst>
            <pc:docMk/>
            <pc:sldMk cId="3047398450" sldId="264"/>
            <ac:spMk id="3076" creationId="{45D37F4E-DDB4-456B-97E0-9937730A039F}"/>
          </ac:spMkLst>
        </pc:spChg>
        <pc:spChg chg="add del">
          <ac:chgData name="Marielle Nolasco" userId="070a192a-9832-45b4-9c70-7301a8d81ef3" providerId="ADAL" clId="{194121AE-3F14-4722-A010-2A974EB8E078}" dt="2021-03-31T03:15:10.814" v="790" actId="26606"/>
          <ac:spMkLst>
            <pc:docMk/>
            <pc:sldMk cId="3047398450" sldId="264"/>
            <ac:spMk id="3077" creationId="{3CE8AF5E-D374-4CF1-90CC-35CF73B81C3E}"/>
          </ac:spMkLst>
        </pc:spChg>
        <pc:spChg chg="add del">
          <ac:chgData name="Marielle Nolasco" userId="070a192a-9832-45b4-9c70-7301a8d81ef3" providerId="ADAL" clId="{194121AE-3F14-4722-A010-2A974EB8E078}" dt="2021-03-31T03:15:33.270" v="795" actId="26606"/>
          <ac:spMkLst>
            <pc:docMk/>
            <pc:sldMk cId="3047398450" sldId="264"/>
            <ac:spMk id="3084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5:33.270" v="795" actId="26606"/>
          <ac:spMkLst>
            <pc:docMk/>
            <pc:sldMk cId="3047398450" sldId="264"/>
            <ac:spMk id="3085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1.798" v="820" actId="26606"/>
          <ac:spMkLst>
            <pc:docMk/>
            <pc:sldMk cId="3047398450" sldId="264"/>
            <ac:spMk id="3086" creationId="{9AB13476-CE21-4746-B044-FD491AC8416F}"/>
          </ac:spMkLst>
        </pc:spChg>
        <pc:spChg chg="add del">
          <ac:chgData name="Marielle Nolasco" userId="070a192a-9832-45b4-9c70-7301a8d81ef3" providerId="ADAL" clId="{194121AE-3F14-4722-A010-2A974EB8E078}" dt="2021-03-31T03:15:34.377" v="797" actId="26606"/>
          <ac:spMkLst>
            <pc:docMk/>
            <pc:sldMk cId="3047398450" sldId="264"/>
            <ac:spMk id="3087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5:34.377" v="797" actId="26606"/>
          <ac:spMkLst>
            <pc:docMk/>
            <pc:sldMk cId="3047398450" sldId="264"/>
            <ac:spMk id="3088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1.798" v="820" actId="26606"/>
          <ac:spMkLst>
            <pc:docMk/>
            <pc:sldMk cId="3047398450" sldId="264"/>
            <ac:spMk id="3089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35.664" v="799" actId="26606"/>
          <ac:spMkLst>
            <pc:docMk/>
            <pc:sldMk cId="3047398450" sldId="264"/>
            <ac:spMk id="3090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5:35.664" v="799" actId="26606"/>
          <ac:spMkLst>
            <pc:docMk/>
            <pc:sldMk cId="3047398450" sldId="264"/>
            <ac:spMk id="3091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2.985" v="822" actId="26606"/>
          <ac:spMkLst>
            <pc:docMk/>
            <pc:sldMk cId="3047398450" sldId="264"/>
            <ac:spMk id="3092" creationId="{307227A5-CB63-4DD3-A298-817A9FCF5C0E}"/>
          </ac:spMkLst>
        </pc:spChg>
        <pc:spChg chg="add del">
          <ac:chgData name="Marielle Nolasco" userId="070a192a-9832-45b4-9c70-7301a8d81ef3" providerId="ADAL" clId="{194121AE-3F14-4722-A010-2A974EB8E078}" dt="2021-03-31T03:15:39.221" v="801" actId="26606"/>
          <ac:spMkLst>
            <pc:docMk/>
            <pc:sldMk cId="3047398450" sldId="264"/>
            <ac:spMk id="3093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5:39.221" v="801" actId="26606"/>
          <ac:spMkLst>
            <pc:docMk/>
            <pc:sldMk cId="3047398450" sldId="264"/>
            <ac:spMk id="3094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6:42.985" v="822" actId="26606"/>
          <ac:spMkLst>
            <pc:docMk/>
            <pc:sldMk cId="3047398450" sldId="264"/>
            <ac:spMk id="3095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5:41.287" v="803" actId="26606"/>
          <ac:spMkLst>
            <pc:docMk/>
            <pc:sldMk cId="3047398450" sldId="264"/>
            <ac:spMk id="3096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5:41.287" v="803" actId="26606"/>
          <ac:spMkLst>
            <pc:docMk/>
            <pc:sldMk cId="3047398450" sldId="264"/>
            <ac:spMk id="3097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7:18.609" v="839" actId="26606"/>
          <ac:spMkLst>
            <pc:docMk/>
            <pc:sldMk cId="3047398450" sldId="264"/>
            <ac:spMk id="3098" creationId="{9AB13476-CE21-4746-B044-FD491AC8416F}"/>
          </ac:spMkLst>
        </pc:spChg>
        <pc:spChg chg="add del">
          <ac:chgData name="Marielle Nolasco" userId="070a192a-9832-45b4-9c70-7301a8d81ef3" providerId="ADAL" clId="{194121AE-3F14-4722-A010-2A974EB8E078}" dt="2021-03-31T03:15:57.458" v="806" actId="26606"/>
          <ac:spMkLst>
            <pc:docMk/>
            <pc:sldMk cId="3047398450" sldId="264"/>
            <ac:spMk id="3099" creationId="{3296549B-2A0E-4BDA-8133-FA9967D1F377}"/>
          </ac:spMkLst>
        </pc:spChg>
        <pc:spChg chg="add del">
          <ac:chgData name="Marielle Nolasco" userId="070a192a-9832-45b4-9c70-7301a8d81ef3" providerId="ADAL" clId="{194121AE-3F14-4722-A010-2A974EB8E078}" dt="2021-03-31T03:15:57.458" v="806" actId="26606"/>
          <ac:spMkLst>
            <pc:docMk/>
            <pc:sldMk cId="3047398450" sldId="264"/>
            <ac:spMk id="3100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7:18.609" v="839" actId="26606"/>
          <ac:spMkLst>
            <pc:docMk/>
            <pc:sldMk cId="3047398450" sldId="264"/>
            <ac:spMk id="3101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8:40.999" v="860" actId="26606"/>
          <ac:spMkLst>
            <pc:docMk/>
            <pc:sldMk cId="3047398450" sldId="264"/>
            <ac:spMk id="3102" creationId="{53B475F8-50AE-46A0-9943-B2B63183D50C}"/>
          </ac:spMkLst>
        </pc:spChg>
        <pc:spChg chg="add del">
          <ac:chgData name="Marielle Nolasco" userId="070a192a-9832-45b4-9c70-7301a8d81ef3" providerId="ADAL" clId="{194121AE-3F14-4722-A010-2A974EB8E078}" dt="2021-03-31T03:17:15.925" v="836" actId="26606"/>
          <ac:spMkLst>
            <pc:docMk/>
            <pc:sldMk cId="3047398450" sldId="264"/>
            <ac:spMk id="3103" creationId="{9716D72B-0D25-43A5-8554-C535E5118D3B}"/>
          </ac:spMkLst>
        </pc:spChg>
        <pc:spChg chg="add del">
          <ac:chgData name="Marielle Nolasco" userId="070a192a-9832-45b4-9c70-7301a8d81ef3" providerId="ADAL" clId="{194121AE-3F14-4722-A010-2A974EB8E078}" dt="2021-03-31T03:17:15.925" v="836" actId="26606"/>
          <ac:spMkLst>
            <pc:docMk/>
            <pc:sldMk cId="3047398450" sldId="264"/>
            <ac:spMk id="3104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8:40.999" v="860" actId="26606"/>
          <ac:spMkLst>
            <pc:docMk/>
            <pc:sldMk cId="3047398450" sldId="264"/>
            <ac:spMk id="3105" creationId="{E0787460-62AF-47DB-8E74-8598B9833CA5}"/>
          </ac:spMkLst>
        </pc:spChg>
        <pc:spChg chg="add del">
          <ac:chgData name="Marielle Nolasco" userId="070a192a-9832-45b4-9c70-7301a8d81ef3" providerId="ADAL" clId="{194121AE-3F14-4722-A010-2A974EB8E078}" dt="2021-03-31T03:17:18.600" v="838" actId="26606"/>
          <ac:spMkLst>
            <pc:docMk/>
            <pc:sldMk cId="3047398450" sldId="264"/>
            <ac:spMk id="3106" creationId="{1EE285D5-8110-4AE6-AF36-F83E457E175B}"/>
          </ac:spMkLst>
        </pc:spChg>
        <pc:spChg chg="add del">
          <ac:chgData name="Marielle Nolasco" userId="070a192a-9832-45b4-9c70-7301a8d81ef3" providerId="ADAL" clId="{194121AE-3F14-4722-A010-2A974EB8E078}" dt="2021-03-31T03:17:18.600" v="838" actId="26606"/>
          <ac:spMkLst>
            <pc:docMk/>
            <pc:sldMk cId="3047398450" sldId="264"/>
            <ac:spMk id="3107" creationId="{3FCFB1DE-0B7E-48CC-BA90-B2AB0889F9D6}"/>
          </ac:spMkLst>
        </pc:spChg>
        <pc:spChg chg="add del">
          <ac:chgData name="Marielle Nolasco" userId="070a192a-9832-45b4-9c70-7301a8d81ef3" providerId="ADAL" clId="{194121AE-3F14-4722-A010-2A974EB8E078}" dt="2021-03-31T03:18:25.782" v="857" actId="26606"/>
          <ac:spMkLst>
            <pc:docMk/>
            <pc:sldMk cId="3047398450" sldId="264"/>
            <ac:spMk id="3109" creationId="{133A5909-2B96-4E09-8590-233F6E99281D}"/>
          </ac:spMkLst>
        </pc:spChg>
        <pc:spChg chg="add del">
          <ac:chgData name="Marielle Nolasco" userId="070a192a-9832-45b4-9c70-7301a8d81ef3" providerId="ADAL" clId="{194121AE-3F14-4722-A010-2A974EB8E078}" dt="2021-03-31T03:18:25.782" v="857" actId="26606"/>
          <ac:spMkLst>
            <pc:docMk/>
            <pc:sldMk cId="3047398450" sldId="264"/>
            <ac:spMk id="3110" creationId="{3FCFB1DE-0B7E-48CC-BA90-B2AB0889F9D6}"/>
          </ac:spMkLst>
        </pc:spChg>
        <pc:picChg chg="add del mod">
          <ac:chgData name="Marielle Nolasco" userId="070a192a-9832-45b4-9c70-7301a8d81ef3" providerId="ADAL" clId="{194121AE-3F14-4722-A010-2A974EB8E078}" dt="2021-03-31T03:12:58.161" v="760"/>
          <ac:picMkLst>
            <pc:docMk/>
            <pc:sldMk cId="3047398450" sldId="264"/>
            <ac:picMk id="4" creationId="{3312958B-54F3-43DF-A5F4-52B47C9A3670}"/>
          </ac:picMkLst>
        </pc:picChg>
        <pc:picChg chg="add mod ord">
          <ac:chgData name="Marielle Nolasco" userId="070a192a-9832-45b4-9c70-7301a8d81ef3" providerId="ADAL" clId="{194121AE-3F14-4722-A010-2A974EB8E078}" dt="2021-03-31T03:18:40.999" v="860" actId="26606"/>
          <ac:picMkLst>
            <pc:docMk/>
            <pc:sldMk cId="3047398450" sldId="264"/>
            <ac:picMk id="5" creationId="{8004F64B-A7C8-4AEC-AF4F-D268F4FA7A5C}"/>
          </ac:picMkLst>
        </pc:picChg>
        <pc:picChg chg="add del">
          <ac:chgData name="Marielle Nolasco" userId="070a192a-9832-45b4-9c70-7301a8d81ef3" providerId="ADAL" clId="{194121AE-3F14-4722-A010-2A974EB8E078}" dt="2021-03-31T03:20:15.403" v="878"/>
          <ac:picMkLst>
            <pc:docMk/>
            <pc:sldMk cId="3047398450" sldId="264"/>
            <ac:picMk id="10" creationId="{B8FA4FC1-0B94-4289-A2A6-7B42B5028F2F}"/>
          </ac:picMkLst>
        </pc:picChg>
        <pc:picChg chg="add del mod">
          <ac:chgData name="Marielle Nolasco" userId="070a192a-9832-45b4-9c70-7301a8d81ef3" providerId="ADAL" clId="{194121AE-3F14-4722-A010-2A974EB8E078}" dt="2021-03-31T03:20:28.453" v="882"/>
          <ac:picMkLst>
            <pc:docMk/>
            <pc:sldMk cId="3047398450" sldId="264"/>
            <ac:picMk id="11" creationId="{CB4D4748-5E9D-4FE7-AE8F-577B937C918D}"/>
          </ac:picMkLst>
        </pc:picChg>
        <pc:picChg chg="add mod">
          <ac:chgData name="Marielle Nolasco" userId="070a192a-9832-45b4-9c70-7301a8d81ef3" providerId="ADAL" clId="{194121AE-3F14-4722-A010-2A974EB8E078}" dt="2021-03-31T03:20:37.194" v="884" actId="1076"/>
          <ac:picMkLst>
            <pc:docMk/>
            <pc:sldMk cId="3047398450" sldId="264"/>
            <ac:picMk id="12" creationId="{FFC2B404-3F3E-4E44-B78B-81A0DE589ABC}"/>
          </ac:picMkLst>
        </pc:picChg>
        <pc:picChg chg="add mod ord">
          <ac:chgData name="Marielle Nolasco" userId="070a192a-9832-45b4-9c70-7301a8d81ef3" providerId="ADAL" clId="{194121AE-3F14-4722-A010-2A974EB8E078}" dt="2021-03-31T03:18:40.999" v="860" actId="26606"/>
          <ac:picMkLst>
            <pc:docMk/>
            <pc:sldMk cId="3047398450" sldId="264"/>
            <ac:picMk id="3074" creationId="{1201CCF7-328C-47A9-AFE8-9C0DC592C82C}"/>
          </ac:picMkLst>
        </pc:picChg>
        <pc:picChg chg="add del mod">
          <ac:chgData name="Marielle Nolasco" userId="070a192a-9832-45b4-9c70-7301a8d81ef3" providerId="ADAL" clId="{194121AE-3F14-4722-A010-2A974EB8E078}" dt="2021-03-31T03:13:52.001" v="776"/>
          <ac:picMkLst>
            <pc:docMk/>
            <pc:sldMk cId="3047398450" sldId="264"/>
            <ac:picMk id="3078" creationId="{74F534B3-2B11-4535-8A50-8997EC830F9F}"/>
          </ac:picMkLst>
        </pc:picChg>
        <pc:picChg chg="add del mod ord">
          <ac:chgData name="Marielle Nolasco" userId="070a192a-9832-45b4-9c70-7301a8d81ef3" providerId="ADAL" clId="{194121AE-3F14-4722-A010-2A974EB8E078}" dt="2021-03-31T03:18:34.167" v="858" actId="478"/>
          <ac:picMkLst>
            <pc:docMk/>
            <pc:sldMk cId="3047398450" sldId="264"/>
            <ac:picMk id="3080" creationId="{91836DED-E24A-484B-B35A-B3BFAB4AC8C2}"/>
          </ac:picMkLst>
        </pc:picChg>
        <pc:picChg chg="add mod ord">
          <ac:chgData name="Marielle Nolasco" userId="070a192a-9832-45b4-9c70-7301a8d81ef3" providerId="ADAL" clId="{194121AE-3F14-4722-A010-2A974EB8E078}" dt="2021-03-31T03:18:40.999" v="860" actId="26606"/>
          <ac:picMkLst>
            <pc:docMk/>
            <pc:sldMk cId="3047398450" sldId="264"/>
            <ac:picMk id="3082" creationId="{99D634E4-FE7B-4F44-B81F-56F95505791C}"/>
          </ac:picMkLst>
        </pc:picChg>
        <pc:inkChg chg="add del">
          <ac:chgData name="Marielle Nolasco" userId="070a192a-9832-45b4-9c70-7301a8d81ef3" providerId="ADAL" clId="{194121AE-3F14-4722-A010-2A974EB8E078}" dt="2021-03-31T03:13:02.424" v="762" actId="26606"/>
          <ac:inkMkLst>
            <pc:docMk/>
            <pc:sldMk cId="3047398450" sldId="264"/>
            <ac:inkMk id="75" creationId="{070477C5-0410-4E4F-97A1-F84C2465C187}"/>
          </ac:inkMkLst>
        </pc:inkChg>
      </pc:sldChg>
      <pc:sldChg chg="addSp delSp modSp new mod setBg">
        <pc:chgData name="Marielle Nolasco" userId="070a192a-9832-45b4-9c70-7301a8d81ef3" providerId="ADAL" clId="{194121AE-3F14-4722-A010-2A974EB8E078}" dt="2021-03-31T03:33:55.827" v="973" actId="26606"/>
        <pc:sldMkLst>
          <pc:docMk/>
          <pc:sldMk cId="2653941797" sldId="265"/>
        </pc:sldMkLst>
        <pc:spChg chg="mo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2" creationId="{232272E8-38BC-439E-81E4-0A99DFCB86E0}"/>
          </ac:spMkLst>
        </pc:spChg>
        <pc:spChg chg="add del mo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3" creationId="{B38A591A-9BDE-4147-8BAF-23899AC30733}"/>
          </ac:spMkLst>
        </pc:spChg>
        <pc:spChg chg="add del">
          <ac:chgData name="Marielle Nolasco" userId="070a192a-9832-45b4-9c70-7301a8d81ef3" providerId="ADAL" clId="{194121AE-3F14-4722-A010-2A974EB8E078}" dt="2021-03-31T03:30:28.314" v="911" actId="26606"/>
          <ac:spMkLst>
            <pc:docMk/>
            <pc:sldMk cId="2653941797" sldId="265"/>
            <ac:spMk id="9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28.314" v="911" actId="26606"/>
          <ac:spMkLst>
            <pc:docMk/>
            <pc:sldMk cId="2653941797" sldId="265"/>
            <ac:spMk id="11" creationId="{D5B012D8-7F27-4758-9AC6-C889B154BD73}"/>
          </ac:spMkLst>
        </pc:spChg>
        <pc:spChg chg="add del">
          <ac:chgData name="Marielle Nolasco" userId="070a192a-9832-45b4-9c70-7301a8d81ef3" providerId="ADAL" clId="{194121AE-3F14-4722-A010-2A974EB8E078}" dt="2021-03-31T03:30:28.314" v="911" actId="26606"/>
          <ac:spMkLst>
            <pc:docMk/>
            <pc:sldMk cId="2653941797" sldId="265"/>
            <ac:spMk id="13" creationId="{4063B759-00FC-46D1-9898-8E8625268FAF}"/>
          </ac:spMkLst>
        </pc:spChg>
        <pc:spChg chg="add del">
          <ac:chgData name="Marielle Nolasco" userId="070a192a-9832-45b4-9c70-7301a8d81ef3" providerId="ADAL" clId="{194121AE-3F14-4722-A010-2A974EB8E078}" dt="2021-03-31T03:30:34.232" v="913" actId="26606"/>
          <ac:spMkLst>
            <pc:docMk/>
            <pc:sldMk cId="2653941797" sldId="265"/>
            <ac:spMk id="15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34.232" v="913" actId="26606"/>
          <ac:spMkLst>
            <pc:docMk/>
            <pc:sldMk cId="2653941797" sldId="265"/>
            <ac:spMk id="16" creationId="{0671A8AE-40A1-4631-A6B8-581AFF065482}"/>
          </ac:spMkLst>
        </pc:spChg>
        <pc:spChg chg="add del">
          <ac:chgData name="Marielle Nolasco" userId="070a192a-9832-45b4-9c70-7301a8d81ef3" providerId="ADAL" clId="{194121AE-3F14-4722-A010-2A974EB8E078}" dt="2021-03-31T03:30:34.232" v="913" actId="26606"/>
          <ac:spMkLst>
            <pc:docMk/>
            <pc:sldMk cId="2653941797" sldId="265"/>
            <ac:spMk id="18" creationId="{A44CD100-6267-4E62-AA64-2182A3A6A1C0}"/>
          </ac:spMkLst>
        </pc:spChg>
        <pc:spChg chg="add del">
          <ac:chgData name="Marielle Nolasco" userId="070a192a-9832-45b4-9c70-7301a8d81ef3" providerId="ADAL" clId="{194121AE-3F14-4722-A010-2A974EB8E078}" dt="2021-03-31T03:30:36.913" v="915" actId="26606"/>
          <ac:spMkLst>
            <pc:docMk/>
            <pc:sldMk cId="2653941797" sldId="265"/>
            <ac:spMk id="20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36.913" v="915" actId="26606"/>
          <ac:spMkLst>
            <pc:docMk/>
            <pc:sldMk cId="2653941797" sldId="265"/>
            <ac:spMk id="22" creationId="{D5B012D8-7F27-4758-9AC6-C889B154BD73}"/>
          </ac:spMkLst>
        </pc:spChg>
        <pc:spChg chg="add del">
          <ac:chgData name="Marielle Nolasco" userId="070a192a-9832-45b4-9c70-7301a8d81ef3" providerId="ADAL" clId="{194121AE-3F14-4722-A010-2A974EB8E078}" dt="2021-03-31T03:30:36.913" v="915" actId="26606"/>
          <ac:spMkLst>
            <pc:docMk/>
            <pc:sldMk cId="2653941797" sldId="265"/>
            <ac:spMk id="23" creationId="{4063B759-00FC-46D1-9898-8E8625268FAF}"/>
          </ac:spMkLst>
        </pc:spChg>
        <pc:spChg chg="add del">
          <ac:chgData name="Marielle Nolasco" userId="070a192a-9832-45b4-9c70-7301a8d81ef3" providerId="ADAL" clId="{194121AE-3F14-4722-A010-2A974EB8E078}" dt="2021-03-31T03:30:39.073" v="917" actId="26606"/>
          <ac:spMkLst>
            <pc:docMk/>
            <pc:sldMk cId="2653941797" sldId="265"/>
            <ac:spMk id="25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39.073" v="917" actId="26606"/>
          <ac:spMkLst>
            <pc:docMk/>
            <pc:sldMk cId="2653941797" sldId="265"/>
            <ac:spMk id="26" creationId="{0671A8AE-40A1-4631-A6B8-581AFF065482}"/>
          </ac:spMkLst>
        </pc:spChg>
        <pc:spChg chg="add del">
          <ac:chgData name="Marielle Nolasco" userId="070a192a-9832-45b4-9c70-7301a8d81ef3" providerId="ADAL" clId="{194121AE-3F14-4722-A010-2A974EB8E078}" dt="2021-03-31T03:30:39.073" v="917" actId="26606"/>
          <ac:spMkLst>
            <pc:docMk/>
            <pc:sldMk cId="2653941797" sldId="265"/>
            <ac:spMk id="28" creationId="{A44CD100-6267-4E62-AA64-2182A3A6A1C0}"/>
          </ac:spMkLst>
        </pc:spChg>
        <pc:spChg chg="add del">
          <ac:chgData name="Marielle Nolasco" userId="070a192a-9832-45b4-9c70-7301a8d81ef3" providerId="ADAL" clId="{194121AE-3F14-4722-A010-2A974EB8E078}" dt="2021-03-31T03:30:42.731" v="919" actId="26606"/>
          <ac:spMkLst>
            <pc:docMk/>
            <pc:sldMk cId="2653941797" sldId="265"/>
            <ac:spMk id="30" creationId="{DA381740-063A-41A4-836D-85D14980EEF0}"/>
          </ac:spMkLst>
        </pc:spChg>
        <pc:spChg chg="add del">
          <ac:chgData name="Marielle Nolasco" userId="070a192a-9832-45b4-9c70-7301a8d81ef3" providerId="ADAL" clId="{194121AE-3F14-4722-A010-2A974EB8E078}" dt="2021-03-31T03:30:42.731" v="919" actId="26606"/>
          <ac:spMkLst>
            <pc:docMk/>
            <pc:sldMk cId="2653941797" sldId="265"/>
            <ac:spMk id="32" creationId="{D5B012D8-7F27-4758-9AC6-C889B154BD73}"/>
          </ac:spMkLst>
        </pc:spChg>
        <pc:spChg chg="add del">
          <ac:chgData name="Marielle Nolasco" userId="070a192a-9832-45b4-9c70-7301a8d81ef3" providerId="ADAL" clId="{194121AE-3F14-4722-A010-2A974EB8E078}" dt="2021-03-31T03:30:42.731" v="919" actId="26606"/>
          <ac:spMkLst>
            <pc:docMk/>
            <pc:sldMk cId="2653941797" sldId="265"/>
            <ac:spMk id="33" creationId="{4063B759-00FC-46D1-9898-8E8625268FAF}"/>
          </ac:spMkLst>
        </pc:spChg>
        <pc:spChg chg="ad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71" creationId="{7B831B6F-405A-4B47-B9BB-5CA88F285844}"/>
          </ac:spMkLst>
        </pc:spChg>
        <pc:spChg chg="add">
          <ac:chgData name="Marielle Nolasco" userId="070a192a-9832-45b4-9c70-7301a8d81ef3" providerId="ADAL" clId="{194121AE-3F14-4722-A010-2A974EB8E078}" dt="2021-03-31T03:33:55.827" v="973" actId="26606"/>
          <ac:spMkLst>
            <pc:docMk/>
            <pc:sldMk cId="2653941797" sldId="265"/>
            <ac:spMk id="73" creationId="{3CE8AF5E-D374-4CF1-90CC-35CF73B81C3E}"/>
          </ac:spMkLst>
        </pc:spChg>
        <pc:picChg chg="add del">
          <ac:chgData name="Marielle Nolasco" userId="070a192a-9832-45b4-9c70-7301a8d81ef3" providerId="ADAL" clId="{194121AE-3F14-4722-A010-2A974EB8E078}" dt="2021-03-31T03:30:28.314" v="911" actId="26606"/>
          <ac:picMkLst>
            <pc:docMk/>
            <pc:sldMk cId="2653941797" sldId="265"/>
            <ac:picMk id="5" creationId="{D7FEDFC1-4B1F-44FB-BFC9-DA791A23EDB6}"/>
          </ac:picMkLst>
        </pc:picChg>
        <pc:picChg chg="add del">
          <ac:chgData name="Marielle Nolasco" userId="070a192a-9832-45b4-9c70-7301a8d81ef3" providerId="ADAL" clId="{194121AE-3F14-4722-A010-2A974EB8E078}" dt="2021-03-31T03:30:34.232" v="913" actId="26606"/>
          <ac:picMkLst>
            <pc:docMk/>
            <pc:sldMk cId="2653941797" sldId="265"/>
            <ac:picMk id="17" creationId="{5576955E-97F8-4274-97D8-58213DD562A3}"/>
          </ac:picMkLst>
        </pc:picChg>
        <pc:picChg chg="add del">
          <ac:chgData name="Marielle Nolasco" userId="070a192a-9832-45b4-9c70-7301a8d81ef3" providerId="ADAL" clId="{194121AE-3F14-4722-A010-2A974EB8E078}" dt="2021-03-31T03:30:36.913" v="915" actId="26606"/>
          <ac:picMkLst>
            <pc:docMk/>
            <pc:sldMk cId="2653941797" sldId="265"/>
            <ac:picMk id="21" creationId="{D7FEDFC1-4B1F-44FB-BFC9-DA791A23EDB6}"/>
          </ac:picMkLst>
        </pc:picChg>
        <pc:picChg chg="add del">
          <ac:chgData name="Marielle Nolasco" userId="070a192a-9832-45b4-9c70-7301a8d81ef3" providerId="ADAL" clId="{194121AE-3F14-4722-A010-2A974EB8E078}" dt="2021-03-31T03:30:39.073" v="917" actId="26606"/>
          <ac:picMkLst>
            <pc:docMk/>
            <pc:sldMk cId="2653941797" sldId="265"/>
            <ac:picMk id="27" creationId="{5576955E-97F8-4274-97D8-58213DD562A3}"/>
          </ac:picMkLst>
        </pc:picChg>
        <pc:picChg chg="add del">
          <ac:chgData name="Marielle Nolasco" userId="070a192a-9832-45b4-9c70-7301a8d81ef3" providerId="ADAL" clId="{194121AE-3F14-4722-A010-2A974EB8E078}" dt="2021-03-31T03:30:42.731" v="919" actId="26606"/>
          <ac:picMkLst>
            <pc:docMk/>
            <pc:sldMk cId="2653941797" sldId="265"/>
            <ac:picMk id="31" creationId="{D7FEDFC1-4B1F-44FB-BFC9-DA791A23EDB6}"/>
          </ac:picMkLst>
        </pc:picChg>
        <pc:picChg chg="add mod">
          <ac:chgData name="Marielle Nolasco" userId="070a192a-9832-45b4-9c70-7301a8d81ef3" providerId="ADAL" clId="{194121AE-3F14-4722-A010-2A974EB8E078}" dt="2021-03-31T03:33:55.827" v="973" actId="26606"/>
          <ac:picMkLst>
            <pc:docMk/>
            <pc:sldMk cId="2653941797" sldId="265"/>
            <ac:picMk id="1026" creationId="{EACF0FB0-EB62-45AD-9F25-D84D31FE6DC7}"/>
          </ac:picMkLst>
        </pc:picChg>
        <pc:inkChg chg="add">
          <ac:chgData name="Marielle Nolasco" userId="070a192a-9832-45b4-9c70-7301a8d81ef3" providerId="ADAL" clId="{194121AE-3F14-4722-A010-2A974EB8E078}" dt="2021-03-31T03:33:55.827" v="973" actId="26606"/>
          <ac:inkMkLst>
            <pc:docMk/>
            <pc:sldMk cId="2653941797" sldId="265"/>
            <ac:inkMk id="75" creationId="{070477C5-0410-4E4F-97A1-F84C2465C187}"/>
          </ac:inkMkLst>
        </pc:inkChg>
      </pc:sldChg>
      <pc:sldChg chg="addSp delSp modSp new mod setBg modClrScheme setClrOvrMap chgLayout">
        <pc:chgData name="Marielle Nolasco" userId="070a192a-9832-45b4-9c70-7301a8d81ef3" providerId="ADAL" clId="{194121AE-3F14-4722-A010-2A974EB8E078}" dt="2021-03-31T03:35:54.766" v="1047" actId="26606"/>
        <pc:sldMkLst>
          <pc:docMk/>
          <pc:sldMk cId="3117488706" sldId="266"/>
        </pc:sldMkLst>
        <pc:spChg chg="del mod ord">
          <ac:chgData name="Marielle Nolasco" userId="070a192a-9832-45b4-9c70-7301a8d81ef3" providerId="ADAL" clId="{194121AE-3F14-4722-A010-2A974EB8E078}" dt="2021-03-31T03:34:41.639" v="975" actId="700"/>
          <ac:spMkLst>
            <pc:docMk/>
            <pc:sldMk cId="3117488706" sldId="266"/>
            <ac:spMk id="2" creationId="{BB629712-C6C6-4DA5-BC2F-8DF920B49968}"/>
          </ac:spMkLst>
        </pc:spChg>
        <pc:spChg chg="del mod ord">
          <ac:chgData name="Marielle Nolasco" userId="070a192a-9832-45b4-9c70-7301a8d81ef3" providerId="ADAL" clId="{194121AE-3F14-4722-A010-2A974EB8E078}" dt="2021-03-31T03:34:41.639" v="975" actId="700"/>
          <ac:spMkLst>
            <pc:docMk/>
            <pc:sldMk cId="3117488706" sldId="266"/>
            <ac:spMk id="3" creationId="{150023E2-1D52-4EE1-9AE2-14A5ACCD9BE8}"/>
          </ac:spMkLst>
        </pc:spChg>
        <pc:spChg chg="add mod or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" creationId="{D7C5F861-FAB0-47AA-BFCA-16B03DA9D457}"/>
          </ac:spMkLst>
        </pc:spChg>
        <pc:spChg chg="add mod or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5" creationId="{BAE65D9D-A26B-4688-A4DA-A1100C01A815}"/>
          </ac:spMkLst>
        </pc:spChg>
        <pc:spChg chg="add del">
          <ac:chgData name="Marielle Nolasco" userId="070a192a-9832-45b4-9c70-7301a8d81ef3" providerId="ADAL" clId="{194121AE-3F14-4722-A010-2A974EB8E078}" dt="2021-03-31T03:35:07.195" v="991" actId="26606"/>
          <ac:spMkLst>
            <pc:docMk/>
            <pc:sldMk cId="3117488706" sldId="266"/>
            <ac:spMk id="11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35:07.195" v="991" actId="26606"/>
          <ac:spMkLst>
            <pc:docMk/>
            <pc:sldMk cId="3117488706" sldId="266"/>
            <ac:spMk id="13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35:07.195" v="991" actId="26606"/>
          <ac:spMkLst>
            <pc:docMk/>
            <pc:sldMk cId="3117488706" sldId="266"/>
            <ac:spMk id="15" creationId="{72E0F698-EDF5-464C-B466-8D34B8AF17C7}"/>
          </ac:spMkLst>
        </pc:spChg>
        <pc:spChg chg="add del">
          <ac:chgData name="Marielle Nolasco" userId="070a192a-9832-45b4-9c70-7301a8d81ef3" providerId="ADAL" clId="{194121AE-3F14-4722-A010-2A974EB8E078}" dt="2021-03-31T03:35:07.188" v="990" actId="26606"/>
          <ac:spMkLst>
            <pc:docMk/>
            <pc:sldMk cId="3117488706" sldId="266"/>
            <ac:spMk id="20" creationId="{D4829215-4F1C-45DF-B68B-E372C0EE76CB}"/>
          </ac:spMkLst>
        </pc:spChg>
        <pc:spChg chg="add del">
          <ac:chgData name="Marielle Nolasco" userId="070a192a-9832-45b4-9c70-7301a8d81ef3" providerId="ADAL" clId="{194121AE-3F14-4722-A010-2A974EB8E078}" dt="2021-03-31T03:35:07.188" v="990" actId="26606"/>
          <ac:spMkLst>
            <pc:docMk/>
            <pc:sldMk cId="3117488706" sldId="266"/>
            <ac:spMk id="22" creationId="{264D4509-EFC8-4812-861A-783863BFCEDF}"/>
          </ac:spMkLst>
        </pc:spChg>
        <pc:spChg chg="add del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24" creationId="{72E0F698-EDF5-464C-B466-8D34B8AF17C7}"/>
          </ac:spMkLst>
        </pc:spChg>
        <pc:spChg chg="add del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25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26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35:49.977" v="1044" actId="26606"/>
          <ac:spMkLst>
            <pc:docMk/>
            <pc:sldMk cId="3117488706" sldId="266"/>
            <ac:spMk id="31" creationId="{D2306AB6-9D65-4F8E-9FD7-C3F3A3DE395D}"/>
          </ac:spMkLst>
        </pc:spChg>
        <pc:spChg chg="add del">
          <ac:chgData name="Marielle Nolasco" userId="070a192a-9832-45b4-9c70-7301a8d81ef3" providerId="ADAL" clId="{194121AE-3F14-4722-A010-2A974EB8E078}" dt="2021-03-31T03:35:49.977" v="1044" actId="26606"/>
          <ac:spMkLst>
            <pc:docMk/>
            <pc:sldMk cId="3117488706" sldId="266"/>
            <ac:spMk id="33" creationId="{284C940E-7A1D-418E-A9E8-C9852CA8EE57}"/>
          </ac:spMkLst>
        </pc:spChg>
        <pc:spChg chg="add del">
          <ac:chgData name="Marielle Nolasco" userId="070a192a-9832-45b4-9c70-7301a8d81ef3" providerId="ADAL" clId="{194121AE-3F14-4722-A010-2A974EB8E078}" dt="2021-03-31T03:35:49.977" v="1044" actId="26606"/>
          <ac:spMkLst>
            <pc:docMk/>
            <pc:sldMk cId="3117488706" sldId="266"/>
            <ac:spMk id="35" creationId="{72E0F698-EDF5-464C-B466-8D34B8AF17C7}"/>
          </ac:spMkLst>
        </pc:spChg>
        <pc:spChg chg="add del">
          <ac:chgData name="Marielle Nolasco" userId="070a192a-9832-45b4-9c70-7301a8d81ef3" providerId="ADAL" clId="{194121AE-3F14-4722-A010-2A974EB8E078}" dt="2021-03-31T03:35:54.726" v="1046" actId="26606"/>
          <ac:spMkLst>
            <pc:docMk/>
            <pc:sldMk cId="3117488706" sldId="266"/>
            <ac:spMk id="37" creationId="{657F69E0-C4B0-4BEC-A689-4F8D877F05D4}"/>
          </ac:spMkLst>
        </pc:spChg>
        <pc:spChg chg="add del">
          <ac:chgData name="Marielle Nolasco" userId="070a192a-9832-45b4-9c70-7301a8d81ef3" providerId="ADAL" clId="{194121AE-3F14-4722-A010-2A974EB8E078}" dt="2021-03-31T03:35:54.726" v="1046" actId="26606"/>
          <ac:spMkLst>
            <pc:docMk/>
            <pc:sldMk cId="3117488706" sldId="266"/>
            <ac:spMk id="38" creationId="{8F51725E-A483-43B2-A6F2-C44F502FE033}"/>
          </ac:spMkLst>
        </pc:spChg>
        <pc:spChg chg="add del">
          <ac:chgData name="Marielle Nolasco" userId="070a192a-9832-45b4-9c70-7301a8d81ef3" providerId="ADAL" clId="{194121AE-3F14-4722-A010-2A974EB8E078}" dt="2021-03-31T03:35:54.726" v="1046" actId="26606"/>
          <ac:spMkLst>
            <pc:docMk/>
            <pc:sldMk cId="3117488706" sldId="266"/>
            <ac:spMk id="39" creationId="{9F6380B4-6A1C-481E-8408-B4E6C75B9B81}"/>
          </ac:spMkLst>
        </pc:spChg>
        <pc:spChg chg="ad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1" creationId="{AD35AE2F-5E3A-49D9-8DE1-8A333BA4088E}"/>
          </ac:spMkLst>
        </pc:spChg>
        <pc:spChg chg="ad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2" creationId="{04D8AD8F-EF7F-481F-B99A-B8513897050A}"/>
          </ac:spMkLst>
        </pc:spChg>
        <pc:spChg chg="add">
          <ac:chgData name="Marielle Nolasco" userId="070a192a-9832-45b4-9c70-7301a8d81ef3" providerId="ADAL" clId="{194121AE-3F14-4722-A010-2A974EB8E078}" dt="2021-03-31T03:35:54.766" v="1047" actId="26606"/>
          <ac:spMkLst>
            <pc:docMk/>
            <pc:sldMk cId="3117488706" sldId="266"/>
            <ac:spMk id="43" creationId="{79EB4626-023C-436D-9F57-9EB46080909D}"/>
          </ac:spMkLst>
        </pc:spChg>
        <pc:picChg chg="add mod">
          <ac:chgData name="Marielle Nolasco" userId="070a192a-9832-45b4-9c70-7301a8d81ef3" providerId="ADAL" clId="{194121AE-3F14-4722-A010-2A974EB8E078}" dt="2021-03-31T03:35:54.766" v="1047" actId="26606"/>
          <ac:picMkLst>
            <pc:docMk/>
            <pc:sldMk cId="3117488706" sldId="266"/>
            <ac:picMk id="7" creationId="{8373B2B6-C24B-41D1-B2D6-42EFC6DC2F27}"/>
          </ac:picMkLst>
        </pc:picChg>
      </pc:sldChg>
      <pc:sldChg chg="addSp delSp modSp new mod setBg setClrOvrMap">
        <pc:chgData name="Marielle Nolasco" userId="070a192a-9832-45b4-9c70-7301a8d81ef3" providerId="ADAL" clId="{194121AE-3F14-4722-A010-2A974EB8E078}" dt="2021-03-31T03:37:37.478" v="1290" actId="26606"/>
        <pc:sldMkLst>
          <pc:docMk/>
          <pc:sldMk cId="1884233266" sldId="267"/>
        </pc:sldMkLst>
        <pc:spChg chg="mo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2" creationId="{BD3A3FB6-EDED-4E16-80CF-A11BF5226123}"/>
          </ac:spMkLst>
        </pc:spChg>
        <pc:spChg chg="mo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3" creationId="{F8BF7E64-C3E6-4DB3-9F2B-A5004C7CA96B}"/>
          </ac:spMkLst>
        </pc:spChg>
        <pc:spChg chg="add del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9" creationId="{F13C74B1-5B17-4795-BED0-7140497B445A}"/>
          </ac:spMkLst>
        </pc:spChg>
        <pc:spChg chg="add del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11" creationId="{3FCFB1DE-0B7E-48CC-BA90-B2AB0889F9D6}"/>
          </ac:spMkLst>
        </pc:spChg>
        <pc:spChg chg="ad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16" creationId="{1A9F7B4E-B03D-4F64-BE33-00D074458D45}"/>
          </ac:spMkLst>
        </pc:spChg>
        <pc:spChg chg="add">
          <ac:chgData name="Marielle Nolasco" userId="070a192a-9832-45b4-9c70-7301a8d81ef3" providerId="ADAL" clId="{194121AE-3F14-4722-A010-2A974EB8E078}" dt="2021-03-31T03:37:37.478" v="1290" actId="26606"/>
          <ac:spMkLst>
            <pc:docMk/>
            <pc:sldMk cId="1884233266" sldId="267"/>
            <ac:spMk id="18" creationId="{1CA8A97F-67F0-4D5F-A850-0C30727D1CE3}"/>
          </ac:spMkLst>
        </pc:spChg>
        <pc:picChg chg="add mod ord">
          <ac:chgData name="Marielle Nolasco" userId="070a192a-9832-45b4-9c70-7301a8d81ef3" providerId="ADAL" clId="{194121AE-3F14-4722-A010-2A974EB8E078}" dt="2021-03-31T03:37:37.478" v="1290" actId="26606"/>
          <ac:picMkLst>
            <pc:docMk/>
            <pc:sldMk cId="1884233266" sldId="267"/>
            <ac:picMk id="5" creationId="{022D5330-C0C5-4ED2-A84F-2E0B55278C24}"/>
          </ac:picMkLst>
        </pc:picChg>
      </pc:sldChg>
    </pc:docChg>
  </pc:docChgLst>
  <pc:docChgLst>
    <pc:chgData name="Marielle Nolasco" userId="S::marielle.nolasco@revature.com::070a192a-9832-45b4-9c70-7301a8d81ef3" providerId="AD" clId="Web-{656EED43-0222-BD2B-6612-CA09DFC4172A}"/>
    <pc:docChg chg="modSld">
      <pc:chgData name="Marielle Nolasco" userId="S::marielle.nolasco@revature.com::070a192a-9832-45b4-9c70-7301a8d81ef3" providerId="AD" clId="Web-{656EED43-0222-BD2B-6612-CA09DFC4172A}" dt="2021-04-15T19:33:44.512" v="0" actId="1076"/>
      <pc:docMkLst>
        <pc:docMk/>
      </pc:docMkLst>
      <pc:sldChg chg="modSp">
        <pc:chgData name="Marielle Nolasco" userId="S::marielle.nolasco@revature.com::070a192a-9832-45b4-9c70-7301a8d81ef3" providerId="AD" clId="Web-{656EED43-0222-BD2B-6612-CA09DFC4172A}" dt="2021-04-15T19:33:44.512" v="0" actId="1076"/>
        <pc:sldMkLst>
          <pc:docMk/>
          <pc:sldMk cId="328392962" sldId="258"/>
        </pc:sldMkLst>
        <pc:picChg chg="mod">
          <ac:chgData name="Marielle Nolasco" userId="S::marielle.nolasco@revature.com::070a192a-9832-45b4-9c70-7301a8d81ef3" providerId="AD" clId="Web-{656EED43-0222-BD2B-6612-CA09DFC4172A}" dt="2021-04-15T19:33:44.512" v="0" actId="1076"/>
          <ac:picMkLst>
            <pc:docMk/>
            <pc:sldMk cId="328392962" sldId="258"/>
            <ac:picMk id="5" creationId="{293B6CF0-153C-4449-9663-703F925CE13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94FF0-BC8A-423D-826A-6900C8EE66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C03E8-C6C5-4E82-AE2F-C48E8AD79522}">
      <dgm:prSet/>
      <dgm:spPr/>
      <dgm:t>
        <a:bodyPr/>
        <a:lstStyle/>
        <a:p>
          <a:pPr>
            <a:defRPr b="1"/>
          </a:pPr>
          <a:r>
            <a:rPr lang="en-US"/>
            <a:t>Kubelet</a:t>
          </a:r>
        </a:p>
      </dgm:t>
    </dgm:pt>
    <dgm:pt modelId="{F335D39B-D10B-4091-AC47-06CD21BD2E6E}" type="parTrans" cxnId="{B2FD1E06-CB46-4C1A-8060-F834ADD190F6}">
      <dgm:prSet/>
      <dgm:spPr/>
      <dgm:t>
        <a:bodyPr/>
        <a:lstStyle/>
        <a:p>
          <a:endParaRPr lang="en-US"/>
        </a:p>
      </dgm:t>
    </dgm:pt>
    <dgm:pt modelId="{D6429CE2-7243-4D39-9630-9C35F6DEB89A}" type="sibTrans" cxnId="{B2FD1E06-CB46-4C1A-8060-F834ADD190F6}">
      <dgm:prSet/>
      <dgm:spPr/>
      <dgm:t>
        <a:bodyPr/>
        <a:lstStyle/>
        <a:p>
          <a:endParaRPr lang="en-US"/>
        </a:p>
      </dgm:t>
    </dgm:pt>
    <dgm:pt modelId="{39200BAB-7BA0-4E6D-B606-B21C458CBBB0}">
      <dgm:prSet/>
      <dgm:spPr/>
      <dgm:t>
        <a:bodyPr/>
        <a:lstStyle/>
        <a:p>
          <a:r>
            <a:rPr lang="en-US"/>
            <a:t>Primary node agent</a:t>
          </a:r>
        </a:p>
      </dgm:t>
    </dgm:pt>
    <dgm:pt modelId="{E1D49688-5A66-4B28-A87F-153CC07DFCC4}" type="parTrans" cxnId="{DEE846F9-DD02-44DF-A773-0D1D54C2F0EA}">
      <dgm:prSet/>
      <dgm:spPr/>
      <dgm:t>
        <a:bodyPr/>
        <a:lstStyle/>
        <a:p>
          <a:endParaRPr lang="en-US"/>
        </a:p>
      </dgm:t>
    </dgm:pt>
    <dgm:pt modelId="{F93FA637-04CC-4B80-8AA5-E0501BB1AA62}" type="sibTrans" cxnId="{DEE846F9-DD02-44DF-A773-0D1D54C2F0EA}">
      <dgm:prSet/>
      <dgm:spPr/>
      <dgm:t>
        <a:bodyPr/>
        <a:lstStyle/>
        <a:p>
          <a:endParaRPr lang="en-US"/>
        </a:p>
      </dgm:t>
    </dgm:pt>
    <dgm:pt modelId="{58C7B6C5-3C71-4331-BEE9-FDA856C23317}">
      <dgm:prSet/>
      <dgm:spPr/>
      <dgm:t>
        <a:bodyPr/>
        <a:lstStyle/>
        <a:p>
          <a:r>
            <a:rPr lang="en-US"/>
            <a:t>Interacts with master node </a:t>
          </a:r>
        </a:p>
      </dgm:t>
    </dgm:pt>
    <dgm:pt modelId="{0C9D0866-8C7E-42D9-B407-C9F199E4B03C}" type="parTrans" cxnId="{0FD7BF5D-614B-4FF7-AD39-A6EF688F4567}">
      <dgm:prSet/>
      <dgm:spPr/>
      <dgm:t>
        <a:bodyPr/>
        <a:lstStyle/>
        <a:p>
          <a:endParaRPr lang="en-US"/>
        </a:p>
      </dgm:t>
    </dgm:pt>
    <dgm:pt modelId="{C7083C2E-BFA0-4E0C-AAE5-DDD2658EF02D}" type="sibTrans" cxnId="{0FD7BF5D-614B-4FF7-AD39-A6EF688F4567}">
      <dgm:prSet/>
      <dgm:spPr/>
      <dgm:t>
        <a:bodyPr/>
        <a:lstStyle/>
        <a:p>
          <a:endParaRPr lang="en-US"/>
        </a:p>
      </dgm:t>
    </dgm:pt>
    <dgm:pt modelId="{E01A4A31-0853-40FA-9829-8614F0F7B6D7}">
      <dgm:prSet/>
      <dgm:spPr/>
      <dgm:t>
        <a:bodyPr/>
        <a:lstStyle/>
        <a:p>
          <a:pPr>
            <a:defRPr b="1"/>
          </a:pPr>
          <a:r>
            <a:rPr lang="en-US"/>
            <a:t>Container Runtime</a:t>
          </a:r>
        </a:p>
      </dgm:t>
    </dgm:pt>
    <dgm:pt modelId="{EC5B352C-0B02-4BFA-A200-0A569BB97AE0}" type="parTrans" cxnId="{22A95085-FA84-4557-AC9C-DE6DF2676C4A}">
      <dgm:prSet/>
      <dgm:spPr/>
      <dgm:t>
        <a:bodyPr/>
        <a:lstStyle/>
        <a:p>
          <a:endParaRPr lang="en-US"/>
        </a:p>
      </dgm:t>
    </dgm:pt>
    <dgm:pt modelId="{E3666837-D4ED-4C3E-A2BC-674501FBE2E4}" type="sibTrans" cxnId="{22A95085-FA84-4557-AC9C-DE6DF2676C4A}">
      <dgm:prSet/>
      <dgm:spPr/>
      <dgm:t>
        <a:bodyPr/>
        <a:lstStyle/>
        <a:p>
          <a:endParaRPr lang="en-US"/>
        </a:p>
      </dgm:t>
    </dgm:pt>
    <dgm:pt modelId="{A3C4AE91-ECF9-409C-94F7-1AFD6202AC86}">
      <dgm:prSet/>
      <dgm:spPr/>
      <dgm:t>
        <a:bodyPr/>
        <a:lstStyle/>
        <a:p>
          <a:r>
            <a:rPr lang="en-US"/>
            <a:t>Software that runs containers</a:t>
          </a:r>
        </a:p>
      </dgm:t>
    </dgm:pt>
    <dgm:pt modelId="{A7B8DF08-644E-46E7-8A7C-667B9B4EEDF3}" type="parTrans" cxnId="{AD6CB39E-82E8-4F8E-AE1C-FDCA16A2DDB5}">
      <dgm:prSet/>
      <dgm:spPr/>
      <dgm:t>
        <a:bodyPr/>
        <a:lstStyle/>
        <a:p>
          <a:endParaRPr lang="en-US"/>
        </a:p>
      </dgm:t>
    </dgm:pt>
    <dgm:pt modelId="{C824FF22-676C-43F2-AA65-DB46B9F7DF89}" type="sibTrans" cxnId="{AD6CB39E-82E8-4F8E-AE1C-FDCA16A2DDB5}">
      <dgm:prSet/>
      <dgm:spPr/>
      <dgm:t>
        <a:bodyPr/>
        <a:lstStyle/>
        <a:p>
          <a:endParaRPr lang="en-US"/>
        </a:p>
      </dgm:t>
    </dgm:pt>
    <dgm:pt modelId="{9E173761-CDAB-45F2-B086-A89EF2F0D9E6}">
      <dgm:prSet/>
      <dgm:spPr/>
      <dgm:t>
        <a:bodyPr/>
        <a:lstStyle/>
        <a:p>
          <a:r>
            <a:rPr lang="en-US"/>
            <a:t>Ex: Docker</a:t>
          </a:r>
        </a:p>
      </dgm:t>
    </dgm:pt>
    <dgm:pt modelId="{2281285A-7897-4275-A7F6-A33A63D7B996}" type="parTrans" cxnId="{7E903DB3-EC16-494B-80BF-73C21BE304A6}">
      <dgm:prSet/>
      <dgm:spPr/>
      <dgm:t>
        <a:bodyPr/>
        <a:lstStyle/>
        <a:p>
          <a:endParaRPr lang="en-US"/>
        </a:p>
      </dgm:t>
    </dgm:pt>
    <dgm:pt modelId="{04F4F7FB-75BE-4653-97CB-1EA367C1ED02}" type="sibTrans" cxnId="{7E903DB3-EC16-494B-80BF-73C21BE304A6}">
      <dgm:prSet/>
      <dgm:spPr/>
      <dgm:t>
        <a:bodyPr/>
        <a:lstStyle/>
        <a:p>
          <a:endParaRPr lang="en-US"/>
        </a:p>
      </dgm:t>
    </dgm:pt>
    <dgm:pt modelId="{54C7F36A-849C-4BE9-A746-1F90465373B8}">
      <dgm:prSet/>
      <dgm:spPr/>
      <dgm:t>
        <a:bodyPr/>
        <a:lstStyle/>
        <a:p>
          <a:pPr>
            <a:defRPr b="1"/>
          </a:pPr>
          <a:r>
            <a:rPr lang="en-US"/>
            <a:t>Kube-proxy</a:t>
          </a:r>
        </a:p>
      </dgm:t>
    </dgm:pt>
    <dgm:pt modelId="{D70B9F78-58F5-4B76-A122-7F115715C9E7}" type="parTrans" cxnId="{B6B994CD-682A-466D-B48E-DE6D5DA6C978}">
      <dgm:prSet/>
      <dgm:spPr/>
      <dgm:t>
        <a:bodyPr/>
        <a:lstStyle/>
        <a:p>
          <a:endParaRPr lang="en-US"/>
        </a:p>
      </dgm:t>
    </dgm:pt>
    <dgm:pt modelId="{803E040B-401C-4217-A0A4-BBE857058FF4}" type="sibTrans" cxnId="{B6B994CD-682A-466D-B48E-DE6D5DA6C978}">
      <dgm:prSet/>
      <dgm:spPr/>
      <dgm:t>
        <a:bodyPr/>
        <a:lstStyle/>
        <a:p>
          <a:endParaRPr lang="en-US"/>
        </a:p>
      </dgm:t>
    </dgm:pt>
    <dgm:pt modelId="{6B6BDBF6-9A44-44D1-ACAB-1DE7C6C5113D}">
      <dgm:prSet/>
      <dgm:spPr/>
      <dgm:t>
        <a:bodyPr/>
        <a:lstStyle/>
        <a:p>
          <a:r>
            <a:rPr lang="en-US"/>
            <a:t>Network proxy</a:t>
          </a:r>
        </a:p>
      </dgm:t>
    </dgm:pt>
    <dgm:pt modelId="{8C33E4A7-68AD-4E68-B722-BF15DD1183E3}" type="parTrans" cxnId="{DC3F8332-CFFD-4319-AE07-A94571338DF2}">
      <dgm:prSet/>
      <dgm:spPr/>
      <dgm:t>
        <a:bodyPr/>
        <a:lstStyle/>
        <a:p>
          <a:endParaRPr lang="en-US"/>
        </a:p>
      </dgm:t>
    </dgm:pt>
    <dgm:pt modelId="{4A67D5BA-68C9-4B54-804A-B54FC5B221C0}" type="sibTrans" cxnId="{DC3F8332-CFFD-4319-AE07-A94571338DF2}">
      <dgm:prSet/>
      <dgm:spPr/>
      <dgm:t>
        <a:bodyPr/>
        <a:lstStyle/>
        <a:p>
          <a:endParaRPr lang="en-US"/>
        </a:p>
      </dgm:t>
    </dgm:pt>
    <dgm:pt modelId="{FDFF6A7C-514D-4E1C-8F72-085715AC54EA}">
      <dgm:prSet/>
      <dgm:spPr/>
      <dgm:t>
        <a:bodyPr/>
        <a:lstStyle/>
        <a:p>
          <a:r>
            <a:rPr lang="en-US"/>
            <a:t>Maintains network rules on nodes</a:t>
          </a:r>
        </a:p>
      </dgm:t>
    </dgm:pt>
    <dgm:pt modelId="{4E958810-37E3-41D3-A18C-E0385FEAD5C5}" type="parTrans" cxnId="{8C05EDF6-6F66-4727-B9E9-885A3AD80B39}">
      <dgm:prSet/>
      <dgm:spPr/>
      <dgm:t>
        <a:bodyPr/>
        <a:lstStyle/>
        <a:p>
          <a:endParaRPr lang="en-US"/>
        </a:p>
      </dgm:t>
    </dgm:pt>
    <dgm:pt modelId="{6F812AED-8D7D-4B93-B7AF-61DA0BF5FBF5}" type="sibTrans" cxnId="{8C05EDF6-6F66-4727-B9E9-885A3AD80B39}">
      <dgm:prSet/>
      <dgm:spPr/>
      <dgm:t>
        <a:bodyPr/>
        <a:lstStyle/>
        <a:p>
          <a:endParaRPr lang="en-US"/>
        </a:p>
      </dgm:t>
    </dgm:pt>
    <dgm:pt modelId="{66A8F149-E51D-461C-8B78-019C21EA3650}" type="pres">
      <dgm:prSet presAssocID="{26E94FF0-BC8A-423D-826A-6900C8EE6605}" presName="root" presStyleCnt="0">
        <dgm:presLayoutVars>
          <dgm:dir/>
          <dgm:resizeHandles val="exact"/>
        </dgm:presLayoutVars>
      </dgm:prSet>
      <dgm:spPr/>
    </dgm:pt>
    <dgm:pt modelId="{09DDF36A-1566-43B7-A1FC-90A99E9866F7}" type="pres">
      <dgm:prSet presAssocID="{BBFC03E8-C6C5-4E82-AE2F-C48E8AD79522}" presName="compNode" presStyleCnt="0"/>
      <dgm:spPr/>
    </dgm:pt>
    <dgm:pt modelId="{F09B6219-190B-4ED4-AF81-82FA66EB0CC2}" type="pres">
      <dgm:prSet presAssocID="{BBFC03E8-C6C5-4E82-AE2F-C48E8AD795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AD3154F3-5B92-456A-B8AF-9712D2D74E67}" type="pres">
      <dgm:prSet presAssocID="{BBFC03E8-C6C5-4E82-AE2F-C48E8AD79522}" presName="iconSpace" presStyleCnt="0"/>
      <dgm:spPr/>
    </dgm:pt>
    <dgm:pt modelId="{B323C853-C23F-4019-BF5F-646468B1745B}" type="pres">
      <dgm:prSet presAssocID="{BBFC03E8-C6C5-4E82-AE2F-C48E8AD79522}" presName="parTx" presStyleLbl="revTx" presStyleIdx="0" presStyleCnt="6">
        <dgm:presLayoutVars>
          <dgm:chMax val="0"/>
          <dgm:chPref val="0"/>
        </dgm:presLayoutVars>
      </dgm:prSet>
      <dgm:spPr/>
    </dgm:pt>
    <dgm:pt modelId="{91051A00-29F9-46F7-B307-444D095DA533}" type="pres">
      <dgm:prSet presAssocID="{BBFC03E8-C6C5-4E82-AE2F-C48E8AD79522}" presName="txSpace" presStyleCnt="0"/>
      <dgm:spPr/>
    </dgm:pt>
    <dgm:pt modelId="{ED5EE5F1-B974-44B0-A614-39F4DA5FEDA0}" type="pres">
      <dgm:prSet presAssocID="{BBFC03E8-C6C5-4E82-AE2F-C48E8AD79522}" presName="desTx" presStyleLbl="revTx" presStyleIdx="1" presStyleCnt="6">
        <dgm:presLayoutVars/>
      </dgm:prSet>
      <dgm:spPr/>
    </dgm:pt>
    <dgm:pt modelId="{56D7635B-5987-40A9-89ED-64B234FC7498}" type="pres">
      <dgm:prSet presAssocID="{D6429CE2-7243-4D39-9630-9C35F6DEB89A}" presName="sibTrans" presStyleCnt="0"/>
      <dgm:spPr/>
    </dgm:pt>
    <dgm:pt modelId="{B9CF8F58-DDAA-4E63-901C-76CA8B3700F2}" type="pres">
      <dgm:prSet presAssocID="{E01A4A31-0853-40FA-9829-8614F0F7B6D7}" presName="compNode" presStyleCnt="0"/>
      <dgm:spPr/>
    </dgm:pt>
    <dgm:pt modelId="{0961112E-A7BE-4B07-81FF-2D965F26BE06}" type="pres">
      <dgm:prSet presAssocID="{E01A4A31-0853-40FA-9829-8614F0F7B6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ADC9350-7D6F-480B-8CA7-2533C7FC19DC}" type="pres">
      <dgm:prSet presAssocID="{E01A4A31-0853-40FA-9829-8614F0F7B6D7}" presName="iconSpace" presStyleCnt="0"/>
      <dgm:spPr/>
    </dgm:pt>
    <dgm:pt modelId="{78CC6F99-5DEE-4A45-8ECA-72801B785E96}" type="pres">
      <dgm:prSet presAssocID="{E01A4A31-0853-40FA-9829-8614F0F7B6D7}" presName="parTx" presStyleLbl="revTx" presStyleIdx="2" presStyleCnt="6">
        <dgm:presLayoutVars>
          <dgm:chMax val="0"/>
          <dgm:chPref val="0"/>
        </dgm:presLayoutVars>
      </dgm:prSet>
      <dgm:spPr/>
    </dgm:pt>
    <dgm:pt modelId="{7D99D37E-C559-4A35-A0DD-25F7D32094A6}" type="pres">
      <dgm:prSet presAssocID="{E01A4A31-0853-40FA-9829-8614F0F7B6D7}" presName="txSpace" presStyleCnt="0"/>
      <dgm:spPr/>
    </dgm:pt>
    <dgm:pt modelId="{E2D0AC91-A302-465E-8C80-D77039640BBB}" type="pres">
      <dgm:prSet presAssocID="{E01A4A31-0853-40FA-9829-8614F0F7B6D7}" presName="desTx" presStyleLbl="revTx" presStyleIdx="3" presStyleCnt="6">
        <dgm:presLayoutVars/>
      </dgm:prSet>
      <dgm:spPr/>
    </dgm:pt>
    <dgm:pt modelId="{AA895A5C-2F52-4DA9-835D-68BFE656899B}" type="pres">
      <dgm:prSet presAssocID="{E3666837-D4ED-4C3E-A2BC-674501FBE2E4}" presName="sibTrans" presStyleCnt="0"/>
      <dgm:spPr/>
    </dgm:pt>
    <dgm:pt modelId="{292951E2-E46A-4788-9193-BCD3E7215E38}" type="pres">
      <dgm:prSet presAssocID="{54C7F36A-849C-4BE9-A746-1F90465373B8}" presName="compNode" presStyleCnt="0"/>
      <dgm:spPr/>
    </dgm:pt>
    <dgm:pt modelId="{C7EC6B66-8536-4655-A083-AE29D986655B}" type="pres">
      <dgm:prSet presAssocID="{54C7F36A-849C-4BE9-A746-1F90465373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outline"/>
        </a:ext>
      </dgm:extLst>
    </dgm:pt>
    <dgm:pt modelId="{AAF616AA-C7E9-4E23-A6D8-243FE430C704}" type="pres">
      <dgm:prSet presAssocID="{54C7F36A-849C-4BE9-A746-1F90465373B8}" presName="iconSpace" presStyleCnt="0"/>
      <dgm:spPr/>
    </dgm:pt>
    <dgm:pt modelId="{645FA58F-653C-49E3-AC6E-04109914DCEB}" type="pres">
      <dgm:prSet presAssocID="{54C7F36A-849C-4BE9-A746-1F90465373B8}" presName="parTx" presStyleLbl="revTx" presStyleIdx="4" presStyleCnt="6">
        <dgm:presLayoutVars>
          <dgm:chMax val="0"/>
          <dgm:chPref val="0"/>
        </dgm:presLayoutVars>
      </dgm:prSet>
      <dgm:spPr/>
    </dgm:pt>
    <dgm:pt modelId="{2F02D317-B304-46E0-AC52-AB8C5B6BC4D0}" type="pres">
      <dgm:prSet presAssocID="{54C7F36A-849C-4BE9-A746-1F90465373B8}" presName="txSpace" presStyleCnt="0"/>
      <dgm:spPr/>
    </dgm:pt>
    <dgm:pt modelId="{710C7559-6ED6-4D10-BDFA-1CF0DAA37FBE}" type="pres">
      <dgm:prSet presAssocID="{54C7F36A-849C-4BE9-A746-1F90465373B8}" presName="desTx" presStyleLbl="revTx" presStyleIdx="5" presStyleCnt="6">
        <dgm:presLayoutVars/>
      </dgm:prSet>
      <dgm:spPr/>
    </dgm:pt>
  </dgm:ptLst>
  <dgm:cxnLst>
    <dgm:cxn modelId="{08FC3D01-8FF7-4077-9694-21D6016CC0D0}" type="presOf" srcId="{BBFC03E8-C6C5-4E82-AE2F-C48E8AD79522}" destId="{B323C853-C23F-4019-BF5F-646468B1745B}" srcOrd="0" destOrd="0" presId="urn:microsoft.com/office/officeart/2018/5/layout/CenteredIconLabelDescriptionList"/>
    <dgm:cxn modelId="{B2FD1E06-CB46-4C1A-8060-F834ADD190F6}" srcId="{26E94FF0-BC8A-423D-826A-6900C8EE6605}" destId="{BBFC03E8-C6C5-4E82-AE2F-C48E8AD79522}" srcOrd="0" destOrd="0" parTransId="{F335D39B-D10B-4091-AC47-06CD21BD2E6E}" sibTransId="{D6429CE2-7243-4D39-9630-9C35F6DEB89A}"/>
    <dgm:cxn modelId="{A60BEC10-3399-4D83-9DE1-6B173F7F4772}" type="presOf" srcId="{FDFF6A7C-514D-4E1C-8F72-085715AC54EA}" destId="{710C7559-6ED6-4D10-BDFA-1CF0DAA37FBE}" srcOrd="0" destOrd="1" presId="urn:microsoft.com/office/officeart/2018/5/layout/CenteredIconLabelDescriptionList"/>
    <dgm:cxn modelId="{3ECF2B18-74FA-4A16-B843-C44A402A1D81}" type="presOf" srcId="{9E173761-CDAB-45F2-B086-A89EF2F0D9E6}" destId="{E2D0AC91-A302-465E-8C80-D77039640BBB}" srcOrd="0" destOrd="1" presId="urn:microsoft.com/office/officeart/2018/5/layout/CenteredIconLabelDescriptionList"/>
    <dgm:cxn modelId="{4575C620-4F60-4D6B-95E7-32C36A0559DF}" type="presOf" srcId="{26E94FF0-BC8A-423D-826A-6900C8EE6605}" destId="{66A8F149-E51D-461C-8B78-019C21EA3650}" srcOrd="0" destOrd="0" presId="urn:microsoft.com/office/officeart/2018/5/layout/CenteredIconLabelDescriptionList"/>
    <dgm:cxn modelId="{DC3F8332-CFFD-4319-AE07-A94571338DF2}" srcId="{54C7F36A-849C-4BE9-A746-1F90465373B8}" destId="{6B6BDBF6-9A44-44D1-ACAB-1DE7C6C5113D}" srcOrd="0" destOrd="0" parTransId="{8C33E4A7-68AD-4E68-B722-BF15DD1183E3}" sibTransId="{4A67D5BA-68C9-4B54-804A-B54FC5B221C0}"/>
    <dgm:cxn modelId="{0FD7BF5D-614B-4FF7-AD39-A6EF688F4567}" srcId="{BBFC03E8-C6C5-4E82-AE2F-C48E8AD79522}" destId="{58C7B6C5-3C71-4331-BEE9-FDA856C23317}" srcOrd="1" destOrd="0" parTransId="{0C9D0866-8C7E-42D9-B407-C9F199E4B03C}" sibTransId="{C7083C2E-BFA0-4E0C-AAE5-DDD2658EF02D}"/>
    <dgm:cxn modelId="{76A9806E-F312-4A58-8F2B-6D18F35D22CC}" type="presOf" srcId="{E01A4A31-0853-40FA-9829-8614F0F7B6D7}" destId="{78CC6F99-5DEE-4A45-8ECA-72801B785E96}" srcOrd="0" destOrd="0" presId="urn:microsoft.com/office/officeart/2018/5/layout/CenteredIconLabelDescriptionList"/>
    <dgm:cxn modelId="{20918F53-B56D-4BC1-9B3F-177506044B3F}" type="presOf" srcId="{58C7B6C5-3C71-4331-BEE9-FDA856C23317}" destId="{ED5EE5F1-B974-44B0-A614-39F4DA5FEDA0}" srcOrd="0" destOrd="1" presId="urn:microsoft.com/office/officeart/2018/5/layout/CenteredIconLabelDescriptionList"/>
    <dgm:cxn modelId="{9FE30056-39A3-4FF5-AD7B-27EE367D31DE}" type="presOf" srcId="{54C7F36A-849C-4BE9-A746-1F90465373B8}" destId="{645FA58F-653C-49E3-AC6E-04109914DCEB}" srcOrd="0" destOrd="0" presId="urn:microsoft.com/office/officeart/2018/5/layout/CenteredIconLabelDescriptionList"/>
    <dgm:cxn modelId="{22A95085-FA84-4557-AC9C-DE6DF2676C4A}" srcId="{26E94FF0-BC8A-423D-826A-6900C8EE6605}" destId="{E01A4A31-0853-40FA-9829-8614F0F7B6D7}" srcOrd="1" destOrd="0" parTransId="{EC5B352C-0B02-4BFA-A200-0A569BB97AE0}" sibTransId="{E3666837-D4ED-4C3E-A2BC-674501FBE2E4}"/>
    <dgm:cxn modelId="{AD6CB39E-82E8-4F8E-AE1C-FDCA16A2DDB5}" srcId="{E01A4A31-0853-40FA-9829-8614F0F7B6D7}" destId="{A3C4AE91-ECF9-409C-94F7-1AFD6202AC86}" srcOrd="0" destOrd="0" parTransId="{A7B8DF08-644E-46E7-8A7C-667B9B4EEDF3}" sibTransId="{C824FF22-676C-43F2-AA65-DB46B9F7DF89}"/>
    <dgm:cxn modelId="{8D17E9A6-B0A7-4B72-B157-7C45B498C6B2}" type="presOf" srcId="{6B6BDBF6-9A44-44D1-ACAB-1DE7C6C5113D}" destId="{710C7559-6ED6-4D10-BDFA-1CF0DAA37FBE}" srcOrd="0" destOrd="0" presId="urn:microsoft.com/office/officeart/2018/5/layout/CenteredIconLabelDescriptionList"/>
    <dgm:cxn modelId="{7E903DB3-EC16-494B-80BF-73C21BE304A6}" srcId="{E01A4A31-0853-40FA-9829-8614F0F7B6D7}" destId="{9E173761-CDAB-45F2-B086-A89EF2F0D9E6}" srcOrd="1" destOrd="0" parTransId="{2281285A-7897-4275-A7F6-A33A63D7B996}" sibTransId="{04F4F7FB-75BE-4653-97CB-1EA367C1ED02}"/>
    <dgm:cxn modelId="{B6B994CD-682A-466D-B48E-DE6D5DA6C978}" srcId="{26E94FF0-BC8A-423D-826A-6900C8EE6605}" destId="{54C7F36A-849C-4BE9-A746-1F90465373B8}" srcOrd="2" destOrd="0" parTransId="{D70B9F78-58F5-4B76-A122-7F115715C9E7}" sibTransId="{803E040B-401C-4217-A0A4-BBE857058FF4}"/>
    <dgm:cxn modelId="{ABC0DBCE-E526-4303-A933-654542FFAA93}" type="presOf" srcId="{39200BAB-7BA0-4E6D-B606-B21C458CBBB0}" destId="{ED5EE5F1-B974-44B0-A614-39F4DA5FEDA0}" srcOrd="0" destOrd="0" presId="urn:microsoft.com/office/officeart/2018/5/layout/CenteredIconLabelDescriptionList"/>
    <dgm:cxn modelId="{92949BE3-DEE4-4FA3-9D00-E54B608CB302}" type="presOf" srcId="{A3C4AE91-ECF9-409C-94F7-1AFD6202AC86}" destId="{E2D0AC91-A302-465E-8C80-D77039640BBB}" srcOrd="0" destOrd="0" presId="urn:microsoft.com/office/officeart/2018/5/layout/CenteredIconLabelDescriptionList"/>
    <dgm:cxn modelId="{8C05EDF6-6F66-4727-B9E9-885A3AD80B39}" srcId="{54C7F36A-849C-4BE9-A746-1F90465373B8}" destId="{FDFF6A7C-514D-4E1C-8F72-085715AC54EA}" srcOrd="1" destOrd="0" parTransId="{4E958810-37E3-41D3-A18C-E0385FEAD5C5}" sibTransId="{6F812AED-8D7D-4B93-B7AF-61DA0BF5FBF5}"/>
    <dgm:cxn modelId="{DEE846F9-DD02-44DF-A773-0D1D54C2F0EA}" srcId="{BBFC03E8-C6C5-4E82-AE2F-C48E8AD79522}" destId="{39200BAB-7BA0-4E6D-B606-B21C458CBBB0}" srcOrd="0" destOrd="0" parTransId="{E1D49688-5A66-4B28-A87F-153CC07DFCC4}" sibTransId="{F93FA637-04CC-4B80-8AA5-E0501BB1AA62}"/>
    <dgm:cxn modelId="{F57697BE-11B7-4428-8827-3D8EA4BB3A33}" type="presParOf" srcId="{66A8F149-E51D-461C-8B78-019C21EA3650}" destId="{09DDF36A-1566-43B7-A1FC-90A99E9866F7}" srcOrd="0" destOrd="0" presId="urn:microsoft.com/office/officeart/2018/5/layout/CenteredIconLabelDescriptionList"/>
    <dgm:cxn modelId="{BFEC12EA-C127-4309-B5A7-FE3A2FFAA7E6}" type="presParOf" srcId="{09DDF36A-1566-43B7-A1FC-90A99E9866F7}" destId="{F09B6219-190B-4ED4-AF81-82FA66EB0CC2}" srcOrd="0" destOrd="0" presId="urn:microsoft.com/office/officeart/2018/5/layout/CenteredIconLabelDescriptionList"/>
    <dgm:cxn modelId="{3378D7B5-9B5D-44AB-948C-9D794E8DC53A}" type="presParOf" srcId="{09DDF36A-1566-43B7-A1FC-90A99E9866F7}" destId="{AD3154F3-5B92-456A-B8AF-9712D2D74E67}" srcOrd="1" destOrd="0" presId="urn:microsoft.com/office/officeart/2018/5/layout/CenteredIconLabelDescriptionList"/>
    <dgm:cxn modelId="{ABBCAB31-4B36-4086-BE4C-025A16BA016E}" type="presParOf" srcId="{09DDF36A-1566-43B7-A1FC-90A99E9866F7}" destId="{B323C853-C23F-4019-BF5F-646468B1745B}" srcOrd="2" destOrd="0" presId="urn:microsoft.com/office/officeart/2018/5/layout/CenteredIconLabelDescriptionList"/>
    <dgm:cxn modelId="{CA032DE8-C3A5-4A64-85CA-D3A6746BA48C}" type="presParOf" srcId="{09DDF36A-1566-43B7-A1FC-90A99E9866F7}" destId="{91051A00-29F9-46F7-B307-444D095DA533}" srcOrd="3" destOrd="0" presId="urn:microsoft.com/office/officeart/2018/5/layout/CenteredIconLabelDescriptionList"/>
    <dgm:cxn modelId="{36922633-3532-4D31-84C1-496DA994A3B1}" type="presParOf" srcId="{09DDF36A-1566-43B7-A1FC-90A99E9866F7}" destId="{ED5EE5F1-B974-44B0-A614-39F4DA5FEDA0}" srcOrd="4" destOrd="0" presId="urn:microsoft.com/office/officeart/2018/5/layout/CenteredIconLabelDescriptionList"/>
    <dgm:cxn modelId="{0892231D-15A0-45C7-8047-F987B6CF081D}" type="presParOf" srcId="{66A8F149-E51D-461C-8B78-019C21EA3650}" destId="{56D7635B-5987-40A9-89ED-64B234FC7498}" srcOrd="1" destOrd="0" presId="urn:microsoft.com/office/officeart/2018/5/layout/CenteredIconLabelDescriptionList"/>
    <dgm:cxn modelId="{660593D2-C158-416A-B2F1-395DA80D5042}" type="presParOf" srcId="{66A8F149-E51D-461C-8B78-019C21EA3650}" destId="{B9CF8F58-DDAA-4E63-901C-76CA8B3700F2}" srcOrd="2" destOrd="0" presId="urn:microsoft.com/office/officeart/2018/5/layout/CenteredIconLabelDescriptionList"/>
    <dgm:cxn modelId="{D08327B4-66A0-4EAB-BE2B-629690145788}" type="presParOf" srcId="{B9CF8F58-DDAA-4E63-901C-76CA8B3700F2}" destId="{0961112E-A7BE-4B07-81FF-2D965F26BE06}" srcOrd="0" destOrd="0" presId="urn:microsoft.com/office/officeart/2018/5/layout/CenteredIconLabelDescriptionList"/>
    <dgm:cxn modelId="{E8D428CA-9F6A-43E3-8C16-8F7C44E690F2}" type="presParOf" srcId="{B9CF8F58-DDAA-4E63-901C-76CA8B3700F2}" destId="{2ADC9350-7D6F-480B-8CA7-2533C7FC19DC}" srcOrd="1" destOrd="0" presId="urn:microsoft.com/office/officeart/2018/5/layout/CenteredIconLabelDescriptionList"/>
    <dgm:cxn modelId="{A9790834-1D53-4F20-AC38-BE8184B0DC4F}" type="presParOf" srcId="{B9CF8F58-DDAA-4E63-901C-76CA8B3700F2}" destId="{78CC6F99-5DEE-4A45-8ECA-72801B785E96}" srcOrd="2" destOrd="0" presId="urn:microsoft.com/office/officeart/2018/5/layout/CenteredIconLabelDescriptionList"/>
    <dgm:cxn modelId="{7AC01101-D658-4C18-8153-531DD7BAE949}" type="presParOf" srcId="{B9CF8F58-DDAA-4E63-901C-76CA8B3700F2}" destId="{7D99D37E-C559-4A35-A0DD-25F7D32094A6}" srcOrd="3" destOrd="0" presId="urn:microsoft.com/office/officeart/2018/5/layout/CenteredIconLabelDescriptionList"/>
    <dgm:cxn modelId="{B22078EB-B8CD-414C-9466-626BBE7EB1B3}" type="presParOf" srcId="{B9CF8F58-DDAA-4E63-901C-76CA8B3700F2}" destId="{E2D0AC91-A302-465E-8C80-D77039640BBB}" srcOrd="4" destOrd="0" presId="urn:microsoft.com/office/officeart/2018/5/layout/CenteredIconLabelDescriptionList"/>
    <dgm:cxn modelId="{9E64ADF6-F4F9-4FEA-BB22-D34B36DFCFCC}" type="presParOf" srcId="{66A8F149-E51D-461C-8B78-019C21EA3650}" destId="{AA895A5C-2F52-4DA9-835D-68BFE656899B}" srcOrd="3" destOrd="0" presId="urn:microsoft.com/office/officeart/2018/5/layout/CenteredIconLabelDescriptionList"/>
    <dgm:cxn modelId="{06167D5F-C6D7-4BE3-A52B-77C7878C5975}" type="presParOf" srcId="{66A8F149-E51D-461C-8B78-019C21EA3650}" destId="{292951E2-E46A-4788-9193-BCD3E7215E38}" srcOrd="4" destOrd="0" presId="urn:microsoft.com/office/officeart/2018/5/layout/CenteredIconLabelDescriptionList"/>
    <dgm:cxn modelId="{D8CD7716-2679-415D-856B-B47CDDC4606B}" type="presParOf" srcId="{292951E2-E46A-4788-9193-BCD3E7215E38}" destId="{C7EC6B66-8536-4655-A083-AE29D986655B}" srcOrd="0" destOrd="0" presId="urn:microsoft.com/office/officeart/2018/5/layout/CenteredIconLabelDescriptionList"/>
    <dgm:cxn modelId="{86AC45D1-B686-4B27-83A4-ED483D265616}" type="presParOf" srcId="{292951E2-E46A-4788-9193-BCD3E7215E38}" destId="{AAF616AA-C7E9-4E23-A6D8-243FE430C704}" srcOrd="1" destOrd="0" presId="urn:microsoft.com/office/officeart/2018/5/layout/CenteredIconLabelDescriptionList"/>
    <dgm:cxn modelId="{3228CA45-404B-4A15-B8A0-8B1504711850}" type="presParOf" srcId="{292951E2-E46A-4788-9193-BCD3E7215E38}" destId="{645FA58F-653C-49E3-AC6E-04109914DCEB}" srcOrd="2" destOrd="0" presId="urn:microsoft.com/office/officeart/2018/5/layout/CenteredIconLabelDescriptionList"/>
    <dgm:cxn modelId="{7B6ECB50-D189-4E56-9465-B69E734E64F9}" type="presParOf" srcId="{292951E2-E46A-4788-9193-BCD3E7215E38}" destId="{2F02D317-B304-46E0-AC52-AB8C5B6BC4D0}" srcOrd="3" destOrd="0" presId="urn:microsoft.com/office/officeart/2018/5/layout/CenteredIconLabelDescriptionList"/>
    <dgm:cxn modelId="{90E74EC3-7692-476B-A58C-462EA10DF98A}" type="presParOf" srcId="{292951E2-E46A-4788-9193-BCD3E7215E38}" destId="{710C7559-6ED6-4D10-BDFA-1CF0DAA37FB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6219-190B-4ED4-AF81-82FA66EB0CC2}">
      <dsp:nvSpPr>
        <dsp:cNvPr id="0" name=""/>
        <dsp:cNvSpPr/>
      </dsp:nvSpPr>
      <dsp:spPr>
        <a:xfrm>
          <a:off x="1061153" y="568385"/>
          <a:ext cx="1139906" cy="1139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3C853-C23F-4019-BF5F-646468B1745B}">
      <dsp:nvSpPr>
        <dsp:cNvPr id="0" name=""/>
        <dsp:cNvSpPr/>
      </dsp:nvSpPr>
      <dsp:spPr>
        <a:xfrm>
          <a:off x="2668" y="1809004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Kubelet</a:t>
          </a:r>
        </a:p>
      </dsp:txBody>
      <dsp:txXfrm>
        <a:off x="2668" y="1809004"/>
        <a:ext cx="3256874" cy="488531"/>
      </dsp:txXfrm>
    </dsp:sp>
    <dsp:sp modelId="{ED5EE5F1-B974-44B0-A614-39F4DA5FEDA0}">
      <dsp:nvSpPr>
        <dsp:cNvPr id="0" name=""/>
        <dsp:cNvSpPr/>
      </dsp:nvSpPr>
      <dsp:spPr>
        <a:xfrm>
          <a:off x="2668" y="2344379"/>
          <a:ext cx="3256874" cy="56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Primary node agent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Interacts with master node </a:t>
          </a:r>
        </a:p>
      </dsp:txBody>
      <dsp:txXfrm>
        <a:off x="2668" y="2344379"/>
        <a:ext cx="3256874" cy="566175"/>
      </dsp:txXfrm>
    </dsp:sp>
    <dsp:sp modelId="{0961112E-A7BE-4B07-81FF-2D965F26BE06}">
      <dsp:nvSpPr>
        <dsp:cNvPr id="0" name=""/>
        <dsp:cNvSpPr/>
      </dsp:nvSpPr>
      <dsp:spPr>
        <a:xfrm>
          <a:off x="4887981" y="568385"/>
          <a:ext cx="1139906" cy="1139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C6F99-5DEE-4A45-8ECA-72801B785E96}">
      <dsp:nvSpPr>
        <dsp:cNvPr id="0" name=""/>
        <dsp:cNvSpPr/>
      </dsp:nvSpPr>
      <dsp:spPr>
        <a:xfrm>
          <a:off x="3829497" y="1809004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Container Runtime</a:t>
          </a:r>
        </a:p>
      </dsp:txBody>
      <dsp:txXfrm>
        <a:off x="3829497" y="1809004"/>
        <a:ext cx="3256874" cy="488531"/>
      </dsp:txXfrm>
    </dsp:sp>
    <dsp:sp modelId="{E2D0AC91-A302-465E-8C80-D77039640BBB}">
      <dsp:nvSpPr>
        <dsp:cNvPr id="0" name=""/>
        <dsp:cNvSpPr/>
      </dsp:nvSpPr>
      <dsp:spPr>
        <a:xfrm>
          <a:off x="3829497" y="2344379"/>
          <a:ext cx="3256874" cy="56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Software that runs containers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Ex: Docker</a:t>
          </a:r>
        </a:p>
      </dsp:txBody>
      <dsp:txXfrm>
        <a:off x="3829497" y="2344379"/>
        <a:ext cx="3256874" cy="566175"/>
      </dsp:txXfrm>
    </dsp:sp>
    <dsp:sp modelId="{C7EC6B66-8536-4655-A083-AE29D986655B}">
      <dsp:nvSpPr>
        <dsp:cNvPr id="0" name=""/>
        <dsp:cNvSpPr/>
      </dsp:nvSpPr>
      <dsp:spPr>
        <a:xfrm>
          <a:off x="8714809" y="568385"/>
          <a:ext cx="1139906" cy="1139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FA58F-653C-49E3-AC6E-04109914DCEB}">
      <dsp:nvSpPr>
        <dsp:cNvPr id="0" name=""/>
        <dsp:cNvSpPr/>
      </dsp:nvSpPr>
      <dsp:spPr>
        <a:xfrm>
          <a:off x="7656325" y="1809004"/>
          <a:ext cx="3256874" cy="488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Kube-proxy</a:t>
          </a:r>
        </a:p>
      </dsp:txBody>
      <dsp:txXfrm>
        <a:off x="7656325" y="1809004"/>
        <a:ext cx="3256874" cy="488531"/>
      </dsp:txXfrm>
    </dsp:sp>
    <dsp:sp modelId="{710C7559-6ED6-4D10-BDFA-1CF0DAA37FBE}">
      <dsp:nvSpPr>
        <dsp:cNvPr id="0" name=""/>
        <dsp:cNvSpPr/>
      </dsp:nvSpPr>
      <dsp:spPr>
        <a:xfrm>
          <a:off x="7656325" y="2344379"/>
          <a:ext cx="3256874" cy="56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proxy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Maintains network rules on nodes</a:t>
          </a:r>
        </a:p>
      </dsp:txBody>
      <dsp:txXfrm>
        <a:off x="7656325" y="2344379"/>
        <a:ext cx="3256874" cy="56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2:49:50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3:33:51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6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9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DFF0CF4-CCD1-4C24-9DD6-CF26694F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AE686-E950-49F8-9FC8-F21DBB9C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en-US">
                <a:latin typeface="Speak Pro" panose="020B0504020101020102" pitchFamily="34" charset="0"/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E0694-18FD-48A6-9AA3-FBC469E0E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>
            <a:normAutofit/>
          </a:bodyPr>
          <a:lstStyle/>
          <a:p>
            <a:r>
              <a:rPr lang="en-US">
                <a:latin typeface="Selawik Light" panose="020B0502040204020203" pitchFamily="34" charset="0"/>
              </a:rPr>
              <a:t>Deploying your MSA app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272E8-38BC-439E-81E4-0A99DFCB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Speak Pro" panose="020B0504020101020102" pitchFamily="34" charset="0"/>
              </a:rPr>
              <a:t>Deploying with k8s</a:t>
            </a:r>
            <a:endParaRPr lang="en-US">
              <a:latin typeface="Speak Pro" panose="020B0504020101020102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D8BDF"/>
          </a:solidFill>
          <a:ln w="38100" cap="rnd">
            <a:solidFill>
              <a:srgbClr val="4D8BD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91A-9BDE-4147-8BAF-23899AC3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Selawik Light" panose="020B0502040204020203" pitchFamily="34" charset="0"/>
              </a:rPr>
              <a:t>Object config file</a:t>
            </a:r>
          </a:p>
          <a:p>
            <a:r>
              <a:rPr lang="en-US" dirty="0">
                <a:latin typeface="Selawik Light" panose="020B0502040204020203" pitchFamily="34" charset="0"/>
              </a:rPr>
              <a:t>Pods</a:t>
            </a:r>
          </a:p>
          <a:p>
            <a:r>
              <a:rPr lang="en-US" dirty="0">
                <a:latin typeface="Selawik Light" panose="020B0502040204020203" pitchFamily="34" charset="0"/>
              </a:rPr>
              <a:t>Deployments</a:t>
            </a:r>
          </a:p>
          <a:p>
            <a:r>
              <a:rPr lang="en-US" dirty="0">
                <a:latin typeface="Selawik Light" panose="020B0502040204020203" pitchFamily="34" charset="0"/>
              </a:rPr>
              <a:t>Services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Kubernetes Ingress with Nginx Example - Kubernetes Book">
            <a:extLst>
              <a:ext uri="{FF2B5EF4-FFF2-40B4-BE49-F238E27FC236}">
                <a16:creationId xmlns:a16="http://schemas.microsoft.com/office/drawing/2014/main" id="{EACF0FB0-EB62-45AD-9F25-D84D31FE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033878"/>
            <a:ext cx="5458968" cy="47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4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3B2B6-C24B-41D1-B2D6-42EFC6DC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35" r="1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C5F861-FAB0-47AA-BFCA-16B03DA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Speak Pro" panose="020B0504020101020102" pitchFamily="34" charset="0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E65D9D-A26B-4688-A4DA-A1100C01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Selawik Light" panose="020B0502040204020203" pitchFamily="34" charset="0"/>
              </a:rPr>
              <a:t>Comments? Concerns? Violent Reactions?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22D5330-C0C5-4ED2-A84F-2E0B55278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A3FB6-EDED-4E16-80CF-A11BF522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latin typeface="Speak Pro" panose="020B0504020101020102" pitchFamily="34" charset="0"/>
              </a:rPr>
              <a:t>Discussion Q’s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7E64-C3E6-4DB3-9F2B-A5004C7C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>
                <a:latin typeface="Selawik Light" panose="020B0502040204020203" pitchFamily="34" charset="0"/>
              </a:rPr>
              <a:t>What is container orchestration?</a:t>
            </a:r>
          </a:p>
          <a:p>
            <a:r>
              <a:rPr lang="en-US">
                <a:latin typeface="Selawik Light" panose="020B0502040204020203" pitchFamily="34" charset="0"/>
              </a:rPr>
              <a:t>What is k8s?</a:t>
            </a:r>
          </a:p>
          <a:p>
            <a:r>
              <a:rPr lang="en-US">
                <a:latin typeface="Selawik Light" panose="020B0502040204020203" pitchFamily="34" charset="0"/>
              </a:rPr>
              <a:t>What is a cluster? Node? Pod?</a:t>
            </a:r>
          </a:p>
          <a:p>
            <a:r>
              <a:rPr lang="en-US">
                <a:latin typeface="Selawik Light" panose="020B0502040204020203" pitchFamily="34" charset="0"/>
              </a:rPr>
              <a:t>Explain the k8s architecture</a:t>
            </a:r>
          </a:p>
          <a:p>
            <a:r>
              <a:rPr lang="en-US">
                <a:latin typeface="Selawik Light" panose="020B0502040204020203" pitchFamily="34" charset="0"/>
              </a:rPr>
              <a:t>What is the object config file?</a:t>
            </a:r>
          </a:p>
          <a:p>
            <a:r>
              <a:rPr lang="en-US">
                <a:latin typeface="Selawik Light" panose="020B0502040204020203" pitchFamily="34" charset="0"/>
              </a:rPr>
              <a:t>What is a deployment?</a:t>
            </a:r>
          </a:p>
          <a:p>
            <a:r>
              <a:rPr lang="en-US">
                <a:latin typeface="Selawik Light" panose="020B0502040204020203" pitchFamily="34" charset="0"/>
              </a:rPr>
              <a:t>What are services?</a:t>
            </a:r>
          </a:p>
        </p:txBody>
      </p:sp>
    </p:spTree>
    <p:extLst>
      <p:ext uri="{BB962C8B-B14F-4D97-AF65-F5344CB8AC3E}">
        <p14:creationId xmlns:p14="http://schemas.microsoft.com/office/powerpoint/2010/main" val="188423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D530C-8391-4750-BC02-0E594444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latin typeface="Speak Pro" panose="020B0504020101020102" pitchFamily="34" charset="0"/>
              </a:rPr>
              <a:t>So, you’ve containerized your app</a:t>
            </a:r>
            <a:endParaRPr lang="en-US" sz="5600" dirty="0">
              <a:latin typeface="Speak Pro" panose="020B0504020101020102" pitchFamily="34" charset="0"/>
            </a:endParaRPr>
          </a:p>
        </p:txBody>
      </p:sp>
      <p:sp>
        <p:nvSpPr>
          <p:cNvPr id="14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E758-BD40-4810-A587-2F49FCF9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Give yourself a pat on the back. Congratulations! You have successfully deployed your application. Now what?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You want to transition to an MSA way of doing things since you want to easily scale your app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The deployment problem comes up again, how would you deploy an MSA app?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Through multiple containers of course!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lawik Light" panose="020B0502040204020203" pitchFamily="34" charset="0"/>
              </a:rPr>
              <a:t>How will you manage those containers? 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Selawik Light" panose="020B0502040204020203" pitchFamily="34" charset="0"/>
            </a:endParaRPr>
          </a:p>
        </p:txBody>
      </p:sp>
      <p:pic>
        <p:nvPicPr>
          <p:cNvPr id="2052" name="Picture 4" descr="Container Icon of Glyph style - Available in SVG, PNG, EPS, AI &amp; Icon fonts">
            <a:extLst>
              <a:ext uri="{FF2B5EF4-FFF2-40B4-BE49-F238E27FC236}">
                <a16:creationId xmlns:a16="http://schemas.microsoft.com/office/drawing/2014/main" id="{CBCD65A9-6090-4670-953F-ADF9D16FC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r="26794" b="4"/>
          <a:stretch/>
        </p:blipFill>
        <p:spPr bwMode="auto"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8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unch of coloured pencils">
            <a:extLst>
              <a:ext uri="{FF2B5EF4-FFF2-40B4-BE49-F238E27FC236}">
                <a16:creationId xmlns:a16="http://schemas.microsoft.com/office/drawing/2014/main" id="{64B2CEF3-8DE4-403C-8259-D25CF197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20" r="-1" b="145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FE8E7-72F9-4142-AE8A-71C85BA8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/>
              <a:t>Let’s draw out what we want to happen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3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board boxes">
            <a:extLst>
              <a:ext uri="{FF2B5EF4-FFF2-40B4-BE49-F238E27FC236}">
                <a16:creationId xmlns:a16="http://schemas.microsoft.com/office/drawing/2014/main" id="{293B6CF0-153C-4449-9663-703F925CE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45"/>
          <a:stretch/>
        </p:blipFill>
        <p:spPr>
          <a:xfrm>
            <a:off x="12115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4E23E-15D7-4793-B9BD-7BADE3D4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512" y="494951"/>
            <a:ext cx="4023360" cy="57222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500" dirty="0">
                <a:latin typeface="Speak Pro" panose="020B0504020101020102" pitchFamily="34" charset="0"/>
              </a:rPr>
              <a:t>Container</a:t>
            </a:r>
            <a:r>
              <a:rPr lang="en-US" sz="4500" dirty="0"/>
              <a:t> </a:t>
            </a:r>
            <a:r>
              <a:rPr lang="en-US" sz="4500" dirty="0">
                <a:latin typeface="Speak Pro" panose="020B0504020101020102" pitchFamily="34" charset="0"/>
              </a:rPr>
              <a:t>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9E5C4-88D8-4EDD-9806-6D2FE521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effectLst/>
                <a:latin typeface="Speak Pro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container orchestration tool helps in deployment, scaling, networking, and monitoring of your containers.  </a:t>
            </a:r>
          </a:p>
          <a:p>
            <a:r>
              <a:rPr lang="en-US" dirty="0">
                <a:effectLst/>
                <a:latin typeface="Speak Pro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a framework for managing containers and the microservices they contain at scale.</a:t>
            </a:r>
          </a:p>
          <a:p>
            <a:r>
              <a:rPr lang="en-US" dirty="0">
                <a:latin typeface="Speak Pro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developers we focus on the code being deployed, container orchestration tools help by abstracting the deployment details</a:t>
            </a:r>
            <a:endParaRPr lang="en-US" dirty="0">
              <a:effectLst/>
              <a:latin typeface="Speak Pro" panose="020B0504020101020102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A709DF2F-144B-4C50-9A32-8AA8C25B4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73" b="197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58D20-947E-478D-8D80-28E2CA1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Speak Pro" panose="020B0504020101020102" pitchFamily="34" charset="0"/>
              </a:rPr>
              <a:t>K8s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4A2931-F82C-4D4D-9FF1-F9B01EC8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Kubernetes is a container orchestration tool. </a:t>
            </a:r>
          </a:p>
          <a:p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tools that help deploy and manage containers that run over a network.</a:t>
            </a:r>
          </a:p>
          <a:p>
            <a:pPr lvl="1"/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lets us build application services that span multiple containers, schedule containers across a cluster, scale those containers, and manage their health over time. </a:t>
            </a:r>
            <a:endParaRPr lang="en-US" dirty="0">
              <a:latin typeface="Selawik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tools are Docker Swarm and Apache Mesos</a:t>
            </a:r>
          </a:p>
          <a:p>
            <a:r>
              <a:rPr lang="en-US" dirty="0">
                <a:latin typeface="Selawik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Greek word for helmsman or pilot (do what you will with this info)</a:t>
            </a:r>
            <a:endParaRPr lang="en-US" dirty="0">
              <a:effectLst/>
              <a:latin typeface="Selawik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ubernetes: An Overview – The New Stack">
            <a:extLst>
              <a:ext uri="{FF2B5EF4-FFF2-40B4-BE49-F238E27FC236}">
                <a16:creationId xmlns:a16="http://schemas.microsoft.com/office/drawing/2014/main" id="{EE3B908B-C375-4767-A981-F3A5E75804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1" b="5191"/>
          <a:stretch/>
        </p:blipFill>
        <p:spPr bwMode="auto"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88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97FA1-DFD2-494A-B8B9-BAE2976C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200">
                <a:latin typeface="Speak Pro" panose="020B0504020101020102" pitchFamily="34" charset="0"/>
              </a:rPr>
              <a:t>K8s Architecture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A97F0"/>
          </a:solidFill>
          <a:ln w="38100" cap="rnd">
            <a:solidFill>
              <a:srgbClr val="4A97F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625F-7A4F-47E7-86AA-5941F4DD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Selawik Light" panose="020B0502040204020203" pitchFamily="34" charset="0"/>
              </a:rPr>
              <a:t>Cluster</a:t>
            </a:r>
          </a:p>
          <a:p>
            <a:r>
              <a:rPr lang="en-US" dirty="0">
                <a:latin typeface="Selawik Light" panose="020B0502040204020203" pitchFamily="34" charset="0"/>
              </a:rPr>
              <a:t>Node</a:t>
            </a:r>
          </a:p>
          <a:p>
            <a:r>
              <a:rPr lang="en-US" dirty="0">
                <a:latin typeface="Selawik Light" panose="020B0502040204020203" pitchFamily="34" charset="0"/>
              </a:rPr>
              <a:t>Pod</a:t>
            </a:r>
          </a:p>
          <a:p>
            <a:r>
              <a:rPr lang="en-US" dirty="0">
                <a:latin typeface="Selawik Light" panose="020B0502040204020203" pitchFamily="34" charset="0"/>
              </a:rPr>
              <a:t>Containers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E4396E97-C04B-4F87-8D13-74550506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80018"/>
            <a:ext cx="5458968" cy="30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52862-334D-4CF0-88C9-858C477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latin typeface="Speak Pro" panose="020B0504020101020102" pitchFamily="34" charset="0"/>
              </a:rPr>
              <a:t>Worker Node Architecture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8B247-C24D-415B-BEA5-55A950EF1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54704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3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3296549B-2A0E-4BDA-8133-FA9967D1F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6E28B-C48A-482F-97D9-ADC9A195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6"/>
            <a:ext cx="4401924" cy="1846615"/>
          </a:xfrm>
        </p:spPr>
        <p:txBody>
          <a:bodyPr anchor="b">
            <a:normAutofit/>
          </a:bodyPr>
          <a:lstStyle/>
          <a:p>
            <a:r>
              <a:rPr lang="en-US" sz="5600">
                <a:latin typeface="Selawik Light" panose="020B0502040204020203" pitchFamily="34" charset="0"/>
              </a:rPr>
              <a:t>K8s tooling</a:t>
            </a:r>
            <a:endParaRPr lang="en-US" sz="5600" dirty="0">
              <a:latin typeface="Selawik Light" panose="020B0502040204020203" pitchFamily="34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3" y="2634908"/>
            <a:ext cx="3772532" cy="27432"/>
          </a:xfrm>
          <a:custGeom>
            <a:avLst/>
            <a:gdLst>
              <a:gd name="connsiteX0" fmla="*/ 0 w 3772532"/>
              <a:gd name="connsiteY0" fmla="*/ 0 h 27432"/>
              <a:gd name="connsiteX1" fmla="*/ 704206 w 3772532"/>
              <a:gd name="connsiteY1" fmla="*/ 0 h 27432"/>
              <a:gd name="connsiteX2" fmla="*/ 1370687 w 3772532"/>
              <a:gd name="connsiteY2" fmla="*/ 0 h 27432"/>
              <a:gd name="connsiteX3" fmla="*/ 2037167 w 3772532"/>
              <a:gd name="connsiteY3" fmla="*/ 0 h 27432"/>
              <a:gd name="connsiteX4" fmla="*/ 2552747 w 3772532"/>
              <a:gd name="connsiteY4" fmla="*/ 0 h 27432"/>
              <a:gd name="connsiteX5" fmla="*/ 3106051 w 3772532"/>
              <a:gd name="connsiteY5" fmla="*/ 0 h 27432"/>
              <a:gd name="connsiteX6" fmla="*/ 3772532 w 3772532"/>
              <a:gd name="connsiteY6" fmla="*/ 0 h 27432"/>
              <a:gd name="connsiteX7" fmla="*/ 3772532 w 3772532"/>
              <a:gd name="connsiteY7" fmla="*/ 27432 h 27432"/>
              <a:gd name="connsiteX8" fmla="*/ 3143777 w 3772532"/>
              <a:gd name="connsiteY8" fmla="*/ 27432 h 27432"/>
              <a:gd name="connsiteX9" fmla="*/ 2628197 w 3772532"/>
              <a:gd name="connsiteY9" fmla="*/ 27432 h 27432"/>
              <a:gd name="connsiteX10" fmla="*/ 2112618 w 3772532"/>
              <a:gd name="connsiteY10" fmla="*/ 27432 h 27432"/>
              <a:gd name="connsiteX11" fmla="*/ 1446137 w 3772532"/>
              <a:gd name="connsiteY11" fmla="*/ 27432 h 27432"/>
              <a:gd name="connsiteX12" fmla="*/ 892833 w 3772532"/>
              <a:gd name="connsiteY12" fmla="*/ 27432 h 27432"/>
              <a:gd name="connsiteX13" fmla="*/ 0 w 3772532"/>
              <a:gd name="connsiteY13" fmla="*/ 27432 h 27432"/>
              <a:gd name="connsiteX14" fmla="*/ 0 w 3772532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2532" h="27432" fill="none" extrusionOk="0">
                <a:moveTo>
                  <a:pt x="0" y="0"/>
                </a:moveTo>
                <a:cubicBezTo>
                  <a:pt x="244720" y="-3658"/>
                  <a:pt x="354662" y="-9412"/>
                  <a:pt x="704206" y="0"/>
                </a:cubicBezTo>
                <a:cubicBezTo>
                  <a:pt x="1053750" y="9412"/>
                  <a:pt x="1098475" y="-322"/>
                  <a:pt x="1370687" y="0"/>
                </a:cubicBezTo>
                <a:cubicBezTo>
                  <a:pt x="1642899" y="322"/>
                  <a:pt x="1719797" y="-23304"/>
                  <a:pt x="2037167" y="0"/>
                </a:cubicBezTo>
                <a:cubicBezTo>
                  <a:pt x="2354537" y="23304"/>
                  <a:pt x="2327380" y="-17312"/>
                  <a:pt x="2552747" y="0"/>
                </a:cubicBezTo>
                <a:cubicBezTo>
                  <a:pt x="2778114" y="17312"/>
                  <a:pt x="2963395" y="16906"/>
                  <a:pt x="3106051" y="0"/>
                </a:cubicBezTo>
                <a:cubicBezTo>
                  <a:pt x="3248707" y="-16906"/>
                  <a:pt x="3607729" y="-1190"/>
                  <a:pt x="3772532" y="0"/>
                </a:cubicBezTo>
                <a:cubicBezTo>
                  <a:pt x="3771575" y="8431"/>
                  <a:pt x="3772183" y="14612"/>
                  <a:pt x="3772532" y="27432"/>
                </a:cubicBezTo>
                <a:cubicBezTo>
                  <a:pt x="3590140" y="16334"/>
                  <a:pt x="3310324" y="674"/>
                  <a:pt x="3143777" y="27432"/>
                </a:cubicBezTo>
                <a:cubicBezTo>
                  <a:pt x="2977231" y="54190"/>
                  <a:pt x="2760348" y="26592"/>
                  <a:pt x="2628197" y="27432"/>
                </a:cubicBezTo>
                <a:cubicBezTo>
                  <a:pt x="2496046" y="28272"/>
                  <a:pt x="2363991" y="25547"/>
                  <a:pt x="2112618" y="27432"/>
                </a:cubicBezTo>
                <a:cubicBezTo>
                  <a:pt x="1861245" y="29317"/>
                  <a:pt x="1763019" y="1242"/>
                  <a:pt x="1446137" y="27432"/>
                </a:cubicBezTo>
                <a:cubicBezTo>
                  <a:pt x="1129255" y="53622"/>
                  <a:pt x="1116896" y="2843"/>
                  <a:pt x="892833" y="27432"/>
                </a:cubicBezTo>
                <a:cubicBezTo>
                  <a:pt x="668770" y="52021"/>
                  <a:pt x="337811" y="-911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772532" h="27432" stroke="0" extrusionOk="0">
                <a:moveTo>
                  <a:pt x="0" y="0"/>
                </a:moveTo>
                <a:cubicBezTo>
                  <a:pt x="136381" y="23473"/>
                  <a:pt x="333157" y="-1611"/>
                  <a:pt x="591030" y="0"/>
                </a:cubicBezTo>
                <a:cubicBezTo>
                  <a:pt x="848903" y="1611"/>
                  <a:pt x="874121" y="-21763"/>
                  <a:pt x="1106609" y="0"/>
                </a:cubicBezTo>
                <a:cubicBezTo>
                  <a:pt x="1339097" y="21763"/>
                  <a:pt x="1575126" y="18505"/>
                  <a:pt x="1810815" y="0"/>
                </a:cubicBezTo>
                <a:cubicBezTo>
                  <a:pt x="2046504" y="-18505"/>
                  <a:pt x="2110261" y="21722"/>
                  <a:pt x="2401845" y="0"/>
                </a:cubicBezTo>
                <a:cubicBezTo>
                  <a:pt x="2693429" y="-21722"/>
                  <a:pt x="2769280" y="8922"/>
                  <a:pt x="2992875" y="0"/>
                </a:cubicBezTo>
                <a:cubicBezTo>
                  <a:pt x="3216470" y="-8922"/>
                  <a:pt x="3395186" y="-17861"/>
                  <a:pt x="3772532" y="0"/>
                </a:cubicBezTo>
                <a:cubicBezTo>
                  <a:pt x="3771177" y="9524"/>
                  <a:pt x="3771330" y="13975"/>
                  <a:pt x="3772532" y="27432"/>
                </a:cubicBezTo>
                <a:cubicBezTo>
                  <a:pt x="3635941" y="57411"/>
                  <a:pt x="3310352" y="7993"/>
                  <a:pt x="3143777" y="27432"/>
                </a:cubicBezTo>
                <a:cubicBezTo>
                  <a:pt x="2977203" y="46871"/>
                  <a:pt x="2807596" y="3382"/>
                  <a:pt x="2628197" y="27432"/>
                </a:cubicBezTo>
                <a:cubicBezTo>
                  <a:pt x="2448798" y="51482"/>
                  <a:pt x="2302918" y="50688"/>
                  <a:pt x="1999442" y="27432"/>
                </a:cubicBezTo>
                <a:cubicBezTo>
                  <a:pt x="1695966" y="4176"/>
                  <a:pt x="1623081" y="31473"/>
                  <a:pt x="1370687" y="27432"/>
                </a:cubicBezTo>
                <a:cubicBezTo>
                  <a:pt x="1118294" y="23391"/>
                  <a:pt x="932834" y="17695"/>
                  <a:pt x="779657" y="27432"/>
                </a:cubicBezTo>
                <a:cubicBezTo>
                  <a:pt x="626480" y="37170"/>
                  <a:pt x="206972" y="-1135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E3CA3"/>
          </a:solidFill>
          <a:ln w="38100" cap="rnd">
            <a:solidFill>
              <a:srgbClr val="6E3C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CDAB-5510-4A34-B387-F8B633ED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167"/>
            <a:ext cx="5195661" cy="33863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latin typeface="Selawik Light" panose="020B0502040204020203" pitchFamily="34" charset="0"/>
              </a:rPr>
              <a:t>Kubectl</a:t>
            </a:r>
            <a:endParaRPr lang="en-US" sz="1400" b="1" dirty="0">
              <a:latin typeface="Selawik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400" dirty="0" err="1">
                <a:latin typeface="Selawik Light" panose="020B0502040204020203" pitchFamily="34" charset="0"/>
              </a:rPr>
              <a:t>Cmd</a:t>
            </a:r>
            <a:r>
              <a:rPr lang="en-US" sz="1400" dirty="0">
                <a:latin typeface="Selawik Light" panose="020B0502040204020203" pitchFamily="34" charset="0"/>
              </a:rPr>
              <a:t> line tool for k8s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Allows you to interact with the API in the master node to deploy and manage your cluster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Selawik Light" panose="020B0502040204020203" pitchFamily="34" charset="0"/>
              </a:rPr>
              <a:t>API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Lets you query and manipulate the state of objects in K8s</a:t>
            </a:r>
          </a:p>
          <a:p>
            <a:pPr>
              <a:lnSpc>
                <a:spcPct val="100000"/>
              </a:lnSpc>
            </a:pPr>
            <a:r>
              <a:rPr lang="en-US" sz="1400" b="1" dirty="0" err="1">
                <a:latin typeface="Selawik Light" panose="020B0502040204020203" pitchFamily="34" charset="0"/>
              </a:rPr>
              <a:t>Minikube</a:t>
            </a:r>
            <a:endParaRPr lang="en-US" sz="1400" b="1" dirty="0">
              <a:latin typeface="Selawik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Local k8s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Selawik Light" panose="020B0502040204020203" pitchFamily="34" charset="0"/>
              </a:rPr>
              <a:t>AKS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Azure K8s Service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Selawik Light" panose="020B0502040204020203" pitchFamily="34" charset="0"/>
              </a:rPr>
              <a:t>Docker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Selawik Light" panose="020B0502040204020203" pitchFamily="34" charset="0"/>
              </a:rPr>
              <a:t>Container runtime</a:t>
            </a:r>
          </a:p>
          <a:p>
            <a:pPr lvl="1">
              <a:lnSpc>
                <a:spcPct val="100000"/>
              </a:lnSpc>
            </a:pPr>
            <a:endParaRPr lang="en-US" sz="1100" dirty="0">
              <a:latin typeface="Selawik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Selawik Light" panose="020B0502040204020203" pitchFamily="34" charset="0"/>
            </a:endParaRPr>
          </a:p>
        </p:txBody>
      </p:sp>
      <p:pic>
        <p:nvPicPr>
          <p:cNvPr id="3074" name="Picture 2" descr="Kubernetes (@kubernetesio) | Twitter">
            <a:extLst>
              <a:ext uri="{FF2B5EF4-FFF2-40B4-BE49-F238E27FC236}">
                <a16:creationId xmlns:a16="http://schemas.microsoft.com/office/drawing/2014/main" id="{1201CCF7-328C-47A9-AFE8-9C0DC592C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827" b="-2"/>
          <a:stretch/>
        </p:blipFill>
        <p:spPr bwMode="auto">
          <a:xfrm>
            <a:off x="5826596" y="643466"/>
            <a:ext cx="1781784" cy="192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nikube workflows. Minikube is a terrific tool for running… | by Martin  Jensen | kubecloud">
            <a:extLst>
              <a:ext uri="{FF2B5EF4-FFF2-40B4-BE49-F238E27FC236}">
                <a16:creationId xmlns:a16="http://schemas.microsoft.com/office/drawing/2014/main" id="{99D634E4-FE7B-4F44-B81F-56F95505791C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766846" y="703978"/>
            <a:ext cx="1859577" cy="18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ure Kubernetes Service - Visual Studio Marketplace">
            <a:extLst>
              <a:ext uri="{FF2B5EF4-FFF2-40B4-BE49-F238E27FC236}">
                <a16:creationId xmlns:a16="http://schemas.microsoft.com/office/drawing/2014/main" id="{8004F64B-A7C8-4AEC-AF4F-D268F4FA7A5C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745994" y="676085"/>
            <a:ext cx="1859576" cy="185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Docker, logo, logos icon - Free download on Iconfinder">
            <a:extLst>
              <a:ext uri="{FF2B5EF4-FFF2-40B4-BE49-F238E27FC236}">
                <a16:creationId xmlns:a16="http://schemas.microsoft.com/office/drawing/2014/main" id="{FFC2B404-3F3E-4E44-B78B-81A0DE58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70" y="21006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984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3aa1d26d6843b085c513c4e1876fadcc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dd304e95def5a769939dec441ce2cb96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C173C7-A396-4F67-AF8C-DC2E9ABEEFF5}">
  <ds:schemaRefs>
    <ds:schemaRef ds:uri="http://schemas.openxmlformats.org/package/2006/metadata/core-properties"/>
    <ds:schemaRef ds:uri="66d9aa3d-651e-4839-b59d-0bd8c52fea92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f3e4eb-d7eb-4343-ad26-da3c70bf63cc"/>
  </ds:schemaRefs>
</ds:datastoreItem>
</file>

<file path=customXml/itemProps2.xml><?xml version="1.0" encoding="utf-8"?>
<ds:datastoreItem xmlns:ds="http://schemas.openxmlformats.org/officeDocument/2006/customXml" ds:itemID="{B8488AC4-4CC5-4375-83E1-E961A2749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1A382D-70A1-4CEA-9DBE-8EF41DD491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Kubernetes</vt:lpstr>
      <vt:lpstr>So, you’ve containerized your app</vt:lpstr>
      <vt:lpstr>Let’s draw out what we want to happen</vt:lpstr>
      <vt:lpstr>Container Orchestration</vt:lpstr>
      <vt:lpstr>K8s</vt:lpstr>
      <vt:lpstr>PowerPoint Presentation</vt:lpstr>
      <vt:lpstr>K8s Architecture</vt:lpstr>
      <vt:lpstr>Worker Node Architecture</vt:lpstr>
      <vt:lpstr>K8s tooling</vt:lpstr>
      <vt:lpstr>Deploying with k8s</vt:lpstr>
      <vt:lpstr>Questions?</vt:lpstr>
      <vt:lpstr>Discussion Q’s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Marielle Nolasco</dc:creator>
  <cp:lastModifiedBy>Marielle Nolasco</cp:lastModifiedBy>
  <cp:revision>4</cp:revision>
  <dcterms:created xsi:type="dcterms:W3CDTF">2021-03-31T02:07:22Z</dcterms:created>
  <dcterms:modified xsi:type="dcterms:W3CDTF">2021-04-15T19:33:44Z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