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02D82-8442-4463-A344-06398CD97F3E}" v="33" dt="2021-03-30T04:27:56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lle Nolasco" userId="070a192a-9832-45b4-9c70-7301a8d81ef3" providerId="ADAL" clId="{B9702D82-8442-4463-A344-06398CD97F3E}"/>
    <pc:docChg chg="undo custSel addSld modSld">
      <pc:chgData name="Marielle Nolasco" userId="070a192a-9832-45b4-9c70-7301a8d81ef3" providerId="ADAL" clId="{B9702D82-8442-4463-A344-06398CD97F3E}" dt="2021-03-30T04:33:23.626" v="954" actId="26606"/>
      <pc:docMkLst>
        <pc:docMk/>
      </pc:docMkLst>
      <pc:sldChg chg="addSp delSp modSp mod setBg modClrScheme chgLayout">
        <pc:chgData name="Marielle Nolasco" userId="070a192a-9832-45b4-9c70-7301a8d81ef3" providerId="ADAL" clId="{B9702D82-8442-4463-A344-06398CD97F3E}" dt="2021-03-30T04:17:08.512" v="17" actId="14100"/>
        <pc:sldMkLst>
          <pc:docMk/>
          <pc:sldMk cId="3039661027" sldId="264"/>
        </pc:sldMkLst>
        <pc:spChg chg="del mod ord">
          <ac:chgData name="Marielle Nolasco" userId="070a192a-9832-45b4-9c70-7301a8d81ef3" providerId="ADAL" clId="{B9702D82-8442-4463-A344-06398CD97F3E}" dt="2021-03-30T04:15:48.048" v="0" actId="700"/>
          <ac:spMkLst>
            <pc:docMk/>
            <pc:sldMk cId="3039661027" sldId="264"/>
            <ac:spMk id="2" creationId="{E30D6181-758A-4732-B48F-A407E3B51C23}"/>
          </ac:spMkLst>
        </pc:spChg>
        <pc:spChg chg="del mod ord">
          <ac:chgData name="Marielle Nolasco" userId="070a192a-9832-45b4-9c70-7301a8d81ef3" providerId="ADAL" clId="{B9702D82-8442-4463-A344-06398CD97F3E}" dt="2021-03-30T04:15:48.048" v="0" actId="700"/>
          <ac:spMkLst>
            <pc:docMk/>
            <pc:sldMk cId="3039661027" sldId="264"/>
            <ac:spMk id="3" creationId="{77A2625D-0A75-4BA2-9309-B89811982370}"/>
          </ac:spMkLst>
        </pc:spChg>
        <pc:spChg chg="add del mod ord">
          <ac:chgData name="Marielle Nolasco" userId="070a192a-9832-45b4-9c70-7301a8d81ef3" providerId="ADAL" clId="{B9702D82-8442-4463-A344-06398CD97F3E}" dt="2021-03-30T04:16:38.016" v="8" actId="26606"/>
          <ac:spMkLst>
            <pc:docMk/>
            <pc:sldMk cId="3039661027" sldId="264"/>
            <ac:spMk id="6" creationId="{975B41E3-4374-4107-893A-2D0400FEF132}"/>
          </ac:spMkLst>
        </pc:spChg>
        <pc:spChg chg="add del mod ord">
          <ac:chgData name="Marielle Nolasco" userId="070a192a-9832-45b4-9c70-7301a8d81ef3" providerId="ADAL" clId="{B9702D82-8442-4463-A344-06398CD97F3E}" dt="2021-03-30T04:15:51.660" v="1"/>
          <ac:spMkLst>
            <pc:docMk/>
            <pc:sldMk cId="3039661027" sldId="264"/>
            <ac:spMk id="7" creationId="{1FE9B2CF-174D-4D2D-B61C-7F0B7C5EDE0F}"/>
          </ac:spMkLst>
        </pc:spChg>
        <pc:spChg chg="add del mod ord">
          <ac:chgData name="Marielle Nolasco" userId="070a192a-9832-45b4-9c70-7301a8d81ef3" providerId="ADAL" clId="{B9702D82-8442-4463-A344-06398CD97F3E}" dt="2021-03-30T04:16:38.016" v="8" actId="26606"/>
          <ac:spMkLst>
            <pc:docMk/>
            <pc:sldMk cId="3039661027" sldId="264"/>
            <ac:spMk id="8" creationId="{B91BBBBF-9939-4164-9BAC-34D0416BA9C6}"/>
          </ac:spMkLst>
        </pc:spChg>
        <pc:spChg chg="add del">
          <ac:chgData name="Marielle Nolasco" userId="070a192a-9832-45b4-9c70-7301a8d81ef3" providerId="ADAL" clId="{B9702D82-8442-4463-A344-06398CD97F3E}" dt="2021-03-30T04:16:36.173" v="7" actId="26606"/>
          <ac:spMkLst>
            <pc:docMk/>
            <pc:sldMk cId="3039661027" sldId="264"/>
            <ac:spMk id="73" creationId="{593B4D24-F4A8-4141-A20A-E0575D199633}"/>
          </ac:spMkLst>
        </pc:spChg>
        <pc:spChg chg="add del">
          <ac:chgData name="Marielle Nolasco" userId="070a192a-9832-45b4-9c70-7301a8d81ef3" providerId="ADAL" clId="{B9702D82-8442-4463-A344-06398CD97F3E}" dt="2021-03-30T04:16:36.173" v="7" actId="26606"/>
          <ac:spMkLst>
            <pc:docMk/>
            <pc:sldMk cId="3039661027" sldId="264"/>
            <ac:spMk id="75" creationId="{55A741C2-AB82-4BF5-9324-5D0B56A3D0F7}"/>
          </ac:spMkLst>
        </pc:spChg>
        <pc:spChg chg="add del">
          <ac:chgData name="Marielle Nolasco" userId="070a192a-9832-45b4-9c70-7301a8d81ef3" providerId="ADAL" clId="{B9702D82-8442-4463-A344-06398CD97F3E}" dt="2021-03-30T04:16:36.173" v="7" actId="26606"/>
          <ac:spMkLst>
            <pc:docMk/>
            <pc:sldMk cId="3039661027" sldId="264"/>
            <ac:spMk id="77" creationId="{DCD46807-BF17-4E5D-90A8-A062604C00C6}"/>
          </ac:spMkLst>
        </pc:spChg>
        <pc:spChg chg="add del">
          <ac:chgData name="Marielle Nolasco" userId="070a192a-9832-45b4-9c70-7301a8d81ef3" providerId="ADAL" clId="{B9702D82-8442-4463-A344-06398CD97F3E}" dt="2021-03-30T04:16:36.173" v="7" actId="26606"/>
          <ac:spMkLst>
            <pc:docMk/>
            <pc:sldMk cId="3039661027" sldId="264"/>
            <ac:spMk id="79" creationId="{823926DB-76C8-474A-B5FB-F43C59E33FC5}"/>
          </ac:spMkLst>
        </pc:spChg>
        <pc:spChg chg="add">
          <ac:chgData name="Marielle Nolasco" userId="070a192a-9832-45b4-9c70-7301a8d81ef3" providerId="ADAL" clId="{B9702D82-8442-4463-A344-06398CD97F3E}" dt="2021-03-30T04:16:38.016" v="8" actId="26606"/>
          <ac:spMkLst>
            <pc:docMk/>
            <pc:sldMk cId="3039661027" sldId="264"/>
            <ac:spMk id="81" creationId="{D534AD34-A74F-4FCD-8E77-6A38F92630A7}"/>
          </ac:spMkLst>
        </pc:spChg>
        <pc:spChg chg="add del">
          <ac:chgData name="Marielle Nolasco" userId="070a192a-9832-45b4-9c70-7301a8d81ef3" providerId="ADAL" clId="{B9702D82-8442-4463-A344-06398CD97F3E}" dt="2021-03-30T04:16:33.241" v="4" actId="26606"/>
          <ac:spMkLst>
            <pc:docMk/>
            <pc:sldMk cId="3039661027" sldId="264"/>
            <ac:spMk id="135" creationId="{8950AD4C-6AF3-49F8-94E1-DBCAFB39478B}"/>
          </ac:spMkLst>
        </pc:spChg>
        <pc:spChg chg="add del">
          <ac:chgData name="Marielle Nolasco" userId="070a192a-9832-45b4-9c70-7301a8d81ef3" providerId="ADAL" clId="{B9702D82-8442-4463-A344-06398CD97F3E}" dt="2021-03-30T04:16:35.865" v="6" actId="26606"/>
          <ac:spMkLst>
            <pc:docMk/>
            <pc:sldMk cId="3039661027" sldId="264"/>
            <ac:spMk id="137" creationId="{35AB8F98-27E9-490A-9FFC-6FB07CEAB279}"/>
          </ac:spMkLst>
        </pc:spChg>
        <pc:spChg chg="add del">
          <ac:chgData name="Marielle Nolasco" userId="070a192a-9832-45b4-9c70-7301a8d81ef3" providerId="ADAL" clId="{B9702D82-8442-4463-A344-06398CD97F3E}" dt="2021-03-30T04:16:35.865" v="6" actId="26606"/>
          <ac:spMkLst>
            <pc:docMk/>
            <pc:sldMk cId="3039661027" sldId="264"/>
            <ac:spMk id="139" creationId="{CBB673AF-CE4B-46CB-AF61-47A2F6B51B04}"/>
          </ac:spMkLst>
        </pc:spChg>
        <pc:spChg chg="add del">
          <ac:chgData name="Marielle Nolasco" userId="070a192a-9832-45b4-9c70-7301a8d81ef3" providerId="ADAL" clId="{B9702D82-8442-4463-A344-06398CD97F3E}" dt="2021-03-30T04:16:35.865" v="6" actId="26606"/>
          <ac:spMkLst>
            <pc:docMk/>
            <pc:sldMk cId="3039661027" sldId="264"/>
            <ac:spMk id="141" creationId="{BB244C92-C225-4ED6-9477-FE38CFE28198}"/>
          </ac:spMkLst>
        </pc:spChg>
        <pc:spChg chg="add del">
          <ac:chgData name="Marielle Nolasco" userId="070a192a-9832-45b4-9c70-7301a8d81ef3" providerId="ADAL" clId="{B9702D82-8442-4463-A344-06398CD97F3E}" dt="2021-03-30T04:16:35.865" v="6" actId="26606"/>
          <ac:spMkLst>
            <pc:docMk/>
            <pc:sldMk cId="3039661027" sldId="264"/>
            <ac:spMk id="143" creationId="{D3B79606-5986-49BA-9D40-A0FD94094DE9}"/>
          </ac:spMkLst>
        </pc:spChg>
        <pc:spChg chg="add del">
          <ac:chgData name="Marielle Nolasco" userId="070a192a-9832-45b4-9c70-7301a8d81ef3" providerId="ADAL" clId="{B9702D82-8442-4463-A344-06398CD97F3E}" dt="2021-03-30T04:16:35.865" v="6" actId="26606"/>
          <ac:spMkLst>
            <pc:docMk/>
            <pc:sldMk cId="3039661027" sldId="264"/>
            <ac:spMk id="145" creationId="{D534AD34-A74F-4FCD-8E77-6A38F92630A7}"/>
          </ac:spMkLst>
        </pc:spChg>
        <pc:spChg chg="add del">
          <ac:chgData name="Marielle Nolasco" userId="070a192a-9832-45b4-9c70-7301a8d81ef3" providerId="ADAL" clId="{B9702D82-8442-4463-A344-06398CD97F3E}" dt="2021-03-30T04:16:35.865" v="6" actId="26606"/>
          <ac:spMkLst>
            <pc:docMk/>
            <pc:sldMk cId="3039661027" sldId="264"/>
            <ac:spMk id="1028" creationId="{8950AD4C-6AF3-49F8-94E1-DBCAFB39478B}"/>
          </ac:spMkLst>
        </pc:spChg>
        <pc:spChg chg="add">
          <ac:chgData name="Marielle Nolasco" userId="070a192a-9832-45b4-9c70-7301a8d81ef3" providerId="ADAL" clId="{B9702D82-8442-4463-A344-06398CD97F3E}" dt="2021-03-30T04:16:38.016" v="8" actId="26606"/>
          <ac:spMkLst>
            <pc:docMk/>
            <pc:sldMk cId="3039661027" sldId="264"/>
            <ac:spMk id="1029" creationId="{8950AD4C-6AF3-49F8-94E1-DBCAFB39478B}"/>
          </ac:spMkLst>
        </pc:spChg>
        <pc:spChg chg="add">
          <ac:chgData name="Marielle Nolasco" userId="070a192a-9832-45b4-9c70-7301a8d81ef3" providerId="ADAL" clId="{B9702D82-8442-4463-A344-06398CD97F3E}" dt="2021-03-30T04:16:38.016" v="8" actId="26606"/>
          <ac:spMkLst>
            <pc:docMk/>
            <pc:sldMk cId="3039661027" sldId="264"/>
            <ac:spMk id="1030" creationId="{35AB8F98-27E9-490A-9FFC-6FB07CEAB279}"/>
          </ac:spMkLst>
        </pc:spChg>
        <pc:spChg chg="add">
          <ac:chgData name="Marielle Nolasco" userId="070a192a-9832-45b4-9c70-7301a8d81ef3" providerId="ADAL" clId="{B9702D82-8442-4463-A344-06398CD97F3E}" dt="2021-03-30T04:16:38.016" v="8" actId="26606"/>
          <ac:spMkLst>
            <pc:docMk/>
            <pc:sldMk cId="3039661027" sldId="264"/>
            <ac:spMk id="1031" creationId="{CBB673AF-CE4B-46CB-AF61-47A2F6B51B04}"/>
          </ac:spMkLst>
        </pc:spChg>
        <pc:spChg chg="add">
          <ac:chgData name="Marielle Nolasco" userId="070a192a-9832-45b4-9c70-7301a8d81ef3" providerId="ADAL" clId="{B9702D82-8442-4463-A344-06398CD97F3E}" dt="2021-03-30T04:16:38.016" v="8" actId="26606"/>
          <ac:spMkLst>
            <pc:docMk/>
            <pc:sldMk cId="3039661027" sldId="264"/>
            <ac:spMk id="1032" creationId="{BB244C92-C225-4ED6-9477-FE38CFE28198}"/>
          </ac:spMkLst>
        </pc:spChg>
        <pc:spChg chg="add">
          <ac:chgData name="Marielle Nolasco" userId="070a192a-9832-45b4-9c70-7301a8d81ef3" providerId="ADAL" clId="{B9702D82-8442-4463-A344-06398CD97F3E}" dt="2021-03-30T04:16:38.016" v="8" actId="26606"/>
          <ac:spMkLst>
            <pc:docMk/>
            <pc:sldMk cId="3039661027" sldId="264"/>
            <ac:spMk id="1033" creationId="{D3B79606-5986-49BA-9D40-A0FD94094DE9}"/>
          </ac:spMkLst>
        </pc:spChg>
        <pc:picChg chg="add mod ord">
          <ac:chgData name="Marielle Nolasco" userId="070a192a-9832-45b4-9c70-7301a8d81ef3" providerId="ADAL" clId="{B9702D82-8442-4463-A344-06398CD97F3E}" dt="2021-03-30T04:17:08.512" v="17" actId="14100"/>
          <ac:picMkLst>
            <pc:docMk/>
            <pc:sldMk cId="3039661027" sldId="264"/>
            <ac:picMk id="1026" creationId="{61FC8D6D-F1FE-454D-9B88-BBF54705AFEF}"/>
          </ac:picMkLst>
        </pc:picChg>
        <pc:cxnChg chg="add del">
          <ac:chgData name="Marielle Nolasco" userId="070a192a-9832-45b4-9c70-7301a8d81ef3" providerId="ADAL" clId="{B9702D82-8442-4463-A344-06398CD97F3E}" dt="2021-03-30T04:16:36.173" v="7" actId="26606"/>
          <ac:cxnSpMkLst>
            <pc:docMk/>
            <pc:sldMk cId="3039661027" sldId="264"/>
            <ac:cxnSpMk id="71" creationId="{430127AE-B29E-4FDF-99D2-A2F1E7003F74}"/>
          </ac:cxnSpMkLst>
        </pc:cxnChg>
      </pc:sldChg>
      <pc:sldChg chg="addSp delSp modSp new mod setBg addAnim">
        <pc:chgData name="Marielle Nolasco" userId="070a192a-9832-45b4-9c70-7301a8d81ef3" providerId="ADAL" clId="{B9702D82-8442-4463-A344-06398CD97F3E}" dt="2021-03-30T04:20:49.977" v="53" actId="1076"/>
        <pc:sldMkLst>
          <pc:docMk/>
          <pc:sldMk cId="2967729826" sldId="265"/>
        </pc:sldMkLst>
        <pc:spChg chg="del">
          <ac:chgData name="Marielle Nolasco" userId="070a192a-9832-45b4-9c70-7301a8d81ef3" providerId="ADAL" clId="{B9702D82-8442-4463-A344-06398CD97F3E}" dt="2021-03-30T04:18:30.212" v="19"/>
          <ac:spMkLst>
            <pc:docMk/>
            <pc:sldMk cId="2967729826" sldId="265"/>
            <ac:spMk id="2" creationId="{788D338E-5C74-4DA3-B3F2-5DDD63001E30}"/>
          </ac:spMkLst>
        </pc:spChg>
        <pc:spChg chg="mod or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3" creationId="{72C05DFF-BD4C-4C64-A576-56AF9396502B}"/>
          </ac:spMkLst>
        </pc:spChg>
        <pc:spChg chg="del">
          <ac:chgData name="Marielle Nolasco" userId="070a192a-9832-45b4-9c70-7301a8d81ef3" providerId="ADAL" clId="{B9702D82-8442-4463-A344-06398CD97F3E}" dt="2021-03-30T04:19:52.524" v="31" actId="478"/>
          <ac:spMkLst>
            <pc:docMk/>
            <pc:sldMk cId="2967729826" sldId="265"/>
            <ac:spMk id="4" creationId="{4CA011CE-243E-4179-BEB2-B56A208CDEE5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71" creationId="{9B0F7D69-D93C-4C38-A23D-76E000D691CD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73" creationId="{8CD419D4-EA9D-42D9-BF62-B07F0B7B672B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75" creationId="{1C6FEC9B-9608-4181-A9E5-A1B80E72021C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77" creationId="{AB1564ED-F26F-451D-97D6-A6EC3E83FD55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79" creationId="{0CA184B6-3482-4F43-87F0-BC765DCFD8A8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81" creationId="{6C869923-8380-4244-9548-802C330638A0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83" creationId="{C06255F2-BC67-4DDE-B34E-AC4BA21838CC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85" creationId="{55169443-FCCD-4C0A-8C69-18CD3FA0968D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87" creationId="{AC8EEB0F-BA72-49AC-956F-331B60FDE79E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89" creationId="{228A581D-1BC9-4759-AB42-F7685630E451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91" creationId="{87CE1C1F-C9E2-4C83-BA54-D7BC5D52165A}"/>
          </ac:spMkLst>
        </pc:spChg>
        <pc:spChg chg="add">
          <ac:chgData name="Marielle Nolasco" userId="070a192a-9832-45b4-9c70-7301a8d81ef3" providerId="ADAL" clId="{B9702D82-8442-4463-A344-06398CD97F3E}" dt="2021-03-30T04:20:15.738" v="47" actId="26606"/>
          <ac:spMkLst>
            <pc:docMk/>
            <pc:sldMk cId="2967729826" sldId="265"/>
            <ac:spMk id="93" creationId="{831C0CFE-AC9D-4032-8A9F-36B1BA171FED}"/>
          </ac:spMkLst>
        </pc:spChg>
        <pc:picChg chg="add mod">
          <ac:chgData name="Marielle Nolasco" userId="070a192a-9832-45b4-9c70-7301a8d81ef3" providerId="ADAL" clId="{B9702D82-8442-4463-A344-06398CD97F3E}" dt="2021-03-30T04:20:49.977" v="53" actId="1076"/>
          <ac:picMkLst>
            <pc:docMk/>
            <pc:sldMk cId="2967729826" sldId="265"/>
            <ac:picMk id="2050" creationId="{2808E54A-9F04-411A-9534-570C75B64423}"/>
          </ac:picMkLst>
        </pc:picChg>
      </pc:sldChg>
      <pc:sldChg chg="addSp delSp modSp new mod">
        <pc:chgData name="Marielle Nolasco" userId="070a192a-9832-45b4-9c70-7301a8d81ef3" providerId="ADAL" clId="{B9702D82-8442-4463-A344-06398CD97F3E}" dt="2021-03-30T04:25:07.428" v="175" actId="1036"/>
        <pc:sldMkLst>
          <pc:docMk/>
          <pc:sldMk cId="3334107055" sldId="266"/>
        </pc:sldMkLst>
        <pc:spChg chg="del">
          <ac:chgData name="Marielle Nolasco" userId="070a192a-9832-45b4-9c70-7301a8d81ef3" providerId="ADAL" clId="{B9702D82-8442-4463-A344-06398CD97F3E}" dt="2021-03-30T04:23:44.239" v="72"/>
          <ac:spMkLst>
            <pc:docMk/>
            <pc:sldMk cId="3334107055" sldId="266"/>
            <ac:spMk id="2" creationId="{6181B30E-C201-4B7A-9898-FC7E22B26C7C}"/>
          </ac:spMkLst>
        </pc:spChg>
        <pc:spChg chg="mod">
          <ac:chgData name="Marielle Nolasco" userId="070a192a-9832-45b4-9c70-7301a8d81ef3" providerId="ADAL" clId="{B9702D82-8442-4463-A344-06398CD97F3E}" dt="2021-03-30T04:25:00.482" v="132" actId="1076"/>
          <ac:spMkLst>
            <pc:docMk/>
            <pc:sldMk cId="3334107055" sldId="266"/>
            <ac:spMk id="3" creationId="{4505255D-F739-411C-BF6B-BDA6D2BB49B6}"/>
          </ac:spMkLst>
        </pc:spChg>
        <pc:spChg chg="del">
          <ac:chgData name="Marielle Nolasco" userId="070a192a-9832-45b4-9c70-7301a8d81ef3" providerId="ADAL" clId="{B9702D82-8442-4463-A344-06398CD97F3E}" dt="2021-03-30T04:21:15.143" v="71" actId="478"/>
          <ac:spMkLst>
            <pc:docMk/>
            <pc:sldMk cId="3334107055" sldId="266"/>
            <ac:spMk id="4" creationId="{36DC7120-6739-4163-B751-EEC7368322F6}"/>
          </ac:spMkLst>
        </pc:spChg>
        <pc:picChg chg="add mod">
          <ac:chgData name="Marielle Nolasco" userId="070a192a-9832-45b4-9c70-7301a8d81ef3" providerId="ADAL" clId="{B9702D82-8442-4463-A344-06398CD97F3E}" dt="2021-03-30T04:25:07.428" v="175" actId="1036"/>
          <ac:picMkLst>
            <pc:docMk/>
            <pc:sldMk cId="3334107055" sldId="266"/>
            <ac:picMk id="5" creationId="{CC573A57-BF37-43D4-B80E-F8F3C07F1C85}"/>
          </ac:picMkLst>
        </pc:picChg>
      </pc:sldChg>
      <pc:sldChg chg="addSp delSp modSp new mod">
        <pc:chgData name="Marielle Nolasco" userId="070a192a-9832-45b4-9c70-7301a8d81ef3" providerId="ADAL" clId="{B9702D82-8442-4463-A344-06398CD97F3E}" dt="2021-03-30T04:28:40.053" v="203" actId="14100"/>
        <pc:sldMkLst>
          <pc:docMk/>
          <pc:sldMk cId="3458371806" sldId="267"/>
        </pc:sldMkLst>
        <pc:spChg chg="del">
          <ac:chgData name="Marielle Nolasco" userId="070a192a-9832-45b4-9c70-7301a8d81ef3" providerId="ADAL" clId="{B9702D82-8442-4463-A344-06398CD97F3E}" dt="2021-03-30T04:27:44.643" v="177"/>
          <ac:spMkLst>
            <pc:docMk/>
            <pc:sldMk cId="3458371806" sldId="267"/>
            <ac:spMk id="2" creationId="{0DEC8CCD-EF30-40E3-A0D5-9E53FDAACDEB}"/>
          </ac:spMkLst>
        </pc:spChg>
        <pc:spChg chg="del">
          <ac:chgData name="Marielle Nolasco" userId="070a192a-9832-45b4-9c70-7301a8d81ef3" providerId="ADAL" clId="{B9702D82-8442-4463-A344-06398CD97F3E}" dt="2021-03-30T04:28:04.236" v="182" actId="478"/>
          <ac:spMkLst>
            <pc:docMk/>
            <pc:sldMk cId="3458371806" sldId="267"/>
            <ac:spMk id="3" creationId="{071E3110-9C74-4180-8C12-0AB0CD893E29}"/>
          </ac:spMkLst>
        </pc:spChg>
        <pc:spChg chg="del">
          <ac:chgData name="Marielle Nolasco" userId="070a192a-9832-45b4-9c70-7301a8d81ef3" providerId="ADAL" clId="{B9702D82-8442-4463-A344-06398CD97F3E}" dt="2021-03-30T04:28:06.379" v="183" actId="478"/>
          <ac:spMkLst>
            <pc:docMk/>
            <pc:sldMk cId="3458371806" sldId="267"/>
            <ac:spMk id="4" creationId="{2AF6A55E-1BAE-4C80-8959-81ECC59B1151}"/>
          </ac:spMkLst>
        </pc:spChg>
        <pc:picChg chg="add mod">
          <ac:chgData name="Marielle Nolasco" userId="070a192a-9832-45b4-9c70-7301a8d81ef3" providerId="ADAL" clId="{B9702D82-8442-4463-A344-06398CD97F3E}" dt="2021-03-30T04:28:40.053" v="203" actId="14100"/>
          <ac:picMkLst>
            <pc:docMk/>
            <pc:sldMk cId="3458371806" sldId="267"/>
            <ac:picMk id="5" creationId="{813DCB89-C0FB-4C5A-B89E-A0E527EBB87C}"/>
          </ac:picMkLst>
        </pc:picChg>
      </pc:sldChg>
      <pc:sldChg chg="addSp delSp modSp new mod setBg modClrScheme chgLayout">
        <pc:chgData name="Marielle Nolasco" userId="070a192a-9832-45b4-9c70-7301a8d81ef3" providerId="ADAL" clId="{B9702D82-8442-4463-A344-06398CD97F3E}" dt="2021-03-30T04:30:19.774" v="398" actId="27614"/>
        <pc:sldMkLst>
          <pc:docMk/>
          <pc:sldMk cId="3537076265" sldId="268"/>
        </pc:sldMkLst>
        <pc:spChg chg="del">
          <ac:chgData name="Marielle Nolasco" userId="070a192a-9832-45b4-9c70-7301a8d81ef3" providerId="ADAL" clId="{B9702D82-8442-4463-A344-06398CD97F3E}" dt="2021-03-30T04:28:56.887" v="205" actId="700"/>
          <ac:spMkLst>
            <pc:docMk/>
            <pc:sldMk cId="3537076265" sldId="268"/>
            <ac:spMk id="2" creationId="{F57F4352-0B43-45F0-8CEE-47AF06E164FD}"/>
          </ac:spMkLst>
        </pc:spChg>
        <pc:spChg chg="del mod ord">
          <ac:chgData name="Marielle Nolasco" userId="070a192a-9832-45b4-9c70-7301a8d81ef3" providerId="ADAL" clId="{B9702D82-8442-4463-A344-06398CD97F3E}" dt="2021-03-30T04:28:56.887" v="205" actId="700"/>
          <ac:spMkLst>
            <pc:docMk/>
            <pc:sldMk cId="3537076265" sldId="268"/>
            <ac:spMk id="3" creationId="{84F61777-27EE-4901-B306-46F43D85220B}"/>
          </ac:spMkLst>
        </pc:spChg>
        <pc:spChg chg="del mod ord">
          <ac:chgData name="Marielle Nolasco" userId="070a192a-9832-45b4-9c70-7301a8d81ef3" providerId="ADAL" clId="{B9702D82-8442-4463-A344-06398CD97F3E}" dt="2021-03-30T04:28:56.887" v="205" actId="700"/>
          <ac:spMkLst>
            <pc:docMk/>
            <pc:sldMk cId="3537076265" sldId="268"/>
            <ac:spMk id="4" creationId="{5FF2A67F-EF73-428C-B511-93B3C97B04B6}"/>
          </ac:spMkLst>
        </pc:spChg>
        <pc:spChg chg="add mod ord">
          <ac:chgData name="Marielle Nolasco" userId="070a192a-9832-45b4-9c70-7301a8d81ef3" providerId="ADAL" clId="{B9702D82-8442-4463-A344-06398CD97F3E}" dt="2021-03-30T04:30:08.887" v="397" actId="26606"/>
          <ac:spMkLst>
            <pc:docMk/>
            <pc:sldMk cId="3537076265" sldId="268"/>
            <ac:spMk id="5" creationId="{BD0623B1-B4EF-4A73-86DA-D63BF65608FA}"/>
          </ac:spMkLst>
        </pc:spChg>
        <pc:spChg chg="add mod ord">
          <ac:chgData name="Marielle Nolasco" userId="070a192a-9832-45b4-9c70-7301a8d81ef3" providerId="ADAL" clId="{B9702D82-8442-4463-A344-06398CD97F3E}" dt="2021-03-30T04:30:08.887" v="397" actId="26606"/>
          <ac:spMkLst>
            <pc:docMk/>
            <pc:sldMk cId="3537076265" sldId="268"/>
            <ac:spMk id="6" creationId="{9FAE21D8-2A1D-4BDD-9A01-2B4B73CB7B54}"/>
          </ac:spMkLst>
        </pc:spChg>
        <pc:spChg chg="add del">
          <ac:chgData name="Marielle Nolasco" userId="070a192a-9832-45b4-9c70-7301a8d81ef3" providerId="ADAL" clId="{B9702D82-8442-4463-A344-06398CD97F3E}" dt="2021-03-30T04:30:08.887" v="397" actId="26606"/>
          <ac:spMkLst>
            <pc:docMk/>
            <pc:sldMk cId="3537076265" sldId="268"/>
            <ac:spMk id="12" creationId="{E217F32C-75AA-4B97-ADFB-5E2C3C7ECBCF}"/>
          </ac:spMkLst>
        </pc:spChg>
        <pc:spChg chg="add del">
          <ac:chgData name="Marielle Nolasco" userId="070a192a-9832-45b4-9c70-7301a8d81ef3" providerId="ADAL" clId="{B9702D82-8442-4463-A344-06398CD97F3E}" dt="2021-03-30T04:30:08.887" v="397" actId="26606"/>
          <ac:spMkLst>
            <pc:docMk/>
            <pc:sldMk cId="3537076265" sldId="268"/>
            <ac:spMk id="14" creationId="{4D76AAEA-AF3A-4616-9F99-E9AA131A51F5}"/>
          </ac:spMkLst>
        </pc:spChg>
        <pc:spChg chg="add">
          <ac:chgData name="Marielle Nolasco" userId="070a192a-9832-45b4-9c70-7301a8d81ef3" providerId="ADAL" clId="{B9702D82-8442-4463-A344-06398CD97F3E}" dt="2021-03-30T04:30:08.887" v="397" actId="26606"/>
          <ac:spMkLst>
            <pc:docMk/>
            <pc:sldMk cId="3537076265" sldId="268"/>
            <ac:spMk id="19" creationId="{AC8EEB0F-BA72-49AC-956F-331B60FDE79E}"/>
          </ac:spMkLst>
        </pc:spChg>
        <pc:spChg chg="add">
          <ac:chgData name="Marielle Nolasco" userId="070a192a-9832-45b4-9c70-7301a8d81ef3" providerId="ADAL" clId="{B9702D82-8442-4463-A344-06398CD97F3E}" dt="2021-03-30T04:30:08.887" v="397" actId="26606"/>
          <ac:spMkLst>
            <pc:docMk/>
            <pc:sldMk cId="3537076265" sldId="268"/>
            <ac:spMk id="21" creationId="{228A581D-1BC9-4759-AB42-F7685630E451}"/>
          </ac:spMkLst>
        </pc:spChg>
        <pc:spChg chg="add">
          <ac:chgData name="Marielle Nolasco" userId="070a192a-9832-45b4-9c70-7301a8d81ef3" providerId="ADAL" clId="{B9702D82-8442-4463-A344-06398CD97F3E}" dt="2021-03-30T04:30:08.887" v="397" actId="26606"/>
          <ac:spMkLst>
            <pc:docMk/>
            <pc:sldMk cId="3537076265" sldId="268"/>
            <ac:spMk id="23" creationId="{87CE1C1F-C9E2-4C83-BA54-D7BC5D52165A}"/>
          </ac:spMkLst>
        </pc:spChg>
        <pc:spChg chg="add">
          <ac:chgData name="Marielle Nolasco" userId="070a192a-9832-45b4-9c70-7301a8d81ef3" providerId="ADAL" clId="{B9702D82-8442-4463-A344-06398CD97F3E}" dt="2021-03-30T04:30:08.887" v="397" actId="26606"/>
          <ac:spMkLst>
            <pc:docMk/>
            <pc:sldMk cId="3537076265" sldId="268"/>
            <ac:spMk id="25" creationId="{831C0CFE-AC9D-4032-8A9F-36B1BA171FED}"/>
          </ac:spMkLst>
        </pc:spChg>
        <pc:picChg chg="add mod">
          <ac:chgData name="Marielle Nolasco" userId="070a192a-9832-45b4-9c70-7301a8d81ef3" providerId="ADAL" clId="{B9702D82-8442-4463-A344-06398CD97F3E}" dt="2021-03-30T04:30:19.774" v="398" actId="27614"/>
          <ac:picMkLst>
            <pc:docMk/>
            <pc:sldMk cId="3537076265" sldId="268"/>
            <ac:picMk id="8" creationId="{80E603D9-9E1A-4F9B-9FCF-CB1537621DFD}"/>
          </ac:picMkLst>
        </pc:picChg>
      </pc:sldChg>
      <pc:sldChg chg="addSp modSp new mod setBg">
        <pc:chgData name="Marielle Nolasco" userId="070a192a-9832-45b4-9c70-7301a8d81ef3" providerId="ADAL" clId="{B9702D82-8442-4463-A344-06398CD97F3E}" dt="2021-03-30T04:33:23.626" v="954" actId="26606"/>
        <pc:sldMkLst>
          <pc:docMk/>
          <pc:sldMk cId="2059971537" sldId="269"/>
        </pc:sldMkLst>
        <pc:spChg chg="mod">
          <ac:chgData name="Marielle Nolasco" userId="070a192a-9832-45b4-9c70-7301a8d81ef3" providerId="ADAL" clId="{B9702D82-8442-4463-A344-06398CD97F3E}" dt="2021-03-30T04:33:23.626" v="954" actId="26606"/>
          <ac:spMkLst>
            <pc:docMk/>
            <pc:sldMk cId="2059971537" sldId="269"/>
            <ac:spMk id="2" creationId="{B1B4427E-32E6-43BF-B727-F556477CE0C4}"/>
          </ac:spMkLst>
        </pc:spChg>
        <pc:spChg chg="mod">
          <ac:chgData name="Marielle Nolasco" userId="070a192a-9832-45b4-9c70-7301a8d81ef3" providerId="ADAL" clId="{B9702D82-8442-4463-A344-06398CD97F3E}" dt="2021-03-30T04:33:23.626" v="954" actId="26606"/>
          <ac:spMkLst>
            <pc:docMk/>
            <pc:sldMk cId="2059971537" sldId="269"/>
            <ac:spMk id="3" creationId="{B2D7FF39-C8FB-4171-A9C2-9C5F0EA931F7}"/>
          </ac:spMkLst>
        </pc:spChg>
        <pc:spChg chg="add">
          <ac:chgData name="Marielle Nolasco" userId="070a192a-9832-45b4-9c70-7301a8d81ef3" providerId="ADAL" clId="{B9702D82-8442-4463-A344-06398CD97F3E}" dt="2021-03-30T04:33:23.626" v="954" actId="26606"/>
          <ac:spMkLst>
            <pc:docMk/>
            <pc:sldMk cId="2059971537" sldId="269"/>
            <ac:spMk id="9" creationId="{8181FC64-B306-4821-98E2-780662EFC486}"/>
          </ac:spMkLst>
        </pc:spChg>
        <pc:spChg chg="add">
          <ac:chgData name="Marielle Nolasco" userId="070a192a-9832-45b4-9c70-7301a8d81ef3" providerId="ADAL" clId="{B9702D82-8442-4463-A344-06398CD97F3E}" dt="2021-03-30T04:33:23.626" v="954" actId="26606"/>
          <ac:spMkLst>
            <pc:docMk/>
            <pc:sldMk cId="2059971537" sldId="269"/>
            <ac:spMk id="11" creationId="{5871FC61-DD4E-47D4-81FD-8A7E7D12B371}"/>
          </ac:spMkLst>
        </pc:spChg>
        <pc:spChg chg="add">
          <ac:chgData name="Marielle Nolasco" userId="070a192a-9832-45b4-9c70-7301a8d81ef3" providerId="ADAL" clId="{B9702D82-8442-4463-A344-06398CD97F3E}" dt="2021-03-30T04:33:23.626" v="954" actId="26606"/>
          <ac:spMkLst>
            <pc:docMk/>
            <pc:sldMk cId="2059971537" sldId="269"/>
            <ac:spMk id="13" creationId="{829A1E2C-5AC8-40FC-99E9-832069D39792}"/>
          </ac:spMkLst>
        </pc:spChg>
        <pc:spChg chg="add">
          <ac:chgData name="Marielle Nolasco" userId="070a192a-9832-45b4-9c70-7301a8d81ef3" providerId="ADAL" clId="{B9702D82-8442-4463-A344-06398CD97F3E}" dt="2021-03-30T04:33:23.626" v="954" actId="26606"/>
          <ac:spMkLst>
            <pc:docMk/>
            <pc:sldMk cId="2059971537" sldId="269"/>
            <ac:spMk id="15" creationId="{55C54A75-E44A-4147-B9D0-FF46CFD31612}"/>
          </ac:spMkLst>
        </pc:spChg>
        <pc:picChg chg="add">
          <ac:chgData name="Marielle Nolasco" userId="070a192a-9832-45b4-9c70-7301a8d81ef3" providerId="ADAL" clId="{B9702D82-8442-4463-A344-06398CD97F3E}" dt="2021-03-30T04:33:23.626" v="954" actId="26606"/>
          <ac:picMkLst>
            <pc:docMk/>
            <pc:sldMk cId="2059971537" sldId="269"/>
            <ac:picMk id="5" creationId="{3996DEDF-E8B2-46DA-AE2D-3BFB783E580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6B460-E58C-48DC-9114-F9C5AE38179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3F49262-7B69-4DBD-A7FC-00CE5EE7FB05}">
      <dgm:prSet/>
      <dgm:spPr/>
      <dgm:t>
        <a:bodyPr/>
        <a:lstStyle/>
        <a:p>
          <a:r>
            <a:rPr lang="en-US" b="0" baseline="0"/>
            <a:t>Scalability</a:t>
          </a:r>
          <a:endParaRPr lang="en-US"/>
        </a:p>
      </dgm:t>
    </dgm:pt>
    <dgm:pt modelId="{2444D1FD-DA77-495F-8B02-7ADC010C4BA9}" type="parTrans" cxnId="{FE91ABA5-AE3E-4BB6-AB5C-D503DF2B92DC}">
      <dgm:prSet/>
      <dgm:spPr/>
      <dgm:t>
        <a:bodyPr/>
        <a:lstStyle/>
        <a:p>
          <a:endParaRPr lang="en-US"/>
        </a:p>
      </dgm:t>
    </dgm:pt>
    <dgm:pt modelId="{9D6D309A-8100-4E03-A328-EED88C13ACC9}" type="sibTrans" cxnId="{FE91ABA5-AE3E-4BB6-AB5C-D503DF2B92DC}">
      <dgm:prSet/>
      <dgm:spPr/>
      <dgm:t>
        <a:bodyPr/>
        <a:lstStyle/>
        <a:p>
          <a:endParaRPr lang="en-US"/>
        </a:p>
      </dgm:t>
    </dgm:pt>
    <dgm:pt modelId="{0E05CB79-D5F2-4B30-9BD0-EFD079EC9E0F}">
      <dgm:prSet/>
      <dgm:spPr/>
      <dgm:t>
        <a:bodyPr/>
        <a:lstStyle/>
        <a:p>
          <a:r>
            <a:rPr lang="en-US" b="0" baseline="0"/>
            <a:t>Deployment</a:t>
          </a:r>
          <a:endParaRPr lang="en-US"/>
        </a:p>
      </dgm:t>
    </dgm:pt>
    <dgm:pt modelId="{36A1B081-8855-46E2-90B2-C8AA89CAE30B}" type="parTrans" cxnId="{A7638B6B-E867-4BB1-B1A8-F8F46E7A6DBA}">
      <dgm:prSet/>
      <dgm:spPr/>
      <dgm:t>
        <a:bodyPr/>
        <a:lstStyle/>
        <a:p>
          <a:endParaRPr lang="en-US"/>
        </a:p>
      </dgm:t>
    </dgm:pt>
    <dgm:pt modelId="{7B431B42-4FC9-4FA9-B8B0-54576FC689F7}" type="sibTrans" cxnId="{A7638B6B-E867-4BB1-B1A8-F8F46E7A6DBA}">
      <dgm:prSet/>
      <dgm:spPr/>
      <dgm:t>
        <a:bodyPr/>
        <a:lstStyle/>
        <a:p>
          <a:endParaRPr lang="en-US"/>
        </a:p>
      </dgm:t>
    </dgm:pt>
    <dgm:pt modelId="{3FDF714B-0712-4526-9018-7E617D3F3592}">
      <dgm:prSet/>
      <dgm:spPr/>
      <dgm:t>
        <a:bodyPr/>
        <a:lstStyle/>
        <a:p>
          <a:r>
            <a:rPr lang="en-US" b="0" baseline="0"/>
            <a:t>Simplicity </a:t>
          </a:r>
          <a:endParaRPr lang="en-US"/>
        </a:p>
      </dgm:t>
    </dgm:pt>
    <dgm:pt modelId="{A9B4F584-125F-4960-B816-0BFB2CA739D5}" type="parTrans" cxnId="{3A4065FA-D884-440D-9655-3FB5970A6E5F}">
      <dgm:prSet/>
      <dgm:spPr/>
      <dgm:t>
        <a:bodyPr/>
        <a:lstStyle/>
        <a:p>
          <a:endParaRPr lang="en-US"/>
        </a:p>
      </dgm:t>
    </dgm:pt>
    <dgm:pt modelId="{837F2BEC-0007-4552-AE49-511B7B4FA10E}" type="sibTrans" cxnId="{3A4065FA-D884-440D-9655-3FB5970A6E5F}">
      <dgm:prSet/>
      <dgm:spPr/>
      <dgm:t>
        <a:bodyPr/>
        <a:lstStyle/>
        <a:p>
          <a:endParaRPr lang="en-US"/>
        </a:p>
      </dgm:t>
    </dgm:pt>
    <dgm:pt modelId="{FD9B9325-B0B4-4C9E-BBF3-B49C273EDE74}">
      <dgm:prSet/>
      <dgm:spPr/>
      <dgm:t>
        <a:bodyPr/>
        <a:lstStyle/>
        <a:p>
          <a:r>
            <a:rPr lang="en-US" b="0" baseline="0"/>
            <a:t>Fault tolerant</a:t>
          </a:r>
          <a:endParaRPr lang="en-US"/>
        </a:p>
      </dgm:t>
    </dgm:pt>
    <dgm:pt modelId="{08B11110-7F3B-438D-9B23-EACD123E3181}" type="parTrans" cxnId="{59DB6C61-F276-4C4D-A108-CFC30208F381}">
      <dgm:prSet/>
      <dgm:spPr/>
      <dgm:t>
        <a:bodyPr/>
        <a:lstStyle/>
        <a:p>
          <a:endParaRPr lang="en-US"/>
        </a:p>
      </dgm:t>
    </dgm:pt>
    <dgm:pt modelId="{89299134-7DA7-4BD5-9940-53CECE98B1CA}" type="sibTrans" cxnId="{59DB6C61-F276-4C4D-A108-CFC30208F381}">
      <dgm:prSet/>
      <dgm:spPr/>
      <dgm:t>
        <a:bodyPr/>
        <a:lstStyle/>
        <a:p>
          <a:endParaRPr lang="en-US"/>
        </a:p>
      </dgm:t>
    </dgm:pt>
    <dgm:pt modelId="{67CAA4CD-A7DE-41B1-B8FD-C36967040208}">
      <dgm:prSet/>
      <dgm:spPr/>
      <dgm:t>
        <a:bodyPr/>
        <a:lstStyle/>
        <a:p>
          <a:r>
            <a:rPr lang="en-US" b="0" baseline="0"/>
            <a:t>Testability</a:t>
          </a:r>
          <a:endParaRPr lang="en-US"/>
        </a:p>
      </dgm:t>
    </dgm:pt>
    <dgm:pt modelId="{E8C8EC94-3BC6-417F-A14A-2AD3D09F15DB}" type="parTrans" cxnId="{22C61F98-20B2-4688-AF5C-861C32AA4120}">
      <dgm:prSet/>
      <dgm:spPr/>
      <dgm:t>
        <a:bodyPr/>
        <a:lstStyle/>
        <a:p>
          <a:endParaRPr lang="en-US"/>
        </a:p>
      </dgm:t>
    </dgm:pt>
    <dgm:pt modelId="{D13A45F1-1A4C-410E-9F47-F5AC66DC9918}" type="sibTrans" cxnId="{22C61F98-20B2-4688-AF5C-861C32AA4120}">
      <dgm:prSet/>
      <dgm:spPr/>
      <dgm:t>
        <a:bodyPr/>
        <a:lstStyle/>
        <a:p>
          <a:endParaRPr lang="en-US"/>
        </a:p>
      </dgm:t>
    </dgm:pt>
    <dgm:pt modelId="{CE5AC9F1-10F2-40B3-8B06-FA2ED7BFD651}">
      <dgm:prSet/>
      <dgm:spPr/>
      <dgm:t>
        <a:bodyPr/>
        <a:lstStyle/>
        <a:p>
          <a:r>
            <a:rPr lang="en-US" b="0" baseline="0"/>
            <a:t>Language agnostic</a:t>
          </a:r>
          <a:endParaRPr lang="en-US"/>
        </a:p>
      </dgm:t>
    </dgm:pt>
    <dgm:pt modelId="{10B39AA9-BA26-475B-A195-300C698A2181}" type="parTrans" cxnId="{2701C8DD-ADAD-411C-AF1E-27ABEA05289B}">
      <dgm:prSet/>
      <dgm:spPr/>
      <dgm:t>
        <a:bodyPr/>
        <a:lstStyle/>
        <a:p>
          <a:endParaRPr lang="en-US"/>
        </a:p>
      </dgm:t>
    </dgm:pt>
    <dgm:pt modelId="{A2D31DF7-B133-4BFA-8C02-AA33F2C61A86}" type="sibTrans" cxnId="{2701C8DD-ADAD-411C-AF1E-27ABEA05289B}">
      <dgm:prSet/>
      <dgm:spPr/>
      <dgm:t>
        <a:bodyPr/>
        <a:lstStyle/>
        <a:p>
          <a:endParaRPr lang="en-US"/>
        </a:p>
      </dgm:t>
    </dgm:pt>
    <dgm:pt modelId="{79F77102-5F04-4E7C-8E7C-A1289A3AC379}" type="pres">
      <dgm:prSet presAssocID="{BF66B460-E58C-48DC-9114-F9C5AE381796}" presName="linear" presStyleCnt="0">
        <dgm:presLayoutVars>
          <dgm:dir/>
          <dgm:animLvl val="lvl"/>
          <dgm:resizeHandles val="exact"/>
        </dgm:presLayoutVars>
      </dgm:prSet>
      <dgm:spPr/>
    </dgm:pt>
    <dgm:pt modelId="{C561F636-A8BA-46E4-B0DC-91EA6A045D94}" type="pres">
      <dgm:prSet presAssocID="{53F49262-7B69-4DBD-A7FC-00CE5EE7FB05}" presName="parentLin" presStyleCnt="0"/>
      <dgm:spPr/>
    </dgm:pt>
    <dgm:pt modelId="{9DF419A8-9062-4824-9E06-B9C9C8B64B98}" type="pres">
      <dgm:prSet presAssocID="{53F49262-7B69-4DBD-A7FC-00CE5EE7FB05}" presName="parentLeftMargin" presStyleLbl="node1" presStyleIdx="0" presStyleCnt="6"/>
      <dgm:spPr/>
    </dgm:pt>
    <dgm:pt modelId="{BE3252CE-C6E6-4DFC-914E-F7419E5EC1A9}" type="pres">
      <dgm:prSet presAssocID="{53F49262-7B69-4DBD-A7FC-00CE5EE7FB0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FE193B-1B1C-4644-9221-F794ADCA19F7}" type="pres">
      <dgm:prSet presAssocID="{53F49262-7B69-4DBD-A7FC-00CE5EE7FB05}" presName="negativeSpace" presStyleCnt="0"/>
      <dgm:spPr/>
    </dgm:pt>
    <dgm:pt modelId="{45990327-169C-40B5-A5E3-9B7C3279AB09}" type="pres">
      <dgm:prSet presAssocID="{53F49262-7B69-4DBD-A7FC-00CE5EE7FB05}" presName="childText" presStyleLbl="conFgAcc1" presStyleIdx="0" presStyleCnt="6">
        <dgm:presLayoutVars>
          <dgm:bulletEnabled val="1"/>
        </dgm:presLayoutVars>
      </dgm:prSet>
      <dgm:spPr/>
    </dgm:pt>
    <dgm:pt modelId="{D4B01DF0-CEF2-4185-9124-10B32773EA13}" type="pres">
      <dgm:prSet presAssocID="{9D6D309A-8100-4E03-A328-EED88C13ACC9}" presName="spaceBetweenRectangles" presStyleCnt="0"/>
      <dgm:spPr/>
    </dgm:pt>
    <dgm:pt modelId="{57793EA6-4B23-4859-A17F-5160350D4312}" type="pres">
      <dgm:prSet presAssocID="{0E05CB79-D5F2-4B30-9BD0-EFD079EC9E0F}" presName="parentLin" presStyleCnt="0"/>
      <dgm:spPr/>
    </dgm:pt>
    <dgm:pt modelId="{1869A2DA-3DF8-462F-A1FF-4AC07B1D4818}" type="pres">
      <dgm:prSet presAssocID="{0E05CB79-D5F2-4B30-9BD0-EFD079EC9E0F}" presName="parentLeftMargin" presStyleLbl="node1" presStyleIdx="0" presStyleCnt="6"/>
      <dgm:spPr/>
    </dgm:pt>
    <dgm:pt modelId="{3F062FCC-5F06-4BB2-A684-D4D5CCA33343}" type="pres">
      <dgm:prSet presAssocID="{0E05CB79-D5F2-4B30-9BD0-EFD079EC9E0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CFF680A-6321-4CFA-9F1F-474DE3003580}" type="pres">
      <dgm:prSet presAssocID="{0E05CB79-D5F2-4B30-9BD0-EFD079EC9E0F}" presName="negativeSpace" presStyleCnt="0"/>
      <dgm:spPr/>
    </dgm:pt>
    <dgm:pt modelId="{71CEA20F-A3B6-4863-8016-0CF434E1F381}" type="pres">
      <dgm:prSet presAssocID="{0E05CB79-D5F2-4B30-9BD0-EFD079EC9E0F}" presName="childText" presStyleLbl="conFgAcc1" presStyleIdx="1" presStyleCnt="6">
        <dgm:presLayoutVars>
          <dgm:bulletEnabled val="1"/>
        </dgm:presLayoutVars>
      </dgm:prSet>
      <dgm:spPr/>
    </dgm:pt>
    <dgm:pt modelId="{A4F8C3DA-1CA4-4547-BF66-B0B4D9058457}" type="pres">
      <dgm:prSet presAssocID="{7B431B42-4FC9-4FA9-B8B0-54576FC689F7}" presName="spaceBetweenRectangles" presStyleCnt="0"/>
      <dgm:spPr/>
    </dgm:pt>
    <dgm:pt modelId="{3A120D29-C289-4D72-AFF7-0B33D127B12F}" type="pres">
      <dgm:prSet presAssocID="{3FDF714B-0712-4526-9018-7E617D3F3592}" presName="parentLin" presStyleCnt="0"/>
      <dgm:spPr/>
    </dgm:pt>
    <dgm:pt modelId="{5D601F4E-B08C-4B00-BFF5-E826B9D1E454}" type="pres">
      <dgm:prSet presAssocID="{3FDF714B-0712-4526-9018-7E617D3F3592}" presName="parentLeftMargin" presStyleLbl="node1" presStyleIdx="1" presStyleCnt="6"/>
      <dgm:spPr/>
    </dgm:pt>
    <dgm:pt modelId="{6E7C6D77-6003-47E8-9FAD-7F705CAC7931}" type="pres">
      <dgm:prSet presAssocID="{3FDF714B-0712-4526-9018-7E617D3F359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D7E3FBE-FC32-489B-A59E-570151D34749}" type="pres">
      <dgm:prSet presAssocID="{3FDF714B-0712-4526-9018-7E617D3F3592}" presName="negativeSpace" presStyleCnt="0"/>
      <dgm:spPr/>
    </dgm:pt>
    <dgm:pt modelId="{029CD201-93C4-4A1A-8280-7A5E6F121414}" type="pres">
      <dgm:prSet presAssocID="{3FDF714B-0712-4526-9018-7E617D3F3592}" presName="childText" presStyleLbl="conFgAcc1" presStyleIdx="2" presStyleCnt="6">
        <dgm:presLayoutVars>
          <dgm:bulletEnabled val="1"/>
        </dgm:presLayoutVars>
      </dgm:prSet>
      <dgm:spPr/>
    </dgm:pt>
    <dgm:pt modelId="{DD534662-96E1-4E6F-AE1C-A26F0DD72DD7}" type="pres">
      <dgm:prSet presAssocID="{837F2BEC-0007-4552-AE49-511B7B4FA10E}" presName="spaceBetweenRectangles" presStyleCnt="0"/>
      <dgm:spPr/>
    </dgm:pt>
    <dgm:pt modelId="{0EFD7018-6DBD-4383-9D67-DAD387018797}" type="pres">
      <dgm:prSet presAssocID="{FD9B9325-B0B4-4C9E-BBF3-B49C273EDE74}" presName="parentLin" presStyleCnt="0"/>
      <dgm:spPr/>
    </dgm:pt>
    <dgm:pt modelId="{E397791A-4703-4AB2-A57F-095EC10305FD}" type="pres">
      <dgm:prSet presAssocID="{FD9B9325-B0B4-4C9E-BBF3-B49C273EDE74}" presName="parentLeftMargin" presStyleLbl="node1" presStyleIdx="2" presStyleCnt="6"/>
      <dgm:spPr/>
    </dgm:pt>
    <dgm:pt modelId="{AC3C1495-6C27-4B84-A763-4D48948F2F16}" type="pres">
      <dgm:prSet presAssocID="{FD9B9325-B0B4-4C9E-BBF3-B49C273EDE7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03B29A6-18E9-47FF-9652-8A409F0331AB}" type="pres">
      <dgm:prSet presAssocID="{FD9B9325-B0B4-4C9E-BBF3-B49C273EDE74}" presName="negativeSpace" presStyleCnt="0"/>
      <dgm:spPr/>
    </dgm:pt>
    <dgm:pt modelId="{606C48B2-18A1-4A01-9C29-044891F35BAE}" type="pres">
      <dgm:prSet presAssocID="{FD9B9325-B0B4-4C9E-BBF3-B49C273EDE74}" presName="childText" presStyleLbl="conFgAcc1" presStyleIdx="3" presStyleCnt="6">
        <dgm:presLayoutVars>
          <dgm:bulletEnabled val="1"/>
        </dgm:presLayoutVars>
      </dgm:prSet>
      <dgm:spPr/>
    </dgm:pt>
    <dgm:pt modelId="{5ADE88B5-0E87-41D4-BA0C-724D9A4F8556}" type="pres">
      <dgm:prSet presAssocID="{89299134-7DA7-4BD5-9940-53CECE98B1CA}" presName="spaceBetweenRectangles" presStyleCnt="0"/>
      <dgm:spPr/>
    </dgm:pt>
    <dgm:pt modelId="{64AA4766-932B-414F-82F7-DBBEA8A3BBA6}" type="pres">
      <dgm:prSet presAssocID="{67CAA4CD-A7DE-41B1-B8FD-C36967040208}" presName="parentLin" presStyleCnt="0"/>
      <dgm:spPr/>
    </dgm:pt>
    <dgm:pt modelId="{E225ED72-B5AE-48CF-8E5D-FD3A7E753585}" type="pres">
      <dgm:prSet presAssocID="{67CAA4CD-A7DE-41B1-B8FD-C36967040208}" presName="parentLeftMargin" presStyleLbl="node1" presStyleIdx="3" presStyleCnt="6"/>
      <dgm:spPr/>
    </dgm:pt>
    <dgm:pt modelId="{27CFD803-DB0E-40DE-8451-1F6071AA1501}" type="pres">
      <dgm:prSet presAssocID="{67CAA4CD-A7DE-41B1-B8FD-C369670402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D3F88E6-9611-446C-8874-E88880FAD5FE}" type="pres">
      <dgm:prSet presAssocID="{67CAA4CD-A7DE-41B1-B8FD-C36967040208}" presName="negativeSpace" presStyleCnt="0"/>
      <dgm:spPr/>
    </dgm:pt>
    <dgm:pt modelId="{13123D0B-3F8F-45CE-B9C9-E582F3537343}" type="pres">
      <dgm:prSet presAssocID="{67CAA4CD-A7DE-41B1-B8FD-C36967040208}" presName="childText" presStyleLbl="conFgAcc1" presStyleIdx="4" presStyleCnt="6">
        <dgm:presLayoutVars>
          <dgm:bulletEnabled val="1"/>
        </dgm:presLayoutVars>
      </dgm:prSet>
      <dgm:spPr/>
    </dgm:pt>
    <dgm:pt modelId="{61645F7E-8B45-4259-B552-9FAE6D817CB3}" type="pres">
      <dgm:prSet presAssocID="{D13A45F1-1A4C-410E-9F47-F5AC66DC9918}" presName="spaceBetweenRectangles" presStyleCnt="0"/>
      <dgm:spPr/>
    </dgm:pt>
    <dgm:pt modelId="{5EB42048-41C0-408E-914D-47940970D5CD}" type="pres">
      <dgm:prSet presAssocID="{CE5AC9F1-10F2-40B3-8B06-FA2ED7BFD651}" presName="parentLin" presStyleCnt="0"/>
      <dgm:spPr/>
    </dgm:pt>
    <dgm:pt modelId="{7097305E-A33E-4B48-B74E-C020590320EC}" type="pres">
      <dgm:prSet presAssocID="{CE5AC9F1-10F2-40B3-8B06-FA2ED7BFD651}" presName="parentLeftMargin" presStyleLbl="node1" presStyleIdx="4" presStyleCnt="6"/>
      <dgm:spPr/>
    </dgm:pt>
    <dgm:pt modelId="{FBD00DFC-2F07-4825-9B49-3AFD6E2AEEDE}" type="pres">
      <dgm:prSet presAssocID="{CE5AC9F1-10F2-40B3-8B06-FA2ED7BFD65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A533359C-8B15-4D7C-BCA7-A16C468849CD}" type="pres">
      <dgm:prSet presAssocID="{CE5AC9F1-10F2-40B3-8B06-FA2ED7BFD651}" presName="negativeSpace" presStyleCnt="0"/>
      <dgm:spPr/>
    </dgm:pt>
    <dgm:pt modelId="{85A3DBF7-D252-46CC-9EA2-BF621B9E8B72}" type="pres">
      <dgm:prSet presAssocID="{CE5AC9F1-10F2-40B3-8B06-FA2ED7BFD65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9199C70C-344F-4B85-8049-2CED4979382A}" type="presOf" srcId="{FD9B9325-B0B4-4C9E-BBF3-B49C273EDE74}" destId="{E397791A-4703-4AB2-A57F-095EC10305FD}" srcOrd="0" destOrd="0" presId="urn:microsoft.com/office/officeart/2005/8/layout/list1"/>
    <dgm:cxn modelId="{B48AED10-CE4B-46C4-8668-98BAC345E3C3}" type="presOf" srcId="{3FDF714B-0712-4526-9018-7E617D3F3592}" destId="{6E7C6D77-6003-47E8-9FAD-7F705CAC7931}" srcOrd="1" destOrd="0" presId="urn:microsoft.com/office/officeart/2005/8/layout/list1"/>
    <dgm:cxn modelId="{82139A19-C4F0-4C9B-BF9B-D1051D14A92B}" type="presOf" srcId="{53F49262-7B69-4DBD-A7FC-00CE5EE7FB05}" destId="{BE3252CE-C6E6-4DFC-914E-F7419E5EC1A9}" srcOrd="1" destOrd="0" presId="urn:microsoft.com/office/officeart/2005/8/layout/list1"/>
    <dgm:cxn modelId="{AA484B1D-AE2D-4C24-8E03-E1F705D04161}" type="presOf" srcId="{3FDF714B-0712-4526-9018-7E617D3F3592}" destId="{5D601F4E-B08C-4B00-BFF5-E826B9D1E454}" srcOrd="0" destOrd="0" presId="urn:microsoft.com/office/officeart/2005/8/layout/list1"/>
    <dgm:cxn modelId="{F9FBFD27-0720-4A2C-811A-FAC180EABB87}" type="presOf" srcId="{67CAA4CD-A7DE-41B1-B8FD-C36967040208}" destId="{E225ED72-B5AE-48CF-8E5D-FD3A7E753585}" srcOrd="0" destOrd="0" presId="urn:microsoft.com/office/officeart/2005/8/layout/list1"/>
    <dgm:cxn modelId="{3FCB8B38-63DA-4393-B175-8F27EE47823A}" type="presOf" srcId="{FD9B9325-B0B4-4C9E-BBF3-B49C273EDE74}" destId="{AC3C1495-6C27-4B84-A763-4D48948F2F16}" srcOrd="1" destOrd="0" presId="urn:microsoft.com/office/officeart/2005/8/layout/list1"/>
    <dgm:cxn modelId="{CA8C5440-E4EA-4394-BD4A-8847D9CCF1B6}" type="presOf" srcId="{67CAA4CD-A7DE-41B1-B8FD-C36967040208}" destId="{27CFD803-DB0E-40DE-8451-1F6071AA1501}" srcOrd="1" destOrd="0" presId="urn:microsoft.com/office/officeart/2005/8/layout/list1"/>
    <dgm:cxn modelId="{DB5CCA5F-273D-4883-8B29-620F28CF331B}" type="presOf" srcId="{53F49262-7B69-4DBD-A7FC-00CE5EE7FB05}" destId="{9DF419A8-9062-4824-9E06-B9C9C8B64B98}" srcOrd="0" destOrd="0" presId="urn:microsoft.com/office/officeart/2005/8/layout/list1"/>
    <dgm:cxn modelId="{59DB6C61-F276-4C4D-A108-CFC30208F381}" srcId="{BF66B460-E58C-48DC-9114-F9C5AE381796}" destId="{FD9B9325-B0B4-4C9E-BBF3-B49C273EDE74}" srcOrd="3" destOrd="0" parTransId="{08B11110-7F3B-438D-9B23-EACD123E3181}" sibTransId="{89299134-7DA7-4BD5-9940-53CECE98B1CA}"/>
    <dgm:cxn modelId="{A7638B6B-E867-4BB1-B1A8-F8F46E7A6DBA}" srcId="{BF66B460-E58C-48DC-9114-F9C5AE381796}" destId="{0E05CB79-D5F2-4B30-9BD0-EFD079EC9E0F}" srcOrd="1" destOrd="0" parTransId="{36A1B081-8855-46E2-90B2-C8AA89CAE30B}" sibTransId="{7B431B42-4FC9-4FA9-B8B0-54576FC689F7}"/>
    <dgm:cxn modelId="{95D1F972-B99E-4174-B360-A7B16FC25E16}" type="presOf" srcId="{BF66B460-E58C-48DC-9114-F9C5AE381796}" destId="{79F77102-5F04-4E7C-8E7C-A1289A3AC379}" srcOrd="0" destOrd="0" presId="urn:microsoft.com/office/officeart/2005/8/layout/list1"/>
    <dgm:cxn modelId="{22C61F98-20B2-4688-AF5C-861C32AA4120}" srcId="{BF66B460-E58C-48DC-9114-F9C5AE381796}" destId="{67CAA4CD-A7DE-41B1-B8FD-C36967040208}" srcOrd="4" destOrd="0" parTransId="{E8C8EC94-3BC6-417F-A14A-2AD3D09F15DB}" sibTransId="{D13A45F1-1A4C-410E-9F47-F5AC66DC9918}"/>
    <dgm:cxn modelId="{FE91ABA5-AE3E-4BB6-AB5C-D503DF2B92DC}" srcId="{BF66B460-E58C-48DC-9114-F9C5AE381796}" destId="{53F49262-7B69-4DBD-A7FC-00CE5EE7FB05}" srcOrd="0" destOrd="0" parTransId="{2444D1FD-DA77-495F-8B02-7ADC010C4BA9}" sibTransId="{9D6D309A-8100-4E03-A328-EED88C13ACC9}"/>
    <dgm:cxn modelId="{BCC79CA9-45E6-4A62-A3F3-9FA96241EE6F}" type="presOf" srcId="{0E05CB79-D5F2-4B30-9BD0-EFD079EC9E0F}" destId="{3F062FCC-5F06-4BB2-A684-D4D5CCA33343}" srcOrd="1" destOrd="0" presId="urn:microsoft.com/office/officeart/2005/8/layout/list1"/>
    <dgm:cxn modelId="{DEE25CAB-F880-4FC3-9E39-57EA62559449}" type="presOf" srcId="{0E05CB79-D5F2-4B30-9BD0-EFD079EC9E0F}" destId="{1869A2DA-3DF8-462F-A1FF-4AC07B1D4818}" srcOrd="0" destOrd="0" presId="urn:microsoft.com/office/officeart/2005/8/layout/list1"/>
    <dgm:cxn modelId="{FAFF30B5-5959-4E31-B103-B0D3F991FBDA}" type="presOf" srcId="{CE5AC9F1-10F2-40B3-8B06-FA2ED7BFD651}" destId="{FBD00DFC-2F07-4825-9B49-3AFD6E2AEEDE}" srcOrd="1" destOrd="0" presId="urn:microsoft.com/office/officeart/2005/8/layout/list1"/>
    <dgm:cxn modelId="{2701C8DD-ADAD-411C-AF1E-27ABEA05289B}" srcId="{BF66B460-E58C-48DC-9114-F9C5AE381796}" destId="{CE5AC9F1-10F2-40B3-8B06-FA2ED7BFD651}" srcOrd="5" destOrd="0" parTransId="{10B39AA9-BA26-475B-A195-300C698A2181}" sibTransId="{A2D31DF7-B133-4BFA-8C02-AA33F2C61A86}"/>
    <dgm:cxn modelId="{B10EA2F6-CED4-44C2-9B58-7E226EF74EAE}" type="presOf" srcId="{CE5AC9F1-10F2-40B3-8B06-FA2ED7BFD651}" destId="{7097305E-A33E-4B48-B74E-C020590320EC}" srcOrd="0" destOrd="0" presId="urn:microsoft.com/office/officeart/2005/8/layout/list1"/>
    <dgm:cxn modelId="{3A4065FA-D884-440D-9655-3FB5970A6E5F}" srcId="{BF66B460-E58C-48DC-9114-F9C5AE381796}" destId="{3FDF714B-0712-4526-9018-7E617D3F3592}" srcOrd="2" destOrd="0" parTransId="{A9B4F584-125F-4960-B816-0BFB2CA739D5}" sibTransId="{837F2BEC-0007-4552-AE49-511B7B4FA10E}"/>
    <dgm:cxn modelId="{DC631040-D855-4C7E-B9AA-65C2950E27A9}" type="presParOf" srcId="{79F77102-5F04-4E7C-8E7C-A1289A3AC379}" destId="{C561F636-A8BA-46E4-B0DC-91EA6A045D94}" srcOrd="0" destOrd="0" presId="urn:microsoft.com/office/officeart/2005/8/layout/list1"/>
    <dgm:cxn modelId="{D2A9E26B-69AC-444B-8348-E53B94D2D2C9}" type="presParOf" srcId="{C561F636-A8BA-46E4-B0DC-91EA6A045D94}" destId="{9DF419A8-9062-4824-9E06-B9C9C8B64B98}" srcOrd="0" destOrd="0" presId="urn:microsoft.com/office/officeart/2005/8/layout/list1"/>
    <dgm:cxn modelId="{EDB363DE-6703-4975-ACA9-EA6494634799}" type="presParOf" srcId="{C561F636-A8BA-46E4-B0DC-91EA6A045D94}" destId="{BE3252CE-C6E6-4DFC-914E-F7419E5EC1A9}" srcOrd="1" destOrd="0" presId="urn:microsoft.com/office/officeart/2005/8/layout/list1"/>
    <dgm:cxn modelId="{18F8CFAE-7EDE-40A8-AFF9-D12848D12BBA}" type="presParOf" srcId="{79F77102-5F04-4E7C-8E7C-A1289A3AC379}" destId="{B1FE193B-1B1C-4644-9221-F794ADCA19F7}" srcOrd="1" destOrd="0" presId="urn:microsoft.com/office/officeart/2005/8/layout/list1"/>
    <dgm:cxn modelId="{C72C87B8-1EF4-4648-9DC4-EFA628406156}" type="presParOf" srcId="{79F77102-5F04-4E7C-8E7C-A1289A3AC379}" destId="{45990327-169C-40B5-A5E3-9B7C3279AB09}" srcOrd="2" destOrd="0" presId="urn:microsoft.com/office/officeart/2005/8/layout/list1"/>
    <dgm:cxn modelId="{FA13A793-0CCF-46BF-A0DF-702ADC6468D4}" type="presParOf" srcId="{79F77102-5F04-4E7C-8E7C-A1289A3AC379}" destId="{D4B01DF0-CEF2-4185-9124-10B32773EA13}" srcOrd="3" destOrd="0" presId="urn:microsoft.com/office/officeart/2005/8/layout/list1"/>
    <dgm:cxn modelId="{FD845087-D928-4583-B47E-0D83AF9676FA}" type="presParOf" srcId="{79F77102-5F04-4E7C-8E7C-A1289A3AC379}" destId="{57793EA6-4B23-4859-A17F-5160350D4312}" srcOrd="4" destOrd="0" presId="urn:microsoft.com/office/officeart/2005/8/layout/list1"/>
    <dgm:cxn modelId="{D64C4586-C372-43B7-9D31-1FD72C7FFE75}" type="presParOf" srcId="{57793EA6-4B23-4859-A17F-5160350D4312}" destId="{1869A2DA-3DF8-462F-A1FF-4AC07B1D4818}" srcOrd="0" destOrd="0" presId="urn:microsoft.com/office/officeart/2005/8/layout/list1"/>
    <dgm:cxn modelId="{A2594324-1664-485C-8056-D8F2926F458B}" type="presParOf" srcId="{57793EA6-4B23-4859-A17F-5160350D4312}" destId="{3F062FCC-5F06-4BB2-A684-D4D5CCA33343}" srcOrd="1" destOrd="0" presId="urn:microsoft.com/office/officeart/2005/8/layout/list1"/>
    <dgm:cxn modelId="{402F13B4-AA21-4F75-9FEF-5DFAAE727309}" type="presParOf" srcId="{79F77102-5F04-4E7C-8E7C-A1289A3AC379}" destId="{FCFF680A-6321-4CFA-9F1F-474DE3003580}" srcOrd="5" destOrd="0" presId="urn:microsoft.com/office/officeart/2005/8/layout/list1"/>
    <dgm:cxn modelId="{4D44C067-A1FF-4ADB-A8F9-FCC1A62CA35E}" type="presParOf" srcId="{79F77102-5F04-4E7C-8E7C-A1289A3AC379}" destId="{71CEA20F-A3B6-4863-8016-0CF434E1F381}" srcOrd="6" destOrd="0" presId="urn:microsoft.com/office/officeart/2005/8/layout/list1"/>
    <dgm:cxn modelId="{C87E8166-254D-4BB0-B9A6-7BBB8D85602A}" type="presParOf" srcId="{79F77102-5F04-4E7C-8E7C-A1289A3AC379}" destId="{A4F8C3DA-1CA4-4547-BF66-B0B4D9058457}" srcOrd="7" destOrd="0" presId="urn:microsoft.com/office/officeart/2005/8/layout/list1"/>
    <dgm:cxn modelId="{4405E59B-6AD8-4F4F-8E75-9897C5808632}" type="presParOf" srcId="{79F77102-5F04-4E7C-8E7C-A1289A3AC379}" destId="{3A120D29-C289-4D72-AFF7-0B33D127B12F}" srcOrd="8" destOrd="0" presId="urn:microsoft.com/office/officeart/2005/8/layout/list1"/>
    <dgm:cxn modelId="{EB1C64EC-74FB-41E7-8982-A479570B16DD}" type="presParOf" srcId="{3A120D29-C289-4D72-AFF7-0B33D127B12F}" destId="{5D601F4E-B08C-4B00-BFF5-E826B9D1E454}" srcOrd="0" destOrd="0" presId="urn:microsoft.com/office/officeart/2005/8/layout/list1"/>
    <dgm:cxn modelId="{A6F53F1A-6F26-43D9-A2A7-248094F730C5}" type="presParOf" srcId="{3A120D29-C289-4D72-AFF7-0B33D127B12F}" destId="{6E7C6D77-6003-47E8-9FAD-7F705CAC7931}" srcOrd="1" destOrd="0" presId="urn:microsoft.com/office/officeart/2005/8/layout/list1"/>
    <dgm:cxn modelId="{41190A87-A479-45A0-A393-BBBC5357202A}" type="presParOf" srcId="{79F77102-5F04-4E7C-8E7C-A1289A3AC379}" destId="{1D7E3FBE-FC32-489B-A59E-570151D34749}" srcOrd="9" destOrd="0" presId="urn:microsoft.com/office/officeart/2005/8/layout/list1"/>
    <dgm:cxn modelId="{F55A62DA-6B57-4400-BA59-AA29EA0BCECC}" type="presParOf" srcId="{79F77102-5F04-4E7C-8E7C-A1289A3AC379}" destId="{029CD201-93C4-4A1A-8280-7A5E6F121414}" srcOrd="10" destOrd="0" presId="urn:microsoft.com/office/officeart/2005/8/layout/list1"/>
    <dgm:cxn modelId="{41501722-A959-4C99-BCD2-6767F696D987}" type="presParOf" srcId="{79F77102-5F04-4E7C-8E7C-A1289A3AC379}" destId="{DD534662-96E1-4E6F-AE1C-A26F0DD72DD7}" srcOrd="11" destOrd="0" presId="urn:microsoft.com/office/officeart/2005/8/layout/list1"/>
    <dgm:cxn modelId="{831B4B81-D69B-4D3B-A6C6-7F0BDD159EAC}" type="presParOf" srcId="{79F77102-5F04-4E7C-8E7C-A1289A3AC379}" destId="{0EFD7018-6DBD-4383-9D67-DAD387018797}" srcOrd="12" destOrd="0" presId="urn:microsoft.com/office/officeart/2005/8/layout/list1"/>
    <dgm:cxn modelId="{7D9670AB-557B-4A14-A1B0-6F53A32CEC14}" type="presParOf" srcId="{0EFD7018-6DBD-4383-9D67-DAD387018797}" destId="{E397791A-4703-4AB2-A57F-095EC10305FD}" srcOrd="0" destOrd="0" presId="urn:microsoft.com/office/officeart/2005/8/layout/list1"/>
    <dgm:cxn modelId="{D0DC7401-D8AF-4BD1-8026-3DCE2A627768}" type="presParOf" srcId="{0EFD7018-6DBD-4383-9D67-DAD387018797}" destId="{AC3C1495-6C27-4B84-A763-4D48948F2F16}" srcOrd="1" destOrd="0" presId="urn:microsoft.com/office/officeart/2005/8/layout/list1"/>
    <dgm:cxn modelId="{9E9388C2-C30A-45BE-9F52-6DE5BD1A0B96}" type="presParOf" srcId="{79F77102-5F04-4E7C-8E7C-A1289A3AC379}" destId="{503B29A6-18E9-47FF-9652-8A409F0331AB}" srcOrd="13" destOrd="0" presId="urn:microsoft.com/office/officeart/2005/8/layout/list1"/>
    <dgm:cxn modelId="{C7C71711-C836-407C-BD4A-920957277B8B}" type="presParOf" srcId="{79F77102-5F04-4E7C-8E7C-A1289A3AC379}" destId="{606C48B2-18A1-4A01-9C29-044891F35BAE}" srcOrd="14" destOrd="0" presId="urn:microsoft.com/office/officeart/2005/8/layout/list1"/>
    <dgm:cxn modelId="{E5C8D7D5-EB17-4B7F-BD1F-436A94BF7B29}" type="presParOf" srcId="{79F77102-5F04-4E7C-8E7C-A1289A3AC379}" destId="{5ADE88B5-0E87-41D4-BA0C-724D9A4F8556}" srcOrd="15" destOrd="0" presId="urn:microsoft.com/office/officeart/2005/8/layout/list1"/>
    <dgm:cxn modelId="{905F9FA7-B483-48DE-8011-73A7ACE29741}" type="presParOf" srcId="{79F77102-5F04-4E7C-8E7C-A1289A3AC379}" destId="{64AA4766-932B-414F-82F7-DBBEA8A3BBA6}" srcOrd="16" destOrd="0" presId="urn:microsoft.com/office/officeart/2005/8/layout/list1"/>
    <dgm:cxn modelId="{8C3BF23E-C662-4E43-AAFA-CD53D40E217E}" type="presParOf" srcId="{64AA4766-932B-414F-82F7-DBBEA8A3BBA6}" destId="{E225ED72-B5AE-48CF-8E5D-FD3A7E753585}" srcOrd="0" destOrd="0" presId="urn:microsoft.com/office/officeart/2005/8/layout/list1"/>
    <dgm:cxn modelId="{CD1A07B7-5633-42D4-A7B3-5099EFACD9F4}" type="presParOf" srcId="{64AA4766-932B-414F-82F7-DBBEA8A3BBA6}" destId="{27CFD803-DB0E-40DE-8451-1F6071AA1501}" srcOrd="1" destOrd="0" presId="urn:microsoft.com/office/officeart/2005/8/layout/list1"/>
    <dgm:cxn modelId="{B212512B-0017-4423-9C75-AA684F5467CD}" type="presParOf" srcId="{79F77102-5F04-4E7C-8E7C-A1289A3AC379}" destId="{4D3F88E6-9611-446C-8874-E88880FAD5FE}" srcOrd="17" destOrd="0" presId="urn:microsoft.com/office/officeart/2005/8/layout/list1"/>
    <dgm:cxn modelId="{D0F7D63A-47BF-46AA-B5EA-1C8E6D36E1FC}" type="presParOf" srcId="{79F77102-5F04-4E7C-8E7C-A1289A3AC379}" destId="{13123D0B-3F8F-45CE-B9C9-E582F3537343}" srcOrd="18" destOrd="0" presId="urn:microsoft.com/office/officeart/2005/8/layout/list1"/>
    <dgm:cxn modelId="{CB5602A8-A662-4605-A65F-683D14D8511C}" type="presParOf" srcId="{79F77102-5F04-4E7C-8E7C-A1289A3AC379}" destId="{61645F7E-8B45-4259-B552-9FAE6D817CB3}" srcOrd="19" destOrd="0" presId="urn:microsoft.com/office/officeart/2005/8/layout/list1"/>
    <dgm:cxn modelId="{BA7F3825-3CC2-4E9A-B046-6770A8BFC5E6}" type="presParOf" srcId="{79F77102-5F04-4E7C-8E7C-A1289A3AC379}" destId="{5EB42048-41C0-408E-914D-47940970D5CD}" srcOrd="20" destOrd="0" presId="urn:microsoft.com/office/officeart/2005/8/layout/list1"/>
    <dgm:cxn modelId="{CCC2CC7A-921C-494E-B35B-7B45CE140536}" type="presParOf" srcId="{5EB42048-41C0-408E-914D-47940970D5CD}" destId="{7097305E-A33E-4B48-B74E-C020590320EC}" srcOrd="0" destOrd="0" presId="urn:microsoft.com/office/officeart/2005/8/layout/list1"/>
    <dgm:cxn modelId="{51F04F27-AFBC-46DF-A4B8-023E8807328A}" type="presParOf" srcId="{5EB42048-41C0-408E-914D-47940970D5CD}" destId="{FBD00DFC-2F07-4825-9B49-3AFD6E2AEEDE}" srcOrd="1" destOrd="0" presId="urn:microsoft.com/office/officeart/2005/8/layout/list1"/>
    <dgm:cxn modelId="{38366363-93B4-433A-83C0-AF9C601CC35D}" type="presParOf" srcId="{79F77102-5F04-4E7C-8E7C-A1289A3AC379}" destId="{A533359C-8B15-4D7C-BCA7-A16C468849CD}" srcOrd="21" destOrd="0" presId="urn:microsoft.com/office/officeart/2005/8/layout/list1"/>
    <dgm:cxn modelId="{0FB22172-49D8-471F-9E75-CDE96B2EDC39}" type="presParOf" srcId="{79F77102-5F04-4E7C-8E7C-A1289A3AC379}" destId="{85A3DBF7-D252-46CC-9EA2-BF621B9E8B7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A0D55-35D0-4E37-8D34-58945E1E6CC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7E45D9-DB32-4FF2-A715-8B98FCC307A9}">
      <dgm:prSet/>
      <dgm:spPr/>
      <dgm:t>
        <a:bodyPr/>
        <a:lstStyle/>
        <a:p>
          <a:r>
            <a:rPr lang="en-US" b="0" baseline="0"/>
            <a:t>Deployment</a:t>
          </a:r>
          <a:endParaRPr lang="en-US"/>
        </a:p>
      </dgm:t>
    </dgm:pt>
    <dgm:pt modelId="{F3535D88-5D19-4FEB-B3E9-1318E475FD0D}" type="parTrans" cxnId="{1B5F52C4-8C03-45DD-982F-D90F6FA84599}">
      <dgm:prSet/>
      <dgm:spPr/>
      <dgm:t>
        <a:bodyPr/>
        <a:lstStyle/>
        <a:p>
          <a:endParaRPr lang="en-US"/>
        </a:p>
      </dgm:t>
    </dgm:pt>
    <dgm:pt modelId="{3F5AAA64-375E-4E03-BE4B-26ADFF22174B}" type="sibTrans" cxnId="{1B5F52C4-8C03-45DD-982F-D90F6FA84599}">
      <dgm:prSet/>
      <dgm:spPr/>
      <dgm:t>
        <a:bodyPr/>
        <a:lstStyle/>
        <a:p>
          <a:endParaRPr lang="en-US"/>
        </a:p>
      </dgm:t>
    </dgm:pt>
    <dgm:pt modelId="{BF143F91-ED62-4749-8214-A3C08E6050FE}">
      <dgm:prSet/>
      <dgm:spPr/>
      <dgm:t>
        <a:bodyPr/>
        <a:lstStyle/>
        <a:p>
          <a:r>
            <a:rPr lang="en-US" b="0" baseline="0"/>
            <a:t>Complexity</a:t>
          </a:r>
          <a:endParaRPr lang="en-US"/>
        </a:p>
      </dgm:t>
    </dgm:pt>
    <dgm:pt modelId="{C128DBD4-A694-4474-B961-8ADBCA6DE42A}" type="parTrans" cxnId="{85905EE6-E92D-46D1-A9A4-3C1B390F73C2}">
      <dgm:prSet/>
      <dgm:spPr/>
      <dgm:t>
        <a:bodyPr/>
        <a:lstStyle/>
        <a:p>
          <a:endParaRPr lang="en-US"/>
        </a:p>
      </dgm:t>
    </dgm:pt>
    <dgm:pt modelId="{354D3664-DD9B-4286-8A85-A135B1D1FB5C}" type="sibTrans" cxnId="{85905EE6-E92D-46D1-A9A4-3C1B390F73C2}">
      <dgm:prSet/>
      <dgm:spPr/>
      <dgm:t>
        <a:bodyPr/>
        <a:lstStyle/>
        <a:p>
          <a:endParaRPr lang="en-US"/>
        </a:p>
      </dgm:t>
    </dgm:pt>
    <dgm:pt modelId="{E0A08BC8-2804-4A2E-8338-CEE158B6F30C}">
      <dgm:prSet/>
      <dgm:spPr/>
      <dgm:t>
        <a:bodyPr/>
        <a:lstStyle/>
        <a:p>
          <a:r>
            <a:rPr lang="en-US" b="0" baseline="0"/>
            <a:t>Monitoring</a:t>
          </a:r>
          <a:endParaRPr lang="en-US"/>
        </a:p>
      </dgm:t>
    </dgm:pt>
    <dgm:pt modelId="{0528EA1C-CB14-44D1-B312-AA423EC122CB}" type="parTrans" cxnId="{860AEFF7-0985-4208-8D7B-0C32CA4F7139}">
      <dgm:prSet/>
      <dgm:spPr/>
      <dgm:t>
        <a:bodyPr/>
        <a:lstStyle/>
        <a:p>
          <a:endParaRPr lang="en-US"/>
        </a:p>
      </dgm:t>
    </dgm:pt>
    <dgm:pt modelId="{C0E266B3-CA13-4247-8DE1-E8798DBD1CEE}" type="sibTrans" cxnId="{860AEFF7-0985-4208-8D7B-0C32CA4F7139}">
      <dgm:prSet/>
      <dgm:spPr/>
      <dgm:t>
        <a:bodyPr/>
        <a:lstStyle/>
        <a:p>
          <a:endParaRPr lang="en-US"/>
        </a:p>
      </dgm:t>
    </dgm:pt>
    <dgm:pt modelId="{E85F9CB4-D1A3-4C5D-94AB-E818B7B86B7B}">
      <dgm:prSet/>
      <dgm:spPr/>
      <dgm:t>
        <a:bodyPr/>
        <a:lstStyle/>
        <a:p>
          <a:r>
            <a:rPr lang="en-US" b="0" baseline="0"/>
            <a:t>Eventual Consistency </a:t>
          </a:r>
          <a:endParaRPr lang="en-US"/>
        </a:p>
      </dgm:t>
    </dgm:pt>
    <dgm:pt modelId="{9D81B82C-9107-459F-B899-4B16B649739F}" type="parTrans" cxnId="{411697A5-19DF-4F51-AA5B-C5E7F2EEBF7F}">
      <dgm:prSet/>
      <dgm:spPr/>
      <dgm:t>
        <a:bodyPr/>
        <a:lstStyle/>
        <a:p>
          <a:endParaRPr lang="en-US"/>
        </a:p>
      </dgm:t>
    </dgm:pt>
    <dgm:pt modelId="{6A09959D-7E9A-46C9-AFB8-26B668482E54}" type="sibTrans" cxnId="{411697A5-19DF-4F51-AA5B-C5E7F2EEBF7F}">
      <dgm:prSet/>
      <dgm:spPr/>
      <dgm:t>
        <a:bodyPr/>
        <a:lstStyle/>
        <a:p>
          <a:endParaRPr lang="en-US"/>
        </a:p>
      </dgm:t>
    </dgm:pt>
    <dgm:pt modelId="{7B196811-320F-4BE4-9B61-0D96CB605D53}">
      <dgm:prSet/>
      <dgm:spPr/>
      <dgm:t>
        <a:bodyPr/>
        <a:lstStyle/>
        <a:p>
          <a:r>
            <a:rPr lang="en-US" b="0" baseline="0"/>
            <a:t>Chattiness</a:t>
          </a:r>
          <a:endParaRPr lang="en-US"/>
        </a:p>
      </dgm:t>
    </dgm:pt>
    <dgm:pt modelId="{DA4B994E-94B5-4F4F-A575-A05FEAF2CCD3}" type="parTrans" cxnId="{2CFFB392-0E4D-4199-A430-071BF5DAA068}">
      <dgm:prSet/>
      <dgm:spPr/>
      <dgm:t>
        <a:bodyPr/>
        <a:lstStyle/>
        <a:p>
          <a:endParaRPr lang="en-US"/>
        </a:p>
      </dgm:t>
    </dgm:pt>
    <dgm:pt modelId="{B34EA6FB-E8C5-49DE-93A9-81626ABBE704}" type="sibTrans" cxnId="{2CFFB392-0E4D-4199-A430-071BF5DAA068}">
      <dgm:prSet/>
      <dgm:spPr/>
      <dgm:t>
        <a:bodyPr/>
        <a:lstStyle/>
        <a:p>
          <a:endParaRPr lang="en-US"/>
        </a:p>
      </dgm:t>
    </dgm:pt>
    <dgm:pt modelId="{2D101934-8ED6-4CFD-AF9B-3691F0E232C4}" type="pres">
      <dgm:prSet presAssocID="{CDEA0D55-35D0-4E37-8D34-58945E1E6CC5}" presName="linear" presStyleCnt="0">
        <dgm:presLayoutVars>
          <dgm:dir/>
          <dgm:animLvl val="lvl"/>
          <dgm:resizeHandles val="exact"/>
        </dgm:presLayoutVars>
      </dgm:prSet>
      <dgm:spPr/>
    </dgm:pt>
    <dgm:pt modelId="{A645AD85-7404-436A-95A8-62F5DF8C7CBB}" type="pres">
      <dgm:prSet presAssocID="{807E45D9-DB32-4FF2-A715-8B98FCC307A9}" presName="parentLin" presStyleCnt="0"/>
      <dgm:spPr/>
    </dgm:pt>
    <dgm:pt modelId="{90A42EE6-0AF9-4A7E-B644-92D6992ABFD4}" type="pres">
      <dgm:prSet presAssocID="{807E45D9-DB32-4FF2-A715-8B98FCC307A9}" presName="parentLeftMargin" presStyleLbl="node1" presStyleIdx="0" presStyleCnt="5"/>
      <dgm:spPr/>
    </dgm:pt>
    <dgm:pt modelId="{BAF707E4-2EC7-491A-80A2-6E56B10A8D46}" type="pres">
      <dgm:prSet presAssocID="{807E45D9-DB32-4FF2-A715-8B98FCC307A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061CE8-9010-4CB1-A3A6-4B35EF88D7DE}" type="pres">
      <dgm:prSet presAssocID="{807E45D9-DB32-4FF2-A715-8B98FCC307A9}" presName="negativeSpace" presStyleCnt="0"/>
      <dgm:spPr/>
    </dgm:pt>
    <dgm:pt modelId="{C9B3FC72-F951-4A2B-8658-C2DFAC00DC34}" type="pres">
      <dgm:prSet presAssocID="{807E45D9-DB32-4FF2-A715-8B98FCC307A9}" presName="childText" presStyleLbl="conFgAcc1" presStyleIdx="0" presStyleCnt="5">
        <dgm:presLayoutVars>
          <dgm:bulletEnabled val="1"/>
        </dgm:presLayoutVars>
      </dgm:prSet>
      <dgm:spPr/>
    </dgm:pt>
    <dgm:pt modelId="{2DD88C3B-C62B-43ED-B724-27167BF7F8E2}" type="pres">
      <dgm:prSet presAssocID="{3F5AAA64-375E-4E03-BE4B-26ADFF22174B}" presName="spaceBetweenRectangles" presStyleCnt="0"/>
      <dgm:spPr/>
    </dgm:pt>
    <dgm:pt modelId="{A196576A-1F55-4173-B938-CB88F6BCCA14}" type="pres">
      <dgm:prSet presAssocID="{BF143F91-ED62-4749-8214-A3C08E6050FE}" presName="parentLin" presStyleCnt="0"/>
      <dgm:spPr/>
    </dgm:pt>
    <dgm:pt modelId="{5306B708-4705-4D8E-9021-3A1EB0C6E48C}" type="pres">
      <dgm:prSet presAssocID="{BF143F91-ED62-4749-8214-A3C08E6050FE}" presName="parentLeftMargin" presStyleLbl="node1" presStyleIdx="0" presStyleCnt="5"/>
      <dgm:spPr/>
    </dgm:pt>
    <dgm:pt modelId="{3E157568-4971-49CC-94CC-E5BE9F485114}" type="pres">
      <dgm:prSet presAssocID="{BF143F91-ED62-4749-8214-A3C08E6050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98366F5-585C-4CB4-9F18-87BF664D8047}" type="pres">
      <dgm:prSet presAssocID="{BF143F91-ED62-4749-8214-A3C08E6050FE}" presName="negativeSpace" presStyleCnt="0"/>
      <dgm:spPr/>
    </dgm:pt>
    <dgm:pt modelId="{DA78AF9E-8C86-4F0F-85D4-04E4D55BE7FB}" type="pres">
      <dgm:prSet presAssocID="{BF143F91-ED62-4749-8214-A3C08E6050FE}" presName="childText" presStyleLbl="conFgAcc1" presStyleIdx="1" presStyleCnt="5">
        <dgm:presLayoutVars>
          <dgm:bulletEnabled val="1"/>
        </dgm:presLayoutVars>
      </dgm:prSet>
      <dgm:spPr/>
    </dgm:pt>
    <dgm:pt modelId="{C3FC0032-53DD-44E8-B5D7-DA205CF2EDA6}" type="pres">
      <dgm:prSet presAssocID="{354D3664-DD9B-4286-8A85-A135B1D1FB5C}" presName="spaceBetweenRectangles" presStyleCnt="0"/>
      <dgm:spPr/>
    </dgm:pt>
    <dgm:pt modelId="{A9702928-A00F-4AC8-A014-CF51C33F29F1}" type="pres">
      <dgm:prSet presAssocID="{E0A08BC8-2804-4A2E-8338-CEE158B6F30C}" presName="parentLin" presStyleCnt="0"/>
      <dgm:spPr/>
    </dgm:pt>
    <dgm:pt modelId="{CA8EAE09-6D6B-4B7C-B92B-2D0C628A0A45}" type="pres">
      <dgm:prSet presAssocID="{E0A08BC8-2804-4A2E-8338-CEE158B6F30C}" presName="parentLeftMargin" presStyleLbl="node1" presStyleIdx="1" presStyleCnt="5"/>
      <dgm:spPr/>
    </dgm:pt>
    <dgm:pt modelId="{AEA416EE-7138-481B-9329-DC0A4EB527A2}" type="pres">
      <dgm:prSet presAssocID="{E0A08BC8-2804-4A2E-8338-CEE158B6F3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656905-B0D0-4926-AA97-6C71667A6EA9}" type="pres">
      <dgm:prSet presAssocID="{E0A08BC8-2804-4A2E-8338-CEE158B6F30C}" presName="negativeSpace" presStyleCnt="0"/>
      <dgm:spPr/>
    </dgm:pt>
    <dgm:pt modelId="{A864497E-3217-4CF2-AEE5-7159CB3DEB62}" type="pres">
      <dgm:prSet presAssocID="{E0A08BC8-2804-4A2E-8338-CEE158B6F30C}" presName="childText" presStyleLbl="conFgAcc1" presStyleIdx="2" presStyleCnt="5">
        <dgm:presLayoutVars>
          <dgm:bulletEnabled val="1"/>
        </dgm:presLayoutVars>
      </dgm:prSet>
      <dgm:spPr/>
    </dgm:pt>
    <dgm:pt modelId="{C90C68B7-0889-47D6-BA62-1DE0B27C435C}" type="pres">
      <dgm:prSet presAssocID="{C0E266B3-CA13-4247-8DE1-E8798DBD1CEE}" presName="spaceBetweenRectangles" presStyleCnt="0"/>
      <dgm:spPr/>
    </dgm:pt>
    <dgm:pt modelId="{1F3D1E7B-BF6B-450C-86A1-7B5CBBCF532B}" type="pres">
      <dgm:prSet presAssocID="{E85F9CB4-D1A3-4C5D-94AB-E818B7B86B7B}" presName="parentLin" presStyleCnt="0"/>
      <dgm:spPr/>
    </dgm:pt>
    <dgm:pt modelId="{8A3CEAD6-D992-4575-9ED7-0F0481FC3864}" type="pres">
      <dgm:prSet presAssocID="{E85F9CB4-D1A3-4C5D-94AB-E818B7B86B7B}" presName="parentLeftMargin" presStyleLbl="node1" presStyleIdx="2" presStyleCnt="5"/>
      <dgm:spPr/>
    </dgm:pt>
    <dgm:pt modelId="{94A58400-0E00-443F-A48E-A75A1457ABEF}" type="pres">
      <dgm:prSet presAssocID="{E85F9CB4-D1A3-4C5D-94AB-E818B7B86B7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130035-FDE1-4D03-846A-BC494FFB6CF3}" type="pres">
      <dgm:prSet presAssocID="{E85F9CB4-D1A3-4C5D-94AB-E818B7B86B7B}" presName="negativeSpace" presStyleCnt="0"/>
      <dgm:spPr/>
    </dgm:pt>
    <dgm:pt modelId="{9C3FEBBD-556E-463E-8EEA-00BB246A4B3A}" type="pres">
      <dgm:prSet presAssocID="{E85F9CB4-D1A3-4C5D-94AB-E818B7B86B7B}" presName="childText" presStyleLbl="conFgAcc1" presStyleIdx="3" presStyleCnt="5">
        <dgm:presLayoutVars>
          <dgm:bulletEnabled val="1"/>
        </dgm:presLayoutVars>
      </dgm:prSet>
      <dgm:spPr/>
    </dgm:pt>
    <dgm:pt modelId="{914172CD-1993-45FB-88C9-DB8881978FB8}" type="pres">
      <dgm:prSet presAssocID="{6A09959D-7E9A-46C9-AFB8-26B668482E54}" presName="spaceBetweenRectangles" presStyleCnt="0"/>
      <dgm:spPr/>
    </dgm:pt>
    <dgm:pt modelId="{A6530FA0-F386-4513-8F72-8DF4D7475415}" type="pres">
      <dgm:prSet presAssocID="{7B196811-320F-4BE4-9B61-0D96CB605D53}" presName="parentLin" presStyleCnt="0"/>
      <dgm:spPr/>
    </dgm:pt>
    <dgm:pt modelId="{6EE41581-9150-4A4C-BF1F-9CA610C4EA77}" type="pres">
      <dgm:prSet presAssocID="{7B196811-320F-4BE4-9B61-0D96CB605D53}" presName="parentLeftMargin" presStyleLbl="node1" presStyleIdx="3" presStyleCnt="5"/>
      <dgm:spPr/>
    </dgm:pt>
    <dgm:pt modelId="{136E1AC3-B6D4-467C-BD52-7A5AA907A7B0}" type="pres">
      <dgm:prSet presAssocID="{7B196811-320F-4BE4-9B61-0D96CB605D5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92E28B3-26C7-4A42-B191-D5B29582AB91}" type="pres">
      <dgm:prSet presAssocID="{7B196811-320F-4BE4-9B61-0D96CB605D53}" presName="negativeSpace" presStyleCnt="0"/>
      <dgm:spPr/>
    </dgm:pt>
    <dgm:pt modelId="{62B9C722-28B7-4140-A471-51FA6DD01C20}" type="pres">
      <dgm:prSet presAssocID="{7B196811-320F-4BE4-9B61-0D96CB605D5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DF72A3F-EF65-4862-82AE-4900E6E294F7}" type="presOf" srcId="{BF143F91-ED62-4749-8214-A3C08E6050FE}" destId="{5306B708-4705-4D8E-9021-3A1EB0C6E48C}" srcOrd="0" destOrd="0" presId="urn:microsoft.com/office/officeart/2005/8/layout/list1"/>
    <dgm:cxn modelId="{1472925B-0C6A-4268-876C-F2ED6FF8D30D}" type="presOf" srcId="{BF143F91-ED62-4749-8214-A3C08E6050FE}" destId="{3E157568-4971-49CC-94CC-E5BE9F485114}" srcOrd="1" destOrd="0" presId="urn:microsoft.com/office/officeart/2005/8/layout/list1"/>
    <dgm:cxn modelId="{16E10063-8A48-4DFF-B122-EE13DD123A70}" type="presOf" srcId="{807E45D9-DB32-4FF2-A715-8B98FCC307A9}" destId="{BAF707E4-2EC7-491A-80A2-6E56B10A8D46}" srcOrd="1" destOrd="0" presId="urn:microsoft.com/office/officeart/2005/8/layout/list1"/>
    <dgm:cxn modelId="{072B674E-6E67-4F60-A1B5-D4F7BC1CFE9D}" type="presOf" srcId="{7B196811-320F-4BE4-9B61-0D96CB605D53}" destId="{136E1AC3-B6D4-467C-BD52-7A5AA907A7B0}" srcOrd="1" destOrd="0" presId="urn:microsoft.com/office/officeart/2005/8/layout/list1"/>
    <dgm:cxn modelId="{F277B479-76FB-4690-8727-562A5331A5E4}" type="presOf" srcId="{CDEA0D55-35D0-4E37-8D34-58945E1E6CC5}" destId="{2D101934-8ED6-4CFD-AF9B-3691F0E232C4}" srcOrd="0" destOrd="0" presId="urn:microsoft.com/office/officeart/2005/8/layout/list1"/>
    <dgm:cxn modelId="{EAE4D984-4196-4A35-A286-4039C03010AE}" type="presOf" srcId="{7B196811-320F-4BE4-9B61-0D96CB605D53}" destId="{6EE41581-9150-4A4C-BF1F-9CA610C4EA77}" srcOrd="0" destOrd="0" presId="urn:microsoft.com/office/officeart/2005/8/layout/list1"/>
    <dgm:cxn modelId="{0B3A888C-09A5-4B73-B969-02DB71ED1CDE}" type="presOf" srcId="{E85F9CB4-D1A3-4C5D-94AB-E818B7B86B7B}" destId="{8A3CEAD6-D992-4575-9ED7-0F0481FC3864}" srcOrd="0" destOrd="0" presId="urn:microsoft.com/office/officeart/2005/8/layout/list1"/>
    <dgm:cxn modelId="{1A071990-4E1A-4117-BAE7-6F9EE1D3E354}" type="presOf" srcId="{E85F9CB4-D1A3-4C5D-94AB-E818B7B86B7B}" destId="{94A58400-0E00-443F-A48E-A75A1457ABEF}" srcOrd="1" destOrd="0" presId="urn:microsoft.com/office/officeart/2005/8/layout/list1"/>
    <dgm:cxn modelId="{2CFFB392-0E4D-4199-A430-071BF5DAA068}" srcId="{CDEA0D55-35D0-4E37-8D34-58945E1E6CC5}" destId="{7B196811-320F-4BE4-9B61-0D96CB605D53}" srcOrd="4" destOrd="0" parTransId="{DA4B994E-94B5-4F4F-A575-A05FEAF2CCD3}" sibTransId="{B34EA6FB-E8C5-49DE-93A9-81626ABBE704}"/>
    <dgm:cxn modelId="{411697A5-19DF-4F51-AA5B-C5E7F2EEBF7F}" srcId="{CDEA0D55-35D0-4E37-8D34-58945E1E6CC5}" destId="{E85F9CB4-D1A3-4C5D-94AB-E818B7B86B7B}" srcOrd="3" destOrd="0" parTransId="{9D81B82C-9107-459F-B899-4B16B649739F}" sibTransId="{6A09959D-7E9A-46C9-AFB8-26B668482E54}"/>
    <dgm:cxn modelId="{1B5F52C4-8C03-45DD-982F-D90F6FA84599}" srcId="{CDEA0D55-35D0-4E37-8D34-58945E1E6CC5}" destId="{807E45D9-DB32-4FF2-A715-8B98FCC307A9}" srcOrd="0" destOrd="0" parTransId="{F3535D88-5D19-4FEB-B3E9-1318E475FD0D}" sibTransId="{3F5AAA64-375E-4E03-BE4B-26ADFF22174B}"/>
    <dgm:cxn modelId="{953240C6-DC72-4DF5-A4FD-2E90BFE85A08}" type="presOf" srcId="{807E45D9-DB32-4FF2-A715-8B98FCC307A9}" destId="{90A42EE6-0AF9-4A7E-B644-92D6992ABFD4}" srcOrd="0" destOrd="0" presId="urn:microsoft.com/office/officeart/2005/8/layout/list1"/>
    <dgm:cxn modelId="{85905EE6-E92D-46D1-A9A4-3C1B390F73C2}" srcId="{CDEA0D55-35D0-4E37-8D34-58945E1E6CC5}" destId="{BF143F91-ED62-4749-8214-A3C08E6050FE}" srcOrd="1" destOrd="0" parTransId="{C128DBD4-A694-4474-B961-8ADBCA6DE42A}" sibTransId="{354D3664-DD9B-4286-8A85-A135B1D1FB5C}"/>
    <dgm:cxn modelId="{BBFA66E7-624C-44E4-9F6B-A3EA231DA2B5}" type="presOf" srcId="{E0A08BC8-2804-4A2E-8338-CEE158B6F30C}" destId="{CA8EAE09-6D6B-4B7C-B92B-2D0C628A0A45}" srcOrd="0" destOrd="0" presId="urn:microsoft.com/office/officeart/2005/8/layout/list1"/>
    <dgm:cxn modelId="{860AEFF7-0985-4208-8D7B-0C32CA4F7139}" srcId="{CDEA0D55-35D0-4E37-8D34-58945E1E6CC5}" destId="{E0A08BC8-2804-4A2E-8338-CEE158B6F30C}" srcOrd="2" destOrd="0" parTransId="{0528EA1C-CB14-44D1-B312-AA423EC122CB}" sibTransId="{C0E266B3-CA13-4247-8DE1-E8798DBD1CEE}"/>
    <dgm:cxn modelId="{23DECEFC-A0B9-4A76-8F1E-6A8AB4C4A08D}" type="presOf" srcId="{E0A08BC8-2804-4A2E-8338-CEE158B6F30C}" destId="{AEA416EE-7138-481B-9329-DC0A4EB527A2}" srcOrd="1" destOrd="0" presId="urn:microsoft.com/office/officeart/2005/8/layout/list1"/>
    <dgm:cxn modelId="{31DE2723-A2C4-4375-A24A-392168F9DDFD}" type="presParOf" srcId="{2D101934-8ED6-4CFD-AF9B-3691F0E232C4}" destId="{A645AD85-7404-436A-95A8-62F5DF8C7CBB}" srcOrd="0" destOrd="0" presId="urn:microsoft.com/office/officeart/2005/8/layout/list1"/>
    <dgm:cxn modelId="{2C1D9DC2-6280-4DE9-B5BE-7EFFE8A3C661}" type="presParOf" srcId="{A645AD85-7404-436A-95A8-62F5DF8C7CBB}" destId="{90A42EE6-0AF9-4A7E-B644-92D6992ABFD4}" srcOrd="0" destOrd="0" presId="urn:microsoft.com/office/officeart/2005/8/layout/list1"/>
    <dgm:cxn modelId="{875DD827-DC33-4C35-9898-2BFACDB08072}" type="presParOf" srcId="{A645AD85-7404-436A-95A8-62F5DF8C7CBB}" destId="{BAF707E4-2EC7-491A-80A2-6E56B10A8D46}" srcOrd="1" destOrd="0" presId="urn:microsoft.com/office/officeart/2005/8/layout/list1"/>
    <dgm:cxn modelId="{21D4A15F-AEBA-49A8-9E0C-EC6A530E0777}" type="presParOf" srcId="{2D101934-8ED6-4CFD-AF9B-3691F0E232C4}" destId="{08061CE8-9010-4CB1-A3A6-4B35EF88D7DE}" srcOrd="1" destOrd="0" presId="urn:microsoft.com/office/officeart/2005/8/layout/list1"/>
    <dgm:cxn modelId="{EA0D048C-6660-421C-9976-A2BB70F8E6CD}" type="presParOf" srcId="{2D101934-8ED6-4CFD-AF9B-3691F0E232C4}" destId="{C9B3FC72-F951-4A2B-8658-C2DFAC00DC34}" srcOrd="2" destOrd="0" presId="urn:microsoft.com/office/officeart/2005/8/layout/list1"/>
    <dgm:cxn modelId="{DC679BF8-410F-4CB1-9124-7E1C40F7F279}" type="presParOf" srcId="{2D101934-8ED6-4CFD-AF9B-3691F0E232C4}" destId="{2DD88C3B-C62B-43ED-B724-27167BF7F8E2}" srcOrd="3" destOrd="0" presId="urn:microsoft.com/office/officeart/2005/8/layout/list1"/>
    <dgm:cxn modelId="{53744682-262F-4726-8418-8619E8F354D3}" type="presParOf" srcId="{2D101934-8ED6-4CFD-AF9B-3691F0E232C4}" destId="{A196576A-1F55-4173-B938-CB88F6BCCA14}" srcOrd="4" destOrd="0" presId="urn:microsoft.com/office/officeart/2005/8/layout/list1"/>
    <dgm:cxn modelId="{B1831812-052E-4838-8316-66F08EFF0CF7}" type="presParOf" srcId="{A196576A-1F55-4173-B938-CB88F6BCCA14}" destId="{5306B708-4705-4D8E-9021-3A1EB0C6E48C}" srcOrd="0" destOrd="0" presId="urn:microsoft.com/office/officeart/2005/8/layout/list1"/>
    <dgm:cxn modelId="{88FCC65B-489A-4A37-B8F1-BC947AC0969A}" type="presParOf" srcId="{A196576A-1F55-4173-B938-CB88F6BCCA14}" destId="{3E157568-4971-49CC-94CC-E5BE9F485114}" srcOrd="1" destOrd="0" presId="urn:microsoft.com/office/officeart/2005/8/layout/list1"/>
    <dgm:cxn modelId="{C22BCF35-6EDB-4F19-9A4A-832CC6189918}" type="presParOf" srcId="{2D101934-8ED6-4CFD-AF9B-3691F0E232C4}" destId="{098366F5-585C-4CB4-9F18-87BF664D8047}" srcOrd="5" destOrd="0" presId="urn:microsoft.com/office/officeart/2005/8/layout/list1"/>
    <dgm:cxn modelId="{7C61D274-8E4F-4359-A025-4CF4339B1B30}" type="presParOf" srcId="{2D101934-8ED6-4CFD-AF9B-3691F0E232C4}" destId="{DA78AF9E-8C86-4F0F-85D4-04E4D55BE7FB}" srcOrd="6" destOrd="0" presId="urn:microsoft.com/office/officeart/2005/8/layout/list1"/>
    <dgm:cxn modelId="{BC670D8F-5E13-4040-9285-A071FC2AB3DD}" type="presParOf" srcId="{2D101934-8ED6-4CFD-AF9B-3691F0E232C4}" destId="{C3FC0032-53DD-44E8-B5D7-DA205CF2EDA6}" srcOrd="7" destOrd="0" presId="urn:microsoft.com/office/officeart/2005/8/layout/list1"/>
    <dgm:cxn modelId="{C5B3B409-8805-44F0-A4C0-79585411A3CC}" type="presParOf" srcId="{2D101934-8ED6-4CFD-AF9B-3691F0E232C4}" destId="{A9702928-A00F-4AC8-A014-CF51C33F29F1}" srcOrd="8" destOrd="0" presId="urn:microsoft.com/office/officeart/2005/8/layout/list1"/>
    <dgm:cxn modelId="{1E20B983-9792-4DA4-9074-FB90C0A6EE81}" type="presParOf" srcId="{A9702928-A00F-4AC8-A014-CF51C33F29F1}" destId="{CA8EAE09-6D6B-4B7C-B92B-2D0C628A0A45}" srcOrd="0" destOrd="0" presId="urn:microsoft.com/office/officeart/2005/8/layout/list1"/>
    <dgm:cxn modelId="{CE17A321-C748-48E0-95D6-E6235B20828A}" type="presParOf" srcId="{A9702928-A00F-4AC8-A014-CF51C33F29F1}" destId="{AEA416EE-7138-481B-9329-DC0A4EB527A2}" srcOrd="1" destOrd="0" presId="urn:microsoft.com/office/officeart/2005/8/layout/list1"/>
    <dgm:cxn modelId="{976DB9B5-3463-42CD-BB13-DD69DDBF2F9F}" type="presParOf" srcId="{2D101934-8ED6-4CFD-AF9B-3691F0E232C4}" destId="{15656905-B0D0-4926-AA97-6C71667A6EA9}" srcOrd="9" destOrd="0" presId="urn:microsoft.com/office/officeart/2005/8/layout/list1"/>
    <dgm:cxn modelId="{A2A92B44-6D79-4720-B163-0CE981060B68}" type="presParOf" srcId="{2D101934-8ED6-4CFD-AF9B-3691F0E232C4}" destId="{A864497E-3217-4CF2-AEE5-7159CB3DEB62}" srcOrd="10" destOrd="0" presId="urn:microsoft.com/office/officeart/2005/8/layout/list1"/>
    <dgm:cxn modelId="{A8A07FF8-B89B-48F2-83C9-BB4413DC277C}" type="presParOf" srcId="{2D101934-8ED6-4CFD-AF9B-3691F0E232C4}" destId="{C90C68B7-0889-47D6-BA62-1DE0B27C435C}" srcOrd="11" destOrd="0" presId="urn:microsoft.com/office/officeart/2005/8/layout/list1"/>
    <dgm:cxn modelId="{8530CB1A-5D17-4D4F-A52D-689EA200B059}" type="presParOf" srcId="{2D101934-8ED6-4CFD-AF9B-3691F0E232C4}" destId="{1F3D1E7B-BF6B-450C-86A1-7B5CBBCF532B}" srcOrd="12" destOrd="0" presId="urn:microsoft.com/office/officeart/2005/8/layout/list1"/>
    <dgm:cxn modelId="{2769E4B9-8644-43CC-89E3-5B104076639E}" type="presParOf" srcId="{1F3D1E7B-BF6B-450C-86A1-7B5CBBCF532B}" destId="{8A3CEAD6-D992-4575-9ED7-0F0481FC3864}" srcOrd="0" destOrd="0" presId="urn:microsoft.com/office/officeart/2005/8/layout/list1"/>
    <dgm:cxn modelId="{C1EF5C1D-C525-4A31-B1AC-F274D1EF8272}" type="presParOf" srcId="{1F3D1E7B-BF6B-450C-86A1-7B5CBBCF532B}" destId="{94A58400-0E00-443F-A48E-A75A1457ABEF}" srcOrd="1" destOrd="0" presId="urn:microsoft.com/office/officeart/2005/8/layout/list1"/>
    <dgm:cxn modelId="{73F7C386-7DAE-41B6-8443-3DB5EC64C30E}" type="presParOf" srcId="{2D101934-8ED6-4CFD-AF9B-3691F0E232C4}" destId="{EE130035-FDE1-4D03-846A-BC494FFB6CF3}" srcOrd="13" destOrd="0" presId="urn:microsoft.com/office/officeart/2005/8/layout/list1"/>
    <dgm:cxn modelId="{BD0EE4E5-4D54-4F1A-B3AC-15AE4380FD01}" type="presParOf" srcId="{2D101934-8ED6-4CFD-AF9B-3691F0E232C4}" destId="{9C3FEBBD-556E-463E-8EEA-00BB246A4B3A}" srcOrd="14" destOrd="0" presId="urn:microsoft.com/office/officeart/2005/8/layout/list1"/>
    <dgm:cxn modelId="{3159F2B8-70D2-44B3-A511-BECA18DBE6AA}" type="presParOf" srcId="{2D101934-8ED6-4CFD-AF9B-3691F0E232C4}" destId="{914172CD-1993-45FB-88C9-DB8881978FB8}" srcOrd="15" destOrd="0" presId="urn:microsoft.com/office/officeart/2005/8/layout/list1"/>
    <dgm:cxn modelId="{2E072ECE-F5E2-4DDB-BFB9-9AF97A6DEB98}" type="presParOf" srcId="{2D101934-8ED6-4CFD-AF9B-3691F0E232C4}" destId="{A6530FA0-F386-4513-8F72-8DF4D7475415}" srcOrd="16" destOrd="0" presId="urn:microsoft.com/office/officeart/2005/8/layout/list1"/>
    <dgm:cxn modelId="{278081BB-0DD5-4C19-94C5-2EB2BDE611E5}" type="presParOf" srcId="{A6530FA0-F386-4513-8F72-8DF4D7475415}" destId="{6EE41581-9150-4A4C-BF1F-9CA610C4EA77}" srcOrd="0" destOrd="0" presId="urn:microsoft.com/office/officeart/2005/8/layout/list1"/>
    <dgm:cxn modelId="{82D929AB-9891-4FEA-9E27-A3AB093B5C25}" type="presParOf" srcId="{A6530FA0-F386-4513-8F72-8DF4D7475415}" destId="{136E1AC3-B6D4-467C-BD52-7A5AA907A7B0}" srcOrd="1" destOrd="0" presId="urn:microsoft.com/office/officeart/2005/8/layout/list1"/>
    <dgm:cxn modelId="{C4229A48-2B8E-43BC-BFA3-C5A0C5052ECE}" type="presParOf" srcId="{2D101934-8ED6-4CFD-AF9B-3691F0E232C4}" destId="{992E28B3-26C7-4A42-B191-D5B29582AB91}" srcOrd="17" destOrd="0" presId="urn:microsoft.com/office/officeart/2005/8/layout/list1"/>
    <dgm:cxn modelId="{BCEAB081-82C1-41C5-A258-CEB13D3DCF29}" type="presParOf" srcId="{2D101934-8ED6-4CFD-AF9B-3691F0E232C4}" destId="{62B9C722-28B7-4140-A471-51FA6DD01C2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90327-169C-40B5-A5E3-9B7C3279AB09}">
      <dsp:nvSpPr>
        <dsp:cNvPr id="0" name=""/>
        <dsp:cNvSpPr/>
      </dsp:nvSpPr>
      <dsp:spPr>
        <a:xfrm>
          <a:off x="0" y="37690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252CE-C6E6-4DFC-914E-F7419E5EC1A9}">
      <dsp:nvSpPr>
        <dsp:cNvPr id="0" name=""/>
        <dsp:cNvSpPr/>
      </dsp:nvSpPr>
      <dsp:spPr>
        <a:xfrm>
          <a:off x="253841" y="111225"/>
          <a:ext cx="355377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Scalability</a:t>
          </a:r>
          <a:endParaRPr lang="en-US" sz="1800" kern="1200"/>
        </a:p>
      </dsp:txBody>
      <dsp:txXfrm>
        <a:off x="279780" y="137164"/>
        <a:ext cx="3501900" cy="479482"/>
      </dsp:txXfrm>
    </dsp:sp>
    <dsp:sp modelId="{71CEA20F-A3B6-4863-8016-0CF434E1F381}">
      <dsp:nvSpPr>
        <dsp:cNvPr id="0" name=""/>
        <dsp:cNvSpPr/>
      </dsp:nvSpPr>
      <dsp:spPr>
        <a:xfrm>
          <a:off x="0" y="119338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62FCC-5F06-4BB2-A684-D4D5CCA33343}">
      <dsp:nvSpPr>
        <dsp:cNvPr id="0" name=""/>
        <dsp:cNvSpPr/>
      </dsp:nvSpPr>
      <dsp:spPr>
        <a:xfrm>
          <a:off x="253841" y="927705"/>
          <a:ext cx="355377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Deployment</a:t>
          </a:r>
          <a:endParaRPr lang="en-US" sz="1800" kern="1200"/>
        </a:p>
      </dsp:txBody>
      <dsp:txXfrm>
        <a:off x="279780" y="953644"/>
        <a:ext cx="3501900" cy="479482"/>
      </dsp:txXfrm>
    </dsp:sp>
    <dsp:sp modelId="{029CD201-93C4-4A1A-8280-7A5E6F121414}">
      <dsp:nvSpPr>
        <dsp:cNvPr id="0" name=""/>
        <dsp:cNvSpPr/>
      </dsp:nvSpPr>
      <dsp:spPr>
        <a:xfrm>
          <a:off x="0" y="200986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C6D77-6003-47E8-9FAD-7F705CAC7931}">
      <dsp:nvSpPr>
        <dsp:cNvPr id="0" name=""/>
        <dsp:cNvSpPr/>
      </dsp:nvSpPr>
      <dsp:spPr>
        <a:xfrm>
          <a:off x="253841" y="1744185"/>
          <a:ext cx="3553778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Simplicity </a:t>
          </a:r>
          <a:endParaRPr lang="en-US" sz="1800" kern="1200"/>
        </a:p>
      </dsp:txBody>
      <dsp:txXfrm>
        <a:off x="279780" y="1770124"/>
        <a:ext cx="3501900" cy="479482"/>
      </dsp:txXfrm>
    </dsp:sp>
    <dsp:sp modelId="{606C48B2-18A1-4A01-9C29-044891F35BAE}">
      <dsp:nvSpPr>
        <dsp:cNvPr id="0" name=""/>
        <dsp:cNvSpPr/>
      </dsp:nvSpPr>
      <dsp:spPr>
        <a:xfrm>
          <a:off x="0" y="282634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C1495-6C27-4B84-A763-4D48948F2F16}">
      <dsp:nvSpPr>
        <dsp:cNvPr id="0" name=""/>
        <dsp:cNvSpPr/>
      </dsp:nvSpPr>
      <dsp:spPr>
        <a:xfrm>
          <a:off x="253841" y="2560665"/>
          <a:ext cx="355377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Fault tolerant</a:t>
          </a:r>
          <a:endParaRPr lang="en-US" sz="1800" kern="1200"/>
        </a:p>
      </dsp:txBody>
      <dsp:txXfrm>
        <a:off x="279780" y="2586604"/>
        <a:ext cx="3501900" cy="479482"/>
      </dsp:txXfrm>
    </dsp:sp>
    <dsp:sp modelId="{13123D0B-3F8F-45CE-B9C9-E582F3537343}">
      <dsp:nvSpPr>
        <dsp:cNvPr id="0" name=""/>
        <dsp:cNvSpPr/>
      </dsp:nvSpPr>
      <dsp:spPr>
        <a:xfrm>
          <a:off x="0" y="364282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FD803-DB0E-40DE-8451-1F6071AA1501}">
      <dsp:nvSpPr>
        <dsp:cNvPr id="0" name=""/>
        <dsp:cNvSpPr/>
      </dsp:nvSpPr>
      <dsp:spPr>
        <a:xfrm>
          <a:off x="253841" y="3377145"/>
          <a:ext cx="3553778" cy="5313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Testability</a:t>
          </a:r>
          <a:endParaRPr lang="en-US" sz="1800" kern="1200"/>
        </a:p>
      </dsp:txBody>
      <dsp:txXfrm>
        <a:off x="279780" y="3403084"/>
        <a:ext cx="3501900" cy="479482"/>
      </dsp:txXfrm>
    </dsp:sp>
    <dsp:sp modelId="{85A3DBF7-D252-46CC-9EA2-BF621B9E8B72}">
      <dsp:nvSpPr>
        <dsp:cNvPr id="0" name=""/>
        <dsp:cNvSpPr/>
      </dsp:nvSpPr>
      <dsp:spPr>
        <a:xfrm>
          <a:off x="0" y="4459305"/>
          <a:ext cx="507682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00DFC-2F07-4825-9B49-3AFD6E2AEEDE}">
      <dsp:nvSpPr>
        <dsp:cNvPr id="0" name=""/>
        <dsp:cNvSpPr/>
      </dsp:nvSpPr>
      <dsp:spPr>
        <a:xfrm>
          <a:off x="253841" y="4193625"/>
          <a:ext cx="355377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baseline="0"/>
            <a:t>Language agnostic</a:t>
          </a:r>
          <a:endParaRPr lang="en-US" sz="1800" kern="1200"/>
        </a:p>
      </dsp:txBody>
      <dsp:txXfrm>
        <a:off x="279780" y="4219564"/>
        <a:ext cx="3501900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3FC72-F951-4A2B-8658-C2DFAC00DC34}">
      <dsp:nvSpPr>
        <dsp:cNvPr id="0" name=""/>
        <dsp:cNvSpPr/>
      </dsp:nvSpPr>
      <dsp:spPr>
        <a:xfrm>
          <a:off x="0" y="401385"/>
          <a:ext cx="507682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707E4-2EC7-491A-80A2-6E56B10A8D46}">
      <dsp:nvSpPr>
        <dsp:cNvPr id="0" name=""/>
        <dsp:cNvSpPr/>
      </dsp:nvSpPr>
      <dsp:spPr>
        <a:xfrm>
          <a:off x="253841" y="76665"/>
          <a:ext cx="355377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baseline="0"/>
            <a:t>Deployment</a:t>
          </a:r>
          <a:endParaRPr lang="en-US" sz="2200" kern="1200"/>
        </a:p>
      </dsp:txBody>
      <dsp:txXfrm>
        <a:off x="285544" y="108368"/>
        <a:ext cx="3490372" cy="586034"/>
      </dsp:txXfrm>
    </dsp:sp>
    <dsp:sp modelId="{DA78AF9E-8C86-4F0F-85D4-04E4D55BE7FB}">
      <dsp:nvSpPr>
        <dsp:cNvPr id="0" name=""/>
        <dsp:cNvSpPr/>
      </dsp:nvSpPr>
      <dsp:spPr>
        <a:xfrm>
          <a:off x="0" y="1399305"/>
          <a:ext cx="507682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99221"/>
              <a:satOff val="3193"/>
              <a:lumOff val="28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57568-4971-49CC-94CC-E5BE9F485114}">
      <dsp:nvSpPr>
        <dsp:cNvPr id="0" name=""/>
        <dsp:cNvSpPr/>
      </dsp:nvSpPr>
      <dsp:spPr>
        <a:xfrm>
          <a:off x="253841" y="1074585"/>
          <a:ext cx="3553778" cy="649440"/>
        </a:xfrm>
        <a:prstGeom prst="roundRect">
          <a:avLst/>
        </a:prstGeom>
        <a:solidFill>
          <a:schemeClr val="accent2">
            <a:hueOff val="-199221"/>
            <a:satOff val="3193"/>
            <a:lumOff val="28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baseline="0"/>
            <a:t>Complexity</a:t>
          </a:r>
          <a:endParaRPr lang="en-US" sz="2200" kern="1200"/>
        </a:p>
      </dsp:txBody>
      <dsp:txXfrm>
        <a:off x="285544" y="1106288"/>
        <a:ext cx="3490372" cy="586034"/>
      </dsp:txXfrm>
    </dsp:sp>
    <dsp:sp modelId="{A864497E-3217-4CF2-AEE5-7159CB3DEB62}">
      <dsp:nvSpPr>
        <dsp:cNvPr id="0" name=""/>
        <dsp:cNvSpPr/>
      </dsp:nvSpPr>
      <dsp:spPr>
        <a:xfrm>
          <a:off x="0" y="2397225"/>
          <a:ext cx="507682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98442"/>
              <a:satOff val="6385"/>
              <a:lumOff val="5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416EE-7138-481B-9329-DC0A4EB527A2}">
      <dsp:nvSpPr>
        <dsp:cNvPr id="0" name=""/>
        <dsp:cNvSpPr/>
      </dsp:nvSpPr>
      <dsp:spPr>
        <a:xfrm>
          <a:off x="253841" y="2072505"/>
          <a:ext cx="3553778" cy="649440"/>
        </a:xfrm>
        <a:prstGeom prst="roundRect">
          <a:avLst/>
        </a:prstGeom>
        <a:solidFill>
          <a:schemeClr val="accent2">
            <a:hueOff val="-398442"/>
            <a:satOff val="6385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baseline="0"/>
            <a:t>Monitoring</a:t>
          </a:r>
          <a:endParaRPr lang="en-US" sz="2200" kern="1200"/>
        </a:p>
      </dsp:txBody>
      <dsp:txXfrm>
        <a:off x="285544" y="2104208"/>
        <a:ext cx="3490372" cy="586034"/>
      </dsp:txXfrm>
    </dsp:sp>
    <dsp:sp modelId="{9C3FEBBD-556E-463E-8EEA-00BB246A4B3A}">
      <dsp:nvSpPr>
        <dsp:cNvPr id="0" name=""/>
        <dsp:cNvSpPr/>
      </dsp:nvSpPr>
      <dsp:spPr>
        <a:xfrm>
          <a:off x="0" y="3395145"/>
          <a:ext cx="507682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97662"/>
              <a:satOff val="9578"/>
              <a:lumOff val="86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58400-0E00-443F-A48E-A75A1457ABEF}">
      <dsp:nvSpPr>
        <dsp:cNvPr id="0" name=""/>
        <dsp:cNvSpPr/>
      </dsp:nvSpPr>
      <dsp:spPr>
        <a:xfrm>
          <a:off x="253841" y="3070425"/>
          <a:ext cx="3553778" cy="649440"/>
        </a:xfrm>
        <a:prstGeom prst="roundRect">
          <a:avLst/>
        </a:prstGeom>
        <a:solidFill>
          <a:schemeClr val="accent2">
            <a:hueOff val="-597662"/>
            <a:satOff val="9578"/>
            <a:lumOff val="86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baseline="0"/>
            <a:t>Eventual Consistency </a:t>
          </a:r>
          <a:endParaRPr lang="en-US" sz="2200" kern="1200"/>
        </a:p>
      </dsp:txBody>
      <dsp:txXfrm>
        <a:off x="285544" y="3102128"/>
        <a:ext cx="3490372" cy="586034"/>
      </dsp:txXfrm>
    </dsp:sp>
    <dsp:sp modelId="{62B9C722-28B7-4140-A471-51FA6DD01C20}">
      <dsp:nvSpPr>
        <dsp:cNvPr id="0" name=""/>
        <dsp:cNvSpPr/>
      </dsp:nvSpPr>
      <dsp:spPr>
        <a:xfrm>
          <a:off x="0" y="4393065"/>
          <a:ext cx="5076826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96883"/>
              <a:satOff val="12770"/>
              <a:lumOff val="1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E1AC3-B6D4-467C-BD52-7A5AA907A7B0}">
      <dsp:nvSpPr>
        <dsp:cNvPr id="0" name=""/>
        <dsp:cNvSpPr/>
      </dsp:nvSpPr>
      <dsp:spPr>
        <a:xfrm>
          <a:off x="253841" y="4068345"/>
          <a:ext cx="3553778" cy="649440"/>
        </a:xfrm>
        <a:prstGeom prst="roundRect">
          <a:avLst/>
        </a:prstGeom>
        <a:solidFill>
          <a:schemeClr val="accent2">
            <a:hueOff val="-796883"/>
            <a:satOff val="12770"/>
            <a:lumOff val="1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324" tIns="0" rIns="13432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baseline="0"/>
            <a:t>Chattiness</a:t>
          </a:r>
          <a:endParaRPr lang="en-US" sz="2200" kern="1200"/>
        </a:p>
      </dsp:txBody>
      <dsp:txXfrm>
        <a:off x="285544" y="4100048"/>
        <a:ext cx="349037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47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3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5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9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8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307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8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0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4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E51E8-57BA-44F1-9FAF-A2AD1C59A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29" r="-1" b="14054"/>
          <a:stretch/>
        </p:blipFill>
        <p:spPr>
          <a:xfrm>
            <a:off x="1524" y="-152390"/>
            <a:ext cx="12188952" cy="6857990"/>
          </a:xfrm>
          <a:prstGeom prst="rect">
            <a:avLst/>
          </a:prstGeom>
        </p:spPr>
      </p:pic>
      <p:grpSp>
        <p:nvGrpSpPr>
          <p:cNvPr id="21" name="Group 15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F354EC-EE77-457C-B655-FAA0FEC6B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3" y="1685677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MSA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1758-4179-4450-A037-9E0F7E06D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240" y="4048350"/>
            <a:ext cx="3283888" cy="816301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It’s the little things that matter</a:t>
            </a:r>
          </a:p>
        </p:txBody>
      </p:sp>
    </p:spTree>
    <p:extLst>
      <p:ext uri="{BB962C8B-B14F-4D97-AF65-F5344CB8AC3E}">
        <p14:creationId xmlns:p14="http://schemas.microsoft.com/office/powerpoint/2010/main" val="237291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Circuit Breaker - Modern Application Development on AWS">
            <a:extLst>
              <a:ext uri="{FF2B5EF4-FFF2-40B4-BE49-F238E27FC236}">
                <a16:creationId xmlns:a16="http://schemas.microsoft.com/office/drawing/2014/main" id="{2808E54A-9F04-411A-9534-570C75B64423}"/>
              </a:ext>
            </a:extLst>
          </p:cNvPr>
          <p:cNvPicPr preferRelativeResize="0">
            <a:picLocks noGrp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31472" y="589290"/>
            <a:ext cx="11129055" cy="431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C05DFF-BD4C-4C64-A576-56AF9396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121" y="3870285"/>
            <a:ext cx="384843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/>
              <a:t>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29677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C573A57-BF37-43D4-B80E-F8F3C07F1C85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1789754"/>
            <a:ext cx="12192000" cy="270256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505255D-F739-411C-BF6B-BDA6D2BB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43120"/>
            <a:ext cx="4412233" cy="824554"/>
          </a:xfrm>
        </p:spPr>
        <p:txBody>
          <a:bodyPr/>
          <a:lstStyle/>
          <a:p>
            <a:r>
              <a:rPr lang="en-US" dirty="0"/>
              <a:t>Message Queues</a:t>
            </a:r>
          </a:p>
        </p:txBody>
      </p:sp>
    </p:spTree>
    <p:extLst>
      <p:ext uri="{BB962C8B-B14F-4D97-AF65-F5344CB8AC3E}">
        <p14:creationId xmlns:p14="http://schemas.microsoft.com/office/powerpoint/2010/main" val="333410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13DCB89-C0FB-4C5A-B89E-A0E527EBB87C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7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80E603D9-9E1A-4F9B-9FCF-CB153762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67" r="-1" b="2686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28A581D-1BC9-4759-AB42-F7685630E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260035"/>
            <a:ext cx="5959692" cy="3597965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7CE1C1F-C9E2-4C83-BA54-D7BC5D521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" y="3406833"/>
            <a:ext cx="5724034" cy="3451167"/>
          </a:xfrm>
          <a:custGeom>
            <a:avLst/>
            <a:gdLst>
              <a:gd name="connsiteX0" fmla="*/ 2808622 w 5724034"/>
              <a:gd name="connsiteY0" fmla="*/ 207 h 3451167"/>
              <a:gd name="connsiteX1" fmla="*/ 4400004 w 5724034"/>
              <a:gd name="connsiteY1" fmla="*/ 607462 h 3451167"/>
              <a:gd name="connsiteX2" fmla="*/ 4745277 w 5724034"/>
              <a:gd name="connsiteY2" fmla="*/ 837612 h 3451167"/>
              <a:gd name="connsiteX3" fmla="*/ 5584627 w 5724034"/>
              <a:gd name="connsiteY3" fmla="*/ 1665805 h 3451167"/>
              <a:gd name="connsiteX4" fmla="*/ 5682689 w 5724034"/>
              <a:gd name="connsiteY4" fmla="*/ 1947596 h 3451167"/>
              <a:gd name="connsiteX5" fmla="*/ 5724034 w 5724034"/>
              <a:gd name="connsiteY5" fmla="*/ 2133764 h 3451167"/>
              <a:gd name="connsiteX6" fmla="*/ 5724034 w 5724034"/>
              <a:gd name="connsiteY6" fmla="*/ 3254784 h 3451167"/>
              <a:gd name="connsiteX7" fmla="*/ 5682668 w 5724034"/>
              <a:gd name="connsiteY7" fmla="*/ 3451167 h 3451167"/>
              <a:gd name="connsiteX8" fmla="*/ 3398 w 5724034"/>
              <a:gd name="connsiteY8" fmla="*/ 3451167 h 3451167"/>
              <a:gd name="connsiteX9" fmla="*/ 0 w 5724034"/>
              <a:gd name="connsiteY9" fmla="*/ 3332475 h 3451167"/>
              <a:gd name="connsiteX10" fmla="*/ 51930 w 5724034"/>
              <a:gd name="connsiteY10" fmla="*/ 2960389 h 3451167"/>
              <a:gd name="connsiteX11" fmla="*/ 562146 w 5724034"/>
              <a:gd name="connsiteY11" fmla="*/ 1816544 h 3451167"/>
              <a:gd name="connsiteX12" fmla="*/ 683754 w 5724034"/>
              <a:gd name="connsiteY12" fmla="*/ 1587775 h 3451167"/>
              <a:gd name="connsiteX13" fmla="*/ 1883792 w 5724034"/>
              <a:gd name="connsiteY13" fmla="*/ 191878 h 3451167"/>
              <a:gd name="connsiteX14" fmla="*/ 2808622 w 5724034"/>
              <a:gd name="connsiteY14" fmla="*/ 207 h 345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7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7"/>
                </a:lnTo>
                <a:lnTo>
                  <a:pt x="3398" y="3451167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1C0CFE-AC9D-4032-8A9F-36B1BA171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38" y="3568843"/>
            <a:ext cx="5185263" cy="3289157"/>
          </a:xfrm>
          <a:custGeom>
            <a:avLst/>
            <a:gdLst>
              <a:gd name="connsiteX0" fmla="*/ 2789606 w 5185263"/>
              <a:gd name="connsiteY0" fmla="*/ 547 h 3289157"/>
              <a:gd name="connsiteX1" fmla="*/ 3615203 w 5185263"/>
              <a:gd name="connsiteY1" fmla="*/ 212024 h 3289157"/>
              <a:gd name="connsiteX2" fmla="*/ 4640523 w 5185263"/>
              <a:gd name="connsiteY2" fmla="*/ 1554014 h 3289157"/>
              <a:gd name="connsiteX3" fmla="*/ 4740928 w 5185263"/>
              <a:gd name="connsiteY3" fmla="*/ 1771262 h 3289157"/>
              <a:gd name="connsiteX4" fmla="*/ 5154813 w 5185263"/>
              <a:gd name="connsiteY4" fmla="*/ 2853998 h 3289157"/>
              <a:gd name="connsiteX5" fmla="*/ 5185263 w 5185263"/>
              <a:gd name="connsiteY5" fmla="*/ 3088987 h 3289157"/>
              <a:gd name="connsiteX6" fmla="*/ 5179508 w 5185263"/>
              <a:gd name="connsiteY6" fmla="*/ 3289157 h 3289157"/>
              <a:gd name="connsiteX7" fmla="*/ 106551 w 5185263"/>
              <a:gd name="connsiteY7" fmla="*/ 3289157 h 3289157"/>
              <a:gd name="connsiteX8" fmla="*/ 64243 w 5185263"/>
              <a:gd name="connsiteY8" fmla="*/ 3124220 h 3289157"/>
              <a:gd name="connsiteX9" fmla="*/ 275 w 5185263"/>
              <a:gd name="connsiteY9" fmla="*/ 2548847 h 3289157"/>
              <a:gd name="connsiteX10" fmla="*/ 221692 w 5185263"/>
              <a:gd name="connsiteY10" fmla="*/ 1451188 h 3289157"/>
              <a:gd name="connsiteX11" fmla="*/ 1011126 w 5185263"/>
              <a:gd name="connsiteY11" fmla="*/ 710513 h 3289157"/>
              <a:gd name="connsiteX12" fmla="*/ 1331439 w 5185263"/>
              <a:gd name="connsiteY12" fmla="*/ 508693 h 3289157"/>
              <a:gd name="connsiteX13" fmla="*/ 2789606 w 5185263"/>
              <a:gd name="connsiteY13" fmla="*/ 547 h 3289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85263" h="3289157">
                <a:moveTo>
                  <a:pt x="2789606" y="547"/>
                </a:moveTo>
                <a:cubicBezTo>
                  <a:pt x="3064091" y="7389"/>
                  <a:pt x="3335164" y="78419"/>
                  <a:pt x="3615203" y="212024"/>
                </a:cubicBezTo>
                <a:cubicBezTo>
                  <a:pt x="4105311" y="445850"/>
                  <a:pt x="4339344" y="895220"/>
                  <a:pt x="4640523" y="1554014"/>
                </a:cubicBezTo>
                <a:cubicBezTo>
                  <a:pt x="4674166" y="1627622"/>
                  <a:pt x="4708067" y="1700661"/>
                  <a:pt x="4740928" y="1771262"/>
                </a:cubicBezTo>
                <a:cubicBezTo>
                  <a:pt x="4918908" y="2154224"/>
                  <a:pt x="5086959" y="2515945"/>
                  <a:pt x="5154813" y="2853998"/>
                </a:cubicBezTo>
                <a:cubicBezTo>
                  <a:pt x="5171032" y="2934791"/>
                  <a:pt x="5181222" y="3012769"/>
                  <a:pt x="5185263" y="3088987"/>
                </a:cubicBezTo>
                <a:lnTo>
                  <a:pt x="5179508" y="3289157"/>
                </a:lnTo>
                <a:lnTo>
                  <a:pt x="106551" y="3289157"/>
                </a:lnTo>
                <a:lnTo>
                  <a:pt x="64243" y="3124220"/>
                </a:lnTo>
                <a:cubicBezTo>
                  <a:pt x="24356" y="2932449"/>
                  <a:pt x="2942" y="2740198"/>
                  <a:pt x="275" y="2548847"/>
                </a:cubicBezTo>
                <a:cubicBezTo>
                  <a:pt x="-5129" y="2157654"/>
                  <a:pt x="69311" y="1788324"/>
                  <a:pt x="221692" y="1451188"/>
                </a:cubicBezTo>
                <a:cubicBezTo>
                  <a:pt x="375157" y="1111655"/>
                  <a:pt x="586167" y="971279"/>
                  <a:pt x="1011126" y="710513"/>
                </a:cubicBezTo>
                <a:cubicBezTo>
                  <a:pt x="1113643" y="647635"/>
                  <a:pt x="1219676" y="582554"/>
                  <a:pt x="1331439" y="508693"/>
                </a:cubicBezTo>
                <a:cubicBezTo>
                  <a:pt x="1865178" y="156035"/>
                  <a:pt x="2332131" y="-10858"/>
                  <a:pt x="2789606" y="547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0623B1-B4EF-4A73-86DA-D63BF6560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21" y="3870285"/>
            <a:ext cx="3848430" cy="2186393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FAE21D8-2A1D-4BDD-9A01-2B4B73CB7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27" y="6056678"/>
            <a:ext cx="3848429" cy="67863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Comments? Concerns? Violent Reactions?</a:t>
            </a:r>
          </a:p>
        </p:txBody>
      </p:sp>
    </p:spTree>
    <p:extLst>
      <p:ext uri="{BB962C8B-B14F-4D97-AF65-F5344CB8AC3E}">
        <p14:creationId xmlns:p14="http://schemas.microsoft.com/office/powerpoint/2010/main" val="353707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4427E-32E6-43BF-B727-F556477C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Discussion Q’s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FF39-C8FB-4171-A9C2-9C5F0EA9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/>
              <a:t>What is MSA? How does it differ from monolithic apps? From SOA?</a:t>
            </a:r>
          </a:p>
          <a:p>
            <a:pPr>
              <a:lnSpc>
                <a:spcPct val="130000"/>
              </a:lnSpc>
            </a:pPr>
            <a:r>
              <a:rPr lang="en-US" sz="1400"/>
              <a:t>When do you want to implement MSA?</a:t>
            </a:r>
          </a:p>
          <a:p>
            <a:pPr>
              <a:lnSpc>
                <a:spcPct val="130000"/>
              </a:lnSpc>
            </a:pPr>
            <a:r>
              <a:rPr lang="en-US" sz="1400"/>
              <a:t>What are the benefits of MSA? Monolithic architecture? SOA?</a:t>
            </a:r>
          </a:p>
          <a:p>
            <a:pPr>
              <a:lnSpc>
                <a:spcPct val="130000"/>
              </a:lnSpc>
            </a:pPr>
            <a:r>
              <a:rPr lang="en-US" sz="1400"/>
              <a:t>MSA vs SOA?</a:t>
            </a:r>
          </a:p>
          <a:p>
            <a:pPr>
              <a:lnSpc>
                <a:spcPct val="130000"/>
              </a:lnSpc>
            </a:pPr>
            <a:r>
              <a:rPr lang="en-US" sz="1400"/>
              <a:t>What are the drawbacks of MSA? Monolithic architecture? SOA?</a:t>
            </a:r>
          </a:p>
          <a:p>
            <a:pPr>
              <a:lnSpc>
                <a:spcPct val="130000"/>
              </a:lnSpc>
            </a:pPr>
            <a:r>
              <a:rPr lang="en-US" sz="1400"/>
              <a:t>What are some MSA development practices that help in implementation/production?</a:t>
            </a:r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  <a:p>
            <a:pPr>
              <a:lnSpc>
                <a:spcPct val="130000"/>
              </a:lnSpc>
            </a:pPr>
            <a:endParaRPr lang="en-US" sz="14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3996DEDF-E8B2-46DA-AE2D-3BFB783E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45" r="2874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5997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BC17F4EA-8D0A-48C3-B1B9-7DB1CE14C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" r="-1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43B1-936B-4A7C-B940-E2495064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6"/>
            <a:ext cx="3689406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/>
              <a:t>Quick Recap of Different Architectural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EADA-3B87-4780-9198-51E240F1F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3220278"/>
            <a:ext cx="3633747" cy="259212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Monolithic Architecture</a:t>
            </a:r>
          </a:p>
          <a:p>
            <a:pPr marL="342900" indent="-342900">
              <a:buAutoNum type="arabicPeriod"/>
            </a:pPr>
            <a:r>
              <a:rPr lang="en-US" dirty="0"/>
              <a:t>Service Oriented Architecture</a:t>
            </a:r>
          </a:p>
          <a:p>
            <a:pPr marL="342900" indent="-342900">
              <a:buAutoNum type="arabicPeriod"/>
            </a:pPr>
            <a:r>
              <a:rPr lang="en-US" dirty="0"/>
              <a:t>Micro Service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227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CF8366-CE17-440F-BCFE-1D19FE91C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4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466AA-C21A-4C23-8137-04C53295B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9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F2DAE4-2F3C-4594-A107-2435D1D07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69641-D02C-48F0-8852-5FE363D48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4EFF6A-7C71-4EFA-B386-711A102C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098072"/>
            <a:ext cx="3994190" cy="4767880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4C19DC-E477-4A4D-81AC-7A8CD2E3B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8D5A3F-DB59-492A-AAD4-DDB33C65E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CD2426-E724-4490-8DAF-44913DC0A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F4763F-257F-4661-BBBE-F60DBD259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8466B8-FA9F-41C1-9FC8-CE7F859F1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8CEEDC-820E-402C-ACC8-D657846AD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FE9B0A7-7EDC-4112-97B6-52DAEEA5A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593FC2-93D9-4849-B727-D3A46E4BB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D68E5A-40AD-4DDB-ACD1-2CC982195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6D0196-667E-4411-97BF-A9706C75B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5A7764-A6E9-4CD4-9727-AE323CB7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0" y="3198699"/>
            <a:ext cx="6500191" cy="1017321"/>
          </a:xfrm>
        </p:spPr>
        <p:txBody>
          <a:bodyPr anchor="b">
            <a:normAutofit/>
          </a:bodyPr>
          <a:lstStyle/>
          <a:p>
            <a:r>
              <a:rPr lang="en-US" sz="3000"/>
              <a:t>Microservice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B48A-6856-411E-9598-C6177E0A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315772"/>
            <a:ext cx="6724021" cy="175508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SRP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Encapsulated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204277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2D0206-A05E-48BF-96CF-65D1A66C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MSA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1DBEF8-BEE1-4D20-86D8-5AFA0A229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422989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58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ED5511-0FC2-409A-8893-AC7146F0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849" y="1899904"/>
            <a:ext cx="3312116" cy="2934031"/>
          </a:xfrm>
        </p:spPr>
        <p:txBody>
          <a:bodyPr anchor="ctr">
            <a:normAutofit/>
          </a:bodyPr>
          <a:lstStyle/>
          <a:p>
            <a:r>
              <a:rPr lang="en-US" dirty="0"/>
              <a:t>MSA Drawbacks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355EC-C8FB-4887-9CC5-FA45BECC3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4541"/>
              </p:ext>
            </p:extLst>
          </p:nvPr>
        </p:nvGraphicFramePr>
        <p:xfrm>
          <a:off x="6095999" y="940107"/>
          <a:ext cx="5076826" cy="5024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31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20870-07B0-4B0C-B037-ACE0A56E7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54" r="-1" b="113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543B09-440D-4F57-BCB0-A4FCC922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EE80047-1219-42E8-86D3-94F51205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709530"/>
            <a:ext cx="5448246" cy="5148470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3B29B1-18A6-4A7A-A498-90E521667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9D7CA-F125-41C5-AF32-F956F9A4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864" y="3075154"/>
            <a:ext cx="384843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100"/>
              <a:t>Service Discoverability</a:t>
            </a:r>
          </a:p>
        </p:txBody>
      </p:sp>
    </p:spTree>
    <p:extLst>
      <p:ext uri="{BB962C8B-B14F-4D97-AF65-F5344CB8AC3E}">
        <p14:creationId xmlns:p14="http://schemas.microsoft.com/office/powerpoint/2010/main" val="325971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5BF1DA-B7C0-4967-9568-B9AA3EA0065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9322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41BB-3A07-463C-8C9A-BDEF12F3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601" y="5630125"/>
            <a:ext cx="4236721" cy="120247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bg1"/>
                </a:solidFill>
              </a:rPr>
              <a:t>Gateways</a:t>
            </a:r>
          </a:p>
        </p:txBody>
      </p:sp>
    </p:spTree>
    <p:extLst>
      <p:ext uri="{BB962C8B-B14F-4D97-AF65-F5344CB8AC3E}">
        <p14:creationId xmlns:p14="http://schemas.microsoft.com/office/powerpoint/2010/main" val="329327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9" name="Rectangle 7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: Shape 72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1" name="Freeform: Shape 74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2" name="Freeform: Shape 76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3" name="Freeform: Shape 78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System Design — Load Balancing. Concepts about load balancers and… | by  Larry | Peng Yang | Computer Science Fundamentals | Medium">
            <a:extLst>
              <a:ext uri="{FF2B5EF4-FFF2-40B4-BE49-F238E27FC236}">
                <a16:creationId xmlns:a16="http://schemas.microsoft.com/office/drawing/2014/main" id="{61FC8D6D-F1FE-454D-9B88-BBF54705AFEF}"/>
              </a:ext>
            </a:extLst>
          </p:cNvPr>
          <p:cNvPicPr preferRelativeResize="0">
            <a:picLocks noGrp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026160"/>
            <a:ext cx="12192000" cy="515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66102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557F529ABFDE4EA1CDC2C60EEB6F4C" ma:contentTypeVersion="12" ma:contentTypeDescription="Create a new document." ma:contentTypeScope="" ma:versionID="3aa1d26d6843b085c513c4e1876fadcc">
  <xsd:schema xmlns:xsd="http://www.w3.org/2001/XMLSchema" xmlns:xs="http://www.w3.org/2001/XMLSchema" xmlns:p="http://schemas.microsoft.com/office/2006/metadata/properties" xmlns:ns3="66d9aa3d-651e-4839-b59d-0bd8c52fea92" xmlns:ns4="16f3e4eb-d7eb-4343-ad26-da3c70bf63cc" targetNamespace="http://schemas.microsoft.com/office/2006/metadata/properties" ma:root="true" ma:fieldsID="dd304e95def5a769939dec441ce2cb96" ns3:_="" ns4:_="">
    <xsd:import namespace="66d9aa3d-651e-4839-b59d-0bd8c52fea92"/>
    <xsd:import namespace="16f3e4eb-d7eb-4343-ad26-da3c70bf63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9aa3d-651e-4839-b59d-0bd8c52fe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3e4eb-d7eb-4343-ad26-da3c70bf6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CDE4D3-A097-4D9A-A88D-BFFF74D82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d9aa3d-651e-4839-b59d-0bd8c52fea92"/>
    <ds:schemaRef ds:uri="16f3e4eb-d7eb-4343-ad26-da3c70bf6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F89E8A-DC90-453D-BE2C-B55024B3B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796D85-1152-47A2-90AE-ACC45770872A}">
  <ds:schemaRefs>
    <ds:schemaRef ds:uri="http://purl.org/dc/elements/1.1/"/>
    <ds:schemaRef ds:uri="http://www.w3.org/XML/1998/namespace"/>
    <ds:schemaRef ds:uri="http://purl.org/dc/dcmitype/"/>
    <ds:schemaRef ds:uri="http://purl.org/dc/terms/"/>
    <ds:schemaRef ds:uri="66d9aa3d-651e-4839-b59d-0bd8c52fea92"/>
    <ds:schemaRef ds:uri="http://schemas.microsoft.com/office/2006/documentManagement/types"/>
    <ds:schemaRef ds:uri="16f3e4eb-d7eb-4343-ad26-da3c70bf63c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126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Meiryo</vt:lpstr>
      <vt:lpstr>Arial</vt:lpstr>
      <vt:lpstr>Corbel</vt:lpstr>
      <vt:lpstr>SketchLinesVTI</vt:lpstr>
      <vt:lpstr>MSA</vt:lpstr>
      <vt:lpstr>Quick Recap of Different Architectural Styles</vt:lpstr>
      <vt:lpstr>PowerPoint Presentation</vt:lpstr>
      <vt:lpstr>Microservice Characteristics</vt:lpstr>
      <vt:lpstr>MSA Benefits</vt:lpstr>
      <vt:lpstr>MSA Drawbacks</vt:lpstr>
      <vt:lpstr>Service Discoverability</vt:lpstr>
      <vt:lpstr>Gateways</vt:lpstr>
      <vt:lpstr>PowerPoint Presentation</vt:lpstr>
      <vt:lpstr>Circuit breaker</vt:lpstr>
      <vt:lpstr>Message Queues</vt:lpstr>
      <vt:lpstr>PowerPoint Presentation</vt:lpstr>
      <vt:lpstr>Questions?</vt:lpstr>
      <vt:lpstr>Discussion Q’s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</dc:title>
  <dc:creator>Marielle Nolasco</dc:creator>
  <cp:lastModifiedBy>Marielle Nolasco</cp:lastModifiedBy>
  <cp:revision>3</cp:revision>
  <dcterms:created xsi:type="dcterms:W3CDTF">2021-03-30T03:57:02Z</dcterms:created>
  <dcterms:modified xsi:type="dcterms:W3CDTF">2021-03-30T04:33:32Z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0x010100EA557F529ABFDE4EA1CDC2C60EEB6F4C</vt:lpwstr>
  </property>
</Properties>
</file>