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0637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56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7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0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1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01DBC3-E5CA-4148-9489-DE56202181C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51FF5C-367B-400E-A93B-BCEB6FE0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36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 Mora 2.1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Todays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ETHICAL hacking ?</a:t>
            </a:r>
          </a:p>
          <a:p>
            <a:r>
              <a:rPr lang="en-US" dirty="0" smtClean="0"/>
              <a:t>Why every one should know hacking ???</a:t>
            </a:r>
          </a:p>
          <a:p>
            <a:r>
              <a:rPr lang="en-US" dirty="0" smtClean="0"/>
              <a:t>Modern Hacking Methods</a:t>
            </a:r>
          </a:p>
          <a:p>
            <a:r>
              <a:rPr lang="en-US" dirty="0" smtClean="0"/>
              <a:t>A Challenge</a:t>
            </a:r>
          </a:p>
          <a:p>
            <a:r>
              <a:rPr lang="en-US" dirty="0" smtClean="0"/>
              <a:t>Man In the Middle Attacks</a:t>
            </a:r>
          </a:p>
          <a:p>
            <a:r>
              <a:rPr lang="en-US" dirty="0" smtClean="0"/>
              <a:t>Address resolution protocol</a:t>
            </a:r>
          </a:p>
          <a:p>
            <a:r>
              <a:rPr lang="en-US" dirty="0" smtClean="0"/>
              <a:t>Domain name system</a:t>
            </a:r>
          </a:p>
          <a:p>
            <a:r>
              <a:rPr lang="en-US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8773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902" y="368060"/>
            <a:ext cx="10353762" cy="970450"/>
          </a:xfrm>
        </p:spPr>
        <p:txBody>
          <a:bodyPr>
            <a:noAutofit/>
          </a:bodyPr>
          <a:lstStyle/>
          <a:p>
            <a:r>
              <a:rPr lang="en-US" sz="7200" dirty="0" smtClean="0"/>
              <a:t>Hacking?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16" y="1719202"/>
            <a:ext cx="8383568" cy="47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Timeline" title="Timeline">
            <a:extLst>
              <a:ext uri="{FF2B5EF4-FFF2-40B4-BE49-F238E27FC236}">
                <a16:creationId xmlns:a16="http://schemas.microsoft.com/office/drawing/2014/main" id="{80E90EA6-F479-4B68-B9E1-1C3BA327F709}"/>
              </a:ext>
            </a:extLst>
          </p:cNvPr>
          <p:cNvGrpSpPr/>
          <p:nvPr/>
        </p:nvGrpSpPr>
        <p:grpSpPr>
          <a:xfrm>
            <a:off x="418011" y="3346265"/>
            <a:ext cx="11214665" cy="165471"/>
            <a:chOff x="418011" y="3346265"/>
            <a:chExt cx="11214665" cy="16547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60CCE5D-ECB2-4A25-ABD8-9C08E3FC417B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" y="3429000"/>
              <a:ext cx="1121466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1BDAB50-CB43-4CDA-A153-680C3AD2A94E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29E3BD-5A12-4FFD-B1C1-90F4794AE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6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32B552-5CE0-4F61-8227-D17EF98991EB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6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A0E0ED-2B0C-4C9D-A1D5-FDBDA765B8F9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E97CC2-3A8F-4FE7-8870-B3E9D1ECACA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D91290-3B48-4FA9-B818-25FA9E03C8CA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67788E-8E0F-4D00-8FF1-4B165095861B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DC95D9-C03C-4F5D-AFB1-D0AE81264BC4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F3CA6B-24E1-4940-AC23-5BCBBDE1EC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791226E-3A19-4DA3-AB9B-3EA9BD4F99C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00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ECA7BD4-0732-4C8E-9491-C3022617866F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66C6701-F2E7-4932-8C7E-DD6857011DF7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A24C7C-DD75-4CDA-8E9E-432042F4F35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916AC-0A29-43A7-B6B0-504998D9755F}"/>
                </a:ext>
              </a:extLst>
            </p:cNvPr>
            <p:cNvCxnSpPr>
              <a:cxnSpLocks/>
            </p:cNvCxnSpPr>
            <p:nvPr/>
          </p:nvCxnSpPr>
          <p:spPr>
            <a:xfrm>
              <a:off x="948357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E8999A-CE76-47FC-BF29-606964460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31041EE-1B35-41D4-8FBE-39465DC15FB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U-Turn Milestone 1" title="Timeline Arrow">
            <a:extLst>
              <a:ext uri="{FF2B5EF4-FFF2-40B4-BE49-F238E27FC236}">
                <a16:creationId xmlns:a16="http://schemas.microsoft.com/office/drawing/2014/main" id="{36189603-5B44-4AF3-AEC6-6281E5F556A7}"/>
              </a:ext>
            </a:extLst>
          </p:cNvPr>
          <p:cNvSpPr/>
          <p:nvPr/>
        </p:nvSpPr>
        <p:spPr>
          <a:xfrm>
            <a:off x="418011" y="2778033"/>
            <a:ext cx="206801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4" name="Duration 1" title="Duration Text">
            <a:extLst>
              <a:ext uri="{FF2B5EF4-FFF2-40B4-BE49-F238E27FC236}">
                <a16:creationId xmlns:a16="http://schemas.microsoft.com/office/drawing/2014/main" id="{BA99AB34-2A44-45C5-B5D9-CD9BEAB95EEE}"/>
              </a:ext>
            </a:extLst>
          </p:cNvPr>
          <p:cNvSpPr txBox="1"/>
          <p:nvPr/>
        </p:nvSpPr>
        <p:spPr>
          <a:xfrm>
            <a:off x="815818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Months/Weeks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Connector Milestone 1" title="Connecter Line">
            <a:extLst>
              <a:ext uri="{FF2B5EF4-FFF2-40B4-BE49-F238E27FC236}">
                <a16:creationId xmlns:a16="http://schemas.microsoft.com/office/drawing/2014/main" id="{6540B9DE-D8F6-4EBE-8DC6-8E44C65F1330}"/>
              </a:ext>
            </a:extLst>
          </p:cNvPr>
          <p:cNvCxnSpPr>
            <a:cxnSpLocks/>
          </p:cNvCxnSpPr>
          <p:nvPr/>
        </p:nvCxnSpPr>
        <p:spPr>
          <a:xfrm flipH="1">
            <a:off x="1452019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5245E3-4035-4760-B649-EB7C65910BA3}"/>
              </a:ext>
            </a:extLst>
          </p:cNvPr>
          <p:cNvSpPr txBox="1"/>
          <p:nvPr/>
        </p:nvSpPr>
        <p:spPr>
          <a:xfrm>
            <a:off x="568098" y="1270541"/>
            <a:ext cx="17678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 smtClean="0"/>
              <a:t>Information Gathering</a:t>
            </a:r>
            <a:endParaRPr lang="en-ZA" dirty="0"/>
          </a:p>
        </p:txBody>
      </p:sp>
      <p:sp>
        <p:nvSpPr>
          <p:cNvPr id="30" name="Arrow: U-Turn Milestone 2" title="Timeline Arrow">
            <a:extLst>
              <a:ext uri="{FF2B5EF4-FFF2-40B4-BE49-F238E27FC236}">
                <a16:creationId xmlns:a16="http://schemas.microsoft.com/office/drawing/2014/main" id="{9D37DFEE-3A11-4C0D-A12A-80512F7F58E6}"/>
              </a:ext>
            </a:extLst>
          </p:cNvPr>
          <p:cNvSpPr/>
          <p:nvPr/>
        </p:nvSpPr>
        <p:spPr>
          <a:xfrm flipV="1">
            <a:off x="2242528" y="3428999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1" name="Duration 2" title="Duration Text">
            <a:extLst>
              <a:ext uri="{FF2B5EF4-FFF2-40B4-BE49-F238E27FC236}">
                <a16:creationId xmlns:a16="http://schemas.microsoft.com/office/drawing/2014/main" id="{C4E1DCDE-7980-4FEF-AD3C-1931CC87AB9F}"/>
              </a:ext>
            </a:extLst>
          </p:cNvPr>
          <p:cNvSpPr txBox="1"/>
          <p:nvPr/>
        </p:nvSpPr>
        <p:spPr>
          <a:xfrm>
            <a:off x="2374585" y="4138176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Months/Weeks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Connector Milestone 1" title="Connecter Line">
            <a:extLst>
              <a:ext uri="{FF2B5EF4-FFF2-40B4-BE49-F238E27FC236}">
                <a16:creationId xmlns:a16="http://schemas.microsoft.com/office/drawing/2014/main" id="{65F26748-FD4D-4281-B2A8-9B2E2D2E1E28}"/>
              </a:ext>
            </a:extLst>
          </p:cNvPr>
          <p:cNvCxnSpPr>
            <a:cxnSpLocks/>
          </p:cNvCxnSpPr>
          <p:nvPr/>
        </p:nvCxnSpPr>
        <p:spPr>
          <a:xfrm flipH="1">
            <a:off x="3010785" y="4422450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95FD264-8E31-48FC-B238-6A950A9C6583}"/>
              </a:ext>
            </a:extLst>
          </p:cNvPr>
          <p:cNvSpPr txBox="1"/>
          <p:nvPr/>
        </p:nvSpPr>
        <p:spPr>
          <a:xfrm>
            <a:off x="2128112" y="4930774"/>
            <a:ext cx="17678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 smtClean="0"/>
              <a:t>Search </a:t>
            </a:r>
            <a:r>
              <a:rPr lang="en-ZA" dirty="0"/>
              <a:t>for vulnerabilities</a:t>
            </a:r>
            <a:endParaRPr lang="en-ZA" dirty="0"/>
          </a:p>
        </p:txBody>
      </p:sp>
      <p:sp>
        <p:nvSpPr>
          <p:cNvPr id="37" name="Arrow: U-Turn Milestone 3" title="Timeline Arrow">
            <a:extLst>
              <a:ext uri="{FF2B5EF4-FFF2-40B4-BE49-F238E27FC236}">
                <a16:creationId xmlns:a16="http://schemas.microsoft.com/office/drawing/2014/main" id="{1933FDD6-F066-4538-99D7-94C1D06624C3}"/>
              </a:ext>
            </a:extLst>
          </p:cNvPr>
          <p:cNvSpPr/>
          <p:nvPr/>
        </p:nvSpPr>
        <p:spPr>
          <a:xfrm>
            <a:off x="3533126" y="2193928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38" name="Milestone Graphic" title="Milestone Graphic">
            <a:extLst>
              <a:ext uri="{FF2B5EF4-FFF2-40B4-BE49-F238E27FC236}">
                <a16:creationId xmlns:a16="http://schemas.microsoft.com/office/drawing/2014/main" id="{913EAD05-5455-4B5E-8508-9C62E1EF0D52}"/>
              </a:ext>
            </a:extLst>
          </p:cNvPr>
          <p:cNvGrpSpPr/>
          <p:nvPr/>
        </p:nvGrpSpPr>
        <p:grpSpPr>
          <a:xfrm>
            <a:off x="3764706" y="2101552"/>
            <a:ext cx="464817" cy="464817"/>
            <a:chOff x="3764706" y="2101552"/>
            <a:chExt cx="464817" cy="464817"/>
          </a:xfrm>
        </p:grpSpPr>
        <p:sp>
          <p:nvSpPr>
            <p:cNvPr id="39" name="Oval 38" title="Circle Background">
              <a:extLst>
                <a:ext uri="{FF2B5EF4-FFF2-40B4-BE49-F238E27FC236}">
                  <a16:creationId xmlns:a16="http://schemas.microsoft.com/office/drawing/2014/main" id="{D04A7E40-AE17-466D-B8F1-754FA6B9907D}"/>
                </a:ext>
              </a:extLst>
            </p:cNvPr>
            <p:cNvSpPr/>
            <p:nvPr/>
          </p:nvSpPr>
          <p:spPr>
            <a:xfrm>
              <a:off x="3764706" y="2101552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40" name="Graphic 232" title="Milestone Icon">
              <a:extLst>
                <a:ext uri="{FF2B5EF4-FFF2-40B4-BE49-F238E27FC236}">
                  <a16:creationId xmlns:a16="http://schemas.microsoft.com/office/drawing/2014/main" id="{D5835B93-0E07-4B9D-86E8-710FE29E4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918732" y="2154698"/>
              <a:ext cx="235505" cy="315487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7BE9E71-DFEF-4975-BCC6-C716CADF2553}"/>
              </a:ext>
            </a:extLst>
          </p:cNvPr>
          <p:cNvSpPr txBox="1"/>
          <p:nvPr/>
        </p:nvSpPr>
        <p:spPr>
          <a:xfrm>
            <a:off x="3095088" y="1270541"/>
            <a:ext cx="17678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/>
              <a:t>Classify </a:t>
            </a:r>
            <a:r>
              <a:rPr lang="en-ZA" dirty="0" smtClean="0"/>
              <a:t>vulnerabilities</a:t>
            </a:r>
            <a:endParaRPr lang="en-ZA" dirty="0"/>
          </a:p>
        </p:txBody>
      </p:sp>
      <p:sp>
        <p:nvSpPr>
          <p:cNvPr id="45" name="Arrow: U-Turn Milestone 4" title="Timeline Arrow">
            <a:extLst>
              <a:ext uri="{FF2B5EF4-FFF2-40B4-BE49-F238E27FC236}">
                <a16:creationId xmlns:a16="http://schemas.microsoft.com/office/drawing/2014/main" id="{E23F67B2-BA7A-475B-82FA-2AC38000CCA7}"/>
              </a:ext>
            </a:extLst>
          </p:cNvPr>
          <p:cNvSpPr/>
          <p:nvPr/>
        </p:nvSpPr>
        <p:spPr>
          <a:xfrm flipV="1">
            <a:off x="4184042" y="3428996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46" name="Milestone Graphic" title="Milestone Graphic">
            <a:extLst>
              <a:ext uri="{FF2B5EF4-FFF2-40B4-BE49-F238E27FC236}">
                <a16:creationId xmlns:a16="http://schemas.microsoft.com/office/drawing/2014/main" id="{26620272-83B2-4343-A993-207B3866032F}"/>
              </a:ext>
            </a:extLst>
          </p:cNvPr>
          <p:cNvGrpSpPr/>
          <p:nvPr/>
        </p:nvGrpSpPr>
        <p:grpSpPr>
          <a:xfrm>
            <a:off x="4398285" y="4297293"/>
            <a:ext cx="464817" cy="464817"/>
            <a:chOff x="4398285" y="4297293"/>
            <a:chExt cx="464817" cy="464817"/>
          </a:xfrm>
        </p:grpSpPr>
        <p:sp>
          <p:nvSpPr>
            <p:cNvPr id="47" name="Oval 46" title="Circle Background">
              <a:extLst>
                <a:ext uri="{FF2B5EF4-FFF2-40B4-BE49-F238E27FC236}">
                  <a16:creationId xmlns:a16="http://schemas.microsoft.com/office/drawing/2014/main" id="{A7810D83-8D40-4F8E-873F-738446B74114}"/>
                </a:ext>
              </a:extLst>
            </p:cNvPr>
            <p:cNvSpPr/>
            <p:nvPr/>
          </p:nvSpPr>
          <p:spPr>
            <a:xfrm>
              <a:off x="4398285" y="4297293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48" name="Graphic 233" title="Milestone Icon">
              <a:extLst>
                <a:ext uri="{FF2B5EF4-FFF2-40B4-BE49-F238E27FC236}">
                  <a16:creationId xmlns:a16="http://schemas.microsoft.com/office/drawing/2014/main" id="{B2D5DEBF-9EF4-4878-B668-9BA022CC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31991" y="4382052"/>
              <a:ext cx="235505" cy="315487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9806D6A-513A-48E1-8624-5F56FD41FD8E}"/>
              </a:ext>
            </a:extLst>
          </p:cNvPr>
          <p:cNvSpPr txBox="1"/>
          <p:nvPr/>
        </p:nvSpPr>
        <p:spPr>
          <a:xfrm>
            <a:off x="3764706" y="4930774"/>
            <a:ext cx="17678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 smtClean="0"/>
              <a:t>Research</a:t>
            </a:r>
            <a:r>
              <a:rPr lang="en-ZA" dirty="0" smtClean="0"/>
              <a:t> </a:t>
            </a:r>
            <a:r>
              <a:rPr lang="en-ZA" dirty="0"/>
              <a:t>the vulnerabilities</a:t>
            </a:r>
            <a:endParaRPr lang="en-ZA" dirty="0"/>
          </a:p>
        </p:txBody>
      </p:sp>
      <p:sp>
        <p:nvSpPr>
          <p:cNvPr id="53" name="Arrow: U-Turn Milestone 5" title="Timeline Arrow">
            <a:extLst>
              <a:ext uri="{FF2B5EF4-FFF2-40B4-BE49-F238E27FC236}">
                <a16:creationId xmlns:a16="http://schemas.microsoft.com/office/drawing/2014/main" id="{60B2DC70-87DD-44B4-9974-2E0B2117DE08}"/>
              </a:ext>
            </a:extLst>
          </p:cNvPr>
          <p:cNvSpPr/>
          <p:nvPr/>
        </p:nvSpPr>
        <p:spPr>
          <a:xfrm>
            <a:off x="4826144" y="2778033"/>
            <a:ext cx="28414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54" name="Duration 5" title="Duration Text">
            <a:extLst>
              <a:ext uri="{FF2B5EF4-FFF2-40B4-BE49-F238E27FC236}">
                <a16:creationId xmlns:a16="http://schemas.microsoft.com/office/drawing/2014/main" id="{AE511117-5F81-4EEF-9123-295DC980CAC8}"/>
              </a:ext>
            </a:extLst>
          </p:cNvPr>
          <p:cNvSpPr txBox="1"/>
          <p:nvPr/>
        </p:nvSpPr>
        <p:spPr>
          <a:xfrm>
            <a:off x="5610685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Weeks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Connector Milestone 1" title="Connecter Line">
            <a:extLst>
              <a:ext uri="{FF2B5EF4-FFF2-40B4-BE49-F238E27FC236}">
                <a16:creationId xmlns:a16="http://schemas.microsoft.com/office/drawing/2014/main" id="{33CE460B-EDDE-4B77-A80A-B18C8292C77D}"/>
              </a:ext>
            </a:extLst>
          </p:cNvPr>
          <p:cNvCxnSpPr>
            <a:cxnSpLocks/>
          </p:cNvCxnSpPr>
          <p:nvPr/>
        </p:nvCxnSpPr>
        <p:spPr>
          <a:xfrm flipH="1">
            <a:off x="6246611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C6BF4F5-4187-4C24-91F8-B0334FE9A105}"/>
              </a:ext>
            </a:extLst>
          </p:cNvPr>
          <p:cNvSpPr txBox="1"/>
          <p:nvPr/>
        </p:nvSpPr>
        <p:spPr>
          <a:xfrm>
            <a:off x="5362965" y="1270541"/>
            <a:ext cx="17678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 smtClean="0"/>
              <a:t>Plan the attack</a:t>
            </a:r>
            <a:endParaRPr lang="en-ZA" dirty="0"/>
          </a:p>
        </p:txBody>
      </p:sp>
      <p:sp>
        <p:nvSpPr>
          <p:cNvPr id="60" name="Arrow: U-Turn Milestone 6a" title="Timeline Arrow">
            <a:extLst>
              <a:ext uri="{FF2B5EF4-FFF2-40B4-BE49-F238E27FC236}">
                <a16:creationId xmlns:a16="http://schemas.microsoft.com/office/drawing/2014/main" id="{F0525C47-CDE0-4E1B-AEF8-B7FC39073B28}"/>
              </a:ext>
            </a:extLst>
          </p:cNvPr>
          <p:cNvSpPr/>
          <p:nvPr/>
        </p:nvSpPr>
        <p:spPr>
          <a:xfrm flipV="1">
            <a:off x="7420531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61" name="Short Milestone" title="Short Milestone">
            <a:extLst>
              <a:ext uri="{FF2B5EF4-FFF2-40B4-BE49-F238E27FC236}">
                <a16:creationId xmlns:a16="http://schemas.microsoft.com/office/drawing/2014/main" id="{71CFBDF1-89AF-4D5E-9F70-E0C7ED461FA0}"/>
              </a:ext>
            </a:extLst>
          </p:cNvPr>
          <p:cNvGrpSpPr/>
          <p:nvPr/>
        </p:nvGrpSpPr>
        <p:grpSpPr>
          <a:xfrm>
            <a:off x="7634775" y="3713610"/>
            <a:ext cx="464817" cy="464817"/>
            <a:chOff x="7634775" y="3713610"/>
            <a:chExt cx="464817" cy="464817"/>
          </a:xfrm>
        </p:grpSpPr>
        <p:sp>
          <p:nvSpPr>
            <p:cNvPr id="62" name="Oval 61" title="Circle Background">
              <a:extLst>
                <a:ext uri="{FF2B5EF4-FFF2-40B4-BE49-F238E27FC236}">
                  <a16:creationId xmlns:a16="http://schemas.microsoft.com/office/drawing/2014/main" id="{657CEE0F-82C8-41D2-BD4B-D953994D0BA3}"/>
                </a:ext>
              </a:extLst>
            </p:cNvPr>
            <p:cNvSpPr/>
            <p:nvPr/>
          </p:nvSpPr>
          <p:spPr>
            <a:xfrm>
              <a:off x="7634775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F26529B-2EA3-43C0-A879-39AF9630F1D6}"/>
                </a:ext>
              </a:extLst>
            </p:cNvPr>
            <p:cNvSpPr txBox="1"/>
            <p:nvPr/>
          </p:nvSpPr>
          <p:spPr>
            <a:xfrm>
              <a:off x="7667326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64" name="Year Indicator" title="Year Indicator">
            <a:extLst>
              <a:ext uri="{FF2B5EF4-FFF2-40B4-BE49-F238E27FC236}">
                <a16:creationId xmlns:a16="http://schemas.microsoft.com/office/drawing/2014/main" id="{3AB6EB77-4545-48A2-A002-4EB191B9BFC6}"/>
              </a:ext>
            </a:extLst>
          </p:cNvPr>
          <p:cNvGrpSpPr/>
          <p:nvPr/>
        </p:nvGrpSpPr>
        <p:grpSpPr>
          <a:xfrm>
            <a:off x="8067631" y="1344708"/>
            <a:ext cx="893302" cy="2084288"/>
            <a:chOff x="8067631" y="1344708"/>
            <a:chExt cx="893302" cy="2084288"/>
          </a:xfrm>
        </p:grpSpPr>
        <p:cxnSp>
          <p:nvCxnSpPr>
            <p:cNvPr id="65" name="Straight Connector 64" title="Connecter Line">
              <a:extLst>
                <a:ext uri="{FF2B5EF4-FFF2-40B4-BE49-F238E27FC236}">
                  <a16:creationId xmlns:a16="http://schemas.microsoft.com/office/drawing/2014/main" id="{74B37803-5889-4CF1-9F0B-A07766089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2405" y="1705998"/>
              <a:ext cx="0" cy="17229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A0D47C8-C8FA-4C8E-AB65-688C8C35B195}"/>
                </a:ext>
              </a:extLst>
            </p:cNvPr>
            <p:cNvSpPr txBox="1"/>
            <p:nvPr/>
          </p:nvSpPr>
          <p:spPr>
            <a:xfrm>
              <a:off x="8067631" y="1344708"/>
              <a:ext cx="89330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</a:t>
              </a:r>
              <a:r>
                <a:rPr lang="en-ZA" sz="105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eeks</a:t>
              </a:r>
              <a:endParaRPr lang="en-ZA" sz="105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7" name="Arrow: U-Turn Milestone 6b" title="Timeline Arrow">
            <a:extLst>
              <a:ext uri="{FF2B5EF4-FFF2-40B4-BE49-F238E27FC236}">
                <a16:creationId xmlns:a16="http://schemas.microsoft.com/office/drawing/2014/main" id="{8FAD98CD-7A29-4212-8CE4-048668E399DA}"/>
              </a:ext>
            </a:extLst>
          </p:cNvPr>
          <p:cNvSpPr/>
          <p:nvPr/>
        </p:nvSpPr>
        <p:spPr>
          <a:xfrm>
            <a:off x="8067341" y="2778033"/>
            <a:ext cx="8938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68" name="Short Milestone" title="Short Milestone">
            <a:extLst>
              <a:ext uri="{FF2B5EF4-FFF2-40B4-BE49-F238E27FC236}">
                <a16:creationId xmlns:a16="http://schemas.microsoft.com/office/drawing/2014/main" id="{6C8D348F-E6AF-4658-A1A5-F9E84E8A2034}"/>
              </a:ext>
            </a:extLst>
          </p:cNvPr>
          <p:cNvGrpSpPr/>
          <p:nvPr/>
        </p:nvGrpSpPr>
        <p:grpSpPr>
          <a:xfrm>
            <a:off x="8281874" y="2663225"/>
            <a:ext cx="464817" cy="464817"/>
            <a:chOff x="8281874" y="2663225"/>
            <a:chExt cx="464817" cy="464817"/>
          </a:xfrm>
        </p:grpSpPr>
        <p:sp>
          <p:nvSpPr>
            <p:cNvPr id="69" name="Oval 68" title="Circle Background">
              <a:extLst>
                <a:ext uri="{FF2B5EF4-FFF2-40B4-BE49-F238E27FC236}">
                  <a16:creationId xmlns:a16="http://schemas.microsoft.com/office/drawing/2014/main" id="{459BC7C6-2D09-408E-8406-36D93C1F5E8E}"/>
                </a:ext>
              </a:extLst>
            </p:cNvPr>
            <p:cNvSpPr/>
            <p:nvPr/>
          </p:nvSpPr>
          <p:spPr>
            <a:xfrm>
              <a:off x="8281874" y="2663225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7B1D15-9E93-430C-8F1F-E97330E664F4}"/>
                </a:ext>
              </a:extLst>
            </p:cNvPr>
            <p:cNvSpPr txBox="1"/>
            <p:nvPr/>
          </p:nvSpPr>
          <p:spPr>
            <a:xfrm>
              <a:off x="8314425" y="2818690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71" name="Arrow: U-Turn Milestone 6c" title="Timeline Arrow">
            <a:extLst>
              <a:ext uri="{FF2B5EF4-FFF2-40B4-BE49-F238E27FC236}">
                <a16:creationId xmlns:a16="http://schemas.microsoft.com/office/drawing/2014/main" id="{09BAEF3B-CE9C-4190-80A9-27539CEE3033}"/>
              </a:ext>
            </a:extLst>
          </p:cNvPr>
          <p:cNvSpPr/>
          <p:nvPr/>
        </p:nvSpPr>
        <p:spPr>
          <a:xfrm flipV="1">
            <a:off x="8715310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72" name="Short Milestone" title="Short Milestone">
            <a:extLst>
              <a:ext uri="{FF2B5EF4-FFF2-40B4-BE49-F238E27FC236}">
                <a16:creationId xmlns:a16="http://schemas.microsoft.com/office/drawing/2014/main" id="{A644DB06-17F5-4FCD-BA39-265731B1E943}"/>
              </a:ext>
            </a:extLst>
          </p:cNvPr>
          <p:cNvGrpSpPr/>
          <p:nvPr/>
        </p:nvGrpSpPr>
        <p:grpSpPr>
          <a:xfrm>
            <a:off x="8929554" y="3713610"/>
            <a:ext cx="464817" cy="464817"/>
            <a:chOff x="8929554" y="3713610"/>
            <a:chExt cx="464817" cy="464817"/>
          </a:xfrm>
        </p:grpSpPr>
        <p:sp>
          <p:nvSpPr>
            <p:cNvPr id="73" name="Oval 72" title="Circle Background">
              <a:extLst>
                <a:ext uri="{FF2B5EF4-FFF2-40B4-BE49-F238E27FC236}">
                  <a16:creationId xmlns:a16="http://schemas.microsoft.com/office/drawing/2014/main" id="{5924A2AE-1E61-4E21-AC7E-742DC1AFBDF5}"/>
                </a:ext>
              </a:extLst>
            </p:cNvPr>
            <p:cNvSpPr/>
            <p:nvPr/>
          </p:nvSpPr>
          <p:spPr>
            <a:xfrm>
              <a:off x="8929554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AF4BF00-FF4D-4D47-8326-0D1EEAE6DC78}"/>
                </a:ext>
              </a:extLst>
            </p:cNvPr>
            <p:cNvSpPr txBox="1"/>
            <p:nvPr/>
          </p:nvSpPr>
          <p:spPr>
            <a:xfrm>
              <a:off x="8962105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75" name="Brace for Grouped Items" title="Group Bracket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8285972" y="3322514"/>
            <a:ext cx="457201" cy="2188082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E111CE-6E3B-451A-B1CA-D4EDF27F1F15}"/>
              </a:ext>
            </a:extLst>
          </p:cNvPr>
          <p:cNvSpPr txBox="1"/>
          <p:nvPr/>
        </p:nvSpPr>
        <p:spPr>
          <a:xfrm>
            <a:off x="7602524" y="4930774"/>
            <a:ext cx="17678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 smtClean="0"/>
              <a:t>Plan the Delivery</a:t>
            </a:r>
            <a:endParaRPr lang="en-ZA" dirty="0"/>
          </a:p>
        </p:txBody>
      </p:sp>
      <p:sp>
        <p:nvSpPr>
          <p:cNvPr id="80" name="Arrow: U-Turn Milestone 7" title="Timeline Arrow">
            <a:extLst>
              <a:ext uri="{FF2B5EF4-FFF2-40B4-BE49-F238E27FC236}">
                <a16:creationId xmlns:a16="http://schemas.microsoft.com/office/drawing/2014/main" id="{058AE435-1F45-4B7B-8E34-B4AABA51CC48}"/>
              </a:ext>
            </a:extLst>
          </p:cNvPr>
          <p:cNvSpPr/>
          <p:nvPr/>
        </p:nvSpPr>
        <p:spPr>
          <a:xfrm>
            <a:off x="9370364" y="2778033"/>
            <a:ext cx="205538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1" name="Duration 7" title="Duration Text">
            <a:extLst>
              <a:ext uri="{FF2B5EF4-FFF2-40B4-BE49-F238E27FC236}">
                <a16:creationId xmlns:a16="http://schemas.microsoft.com/office/drawing/2014/main" id="{EE6D4252-E578-43E2-B07D-1BD8A9A87252}"/>
              </a:ext>
            </a:extLst>
          </p:cNvPr>
          <p:cNvSpPr txBox="1"/>
          <p:nvPr/>
        </p:nvSpPr>
        <p:spPr>
          <a:xfrm>
            <a:off x="9768171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Months / Years</a:t>
            </a:r>
          </a:p>
        </p:txBody>
      </p:sp>
      <p:cxnSp>
        <p:nvCxnSpPr>
          <p:cNvPr id="82" name="Connector Milestone 1" title="Connecter Line">
            <a:extLst>
              <a:ext uri="{FF2B5EF4-FFF2-40B4-BE49-F238E27FC236}">
                <a16:creationId xmlns:a16="http://schemas.microsoft.com/office/drawing/2014/main" id="{63529282-517A-4B10-89E2-0FD11D256738}"/>
              </a:ext>
            </a:extLst>
          </p:cNvPr>
          <p:cNvCxnSpPr>
            <a:cxnSpLocks/>
          </p:cNvCxnSpPr>
          <p:nvPr/>
        </p:nvCxnSpPr>
        <p:spPr>
          <a:xfrm flipH="1">
            <a:off x="10398055" y="2124255"/>
            <a:ext cx="1" cy="3619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F8EBB4A-906D-4B4E-9C8D-2D01E7086702}"/>
              </a:ext>
            </a:extLst>
          </p:cNvPr>
          <p:cNvSpPr txBox="1"/>
          <p:nvPr/>
        </p:nvSpPr>
        <p:spPr>
          <a:xfrm>
            <a:off x="9361820" y="1270541"/>
            <a:ext cx="20765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 smtClean="0"/>
              <a:t>Testing</a:t>
            </a:r>
            <a:endParaRPr lang="en-ZA" dirty="0"/>
          </a:p>
        </p:txBody>
      </p:sp>
      <p:cxnSp>
        <p:nvCxnSpPr>
          <p:cNvPr id="87" name="Connector Launch" title="Connecter Line">
            <a:extLst>
              <a:ext uri="{FF2B5EF4-FFF2-40B4-BE49-F238E27FC236}">
                <a16:creationId xmlns:a16="http://schemas.microsoft.com/office/drawing/2014/main" id="{B9C1D786-BB48-4CC7-8273-A3DF0DFCB266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11301571" y="3428996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Launch Graphic" title="Launch Graphic">
            <a:extLst>
              <a:ext uri="{FF2B5EF4-FFF2-40B4-BE49-F238E27FC236}">
                <a16:creationId xmlns:a16="http://schemas.microsoft.com/office/drawing/2014/main" id="{EE7BDC36-5F29-455C-B739-3B266E64CA8C}"/>
              </a:ext>
            </a:extLst>
          </p:cNvPr>
          <p:cNvGrpSpPr/>
          <p:nvPr/>
        </p:nvGrpSpPr>
        <p:grpSpPr>
          <a:xfrm>
            <a:off x="10961301" y="3983527"/>
            <a:ext cx="680539" cy="680539"/>
            <a:chOff x="10961301" y="3355525"/>
            <a:chExt cx="680539" cy="680539"/>
          </a:xfrm>
        </p:grpSpPr>
        <p:sp>
          <p:nvSpPr>
            <p:cNvPr id="89" name="Oval 88" title="Launch Circle">
              <a:extLst>
                <a:ext uri="{FF2B5EF4-FFF2-40B4-BE49-F238E27FC236}">
                  <a16:creationId xmlns:a16="http://schemas.microsoft.com/office/drawing/2014/main" id="{C2680208-3C44-427A-8695-8FD5BD8AAF59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90" name="Graphic 236" title="Launch Icon">
              <a:extLst>
                <a:ext uri="{FF2B5EF4-FFF2-40B4-BE49-F238E27FC236}">
                  <a16:creationId xmlns:a16="http://schemas.microsoft.com/office/drawing/2014/main" id="{4ADF9E33-C612-4489-A970-8A8264C4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F8EBB4A-906D-4B4E-9C8D-2D01E7086702}"/>
              </a:ext>
            </a:extLst>
          </p:cNvPr>
          <p:cNvSpPr txBox="1"/>
          <p:nvPr/>
        </p:nvSpPr>
        <p:spPr>
          <a:xfrm>
            <a:off x="10282343" y="4779377"/>
            <a:ext cx="20765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dirty="0" smtClean="0"/>
              <a:t>Execute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81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674" y="2835215"/>
            <a:ext cx="10353762" cy="970450"/>
          </a:xfrm>
        </p:spPr>
        <p:txBody>
          <a:bodyPr>
            <a:noAutofit/>
          </a:bodyPr>
          <a:lstStyle/>
          <a:p>
            <a:r>
              <a:rPr lang="en-US" sz="7200" dirty="0" smtClean="0"/>
              <a:t>Why for YOU?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554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4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49</TotalTime>
  <Words>70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Slate</vt:lpstr>
      <vt:lpstr>Pi Mora 2.1</vt:lpstr>
      <vt:lpstr>Todays Schedule</vt:lpstr>
      <vt:lpstr>Hacking?</vt:lpstr>
      <vt:lpstr>PowerPoint Presentation</vt:lpstr>
      <vt:lpstr>Why for YOU?</vt:lpstr>
      <vt:lpstr>PowerPoint Presentation</vt:lpstr>
    </vt:vector>
  </TitlesOfParts>
  <Company>Yasiru Senerath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Mora 2.1</dc:title>
  <dc:creator>Yasiru Senerath</dc:creator>
  <cp:lastModifiedBy>Yasiru Senerath</cp:lastModifiedBy>
  <cp:revision>11</cp:revision>
  <dcterms:created xsi:type="dcterms:W3CDTF">2022-09-19T09:31:14Z</dcterms:created>
  <dcterms:modified xsi:type="dcterms:W3CDTF">2022-09-19T10:21:05Z</dcterms:modified>
</cp:coreProperties>
</file>