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A5C4-E3F5-4122-A894-BE50FC72F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4C17-8F05-40AD-A360-FA701524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3E19-952A-4F0E-9FE1-28F486CD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C19C7-F695-41FE-AC90-AAE16F60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3195-06FD-41A6-8641-8B268226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6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D108-86BB-425A-A018-0D12EE3F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8071C-8778-4BEB-931D-D3277CE6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6C01-A9EF-4C77-AE2A-3C75A464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4CFE-56DD-48DB-ACAC-224F6D42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4671-DBFA-4413-8F29-A417E2E2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5380E-69E0-496A-90D2-DAFF57620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F2849-607B-4063-8851-33B441DC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4964-A764-4CCD-9B8E-A87A61CD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2529-5F82-40B5-91B6-EBAD0735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C924-76C7-4E53-9EBC-4BB36FD9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8EF-8565-4FD1-82B5-8E4DAC74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79DF-98EC-4B68-AEA2-C56D4FEA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6E7B-C67F-4535-9501-619E4E4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7D83-0BAB-43D3-B034-7D386947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152E-B179-4486-AFE0-212B8672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D397-B144-4DF3-B79F-0A819ACF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D985B-50AC-4663-8317-D77340CA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D72F-D3A8-43CF-83D5-1A7578F4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97E9-D347-4CA4-B91E-4471330C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D94B-02D1-4AB3-A999-FA9D7F10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7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1124-0FFF-46A5-AD8C-41196094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DD9B-ABCC-45D6-8A90-DB8EB8C86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7D892-2B41-4F86-BF7C-2A392673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85BC0-7852-4409-8D41-59BD2A1C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094D1-8257-4585-BBAB-91F6F344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AAB6-B74D-4FEC-BB07-E02996C5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8427-D669-42AA-8038-644FEE2C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A2612-5939-43AC-B22D-14435AF0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2BD1-3B9A-4D1B-9B09-5412AD10E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AFEC3-DAD1-4AAC-B6ED-30E322120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9B103-2145-4ECF-99C4-08ECA6257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5A5F4-39A1-4FA5-8CD0-CC4CD29B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DF1B0-E9F8-401E-BF46-D0B41095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82A2E-4678-4F04-A28E-2984771F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1BC7-CE32-4CE4-AE78-C41513BB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02812-19A6-480F-AF4D-58EFBED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81B5F-3F83-41E5-A3AC-6AF04EC8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A0E1A-B33A-4FB2-9C2E-3D07F8E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7A13B-CE07-452C-B406-E0DF3AA5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92C94-1CEC-4FC1-AF29-16E07D7B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200D-1D06-40E8-B415-692B907A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63B5-9A9A-4059-8B73-0F1317C6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3420-6766-4A80-ADDF-9910D980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3F647-8699-4A2A-B3DD-E4E74DEA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1061D-E027-4544-A9D5-A13571E6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A9AC9-7B8E-44C9-826F-7E109100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E775C-5F39-4E22-B406-63C32CA8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5243-4123-44CB-A6C1-EEF932F8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6113-43F4-485A-9344-4E1F3ECC2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F11BB-474B-4136-BCF6-7CB93F35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29BC-E663-414E-BE36-83F1834A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46286-3FBA-45BF-9F02-EB2BA80E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DFEA-5E7F-49BA-BEFF-231C0EAD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C30F1-CFB6-4514-8A5E-F5266406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9047-1965-4924-B660-86004CC5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805B-0B6A-4894-8D49-0A24D09C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4DF4-E60D-4F14-BBF7-4B3E054B9CF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1541-7481-4046-A866-22236A7B1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C651C-E798-4B13-9F9C-CC7692FCB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D72C-6677-4D9B-8F8E-E9A5D3BF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0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5893-746F-4F70-BFFF-3CAD632F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Keypad and connections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C83453-0D4A-45D4-89FD-0C3A4563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reduce the number of pins, we used resistor-based keypad(Now we use only one pin).</a:t>
            </a:r>
          </a:p>
          <a:p>
            <a:pPr marL="0" indent="0">
              <a:buNone/>
            </a:pPr>
            <a:r>
              <a:rPr lang="en-US" dirty="0"/>
              <a:t>  (idea : For pressing every key we get </a:t>
            </a:r>
          </a:p>
          <a:p>
            <a:pPr marL="0" indent="0">
              <a:buNone/>
            </a:pPr>
            <a:r>
              <a:rPr lang="en-US" dirty="0"/>
              <a:t>   different resultant resistor combination.)</a:t>
            </a:r>
          </a:p>
          <a:p>
            <a:r>
              <a:rPr lang="en-US" dirty="0"/>
              <a:t>By practical, we obtain values for each key </a:t>
            </a:r>
          </a:p>
          <a:p>
            <a:pPr marL="0" indent="0">
              <a:buNone/>
            </a:pPr>
            <a:r>
              <a:rPr lang="en-US" dirty="0"/>
              <a:t>   pressed.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8924BDA-746F-4D49-BA38-62D43330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35" y="2466175"/>
            <a:ext cx="3644765" cy="30438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BF314-6B34-4A0D-9210-AF9864825DE0}"/>
              </a:ext>
            </a:extLst>
          </p:cNvPr>
          <p:cNvCxnSpPr>
            <a:cxnSpLocks/>
          </p:cNvCxnSpPr>
          <p:nvPr/>
        </p:nvCxnSpPr>
        <p:spPr>
          <a:xfrm flipH="1" flipV="1">
            <a:off x="8967706" y="4888069"/>
            <a:ext cx="685898" cy="756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BEB09F-C2CD-4904-8CC8-1D6CEAA55A99}"/>
              </a:ext>
            </a:extLst>
          </p:cNvPr>
          <p:cNvSpPr txBox="1"/>
          <p:nvPr/>
        </p:nvSpPr>
        <p:spPr>
          <a:xfrm>
            <a:off x="9152821" y="566556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analog read </a:t>
            </a:r>
          </a:p>
        </p:txBody>
      </p:sp>
    </p:spTree>
    <p:extLst>
      <p:ext uri="{BB962C8B-B14F-4D97-AF65-F5344CB8AC3E}">
        <p14:creationId xmlns:p14="http://schemas.microsoft.com/office/powerpoint/2010/main" val="385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BAC3-D851-43AC-BCBE-21C92AD5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Keypad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D0CD-6C23-4A90-901E-3F5D240E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create Keypad library.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7D12A84-6ECB-4BFF-89B4-05FFE2B9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978107"/>
            <a:ext cx="5292994" cy="41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4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Keypad and connections</vt:lpstr>
      <vt:lpstr>Keypad and connections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Keypad and connections</dc:title>
  <dc:creator>Poogitha Jegakumaran</dc:creator>
  <cp:lastModifiedBy>Poogitha Jegakumaran</cp:lastModifiedBy>
  <cp:revision>1</cp:revision>
  <dcterms:created xsi:type="dcterms:W3CDTF">2021-05-19T01:56:16Z</dcterms:created>
  <dcterms:modified xsi:type="dcterms:W3CDTF">2021-05-19T01:59:36Z</dcterms:modified>
</cp:coreProperties>
</file>