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5C43-CF53-4D1A-BF00-08AE28F1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B5634-C12C-405F-9EAE-2BCF77A6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B2BF-70DD-48A6-BB7D-4105E010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91A1-D9FC-4460-A210-A6C56AEC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76E6-F36B-4748-9DF2-3F4B1ED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C767-A948-4496-A54B-B6A461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7345-B4D2-4A6B-99AE-8D703734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1775-E372-4ADE-9897-5C52017C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878B-4CC3-4F15-8CA3-B3199C04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AEEF-DBF5-40E1-B18E-75D07ED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4F8C8-579E-4D37-BD62-130292B5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4349-8DA6-4CCF-A9E6-5339D78B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1F1C-BC1A-484C-9F82-16573EF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DB2-28CF-49FB-84AC-881EFF99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2E60-8093-4F19-93FC-441E7BB6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3E14-80F5-4013-8F40-2520F6A6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C423-96EA-4A3A-A48D-5FA0E9A1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4407-E0CF-48D1-B979-62CEADE5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C8FD-4F44-4C94-B901-E4FFCE3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38E0-1FAE-4B1A-9BA2-2DAE9C6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E645-17EE-4C51-83AB-12FE4E28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6672-D9F3-4514-89B6-E77CE6D5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6EF-C543-4F3C-BA07-5AAE82C3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48A2-3EFF-4A02-A56B-085A20CF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E1A8-C308-4E0E-9E5C-BF1E2564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642F-6794-4B98-AA3E-DB1715DB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6ED2-6356-479F-AC5E-947D67D1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40D2-A2ED-4AEB-88A3-84DCB0B9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24C3-8EF2-42A8-9B7C-34F2FABC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A165-8256-4A82-B223-999E5EEE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C274-1F22-415E-B40F-5BF1B8F3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E94-ACF9-4C79-BCF3-ABE35EBE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FDA-D9A0-4443-96B9-4D6AD6B8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82859-B59E-4E95-9ED3-510EDFBA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6905-2C03-4D47-AB98-0D8CBB0A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27E27-05B4-4BBC-BB1F-9E54D28F4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A4789-2451-4C74-8A1A-F4D06C5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7A35-9485-4B8E-BF89-2E9602B3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C0BD7-DA47-4C5D-9ECB-FA9651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504E-E6FC-4EBD-9F9B-5B0A0A26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E601F-503B-4E12-90F7-A89C75BC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EC60D-C4B4-498C-AF89-28E7FB9C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256B-9C1A-4F3D-9756-A8177965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47C3-49E5-41EE-BE5B-EA526A6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31BE8-2B00-4089-9297-B202F996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3E22-4F78-4619-8840-1B6658B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173E-A6FF-41A5-9CBA-A838C59D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ED75-DD73-46B1-93EE-536CBFC8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B5AB-2DFF-4E34-9BF1-4CB748C3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C5B1-D40D-471A-B292-6D26BA98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5A26-267B-4411-BAFE-2B6473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BA89-A260-4D31-B01D-DDA05F00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AA77-EFCE-4DD1-8C48-86173DB6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46D41-8ECF-4E77-921B-17566F44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E69D8-75FC-4646-8E7A-B77E39AB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FAA0-F589-469F-AA0F-EA1DF437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52A63-2C8E-4DBE-8748-2BB06ECD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3C416-316D-4A3F-8A64-168AFD9E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29FD8-1551-4D07-B479-477D1527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9B6B-DB8A-49A7-A1F5-385C88B8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2C44-478A-4393-BF55-166D54B8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A736-0673-4DCE-ABF9-C67D5500DA64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2831-312F-4E36-B57A-9F760FE6C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77D8-C687-4B2E-A22B-6612E75B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until week 2</a:t>
            </a:r>
          </a:p>
        </p:txBody>
      </p:sp>
    </p:spTree>
    <p:extLst>
      <p:ext uri="{BB962C8B-B14F-4D97-AF65-F5344CB8AC3E}">
        <p14:creationId xmlns:p14="http://schemas.microsoft.com/office/powerpoint/2010/main" val="1288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C7E1-1895-4AB6-B147-238AB953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basic ideas for the sensing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585-B61C-4228-B451-CB213130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one LDR &amp; RGB LED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(Later found out as not the best method)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8906C-5649-4F3C-BF25-5A8746B3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5" t="32458" r="18472" b="29966"/>
          <a:stretch/>
        </p:blipFill>
        <p:spPr>
          <a:xfrm rot="164194">
            <a:off x="8799940" y="2140527"/>
            <a:ext cx="2687782" cy="2576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DF79A-0BC2-4B49-A3CF-1C996439F964}"/>
              </a:ext>
            </a:extLst>
          </p:cNvPr>
          <p:cNvCxnSpPr/>
          <p:nvPr/>
        </p:nvCxnSpPr>
        <p:spPr>
          <a:xfrm>
            <a:off x="8269699" y="2935505"/>
            <a:ext cx="1677880" cy="4934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36637-7194-4F6F-BF48-5D407EB76D29}"/>
              </a:ext>
            </a:extLst>
          </p:cNvPr>
          <p:cNvCxnSpPr/>
          <p:nvPr/>
        </p:nvCxnSpPr>
        <p:spPr>
          <a:xfrm flipV="1">
            <a:off x="7745916" y="4071847"/>
            <a:ext cx="2032987" cy="213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2E2FB7-5371-4640-AE39-5A0286F94809}"/>
              </a:ext>
            </a:extLst>
          </p:cNvPr>
          <p:cNvSpPr txBox="1"/>
          <p:nvPr/>
        </p:nvSpPr>
        <p:spPr>
          <a:xfrm>
            <a:off x="7267002" y="2750838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RBG 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3BF6F-CE39-4612-9F38-0E0AC1C1D9A8}"/>
              </a:ext>
            </a:extLst>
          </p:cNvPr>
          <p:cNvSpPr txBox="1"/>
          <p:nvPr/>
        </p:nvSpPr>
        <p:spPr>
          <a:xfrm>
            <a:off x="6690063" y="4169501"/>
            <a:ext cx="157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LDR </a:t>
            </a:r>
          </a:p>
          <a:p>
            <a:r>
              <a:rPr lang="en-US" sz="1200" b="1" dirty="0"/>
              <a:t>(covered to avoid background noise)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39B90-F6B2-4D5B-8E92-208553E82746}"/>
              </a:ext>
            </a:extLst>
          </p:cNvPr>
          <p:cNvSpPr txBox="1"/>
          <p:nvPr/>
        </p:nvSpPr>
        <p:spPr>
          <a:xfrm>
            <a:off x="1100831" y="3160450"/>
            <a:ext cx="5326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was that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object of a given color X, reflects most of the X color light while absorbing most of the other colors.</a:t>
            </a:r>
          </a:p>
          <a:p>
            <a:endParaRPr lang="en-US" dirty="0"/>
          </a:p>
          <a:p>
            <a:r>
              <a:rPr lang="en-US" dirty="0"/>
              <a:t>Therefore,  if we can detect the amount of reflection for each Red, Green and Blue light we can roughly estimate the color-composition of the given object.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76979-394C-46D2-B36C-42DB33535387}"/>
              </a:ext>
            </a:extLst>
          </p:cNvPr>
          <p:cNvSpPr txBox="1"/>
          <p:nvPr/>
        </p:nvSpPr>
        <p:spPr>
          <a:xfrm>
            <a:off x="1100831" y="5619565"/>
            <a:ext cx="1025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practically, even with proper calibration </a:t>
            </a:r>
            <a:r>
              <a:rPr lang="en-US" b="1" dirty="0"/>
              <a:t>we were not able to detect some reddish-colors (pink, orange) in an appreciable manner</a:t>
            </a:r>
            <a:r>
              <a:rPr lang="en-US" dirty="0"/>
              <a:t>. So, we  sticked to our next idea.</a:t>
            </a:r>
          </a:p>
        </p:txBody>
      </p:sp>
    </p:spTree>
    <p:extLst>
      <p:ext uri="{BB962C8B-B14F-4D97-AF65-F5344CB8AC3E}">
        <p14:creationId xmlns:p14="http://schemas.microsoft.com/office/powerpoint/2010/main" val="349470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492E-4861-4207-A8AC-A9C4A81B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6"/>
            <a:ext cx="10515600" cy="5759713"/>
          </a:xfrm>
        </p:spPr>
        <p:txBody>
          <a:bodyPr/>
          <a:lstStyle/>
          <a:p>
            <a:r>
              <a:rPr lang="en-US" dirty="0"/>
              <a:t>Using  one white LED and 3 LDRs with RBG filters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(Selected to implement, because results were accurate enough!)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893E-7C0C-4DB1-9802-5277BD7C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4" r="24859" b="40337"/>
          <a:stretch/>
        </p:blipFill>
        <p:spPr>
          <a:xfrm>
            <a:off x="8455169" y="2557093"/>
            <a:ext cx="2898631" cy="29934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F887E-8195-4AAE-8466-3CE283A24BBA}"/>
              </a:ext>
            </a:extLst>
          </p:cNvPr>
          <p:cNvCxnSpPr>
            <a:cxnSpLocks/>
          </p:cNvCxnSpPr>
          <p:nvPr/>
        </p:nvCxnSpPr>
        <p:spPr>
          <a:xfrm flipV="1">
            <a:off x="7776839" y="4248189"/>
            <a:ext cx="1053125" cy="5657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EFFCB-A5A5-41EF-B459-7E01D41EEC22}"/>
              </a:ext>
            </a:extLst>
          </p:cNvPr>
          <p:cNvCxnSpPr>
            <a:cxnSpLocks/>
          </p:cNvCxnSpPr>
          <p:nvPr/>
        </p:nvCxnSpPr>
        <p:spPr>
          <a:xfrm flipV="1">
            <a:off x="8829964" y="5005571"/>
            <a:ext cx="500467" cy="1164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29B5C-CB79-4FAD-B677-B44A7DAEFFFC}"/>
              </a:ext>
            </a:extLst>
          </p:cNvPr>
          <p:cNvCxnSpPr>
            <a:cxnSpLocks/>
          </p:cNvCxnSpPr>
          <p:nvPr/>
        </p:nvCxnSpPr>
        <p:spPr>
          <a:xfrm flipV="1">
            <a:off x="9923133" y="4527585"/>
            <a:ext cx="0" cy="1550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08F62-9B08-4A27-8976-B6C4ED1FEF99}"/>
              </a:ext>
            </a:extLst>
          </p:cNvPr>
          <p:cNvCxnSpPr>
            <a:cxnSpLocks/>
          </p:cNvCxnSpPr>
          <p:nvPr/>
        </p:nvCxnSpPr>
        <p:spPr>
          <a:xfrm flipH="1" flipV="1">
            <a:off x="10399963" y="4053804"/>
            <a:ext cx="707255" cy="1810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5E5876-6050-4FD2-AE30-4ECD31C6054B}"/>
              </a:ext>
            </a:extLst>
          </p:cNvPr>
          <p:cNvSpPr txBox="1"/>
          <p:nvPr/>
        </p:nvSpPr>
        <p:spPr>
          <a:xfrm>
            <a:off x="6633569" y="4749553"/>
            <a:ext cx="12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White LED</a:t>
            </a:r>
          </a:p>
          <a:p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B28AA-624D-43E2-83B6-3DDF48B27AB4}"/>
              </a:ext>
            </a:extLst>
          </p:cNvPr>
          <p:cNvSpPr txBox="1"/>
          <p:nvPr/>
        </p:nvSpPr>
        <p:spPr>
          <a:xfrm>
            <a:off x="7651131" y="6248420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Green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E090-C248-4EA0-9BB9-5C784250C85C}"/>
              </a:ext>
            </a:extLst>
          </p:cNvPr>
          <p:cNvSpPr txBox="1"/>
          <p:nvPr/>
        </p:nvSpPr>
        <p:spPr>
          <a:xfrm>
            <a:off x="8926939" y="6159304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</a:t>
            </a:r>
          </a:p>
          <a:p>
            <a:pPr algn="ctr"/>
            <a:r>
              <a:rPr lang="en-US" sz="1400" b="1" dirty="0"/>
              <a:t>Blue 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FC73-FDA9-4060-A916-C11AE868B7F4}"/>
              </a:ext>
            </a:extLst>
          </p:cNvPr>
          <p:cNvSpPr txBox="1"/>
          <p:nvPr/>
        </p:nvSpPr>
        <p:spPr>
          <a:xfrm>
            <a:off x="10185205" y="5950062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Red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429B-7171-4B58-BD49-815CD4858FEA}"/>
              </a:ext>
            </a:extLst>
          </p:cNvPr>
          <p:cNvSpPr txBox="1"/>
          <p:nvPr/>
        </p:nvSpPr>
        <p:spPr>
          <a:xfrm>
            <a:off x="987348" y="3204556"/>
            <a:ext cx="67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color filter lets pass only one main color (R,G or B).Therefore, using each LDRs resistance values at a given time we can measure </a:t>
            </a:r>
          </a:p>
          <a:p>
            <a:r>
              <a:rPr lang="en-US" dirty="0"/>
              <a:t>the amount of each color reflected from the object.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E43F8-65A5-4BF6-BB3E-2F9CA7513E45}"/>
              </a:ext>
            </a:extLst>
          </p:cNvPr>
          <p:cNvSpPr txBox="1"/>
          <p:nvPr/>
        </p:nvSpPr>
        <p:spPr>
          <a:xfrm>
            <a:off x="961491" y="4459861"/>
            <a:ext cx="554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experimenting with several calibration procedures,  we could detect both primary colors and secondary colors accurately.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71491F-4DFE-4B62-A43E-4D73E19E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Two basic ideas for the sensing part (contd.)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6B9-8F88-49ED-B564-DE50B40D1FB8}"/>
              </a:ext>
            </a:extLst>
          </p:cNvPr>
          <p:cNvSpPr txBox="1"/>
          <p:nvPr/>
        </p:nvSpPr>
        <p:spPr>
          <a:xfrm>
            <a:off x="987348" y="5717219"/>
            <a:ext cx="69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visualizing the almost equal color of the object (on the screen), we verified that the sensor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24676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601A-F3B6-4CA0-A3C9-67E69CF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 came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0A9-77BD-4C84-BF67-9F70D4BC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                       Here we are focused on the problems we experienced in the selected prototype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/>
              <a:t>Filters used for each LDR was not doing the filtering process equally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(The amount of passing of light per each color in each  filter was different due to selecting various materials</a:t>
            </a:r>
          </a:p>
          <a:p>
            <a:pPr marL="0" indent="0">
              <a:buNone/>
            </a:pPr>
            <a:r>
              <a:rPr lang="en-US" sz="7200" dirty="0"/>
              <a:t>      and thicknesses of filters.)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We are experimenting for a proper filter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material and accurate calibration technique.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CF904-EC9A-4B53-A82E-C872565E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39" y="3692642"/>
            <a:ext cx="5635690" cy="28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3AFB-B0A9-4C5C-BFCD-3792A257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502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Limited number of available  pins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keypad, we had to use  7 pins leaving us only one pin for other tasks</a:t>
            </a:r>
          </a:p>
          <a:p>
            <a:pPr marL="457200" lvl="1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Using resistors and implementing another circuit we were able to connect keypad with only one         	 analog pin</a:t>
            </a:r>
          </a:p>
          <a:p>
            <a:pPr marL="457200" lvl="1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display , we wanted 7 more pins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        Using I2C or SPI protocols to minimize the pins required.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49C377-9F0B-45B1-802B-BBD419CE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23851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3D98D-9845-4453-A6E0-A7CC26DF9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163" y="2416629"/>
            <a:ext cx="7210466" cy="4559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FE3DC-907B-4F93-BEAC-5087A42234D1}"/>
              </a:ext>
            </a:extLst>
          </p:cNvPr>
          <p:cNvSpPr txBox="1"/>
          <p:nvPr/>
        </p:nvSpPr>
        <p:spPr>
          <a:xfrm>
            <a:off x="744894" y="326572"/>
            <a:ext cx="1103033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Using only one PWM pin to control the OUTPUT LED was a requirement.</a:t>
            </a:r>
          </a:p>
          <a:p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CD4017 to switch between RGBs at 1kHz frequency. And we changed the   PWM    	synchronously.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separate circuit for generate PWM.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11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2793-333F-4F2F-8EF5-798D2825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976"/>
            <a:ext cx="10515600" cy="3806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The distance from the sensor to the object affect the RGB values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  have two possible solutions.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Making the enclosure to have a fixed distance between sensor and object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Using proximity sensor and program it to measure the distance and re-scale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the RBG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83D6B4-ECA6-4838-A994-4479056F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91542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DCC9-02BE-474C-9959-A7FEF1CD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57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349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524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Wingdings</vt:lpstr>
      <vt:lpstr>Office Theme</vt:lpstr>
      <vt:lpstr>RGB COLOR SENSOR PROJECT Team Sagittarius </vt:lpstr>
      <vt:lpstr>Two basic ideas for the sensing part</vt:lpstr>
      <vt:lpstr>Two basic ideas for the sensing part (contd.)</vt:lpstr>
      <vt:lpstr>Problems came on the way</vt:lpstr>
      <vt:lpstr>Problems came on the way (Contd.)</vt:lpstr>
      <vt:lpstr>PowerPoint Presentation</vt:lpstr>
      <vt:lpstr>Problems came on the way (Contd.)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COLOR SENSOR PROJECT Team Sagittarius</dc:title>
  <dc:creator>Pasindu Prabhashwara</dc:creator>
  <cp:lastModifiedBy>Pasindu Prabhashwara</cp:lastModifiedBy>
  <cp:revision>17</cp:revision>
  <dcterms:created xsi:type="dcterms:W3CDTF">2021-04-20T14:47:29Z</dcterms:created>
  <dcterms:modified xsi:type="dcterms:W3CDTF">2021-04-21T03:26:12Z</dcterms:modified>
</cp:coreProperties>
</file>