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52409-DF0C-4D9C-91B6-CC3C6C5995B7}" v="158" dt="2021-05-18T19:57:0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42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Using I2C backpack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60B0F-79E2-4C72-B800-58653E2B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usage of the i2c backpack module reduces the number of pins from 8 to 2.</a:t>
            </a:r>
            <a:endParaRPr lang="en-US" dirty="0">
              <a:cs typeface="Calibri"/>
            </a:endParaRP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D9A4C318-95A9-4E6E-B10F-4541098B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91" y="2379944"/>
            <a:ext cx="7461336" cy="4248414"/>
          </a:xfrm>
          <a:prstGeom prst="rect">
            <a:avLst/>
          </a:prstGeom>
        </p:spPr>
      </p:pic>
      <p:pic>
        <p:nvPicPr>
          <p:cNvPr id="8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559F71F-2849-4F87-AEB9-75934F8B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339351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Using I2C backpack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2021-05-18T19:16:10Z</dcterms:created>
  <dcterms:modified xsi:type="dcterms:W3CDTF">2021-05-18T19:58:06Z</dcterms:modified>
</cp:coreProperties>
</file>