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9" r:id="rId3"/>
    <p:sldId id="282" r:id="rId4"/>
    <p:sldId id="281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79"/>
            <p14:sldId id="282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7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944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Auto-Scaling</a:t>
            </a:r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Resource Scaling</a:t>
            </a:r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BE72F98-D6FB-42AC-BA18-933059CE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0530"/>
            <a:ext cx="3622753" cy="3922867"/>
          </a:xfrm>
        </p:spPr>
        <p:txBody>
          <a:bodyPr/>
          <a:lstStyle/>
          <a:p>
            <a:r>
              <a:rPr lang="en-US" dirty="0"/>
              <a:t>AWS EC2 Auto Scaling</a:t>
            </a:r>
          </a:p>
          <a:p>
            <a:r>
              <a:rPr lang="en-US" dirty="0"/>
              <a:t>AWS Resources Auto Scaling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16224B-117B-451E-800F-9576F7F82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8"/>
          <a:stretch/>
        </p:blipFill>
        <p:spPr>
          <a:xfrm>
            <a:off x="449392" y="2650904"/>
            <a:ext cx="5402377" cy="39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ELB</a:t>
            </a: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07B2657-A895-47FE-AA32-9AB13DE2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0530"/>
            <a:ext cx="3923323" cy="4958870"/>
          </a:xfrm>
        </p:spPr>
        <p:txBody>
          <a:bodyPr/>
          <a:lstStyle/>
          <a:p>
            <a:r>
              <a:rPr lang="en-US" dirty="0"/>
              <a:t>Auto scaled</a:t>
            </a:r>
          </a:p>
          <a:p>
            <a:r>
              <a:rPr lang="en-US" dirty="0"/>
              <a:t>Multi Zone</a:t>
            </a:r>
          </a:p>
          <a:p>
            <a:r>
              <a:rPr lang="en-US" dirty="0"/>
              <a:t>External/Internal</a:t>
            </a:r>
          </a:p>
          <a:p>
            <a:r>
              <a:rPr lang="en-US" dirty="0"/>
              <a:t>Pre warm</a:t>
            </a:r>
          </a:p>
          <a:p>
            <a:r>
              <a:rPr lang="en-US" dirty="0"/>
              <a:t>Session affinity</a:t>
            </a:r>
          </a:p>
          <a:p>
            <a:r>
              <a:rPr lang="en-US" dirty="0"/>
              <a:t>Sticky session</a:t>
            </a:r>
          </a:p>
          <a:p>
            <a:r>
              <a:rPr lang="en-US" dirty="0"/>
              <a:t>Health checks and Monitoring</a:t>
            </a:r>
          </a:p>
          <a:p>
            <a:r>
              <a:rPr lang="en-US"/>
              <a:t>HTTPS protocol + ELB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9713B-E7E7-4994-BE6A-2ED7B1CB7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"/>
          <a:stretch/>
        </p:blipFill>
        <p:spPr>
          <a:xfrm>
            <a:off x="4086627" y="1358900"/>
            <a:ext cx="5421719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3900130" cy="4511040"/>
          </a:xfrm>
        </p:spPr>
        <p:txBody>
          <a:bodyPr/>
          <a:lstStyle/>
          <a:p>
            <a:r>
              <a:rPr lang="en-US" dirty="0"/>
              <a:t>Group of resources (EC2, DB)</a:t>
            </a:r>
          </a:p>
          <a:p>
            <a:r>
              <a:rPr lang="en-US" dirty="0"/>
              <a:t>Logically single resource</a:t>
            </a:r>
          </a:p>
          <a:p>
            <a:r>
              <a:rPr lang="en-US" dirty="0"/>
              <a:t>Amazon EC2 Auto Scaling service</a:t>
            </a:r>
          </a:p>
          <a:p>
            <a:r>
              <a:rPr lang="en-US" dirty="0"/>
              <a:t>ELB</a:t>
            </a:r>
          </a:p>
          <a:p>
            <a:r>
              <a:rPr lang="en-US" dirty="0"/>
              <a:t>Auto scale Up and Down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Auto-scaling Groups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C1E56-5D6D-45A7-9BCD-281C5965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14" y="1816751"/>
            <a:ext cx="5278712" cy="37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Monitoring Alarms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DC8102B-AC7A-4435-8767-0C5158DCCB62}"/>
              </a:ext>
            </a:extLst>
          </p:cNvPr>
          <p:cNvSpPr txBox="1">
            <a:spLocks/>
          </p:cNvSpPr>
          <p:nvPr/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Launch configuration</a:t>
            </a:r>
          </a:p>
          <a:p>
            <a:r>
              <a:rPr lang="en-US" dirty="0"/>
              <a:t>AS group</a:t>
            </a:r>
          </a:p>
          <a:p>
            <a:pPr lvl="1"/>
            <a:r>
              <a:rPr lang="en-US" dirty="0"/>
              <a:t>Min/max</a:t>
            </a:r>
          </a:p>
          <a:p>
            <a:pPr lvl="1"/>
            <a:r>
              <a:rPr lang="en-US" dirty="0"/>
              <a:t>Desired capacity</a:t>
            </a:r>
          </a:p>
          <a:p>
            <a:r>
              <a:rPr lang="en-US" dirty="0"/>
              <a:t>ELB connection</a:t>
            </a:r>
          </a:p>
          <a:p>
            <a:r>
              <a:rPr lang="en-US" dirty="0"/>
              <a:t>Alarm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F55C1-B3E4-4CB3-B609-240B5419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44" y="1403350"/>
            <a:ext cx="4800600" cy="405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1931BA-F085-4B2E-A8FE-8C26FC8F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7" y="4080998"/>
            <a:ext cx="2952483" cy="18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41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Lucida Grande</vt:lpstr>
      <vt:lpstr>Trebuchet MS</vt:lpstr>
      <vt:lpstr>Wingdings 3</vt:lpstr>
      <vt:lpstr>Facet</vt:lpstr>
      <vt:lpstr>Auto-Scaling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25</cp:revision>
  <dcterms:created xsi:type="dcterms:W3CDTF">2019-07-22T07:16:12Z</dcterms:created>
  <dcterms:modified xsi:type="dcterms:W3CDTF">2019-09-02T19:44:06Z</dcterms:modified>
</cp:coreProperties>
</file>