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77" r:id="rId4"/>
    <p:sldId id="27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05D052-1CCB-4483-BEEE-68BC8F683CBA}">
          <p14:sldIdLst>
            <p14:sldId id="256"/>
            <p14:sldId id="263"/>
            <p14:sldId id="277"/>
            <p14:sldId id="27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i Zheleznov" initials="SZ" lastIdx="1" clrIdx="0">
    <p:extLst>
      <p:ext uri="{19B8F6BF-5375-455C-9EA6-DF929625EA0E}">
        <p15:presenceInfo xmlns:p15="http://schemas.microsoft.com/office/powerpoint/2012/main" userId="S::Sergei_Zheleznov@epam.com::f31ffad8-8c49-4020-b900-3dc004948b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895DB-E61D-4CE9-9710-80DFE93F382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49D2-CA60-4E91-8A83-9389C3F76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984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4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62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83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3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5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2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1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8273F-2766-4200-80E4-DA0439332E4F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6DA322-0605-422D-AFD6-26C8D9EE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6570A-BD5A-4915-9BCD-4F2E3CECA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8" t="9091" r="11953" b="-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9320FD-E402-4000-8F17-E7D926A25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/>
              <a:t>Docker Container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Image result for SAAS PAAS IAAS pyramid">
            <a:extLst>
              <a:ext uri="{FF2B5EF4-FFF2-40B4-BE49-F238E27FC236}">
                <a16:creationId xmlns:a16="http://schemas.microsoft.com/office/drawing/2014/main" id="{9C54437E-1EF3-41CD-905B-516C5C02C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477" y="27764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1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 fontScale="90000"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8" y="1467566"/>
            <a:ext cx="3622753" cy="392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Docker is composed of six different components namely</a:t>
            </a:r>
          </a:p>
          <a:p>
            <a:r>
              <a:rPr lang="en-US" dirty="0"/>
              <a:t>Docker Client</a:t>
            </a:r>
          </a:p>
          <a:p>
            <a:r>
              <a:rPr lang="en-US" dirty="0"/>
              <a:t>Docker Daemon</a:t>
            </a:r>
          </a:p>
          <a:p>
            <a:r>
              <a:rPr lang="en-US" dirty="0"/>
              <a:t>Docker Images</a:t>
            </a:r>
          </a:p>
          <a:p>
            <a:r>
              <a:rPr lang="en-US"/>
              <a:t>Docker Registries</a:t>
            </a:r>
            <a:endParaRPr lang="en-US" dirty="0"/>
          </a:p>
          <a:p>
            <a:r>
              <a:rPr lang="en-US" dirty="0"/>
              <a:t>Containers</a:t>
            </a:r>
          </a:p>
          <a:p>
            <a:r>
              <a:rPr lang="en-US" dirty="0"/>
              <a:t>Docker Engine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9AE22D-49B4-462B-B03B-A02C5ECFA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228" y="1210233"/>
            <a:ext cx="4629705" cy="39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7F1FB26D-66CC-45E4-B126-1A4B7184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Docker Commands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A038E-91BD-42D0-B859-27ECD54A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3183180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0E9AB88-C571-4E13-B6FC-BBF16380A38A}"/>
              </a:ext>
            </a:extLst>
          </p:cNvPr>
          <p:cNvSpPr txBox="1">
            <a:spLocks/>
          </p:cNvSpPr>
          <p:nvPr/>
        </p:nvSpPr>
        <p:spPr>
          <a:xfrm>
            <a:off x="6416039" y="2160589"/>
            <a:ext cx="538718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Add </a:t>
            </a:r>
            <a:r>
              <a:rPr lang="en-US" sz="1500" dirty="0" err="1"/>
              <a:t>Dockerfile</a:t>
            </a:r>
            <a:endParaRPr lang="en-US" sz="1500" dirty="0"/>
          </a:p>
          <a:p>
            <a:r>
              <a:rPr lang="en-US" sz="1500" dirty="0"/>
              <a:t>&gt;docker images</a:t>
            </a:r>
          </a:p>
          <a:p>
            <a:r>
              <a:rPr lang="en-US" sz="1500" dirty="0"/>
              <a:t>&gt;docker </a:t>
            </a:r>
            <a:r>
              <a:rPr lang="en-US" sz="1500" dirty="0" err="1"/>
              <a:t>ps</a:t>
            </a:r>
            <a:endParaRPr lang="en-US" sz="1500" dirty="0"/>
          </a:p>
          <a:p>
            <a:r>
              <a:rPr lang="en-US" sz="1500" dirty="0"/>
              <a:t>&gt;docker build -f </a:t>
            </a:r>
            <a:r>
              <a:rPr lang="en-US" sz="1500" dirty="0" err="1"/>
              <a:t>Dockerfile</a:t>
            </a:r>
            <a:r>
              <a:rPr lang="en-US" sz="1500" dirty="0"/>
              <a:t> -t </a:t>
            </a:r>
            <a:r>
              <a:rPr lang="en-US" sz="1500" dirty="0" err="1"/>
              <a:t>app:latest</a:t>
            </a:r>
            <a:r>
              <a:rPr lang="en-US" sz="1500" dirty="0"/>
              <a:t> .</a:t>
            </a:r>
          </a:p>
          <a:p>
            <a:r>
              <a:rPr lang="en-US" sz="1500" dirty="0"/>
              <a:t>&gt;docker run --rm -p 8080:8080 </a:t>
            </a:r>
            <a:r>
              <a:rPr lang="en-US" sz="1500" dirty="0" err="1"/>
              <a:t>app:latest</a:t>
            </a:r>
            <a:endParaRPr lang="en-US" sz="1500" dirty="0"/>
          </a:p>
          <a:p>
            <a:r>
              <a:rPr lang="en-US" sz="1500" dirty="0"/>
              <a:t>&gt;docker start/stop &lt;hash&gt;</a:t>
            </a:r>
          </a:p>
        </p:txBody>
      </p:sp>
    </p:spTree>
    <p:extLst>
      <p:ext uri="{BB962C8B-B14F-4D97-AF65-F5344CB8AC3E}">
        <p14:creationId xmlns:p14="http://schemas.microsoft.com/office/powerpoint/2010/main" val="300952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F8E1151C-3DE3-4E7E-A22D-2F7E59FF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683" y="367235"/>
            <a:ext cx="6492459" cy="5880934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4D2D2AF7-1CE5-45A9-92E1-B45283D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0530"/>
            <a:ext cx="3923323" cy="4958870"/>
          </a:xfrm>
        </p:spPr>
        <p:txBody>
          <a:bodyPr/>
          <a:lstStyle/>
          <a:p>
            <a:r>
              <a:rPr lang="en-US" dirty="0"/>
              <a:t>Docker Image Prepare</a:t>
            </a:r>
          </a:p>
          <a:p>
            <a:r>
              <a:rPr lang="en-US" dirty="0"/>
              <a:t>Docker Image Registry</a:t>
            </a:r>
          </a:p>
          <a:p>
            <a:r>
              <a:rPr lang="en-US" dirty="0"/>
              <a:t>Deployment to S3 bucket</a:t>
            </a:r>
          </a:p>
          <a:p>
            <a:r>
              <a:rPr lang="en-US" dirty="0"/>
              <a:t>QA take over and test </a:t>
            </a:r>
            <a:br>
              <a:rPr lang="en-US" dirty="0"/>
            </a:br>
            <a:r>
              <a:rPr lang="en-US" dirty="0"/>
              <a:t>Locally</a:t>
            </a:r>
          </a:p>
          <a:p>
            <a:r>
              <a:rPr lang="en-US" dirty="0"/>
              <a:t>Deploy to OpenShift, AWS</a:t>
            </a:r>
          </a:p>
          <a:p>
            <a:r>
              <a:rPr lang="en-US" dirty="0"/>
              <a:t>Scale up Containers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E3AC979-55DE-4C18-9AC9-9510925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in Containers</a:t>
            </a:r>
          </a:p>
        </p:txBody>
      </p:sp>
    </p:spTree>
    <p:extLst>
      <p:ext uri="{BB962C8B-B14F-4D97-AF65-F5344CB8AC3E}">
        <p14:creationId xmlns:p14="http://schemas.microsoft.com/office/powerpoint/2010/main" val="321221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2">
            <a:extLst>
              <a:ext uri="{FF2B5EF4-FFF2-40B4-BE49-F238E27FC236}">
                <a16:creationId xmlns:a16="http://schemas.microsoft.com/office/drawing/2014/main" id="{7F1FB26D-66CC-45E4-B126-1A4B7184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769600" cy="5437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0E9AB88-C571-4E13-B6FC-BBF16380A38A}"/>
              </a:ext>
            </a:extLst>
          </p:cNvPr>
          <p:cNvSpPr txBox="1">
            <a:spLocks/>
          </p:cNvSpPr>
          <p:nvPr/>
        </p:nvSpPr>
        <p:spPr>
          <a:xfrm>
            <a:off x="480484" y="1439864"/>
            <a:ext cx="11119104" cy="2250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8A1A59-3081-4908-9137-C42B86EB35AC}"/>
              </a:ext>
            </a:extLst>
          </p:cNvPr>
          <p:cNvSpPr/>
          <p:nvPr/>
        </p:nvSpPr>
        <p:spPr>
          <a:xfrm>
            <a:off x="480484" y="1628507"/>
            <a:ext cx="10141527" cy="3600986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effectLst>
            <a:glow rad="63500">
              <a:schemeClr val="accent2">
                <a:satMod val="175000"/>
                <a:alpha val="41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sz="1200" dirty="0"/>
              <a:t>FROM maven:3-jdk-8 as builder</a:t>
            </a:r>
          </a:p>
          <a:p>
            <a:r>
              <a:rPr lang="en-US" sz="1200" dirty="0"/>
              <a:t>COPY .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/build</a:t>
            </a:r>
          </a:p>
          <a:p>
            <a:r>
              <a:rPr lang="en-US" sz="1200" dirty="0"/>
              <a:t>WORKDIR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/build</a:t>
            </a:r>
          </a:p>
          <a:p>
            <a:r>
              <a:rPr lang="en-US" sz="1200" dirty="0"/>
              <a:t>RUN </a:t>
            </a:r>
            <a:r>
              <a:rPr lang="en-US" sz="1200" dirty="0" err="1"/>
              <a:t>mvn</a:t>
            </a:r>
            <a:r>
              <a:rPr lang="en-US" sz="1200" dirty="0"/>
              <a:t> clean package -</a:t>
            </a:r>
            <a:r>
              <a:rPr lang="en-US" sz="1200" dirty="0" err="1"/>
              <a:t>DskipTests</a:t>
            </a:r>
            <a:r>
              <a:rPr lang="en-US" sz="1200" dirty="0"/>
              <a:t> -</a:t>
            </a:r>
            <a:r>
              <a:rPr lang="en-US" sz="1200" dirty="0" err="1"/>
              <a:t>Plocalbuild</a:t>
            </a:r>
            <a:r>
              <a:rPr lang="en-US" sz="1200" dirty="0"/>
              <a:t> -f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/build &amp;&amp; </a:t>
            </a:r>
            <a:r>
              <a:rPr lang="en-US" sz="1200" dirty="0" err="1"/>
              <a:t>mkdir</a:t>
            </a:r>
            <a:r>
              <a:rPr lang="en-US" sz="1200" dirty="0"/>
              <a:t>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/wars/</a:t>
            </a:r>
          </a:p>
          <a:p>
            <a:r>
              <a:rPr lang="en-US" sz="1200" dirty="0"/>
              <a:t>RUN find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/build/ -</a:t>
            </a:r>
            <a:r>
              <a:rPr lang="en-US" sz="1200" dirty="0" err="1"/>
              <a:t>iname</a:t>
            </a:r>
            <a:r>
              <a:rPr lang="en-US" sz="1200" dirty="0"/>
              <a:t> 'demo2.war' -exec cp {}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/wars/ \;</a:t>
            </a:r>
          </a:p>
          <a:p>
            <a:endParaRPr lang="en-US" sz="1200" dirty="0"/>
          </a:p>
          <a:p>
            <a:r>
              <a:rPr lang="en-US" sz="1200" dirty="0"/>
              <a:t>FROM tomcat:jdk8</a:t>
            </a:r>
          </a:p>
          <a:p>
            <a:r>
              <a:rPr lang="en-US" sz="1200" dirty="0"/>
              <a:t>RUN rm -rf $CATALINA_HOME/</a:t>
            </a:r>
            <a:r>
              <a:rPr lang="en-US" sz="1200" dirty="0" err="1"/>
              <a:t>webapps</a:t>
            </a:r>
            <a:r>
              <a:rPr lang="en-US" sz="1200" dirty="0"/>
              <a:t>/ROOT</a:t>
            </a:r>
          </a:p>
          <a:p>
            <a:r>
              <a:rPr lang="en-US" sz="1200" dirty="0"/>
              <a:t>COPY --from=builder /</a:t>
            </a:r>
            <a:r>
              <a:rPr lang="en-US" sz="1200" dirty="0" err="1"/>
              <a:t>usr</a:t>
            </a:r>
            <a:r>
              <a:rPr lang="en-US" sz="1200" dirty="0"/>
              <a:t>/</a:t>
            </a:r>
            <a:r>
              <a:rPr lang="en-US" sz="1200" dirty="0" err="1"/>
              <a:t>src</a:t>
            </a:r>
            <a:r>
              <a:rPr lang="en-US" sz="1200" dirty="0"/>
              <a:t>/wars/demo2.war $CATALINA_HOME/</a:t>
            </a:r>
            <a:r>
              <a:rPr lang="en-US" sz="1200" dirty="0" err="1"/>
              <a:t>webapps</a:t>
            </a:r>
            <a:r>
              <a:rPr lang="en-US" sz="1200" dirty="0"/>
              <a:t>/</a:t>
            </a:r>
            <a:r>
              <a:rPr lang="en-US" sz="1200" dirty="0" err="1"/>
              <a:t>ROOT.war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RUN rm -rf $CATALINA_HOME/conf/Catalina/localhost</a:t>
            </a:r>
          </a:p>
          <a:p>
            <a:endParaRPr lang="en-US" sz="1200" dirty="0"/>
          </a:p>
          <a:p>
            <a:r>
              <a:rPr lang="en-US" sz="1200" dirty="0"/>
              <a:t>USER root</a:t>
            </a:r>
          </a:p>
          <a:p>
            <a:r>
              <a:rPr lang="en-US" sz="1200" dirty="0"/>
              <a:t>COPY tomcat-users.xml $CATALINA_HOME/conf/</a:t>
            </a:r>
          </a:p>
          <a:p>
            <a:r>
              <a:rPr lang="en-US" sz="1200" dirty="0"/>
              <a:t>COPY context.xml $CATALINA_HOME/</a:t>
            </a:r>
            <a:r>
              <a:rPr lang="en-US" sz="1200" dirty="0" err="1"/>
              <a:t>webapps</a:t>
            </a:r>
            <a:r>
              <a:rPr lang="en-US" sz="1200" dirty="0"/>
              <a:t>/manager/META-INF/</a:t>
            </a:r>
          </a:p>
          <a:p>
            <a:endParaRPr lang="en-US" sz="1200" dirty="0"/>
          </a:p>
          <a:p>
            <a:r>
              <a:rPr lang="en-US" sz="1200" dirty="0"/>
              <a:t>EXPOSE 8080</a:t>
            </a:r>
          </a:p>
          <a:p>
            <a:r>
              <a:rPr lang="en-US" sz="1200" dirty="0"/>
              <a:t>CMD ["catalina.sh", "run"]</a:t>
            </a:r>
          </a:p>
        </p:txBody>
      </p:sp>
    </p:spTree>
    <p:extLst>
      <p:ext uri="{BB962C8B-B14F-4D97-AF65-F5344CB8AC3E}">
        <p14:creationId xmlns:p14="http://schemas.microsoft.com/office/powerpoint/2010/main" val="32502353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249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Docker Container</vt:lpstr>
      <vt:lpstr>Docker</vt:lpstr>
      <vt:lpstr>Docker Commands</vt:lpstr>
      <vt:lpstr>Development in Containers</vt:lpstr>
      <vt:lpstr>Dockerfile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</dc:title>
  <dc:creator>Sergei Zheleznov</dc:creator>
  <cp:lastModifiedBy>Sergei Zheleznov</cp:lastModifiedBy>
  <cp:revision>14</cp:revision>
  <dcterms:created xsi:type="dcterms:W3CDTF">2019-09-02T12:13:19Z</dcterms:created>
  <dcterms:modified xsi:type="dcterms:W3CDTF">2019-09-02T12:54:51Z</dcterms:modified>
</cp:coreProperties>
</file>