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F959-3C87-D99B-6F4D-15A1839FE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0BA18-B2AF-9AF6-3E41-8EE97578B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E654-458B-4027-94EC-ABB527F9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EC60-B6BD-D4C4-BD61-39318DD7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D219D-4995-F23D-8351-FAE144C5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92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28B3-B083-DBBC-9796-73BE7522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8946C-1884-BFBC-6E89-1ECE2E8DE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CF597-E4FD-33ED-981B-A49BF020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7434D-E466-F99E-3DBF-596E2828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9722-FCFC-3830-09EC-8A558D51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3242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50CCA-30E4-8CFD-41D5-A4D1DF979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505CE-48FE-4396-F7D2-20AB57316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9744-A3FD-95BF-6CD9-40853680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C5CC9-990E-6F03-030D-3735CBDA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F96E-39E3-6076-718E-2CE859CD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463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88BA-708D-9A9C-041F-FAB0B949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C399-18AC-E15D-0CE3-23108358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64BF-4683-2C48-2B1B-05675576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E2AA-AA60-0BF2-3359-DD14C2A9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ECB0-A97A-D537-F0B3-89FD9F90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520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B03D-F121-A47E-637E-D49305A4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BB8BD-E645-C725-F12B-0DFE58AD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FFD5-3B1C-BACB-ACFB-E038D7FA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1C4BF-E066-43C7-1C59-27C1B177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9F26-A25C-232A-6B6C-BB97068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4295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BBAB-A474-0DC3-330E-92A11EED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145E-027C-C6C4-A1FB-3CE7CD639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5C3FA-AF61-D22A-FF86-F633A624E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020E0-578D-105C-B329-CFF20292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8E7E1-D280-16CA-4A71-C0F52515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C2C4E-533F-12B2-B746-E2D7E0B7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48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35D-1AE3-47E2-7A72-6E03DC5D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17CE2-F39A-9D5D-6673-3147F002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391D-C2A2-05C0-37F7-005BBC916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5337-CA1A-011E-4727-3683BB7A4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B2DC3-B500-CFBE-2DE5-6171713F4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589E4-9798-B651-5008-B9EB5F0D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C0E2F-57B6-B50B-6C28-E960F893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12FA4-A0C8-F2BC-113F-DDDC9252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585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1C67-6F9B-C9A4-9F76-0E323874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B1E73-145B-963E-3793-A62E478C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3001B-0203-44AC-6FCF-E5C6642A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22E26-993E-F3CE-13FD-71558FA8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144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99F03-172A-8276-022D-EBE0329A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ABEF8-53D1-D868-FE6B-B1CA4712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6A860-0129-6A2B-5A4B-51E5D16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432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DEEF-5C01-F434-224E-D13A03A8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5388-43D4-E4A4-399B-CA513265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E285C-88A9-4627-B87E-45A21F9D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59EA9-EAE7-09C1-844F-EBBDEEBE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B1F46-4C93-CA78-4C87-877C105B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AC267-9360-F39F-CF0E-EC71DDBD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7098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E8E5-7D6C-9B37-68B4-36F175E8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A6CD3-612D-4707-6E93-C6CD3AA57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A2203-8659-21FE-9C7C-A38901FF8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D5818-3BBC-1749-11F1-DC32330D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42649-430C-0008-5545-C6999D45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309AA-D466-1016-04CD-335DD39D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949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C8218-7729-81A0-9921-C4AED1BB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33997-6AA3-C5EC-D079-927BE195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302F-1D25-7B75-098B-867ED235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9A36-0118-444C-BA97-B83B876A8D74}" type="datetimeFigureOut">
              <a:rPr lang="en-VN" smtClean="0"/>
              <a:t>15/10/24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6CD07-A9C2-5F32-38A3-DAC9D1636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059C-9F84-97B7-AFE1-2C056120D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7FBD-3DBC-2349-8703-55C32A27C31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946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0709-2020-E211-5723-49EEDCC7F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Shared</a:t>
            </a:r>
            <a:r>
              <a:rPr lang="en-US" b="1" dirty="0">
                <a:solidFill>
                  <a:srgbClr val="0F0F0F"/>
                </a:solidFill>
                <a:latin typeface="Roboto" panose="02000000000000000000" pitchFamily="2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Preferences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BB77D-5C79-AFF0-122E-88BB4C9E4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594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DC80-B7BD-1933-3C5D-1703709E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Platforms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EFAEB-CAE9-5C1F-7581-CA1826389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033" y="1825625"/>
            <a:ext cx="7249934" cy="4351338"/>
          </a:xfrm>
        </p:spPr>
      </p:pic>
    </p:spTree>
    <p:extLst>
      <p:ext uri="{BB962C8B-B14F-4D97-AF65-F5344CB8AC3E}">
        <p14:creationId xmlns:p14="http://schemas.microsoft.com/office/powerpoint/2010/main" val="397728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E337-E005-5FAB-2AAF-091A1CD3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3F393-A68D-3C97-2D53-622CFCBD9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375" y="1825625"/>
            <a:ext cx="692525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2AA4D8-B453-DD10-127B-30DE8C1620A1}"/>
              </a:ext>
            </a:extLst>
          </p:cNvPr>
          <p:cNvSpPr txBox="1"/>
          <p:nvPr/>
        </p:nvSpPr>
        <p:spPr>
          <a:xfrm>
            <a:off x="6726621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https://docs.flutter.dev/cookbook/persistence/key-value</a:t>
            </a:r>
          </a:p>
        </p:txBody>
      </p:sp>
    </p:spTree>
    <p:extLst>
      <p:ext uri="{BB962C8B-B14F-4D97-AF65-F5344CB8AC3E}">
        <p14:creationId xmlns:p14="http://schemas.microsoft.com/office/powerpoint/2010/main" val="352563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3268-48A8-1389-B44E-0C722F61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5D8580-9894-4C92-B995-D3F7E5A40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2818"/>
            <a:ext cx="4858407" cy="10051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A6191-FBE2-FADA-B8CE-AEEE13EC3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0652"/>
            <a:ext cx="6629400" cy="1133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BA435B-3E0F-BA06-72A1-D3BC5210B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57111"/>
            <a:ext cx="6429703" cy="2140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99970F-2ED0-84FA-D235-D5C67A6C0112}"/>
              </a:ext>
            </a:extLst>
          </p:cNvPr>
          <p:cNvSpPr txBox="1"/>
          <p:nvPr/>
        </p:nvSpPr>
        <p:spPr>
          <a:xfrm>
            <a:off x="6726621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https://docs.flutter.dev/cookbook/persistence/key-value</a:t>
            </a:r>
          </a:p>
        </p:txBody>
      </p:sp>
    </p:spTree>
    <p:extLst>
      <p:ext uri="{BB962C8B-B14F-4D97-AF65-F5344CB8AC3E}">
        <p14:creationId xmlns:p14="http://schemas.microsoft.com/office/powerpoint/2010/main" val="124325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988D-80A9-10D9-6ABD-5693FBF9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FC398-4957-7167-FB0F-96EB1A7E5F9F}"/>
              </a:ext>
            </a:extLst>
          </p:cNvPr>
          <p:cNvSpPr txBox="1"/>
          <p:nvPr/>
        </p:nvSpPr>
        <p:spPr>
          <a:xfrm>
            <a:off x="6726621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dirty="0"/>
              <a:t>https://docs.flutter.dev/cookbook/persistence/key-value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01E71B-5F26-EE5F-C411-18B56758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9400"/>
            <a:ext cx="7772400" cy="286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E71A-608A-1259-30E2-703AF3F6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276FA-A9BF-C495-7866-07225845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503" y="3679228"/>
            <a:ext cx="9651125" cy="3173523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393C89B-6AF7-F07D-41D2-83EA5A10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2640"/>
            <a:ext cx="6897414" cy="211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7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9888-A814-A515-16C3-BBD9B0A5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Using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F7482-A090-6DBE-E874-23A118F1B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72600" cy="3365500"/>
          </a:xfrm>
        </p:spPr>
      </p:pic>
    </p:spTree>
    <p:extLst>
      <p:ext uri="{BB962C8B-B14F-4D97-AF65-F5344CB8AC3E}">
        <p14:creationId xmlns:p14="http://schemas.microsoft.com/office/powerpoint/2010/main" val="332389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DD83-03A1-3CDB-80E4-46B51CAF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6ED7FB-EC87-D52D-5B9D-E1D8D2656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982" y="1825625"/>
            <a:ext cx="6994035" cy="4351338"/>
          </a:xfrm>
        </p:spPr>
      </p:pic>
    </p:spTree>
    <p:extLst>
      <p:ext uri="{BB962C8B-B14F-4D97-AF65-F5344CB8AC3E}">
        <p14:creationId xmlns:p14="http://schemas.microsoft.com/office/powerpoint/2010/main" val="185533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Shared Preferences</vt:lpstr>
      <vt:lpstr>Platforms</vt:lpstr>
      <vt:lpstr>Locations</vt:lpstr>
      <vt:lpstr>Using </vt:lpstr>
      <vt:lpstr>Using</vt:lpstr>
      <vt:lpstr>Using</vt:lpstr>
      <vt:lpstr>Using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Preferences</dc:title>
  <dc:creator>Tuan Tran</dc:creator>
  <cp:lastModifiedBy>Tuan Tran</cp:lastModifiedBy>
  <cp:revision>4</cp:revision>
  <dcterms:created xsi:type="dcterms:W3CDTF">2024-10-15T05:05:29Z</dcterms:created>
  <dcterms:modified xsi:type="dcterms:W3CDTF">2024-10-15T05:38:24Z</dcterms:modified>
</cp:coreProperties>
</file>