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68" r:id="rId17"/>
    <p:sldId id="272" r:id="rId18"/>
    <p:sldId id="273" r:id="rId19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E9FCC-DF09-9BCA-8AA3-2CE6FBF1F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B69FF-E170-3951-443C-AC632ABD1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9786F-0C95-27A5-5EEA-80FA01C88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2D32-F4BC-2A40-B5BC-9E8238B076AC}" type="datetimeFigureOut">
              <a:rPr lang="en-VN" smtClean="0"/>
              <a:t>5/11/24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C6A41-E26A-38B4-7D83-0BDDF70C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2A397-7838-A8C2-19D4-C5D8278F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D4E2-0D94-A64B-B6D2-35512D8F199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7958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B1D8-AD33-456F-6A92-5B72D883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E38F4-E1B0-904E-D5D7-20FFC1CB5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80A22-3D93-078B-B743-6F87436C4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2D32-F4BC-2A40-B5BC-9E8238B076AC}" type="datetimeFigureOut">
              <a:rPr lang="en-VN" smtClean="0"/>
              <a:t>5/11/24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E93A6-F3E2-45B3-3A3E-89BEB97C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9286E-7069-93A0-42D4-EDF472AD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D4E2-0D94-A64B-B6D2-35512D8F199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32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E6F61E-8A99-74AC-6041-91D2949CA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0D516-82A4-109B-F5EE-A7EA1173C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DB1D7-7C33-A8E6-A026-DA227F34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2D32-F4BC-2A40-B5BC-9E8238B076AC}" type="datetimeFigureOut">
              <a:rPr lang="en-VN" smtClean="0"/>
              <a:t>5/11/24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322E1-6B36-4BB6-DB95-650FE3EB8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DE4C4-D107-642A-D7C1-B7197DC97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D4E2-0D94-A64B-B6D2-35512D8F199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1381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1AE2-623D-9FE6-4E39-50CFD719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316A8-8B6E-497C-85D7-34A8E6B86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91DB8-2F10-0AC1-2D4F-2633B9535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2D32-F4BC-2A40-B5BC-9E8238B076AC}" type="datetimeFigureOut">
              <a:rPr lang="en-VN" smtClean="0"/>
              <a:t>5/11/24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644C8-E226-40E1-2058-CB872A8AF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074CD-5A85-74DF-8277-C4220B0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D4E2-0D94-A64B-B6D2-35512D8F199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2487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5798-8497-8F72-AC48-AEE3EEC3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8A06F-E926-C22B-572A-E82713AAE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97558-5E71-6A49-DF20-53884713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2D32-F4BC-2A40-B5BC-9E8238B076AC}" type="datetimeFigureOut">
              <a:rPr lang="en-VN" smtClean="0"/>
              <a:t>5/11/24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E6DEC-04AA-9B6B-0B75-14BFCBC8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AC90F-DE47-4AF6-5DDD-E9CAB03C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D4E2-0D94-A64B-B6D2-35512D8F199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1459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259E-01C2-61B5-F226-C112E9EE5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CC96B-73B9-D5FD-5E89-D05C1309C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97358-4E2C-D74F-F910-FFFC19C6E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01F3-C02D-9B98-1833-5BE13835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2D32-F4BC-2A40-B5BC-9E8238B076AC}" type="datetimeFigureOut">
              <a:rPr lang="en-VN" smtClean="0"/>
              <a:t>5/11/24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354C8-DF65-31CB-58E7-9E0AC9FF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65EA8-8244-2848-9E8B-FF63CABF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D4E2-0D94-A64B-B6D2-35512D8F199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9856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DA99-1021-C982-13B9-60BEE8BF3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36E1A-346F-3518-AB2A-4E101F310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E2C2D-D63C-51A4-09FF-6809E1BB6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8A6E2C-888A-93A7-7916-B14A12EE7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2783A-5D65-9866-7238-838F9E86F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681F61-79B6-E48C-0C6B-8ABAE5A22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2D32-F4BC-2A40-B5BC-9E8238B076AC}" type="datetimeFigureOut">
              <a:rPr lang="en-VN" smtClean="0"/>
              <a:t>5/11/24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94A353-2685-0BBD-5C9F-7B18BF97B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87B9F-08CB-6F8B-B20F-20CB649E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D4E2-0D94-A64B-B6D2-35512D8F199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5505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5898-9D88-2AAA-7834-8633976A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EF58CE-7D5E-EFFC-D9F2-252135A5E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2D32-F4BC-2A40-B5BC-9E8238B076AC}" type="datetimeFigureOut">
              <a:rPr lang="en-VN" smtClean="0"/>
              <a:t>5/11/24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0CEB6-C74C-95B8-ABF7-132FAD020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9F62D-91FA-CC42-8773-7238A351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D4E2-0D94-A64B-B6D2-35512D8F199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8226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52D55D-7C3D-1E15-76ED-F6829E8E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2D32-F4BC-2A40-B5BC-9E8238B076AC}" type="datetimeFigureOut">
              <a:rPr lang="en-VN" smtClean="0"/>
              <a:t>5/11/24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C270E5-6CBC-949C-73E7-3F3E6F9D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83BBD-B38C-8CA7-E1BF-1292A755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D4E2-0D94-A64B-B6D2-35512D8F199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69737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41660-D88F-0F69-3096-A4F88BD96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81034-2F5E-4A58-2D81-F85109CF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6F003-2F3E-6D85-4798-E2D416769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5A00D-3191-3C9E-48A5-7BEF15815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2D32-F4BC-2A40-B5BC-9E8238B076AC}" type="datetimeFigureOut">
              <a:rPr lang="en-VN" smtClean="0"/>
              <a:t>5/11/24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3B3A2-8F9F-C5CD-7E12-244E254BF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E4873-A660-789A-3D3A-9699F866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D4E2-0D94-A64B-B6D2-35512D8F199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2849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74F5A-0C82-7C07-68DB-E2B66306F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98A25-6692-48F8-7CF8-8A42A69D3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BB91C-73BA-9966-0894-D287C108C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78F09-18B7-1335-758A-CA77AF9E4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2D32-F4BC-2A40-B5BC-9E8238B076AC}" type="datetimeFigureOut">
              <a:rPr lang="en-VN" smtClean="0"/>
              <a:t>5/11/24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E84C5-4068-D426-BAE9-A57D748AD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FB6C9-E208-8D85-12D4-7B39D99AC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D4E2-0D94-A64B-B6D2-35512D8F199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7506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CDC4D5-99E0-5702-35D0-F183C9EB2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1CE87-C2F4-A7B3-6CB1-A60860C58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C470E-069A-6936-3E14-3B88337CA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92D32-F4BC-2A40-B5BC-9E8238B076AC}" type="datetimeFigureOut">
              <a:rPr lang="en-VN" smtClean="0"/>
              <a:t>5/11/24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7692B-FD31-45B7-517E-5262DE3E7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41EFF-8B70-E1B2-61D4-CA5A5638E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4D4E2-0D94-A64B-B6D2-35512D8F199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3663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ub.dev/documentation/http/latest/http/Client/post.html" TargetMode="External"/><Relationship Id="rId13" Type="http://schemas.openxmlformats.org/officeDocument/2006/relationships/hyperlink" Target="https://pub.dev/documentation/http/latest/http/Client/delete.html" TargetMode="External"/><Relationship Id="rId3" Type="http://schemas.openxmlformats.org/officeDocument/2006/relationships/hyperlink" Target="https://api.dart.dev/stable/3.5.4/dart-core/Uri-class.html" TargetMode="External"/><Relationship Id="rId7" Type="http://schemas.openxmlformats.org/officeDocument/2006/relationships/hyperlink" Target="https://pub.dev/documentation/http/latest/http/Response-class.html" TargetMode="External"/><Relationship Id="rId12" Type="http://schemas.openxmlformats.org/officeDocument/2006/relationships/hyperlink" Target="https://pub.dev/documentation/http/latest/http/Client/patch.html" TargetMode="External"/><Relationship Id="rId2" Type="http://schemas.openxmlformats.org/officeDocument/2006/relationships/hyperlink" Target="https://pub.dev/documentation/http/latest/http/Client/ge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.dart.dev/stable/3.5.4/dart-core/Future-class.html" TargetMode="External"/><Relationship Id="rId11" Type="http://schemas.openxmlformats.org/officeDocument/2006/relationships/hyperlink" Target="https://pub.dev/documentation/http/latest/http/Client/put.html" TargetMode="External"/><Relationship Id="rId5" Type="http://schemas.openxmlformats.org/officeDocument/2006/relationships/hyperlink" Target="https://api.dart.dev/stable/3.5.4/dart-core/String-class.html" TargetMode="External"/><Relationship Id="rId10" Type="http://schemas.openxmlformats.org/officeDocument/2006/relationships/hyperlink" Target="https://api.dart.dev/stable/3.5.4/dart-convert/Encoding-class.html" TargetMode="External"/><Relationship Id="rId4" Type="http://schemas.openxmlformats.org/officeDocument/2006/relationships/hyperlink" Target="https://api.dart.dev/stable/3.5.4/dart-core/Map-class.html" TargetMode="External"/><Relationship Id="rId9" Type="http://schemas.openxmlformats.org/officeDocument/2006/relationships/hyperlink" Target="https://api.dart.dev/stable/3.5.4/dart-core/Object-class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48ED-A272-98B5-7689-5B5EEDA7A4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 dirty="0"/>
              <a:t>http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D39DA-1179-9613-0DC1-D5B2CB7D8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73943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EAF1B-FD54-2CD9-3133-2AD8BA42D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Exercises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5B8E61-3E8B-99D6-08A9-65C522509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Create DB and add new table ‘tasks’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8C56EE6E-EFB2-0A0F-F6E3-3C8043152D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2669454"/>
              </p:ext>
            </p:extLst>
          </p:nvPr>
        </p:nvGraphicFramePr>
        <p:xfrm>
          <a:off x="1216573" y="2375694"/>
          <a:ext cx="1943100" cy="16256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27323">
                  <a:extLst>
                    <a:ext uri="{9D8B030D-6E8A-4147-A177-3AD203B41FA5}">
                      <a16:colId xmlns:a16="http://schemas.microsoft.com/office/drawing/2014/main" val="3397519188"/>
                    </a:ext>
                  </a:extLst>
                </a:gridCol>
                <a:gridCol w="1115777">
                  <a:extLst>
                    <a:ext uri="{9D8B030D-6E8A-4147-A177-3AD203B41FA5}">
                      <a16:colId xmlns:a16="http://schemas.microsoft.com/office/drawing/2014/main" val="316482644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TYPE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6720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</a:rPr>
                        <a:t>id</a:t>
                      </a:r>
                      <a:endParaRPr lang="en-US" sz="12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int, AI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04160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varchar(100)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38264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content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text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75515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timestamp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33008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created_at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timestamp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57080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updated_at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timestamp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88332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deleted_at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timestamp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1421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79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BAA9-1B45-C428-445B-5817B46E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5467F-CF0D-664B-4EC8-20C39B8CD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Develop APIs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4F6AF-C962-1870-73A7-E38CC9985F50}"/>
              </a:ext>
            </a:extLst>
          </p:cNvPr>
          <p:cNvSpPr txBox="1"/>
          <p:nvPr/>
        </p:nvSpPr>
        <p:spPr>
          <a:xfrm>
            <a:off x="3426372" y="1323638"/>
            <a:ext cx="809296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/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todo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&lt;id&gt;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"success"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"data"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US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"id"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"name"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"TKB 01"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"content"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"3 </a:t>
            </a:r>
            <a:r>
              <a:rPr lang="en-US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tiet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dau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mon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LT Da </a:t>
            </a:r>
            <a:r>
              <a:rPr lang="en-US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nen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tang"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"date"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"2024-11-10 12:30:00"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"</a:t>
            </a:r>
            <a:r>
              <a:rPr lang="en-US" b="0" dirty="0" err="1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created_at</a:t>
            </a:r>
            <a:r>
              <a:rPr lang="en-US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"2024-11-05 14:00:12"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"</a:t>
            </a:r>
            <a:r>
              <a:rPr lang="en-US" b="0" dirty="0" err="1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updated_at</a:t>
            </a:r>
            <a:r>
              <a:rPr lang="en-US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"2024-11-05 14:00:12"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"</a:t>
            </a:r>
            <a:r>
              <a:rPr lang="en-US" b="0" dirty="0" err="1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deleted_at</a:t>
            </a:r>
            <a:r>
              <a:rPr lang="en-US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null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"success"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"message"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"Not found task with ID: 100!"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335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BAA9-1B45-C428-445B-5817B46E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5467F-CF0D-664B-4EC8-20C39B8CD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Develop APIs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48276-E7E4-CEBB-A43A-866EAD66C1EF}"/>
              </a:ext>
            </a:extLst>
          </p:cNvPr>
          <p:cNvSpPr txBox="1"/>
          <p:nvPr/>
        </p:nvSpPr>
        <p:spPr>
          <a:xfrm>
            <a:off x="3426372" y="179050"/>
            <a:ext cx="808245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/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todo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/list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"success"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"data"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{</a:t>
            </a:r>
          </a:p>
          <a:p>
            <a:r>
              <a:rPr lang="en-US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   "id"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   "name"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"TKB 01"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   "content"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"3 </a:t>
            </a:r>
            <a:r>
              <a:rPr lang="en-US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tiet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dau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mon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LT Da </a:t>
            </a:r>
            <a:r>
              <a:rPr lang="en-US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nen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tang"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   "date"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"2024-11-10 12:30:00"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   "</a:t>
            </a:r>
            <a:r>
              <a:rPr lang="en-US" b="0" dirty="0" err="1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created_at</a:t>
            </a:r>
            <a:r>
              <a:rPr lang="en-US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"2024-11-05 14:00:12"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   "</a:t>
            </a:r>
            <a:r>
              <a:rPr lang="en-US" b="0" dirty="0" err="1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updated_at</a:t>
            </a:r>
            <a:r>
              <a:rPr lang="en-US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"2024-11-05 14:00:12"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   "</a:t>
            </a:r>
            <a:r>
              <a:rPr lang="en-US" b="0" dirty="0" err="1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deleted_at</a:t>
            </a:r>
            <a:r>
              <a:rPr lang="en-US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null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},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{</a:t>
            </a:r>
          </a:p>
          <a:p>
            <a:r>
              <a:rPr lang="en-US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   "id"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   "name"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"TKB 02"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   "content"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"3 </a:t>
            </a:r>
            <a:r>
              <a:rPr lang="en-US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tiet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cuoi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mon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LT Da </a:t>
            </a:r>
            <a:r>
              <a:rPr lang="en-US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nen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tang"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   "date"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"2024-11-10 15:05:00"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   "</a:t>
            </a:r>
            <a:r>
              <a:rPr lang="en-US" b="0" dirty="0" err="1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created_at</a:t>
            </a:r>
            <a:r>
              <a:rPr lang="en-US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"2024-11-05 14:01:12"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   "</a:t>
            </a:r>
            <a:r>
              <a:rPr lang="en-US" b="0" dirty="0" err="1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updated_at</a:t>
            </a:r>
            <a:r>
              <a:rPr lang="en-US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"2024-11-05 14:01:12"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   "</a:t>
            </a:r>
            <a:r>
              <a:rPr lang="en-US" b="0" dirty="0" err="1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deleted_at</a:t>
            </a:r>
            <a:r>
              <a:rPr lang="en-US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null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9010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BAA9-1B45-C428-445B-5817B46E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5467F-CF0D-664B-4EC8-20C39B8CD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Develop APIs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DE58C-0826-F391-4AAB-738AB7C822D7}"/>
              </a:ext>
            </a:extLst>
          </p:cNvPr>
          <p:cNvSpPr txBox="1"/>
          <p:nvPr/>
        </p:nvSpPr>
        <p:spPr>
          <a:xfrm>
            <a:off x="3426372" y="1876763"/>
            <a:ext cx="71049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POST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/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todo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"success"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Menlo" panose="020B0609030804020204" pitchFamily="49" charset="0"/>
              </a:rPr>
              <a:t>    </a:t>
            </a:r>
            <a:r>
              <a:rPr lang="en-US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"message"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"Please input task's name!"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"success"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Menlo" panose="020B0609030804020204" pitchFamily="49" charset="0"/>
              </a:rPr>
              <a:t>    </a:t>
            </a:r>
            <a:r>
              <a:rPr lang="en-US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"message"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"Create new task successfully!"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1183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BAA9-1B45-C428-445B-5817B46E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5467F-CF0D-664B-4EC8-20C39B8CD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Develop APIs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BD47A4-E16A-B8B8-40A9-C684425EBC96}"/>
              </a:ext>
            </a:extLst>
          </p:cNvPr>
          <p:cNvSpPr txBox="1"/>
          <p:nvPr/>
        </p:nvSpPr>
        <p:spPr>
          <a:xfrm>
            <a:off x="3426372" y="1582340"/>
            <a:ext cx="737826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PUT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/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todo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&lt;id&gt;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"success"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"message"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"Not found task with ID: 100!"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"success"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"message"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"Please input task's name!"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"success"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"message"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"Update task successfully!"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816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BAA9-1B45-C428-445B-5817B46E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5467F-CF0D-664B-4EC8-20C39B8CD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Develop APIs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EB03F-3911-50D6-59C6-B47938DCFD43}"/>
              </a:ext>
            </a:extLst>
          </p:cNvPr>
          <p:cNvSpPr txBox="1"/>
          <p:nvPr/>
        </p:nvSpPr>
        <p:spPr>
          <a:xfrm>
            <a:off x="3426372" y="2158121"/>
            <a:ext cx="809296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DELETE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/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todo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&lt;id&gt;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"success"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"message"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"Not found task with ID: 100!"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"success"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"message"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"Delete task successfully!"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7050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2221-53DD-F8F0-235D-73C05240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7A480-3442-6FB9-4708-95A1248C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Build a ‘TODO LIST’ app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7D3602-A4B4-83DC-EED1-3DBEB4B1D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828" y="182562"/>
            <a:ext cx="3277106" cy="64928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9C10BA-277C-47DD-EE9B-A543D96E9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064" y="225837"/>
            <a:ext cx="3259616" cy="649287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9942DA-F364-0ACA-54BF-2DDC7A832E98}"/>
              </a:ext>
            </a:extLst>
          </p:cNvPr>
          <p:cNvCxnSpPr>
            <a:cxnSpLocks/>
          </p:cNvCxnSpPr>
          <p:nvPr/>
        </p:nvCxnSpPr>
        <p:spPr>
          <a:xfrm flipV="1">
            <a:off x="7830207" y="4477407"/>
            <a:ext cx="1303283" cy="9459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325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2221-53DD-F8F0-235D-73C05240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7A480-3442-6FB9-4708-95A1248C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Build a ‘TODO LIST’ 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E42F12-4CCA-63BB-918C-A1073659D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165" y="182562"/>
            <a:ext cx="3321120" cy="64928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F7B590-0200-3833-A6DD-8489FE61A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064" y="225837"/>
            <a:ext cx="3259616" cy="649287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9942DA-F364-0ACA-54BF-2DDC7A832E98}"/>
              </a:ext>
            </a:extLst>
          </p:cNvPr>
          <p:cNvCxnSpPr>
            <a:cxnSpLocks/>
          </p:cNvCxnSpPr>
          <p:nvPr/>
        </p:nvCxnSpPr>
        <p:spPr>
          <a:xfrm>
            <a:off x="6831724" y="2070538"/>
            <a:ext cx="2085227" cy="14017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496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2221-53DD-F8F0-235D-73C05240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7A480-3442-6FB9-4708-95A1248C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Build a ‘TODO LIST’ app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F7B590-0200-3833-A6DD-8489FE61A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064" y="225837"/>
            <a:ext cx="3259616" cy="649287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9942DA-F364-0ACA-54BF-2DDC7A832E98}"/>
              </a:ext>
            </a:extLst>
          </p:cNvPr>
          <p:cNvCxnSpPr>
            <a:cxnSpLocks/>
          </p:cNvCxnSpPr>
          <p:nvPr/>
        </p:nvCxnSpPr>
        <p:spPr>
          <a:xfrm>
            <a:off x="7432202" y="2041525"/>
            <a:ext cx="1484749" cy="1430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503FE41-DAD4-5983-9BB2-6A565C170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951" y="2583275"/>
            <a:ext cx="26797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8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D83E-019B-E69E-6DB1-CD2DA146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HTTP Request Methods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370ED4-A3A0-8C44-C4C8-0B2A2090E8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20360" y="1344722"/>
            <a:ext cx="4508938" cy="550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96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6A9F9-DC1F-9CC3-80C5-826C3A5AE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http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005A2-74F7-71FA-D47B-FF90C83FC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Google Sans"/>
              </a:rPr>
              <a:t>Add the http package</a:t>
            </a:r>
          </a:p>
          <a:p>
            <a:pPr lvl="1"/>
            <a:r>
              <a:rPr lang="en-US" dirty="0">
                <a:solidFill>
                  <a:srgbClr val="00B050"/>
                </a:solidFill>
                <a:effectLst/>
              </a:rPr>
              <a:t>flutter pub add http</a:t>
            </a:r>
            <a:endParaRPr lang="en-US" dirty="0">
              <a:solidFill>
                <a:srgbClr val="00B050"/>
              </a:solidFill>
              <a:latin typeface="Google Sans Text"/>
            </a:endParaRPr>
          </a:p>
          <a:p>
            <a:r>
              <a:rPr lang="en-US" dirty="0">
                <a:effectLst/>
              </a:rPr>
              <a:t>Import the http package</a:t>
            </a:r>
          </a:p>
          <a:p>
            <a:pPr lvl="1"/>
            <a:r>
              <a:rPr lang="en-US" dirty="0">
                <a:solidFill>
                  <a:srgbClr val="BD2314"/>
                </a:solidFill>
                <a:effectLst/>
              </a:rPr>
              <a:t>import</a:t>
            </a:r>
            <a:r>
              <a:rPr lang="en-US" dirty="0">
                <a:solidFill>
                  <a:srgbClr val="0C7064"/>
                </a:solidFill>
                <a:effectLst/>
              </a:rPr>
              <a:t> '</a:t>
            </a:r>
            <a:r>
              <a:rPr lang="en-US" dirty="0" err="1">
                <a:solidFill>
                  <a:srgbClr val="0C7064"/>
                </a:solidFill>
                <a:effectLst/>
              </a:rPr>
              <a:t>package:http</a:t>
            </a:r>
            <a:r>
              <a:rPr lang="en-US" dirty="0">
                <a:solidFill>
                  <a:srgbClr val="0C7064"/>
                </a:solidFill>
                <a:effectLst/>
              </a:rPr>
              <a:t>/</a:t>
            </a:r>
            <a:r>
              <a:rPr lang="en-US" dirty="0" err="1">
                <a:solidFill>
                  <a:srgbClr val="0C7064"/>
                </a:solidFill>
                <a:effectLst/>
              </a:rPr>
              <a:t>http.dart</a:t>
            </a:r>
            <a:r>
              <a:rPr lang="en-US" dirty="0">
                <a:solidFill>
                  <a:srgbClr val="0C7064"/>
                </a:solidFill>
                <a:effectLst/>
              </a:rPr>
              <a:t>'</a:t>
            </a:r>
            <a:r>
              <a:rPr lang="en-US" dirty="0">
                <a:solidFill>
                  <a:srgbClr val="BD2314"/>
                </a:solidFill>
                <a:effectLst/>
              </a:rPr>
              <a:t> as</a:t>
            </a:r>
            <a:r>
              <a:rPr lang="en-US" dirty="0">
                <a:solidFill>
                  <a:srgbClr val="222222"/>
                </a:solidFill>
                <a:effectLst/>
              </a:rPr>
              <a:t> http;</a:t>
            </a:r>
            <a:endParaRPr lang="en-US" b="0" i="0" dirty="0">
              <a:solidFill>
                <a:srgbClr val="212121"/>
              </a:solidFill>
              <a:effectLst/>
              <a:latin typeface="Google Sans"/>
            </a:endParaRP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49828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37E66-44EE-D94D-1D1E-842F52CB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Client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59AAA-D3B7-9768-3753-5C774B07C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Sends an HTTP GET request with the given headers to the given URL</a:t>
            </a:r>
          </a:p>
          <a:p>
            <a:pPr lvl="1"/>
            <a:r>
              <a:rPr lang="en-US" dirty="0" err="1"/>
              <a:t>URL.</a:t>
            </a:r>
            <a:r>
              <a:rPr lang="en-US" b="0" u="none" strike="noStrike" dirty="0" err="1">
                <a:effectLst/>
                <a:hlinkClick r:id="rId2"/>
              </a:rPr>
              <a:t>get</a:t>
            </a:r>
            <a:r>
              <a:rPr lang="en-US" dirty="0">
                <a:effectLst/>
              </a:rPr>
              <a:t>(</a:t>
            </a:r>
            <a:r>
              <a:rPr lang="en-US" u="none" strike="noStrike" dirty="0">
                <a:effectLst/>
                <a:hlinkClick r:id="rId3"/>
              </a:rPr>
              <a:t>Uri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url</a:t>
            </a:r>
            <a:r>
              <a:rPr lang="en-US" dirty="0">
                <a:effectLst/>
              </a:rPr>
              <a:t>, {</a:t>
            </a:r>
            <a:r>
              <a:rPr lang="en-US" u="none" strike="noStrike" dirty="0">
                <a:effectLst/>
                <a:hlinkClick r:id="rId4"/>
              </a:rPr>
              <a:t>Map</a:t>
            </a:r>
            <a:r>
              <a:rPr lang="en-US" dirty="0">
                <a:effectLst/>
              </a:rPr>
              <a:t>&lt;</a:t>
            </a:r>
            <a:r>
              <a:rPr lang="en-US" u="none" strike="noStrike" dirty="0">
                <a:effectLst/>
                <a:hlinkClick r:id="rId5"/>
              </a:rPr>
              <a:t>String</a:t>
            </a:r>
            <a:r>
              <a:rPr lang="en-US" dirty="0">
                <a:effectLst/>
              </a:rPr>
              <a:t>, </a:t>
            </a:r>
            <a:r>
              <a:rPr lang="en-US" u="none" strike="noStrike" dirty="0">
                <a:effectLst/>
                <a:hlinkClick r:id="rId5"/>
              </a:rPr>
              <a:t>String</a:t>
            </a:r>
            <a:r>
              <a:rPr lang="en-US" dirty="0">
                <a:effectLst/>
              </a:rPr>
              <a:t>&gt;? headers}) → </a:t>
            </a:r>
            <a:r>
              <a:rPr lang="en-US" u="none" strike="noStrike" dirty="0">
                <a:effectLst/>
                <a:hlinkClick r:id="rId6"/>
              </a:rPr>
              <a:t>Future</a:t>
            </a:r>
            <a:r>
              <a:rPr lang="en-US" dirty="0">
                <a:effectLst/>
              </a:rPr>
              <a:t>&lt;</a:t>
            </a:r>
            <a:r>
              <a:rPr lang="en-US" u="none" strike="noStrike" dirty="0">
                <a:effectLst/>
                <a:hlinkClick r:id="rId7"/>
              </a:rPr>
              <a:t>Response</a:t>
            </a:r>
            <a:r>
              <a:rPr lang="en-US" dirty="0">
                <a:effectLst/>
              </a:rPr>
              <a:t>&gt;</a:t>
            </a:r>
          </a:p>
          <a:p>
            <a:pPr marL="457200" lvl="1" indent="0">
              <a:buNone/>
            </a:pPr>
            <a:endParaRPr lang="en-US" dirty="0">
              <a:effectLst/>
            </a:endParaRPr>
          </a:p>
          <a:p>
            <a:r>
              <a:rPr lang="en-US" dirty="0"/>
              <a:t>Sends an HTTP POST request with the given headers and body to the given </a:t>
            </a:r>
          </a:p>
          <a:p>
            <a:pPr lvl="1"/>
            <a:r>
              <a:rPr lang="en-US" dirty="0" err="1"/>
              <a:t>URL.</a:t>
            </a:r>
            <a:r>
              <a:rPr lang="en-US" b="0" u="none" strike="noStrike" dirty="0" err="1">
                <a:effectLst/>
                <a:hlinkClick r:id="rId8"/>
              </a:rPr>
              <a:t>post</a:t>
            </a:r>
            <a:r>
              <a:rPr lang="en-US" dirty="0">
                <a:effectLst/>
              </a:rPr>
              <a:t>(</a:t>
            </a:r>
            <a:r>
              <a:rPr lang="en-US" u="none" strike="noStrike" dirty="0">
                <a:effectLst/>
                <a:hlinkClick r:id="rId3"/>
              </a:rPr>
              <a:t>Uri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url</a:t>
            </a:r>
            <a:r>
              <a:rPr lang="en-US" dirty="0">
                <a:effectLst/>
              </a:rPr>
              <a:t>, {</a:t>
            </a:r>
            <a:r>
              <a:rPr lang="en-US" u="none" strike="noStrike" dirty="0">
                <a:effectLst/>
                <a:hlinkClick r:id="rId4"/>
              </a:rPr>
              <a:t>Map</a:t>
            </a:r>
            <a:r>
              <a:rPr lang="en-US" dirty="0">
                <a:effectLst/>
              </a:rPr>
              <a:t>&lt;</a:t>
            </a:r>
            <a:r>
              <a:rPr lang="en-US" u="none" strike="noStrike" dirty="0">
                <a:effectLst/>
                <a:hlinkClick r:id="rId5"/>
              </a:rPr>
              <a:t>String</a:t>
            </a:r>
            <a:r>
              <a:rPr lang="en-US" dirty="0">
                <a:effectLst/>
              </a:rPr>
              <a:t>, </a:t>
            </a:r>
            <a:r>
              <a:rPr lang="en-US" u="none" strike="noStrike" dirty="0">
                <a:effectLst/>
                <a:hlinkClick r:id="rId5"/>
              </a:rPr>
              <a:t>String</a:t>
            </a:r>
            <a:r>
              <a:rPr lang="en-US" dirty="0">
                <a:effectLst/>
              </a:rPr>
              <a:t>&gt;? headers, </a:t>
            </a:r>
            <a:r>
              <a:rPr lang="en-US" u="none" strike="noStrike" dirty="0">
                <a:effectLst/>
                <a:hlinkClick r:id="rId9"/>
              </a:rPr>
              <a:t>Object</a:t>
            </a:r>
            <a:r>
              <a:rPr lang="en-US" dirty="0">
                <a:effectLst/>
              </a:rPr>
              <a:t>? body, </a:t>
            </a:r>
            <a:r>
              <a:rPr lang="en-US" u="none" strike="noStrike" dirty="0">
                <a:effectLst/>
                <a:hlinkClick r:id="rId10"/>
              </a:rPr>
              <a:t>Encoding</a:t>
            </a:r>
            <a:r>
              <a:rPr lang="en-US" dirty="0">
                <a:effectLst/>
              </a:rPr>
              <a:t>? encoding}) → </a:t>
            </a:r>
            <a:r>
              <a:rPr lang="en-US" u="none" strike="noStrike" dirty="0">
                <a:effectLst/>
                <a:hlinkClick r:id="rId6"/>
              </a:rPr>
              <a:t>Future</a:t>
            </a:r>
            <a:r>
              <a:rPr lang="en-US" dirty="0">
                <a:effectLst/>
              </a:rPr>
              <a:t>&lt;</a:t>
            </a:r>
            <a:r>
              <a:rPr lang="en-US" u="none" strike="noStrike" dirty="0">
                <a:effectLst/>
                <a:hlinkClick r:id="rId7"/>
              </a:rPr>
              <a:t>Response</a:t>
            </a:r>
            <a:r>
              <a:rPr lang="en-US" dirty="0">
                <a:effectLst/>
              </a:rPr>
              <a:t>&gt;</a:t>
            </a:r>
          </a:p>
          <a:p>
            <a:pPr marL="457200" lvl="1" indent="0">
              <a:buNone/>
            </a:pPr>
            <a:endParaRPr lang="en-US" dirty="0">
              <a:effectLst/>
            </a:endParaRPr>
          </a:p>
          <a:p>
            <a:r>
              <a:rPr lang="en-US" dirty="0"/>
              <a:t>Sends an HTTP PUT request with the given headers and body to the given URL.</a:t>
            </a:r>
          </a:p>
          <a:p>
            <a:pPr lvl="1"/>
            <a:r>
              <a:rPr lang="en-US" dirty="0" err="1"/>
              <a:t>URL.</a:t>
            </a:r>
            <a:r>
              <a:rPr lang="en-US" b="0" u="none" strike="noStrike" dirty="0" err="1">
                <a:effectLst/>
                <a:hlinkClick r:id="rId11"/>
              </a:rPr>
              <a:t>put</a:t>
            </a:r>
            <a:r>
              <a:rPr lang="en-US" dirty="0">
                <a:effectLst/>
              </a:rPr>
              <a:t>(</a:t>
            </a:r>
            <a:r>
              <a:rPr lang="en-US" u="none" strike="noStrike" dirty="0">
                <a:effectLst/>
                <a:hlinkClick r:id="rId3"/>
              </a:rPr>
              <a:t>Uri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url</a:t>
            </a:r>
            <a:r>
              <a:rPr lang="en-US" dirty="0">
                <a:effectLst/>
              </a:rPr>
              <a:t>, {</a:t>
            </a:r>
            <a:r>
              <a:rPr lang="en-US" u="none" strike="noStrike" dirty="0">
                <a:effectLst/>
                <a:hlinkClick r:id="rId4"/>
              </a:rPr>
              <a:t>Map</a:t>
            </a:r>
            <a:r>
              <a:rPr lang="en-US" dirty="0">
                <a:effectLst/>
              </a:rPr>
              <a:t>&lt;</a:t>
            </a:r>
            <a:r>
              <a:rPr lang="en-US" u="none" strike="noStrike" dirty="0">
                <a:effectLst/>
                <a:hlinkClick r:id="rId5"/>
              </a:rPr>
              <a:t>String</a:t>
            </a:r>
            <a:r>
              <a:rPr lang="en-US" dirty="0">
                <a:effectLst/>
              </a:rPr>
              <a:t>, </a:t>
            </a:r>
            <a:r>
              <a:rPr lang="en-US" u="none" strike="noStrike" dirty="0">
                <a:effectLst/>
                <a:hlinkClick r:id="rId5"/>
              </a:rPr>
              <a:t>String</a:t>
            </a:r>
            <a:r>
              <a:rPr lang="en-US" dirty="0">
                <a:effectLst/>
              </a:rPr>
              <a:t>&gt;? headers, </a:t>
            </a:r>
            <a:r>
              <a:rPr lang="en-US" u="none" strike="noStrike" dirty="0">
                <a:effectLst/>
                <a:hlinkClick r:id="rId9"/>
              </a:rPr>
              <a:t>Object</a:t>
            </a:r>
            <a:r>
              <a:rPr lang="en-US" dirty="0">
                <a:effectLst/>
              </a:rPr>
              <a:t>? body, </a:t>
            </a:r>
            <a:r>
              <a:rPr lang="en-US" u="none" strike="noStrike" dirty="0">
                <a:effectLst/>
                <a:hlinkClick r:id="rId10"/>
              </a:rPr>
              <a:t>Encoding</a:t>
            </a:r>
            <a:r>
              <a:rPr lang="en-US" dirty="0">
                <a:effectLst/>
              </a:rPr>
              <a:t>? encoding}) → </a:t>
            </a:r>
            <a:r>
              <a:rPr lang="en-US" u="none" strike="noStrike" dirty="0">
                <a:effectLst/>
                <a:hlinkClick r:id="rId6"/>
              </a:rPr>
              <a:t>Future</a:t>
            </a:r>
            <a:r>
              <a:rPr lang="en-US" dirty="0">
                <a:effectLst/>
              </a:rPr>
              <a:t>&lt;</a:t>
            </a:r>
            <a:r>
              <a:rPr lang="en-US" u="none" strike="noStrike" dirty="0">
                <a:effectLst/>
                <a:hlinkClick r:id="rId7"/>
              </a:rPr>
              <a:t>Response</a:t>
            </a:r>
            <a:r>
              <a:rPr lang="en-US" dirty="0">
                <a:effectLst/>
              </a:rPr>
              <a:t>&gt;</a:t>
            </a:r>
          </a:p>
          <a:p>
            <a:pPr lvl="1"/>
            <a:endParaRPr lang="en-US" dirty="0">
              <a:effectLst/>
            </a:endParaRPr>
          </a:p>
          <a:p>
            <a:r>
              <a:rPr lang="en-US" dirty="0"/>
              <a:t>Sends an HTTP PATCH request with the given headers and body to the given</a:t>
            </a:r>
          </a:p>
          <a:p>
            <a:pPr lvl="1"/>
            <a:r>
              <a:rPr lang="en-US" b="0" u="none" strike="noStrike" dirty="0">
                <a:effectLst/>
                <a:hlinkClick r:id="rId12"/>
              </a:rPr>
              <a:t>patch</a:t>
            </a:r>
            <a:r>
              <a:rPr lang="en-US" dirty="0">
                <a:effectLst/>
              </a:rPr>
              <a:t>(</a:t>
            </a:r>
            <a:r>
              <a:rPr lang="en-US" u="none" strike="noStrike" dirty="0">
                <a:effectLst/>
                <a:hlinkClick r:id="rId3"/>
              </a:rPr>
              <a:t>Uri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url</a:t>
            </a:r>
            <a:r>
              <a:rPr lang="en-US" dirty="0">
                <a:effectLst/>
              </a:rPr>
              <a:t>, {</a:t>
            </a:r>
            <a:r>
              <a:rPr lang="en-US" u="none" strike="noStrike" dirty="0">
                <a:effectLst/>
                <a:hlinkClick r:id="rId4"/>
              </a:rPr>
              <a:t>Map</a:t>
            </a:r>
            <a:r>
              <a:rPr lang="en-US" dirty="0">
                <a:effectLst/>
              </a:rPr>
              <a:t>&lt;</a:t>
            </a:r>
            <a:r>
              <a:rPr lang="en-US" u="none" strike="noStrike" dirty="0">
                <a:effectLst/>
                <a:hlinkClick r:id="rId5"/>
              </a:rPr>
              <a:t>String</a:t>
            </a:r>
            <a:r>
              <a:rPr lang="en-US" dirty="0">
                <a:effectLst/>
              </a:rPr>
              <a:t>, </a:t>
            </a:r>
            <a:r>
              <a:rPr lang="en-US" u="none" strike="noStrike" dirty="0">
                <a:effectLst/>
                <a:hlinkClick r:id="rId5"/>
              </a:rPr>
              <a:t>String</a:t>
            </a:r>
            <a:r>
              <a:rPr lang="en-US" dirty="0">
                <a:effectLst/>
              </a:rPr>
              <a:t>&gt;? headers, </a:t>
            </a:r>
            <a:r>
              <a:rPr lang="en-US" u="none" strike="noStrike" dirty="0">
                <a:effectLst/>
                <a:hlinkClick r:id="rId9"/>
              </a:rPr>
              <a:t>Object</a:t>
            </a:r>
            <a:r>
              <a:rPr lang="en-US" dirty="0">
                <a:effectLst/>
              </a:rPr>
              <a:t>? body, </a:t>
            </a:r>
            <a:r>
              <a:rPr lang="en-US" u="none" strike="noStrike" dirty="0">
                <a:effectLst/>
                <a:hlinkClick r:id="rId10"/>
              </a:rPr>
              <a:t>Encoding</a:t>
            </a:r>
            <a:r>
              <a:rPr lang="en-US" dirty="0">
                <a:effectLst/>
              </a:rPr>
              <a:t>? encoding}) → </a:t>
            </a:r>
            <a:r>
              <a:rPr lang="en-US" u="none" strike="noStrike" dirty="0">
                <a:effectLst/>
                <a:hlinkClick r:id="rId6"/>
              </a:rPr>
              <a:t>Future</a:t>
            </a:r>
            <a:r>
              <a:rPr lang="en-US" dirty="0">
                <a:effectLst/>
              </a:rPr>
              <a:t>&lt;</a:t>
            </a:r>
            <a:r>
              <a:rPr lang="en-US" u="none" strike="noStrike" dirty="0">
                <a:effectLst/>
                <a:hlinkClick r:id="rId7"/>
              </a:rPr>
              <a:t>Response</a:t>
            </a:r>
            <a:r>
              <a:rPr lang="en-US" dirty="0">
                <a:effectLst/>
              </a:rPr>
              <a:t>&gt;</a:t>
            </a:r>
          </a:p>
          <a:p>
            <a:pPr marL="457200" lvl="1" indent="0">
              <a:buNone/>
            </a:pPr>
            <a:endParaRPr lang="en-US" dirty="0">
              <a:effectLst/>
            </a:endParaRPr>
          </a:p>
          <a:p>
            <a:r>
              <a:rPr lang="en-US" dirty="0"/>
              <a:t>Sends an HTTP DELETE request with the given headers to the given</a:t>
            </a:r>
            <a:endParaRPr lang="en-US" b="0" u="none" strike="noStrike" dirty="0">
              <a:effectLst/>
              <a:hlinkClick r:id="rId13"/>
            </a:endParaRPr>
          </a:p>
          <a:p>
            <a:pPr lvl="1"/>
            <a:r>
              <a:rPr lang="en-US" b="0" u="none" strike="noStrike" dirty="0">
                <a:effectLst/>
                <a:hlinkClick r:id="rId13"/>
              </a:rPr>
              <a:t>delete</a:t>
            </a:r>
            <a:r>
              <a:rPr lang="en-US" dirty="0">
                <a:effectLst/>
              </a:rPr>
              <a:t>(</a:t>
            </a:r>
            <a:r>
              <a:rPr lang="en-US" u="none" strike="noStrike" dirty="0">
                <a:effectLst/>
                <a:hlinkClick r:id="rId3"/>
              </a:rPr>
              <a:t>Uri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url</a:t>
            </a:r>
            <a:r>
              <a:rPr lang="en-US" dirty="0">
                <a:effectLst/>
              </a:rPr>
              <a:t>, {</a:t>
            </a:r>
            <a:r>
              <a:rPr lang="en-US" u="none" strike="noStrike" dirty="0">
                <a:effectLst/>
                <a:hlinkClick r:id="rId4"/>
              </a:rPr>
              <a:t>Map</a:t>
            </a:r>
            <a:r>
              <a:rPr lang="en-US" dirty="0">
                <a:effectLst/>
              </a:rPr>
              <a:t>&lt;</a:t>
            </a:r>
            <a:r>
              <a:rPr lang="en-US" u="none" strike="noStrike" dirty="0">
                <a:effectLst/>
                <a:hlinkClick r:id="rId5"/>
              </a:rPr>
              <a:t>String</a:t>
            </a:r>
            <a:r>
              <a:rPr lang="en-US" dirty="0">
                <a:effectLst/>
              </a:rPr>
              <a:t>, </a:t>
            </a:r>
            <a:r>
              <a:rPr lang="en-US" u="none" strike="noStrike" dirty="0">
                <a:effectLst/>
                <a:hlinkClick r:id="rId5"/>
              </a:rPr>
              <a:t>String</a:t>
            </a:r>
            <a:r>
              <a:rPr lang="en-US" dirty="0">
                <a:effectLst/>
              </a:rPr>
              <a:t>&gt;? headers, </a:t>
            </a:r>
            <a:r>
              <a:rPr lang="en-US" u="none" strike="noStrike" dirty="0">
                <a:effectLst/>
                <a:hlinkClick r:id="rId9"/>
              </a:rPr>
              <a:t>Object</a:t>
            </a:r>
            <a:r>
              <a:rPr lang="en-US" dirty="0">
                <a:effectLst/>
              </a:rPr>
              <a:t>? body, </a:t>
            </a:r>
            <a:r>
              <a:rPr lang="en-US" u="none" strike="noStrike" dirty="0">
                <a:effectLst/>
                <a:hlinkClick r:id="rId10"/>
              </a:rPr>
              <a:t>Encoding</a:t>
            </a:r>
            <a:r>
              <a:rPr lang="en-US" dirty="0">
                <a:effectLst/>
              </a:rPr>
              <a:t>? encoding}) → </a:t>
            </a:r>
            <a:r>
              <a:rPr lang="en-US" u="none" strike="noStrike" dirty="0">
                <a:effectLst/>
                <a:hlinkClick r:id="rId6"/>
              </a:rPr>
              <a:t>Future</a:t>
            </a:r>
            <a:r>
              <a:rPr lang="en-US" dirty="0">
                <a:effectLst/>
              </a:rPr>
              <a:t>&lt;</a:t>
            </a:r>
            <a:r>
              <a:rPr lang="en-US" u="none" strike="noStrike" dirty="0">
                <a:effectLst/>
                <a:hlinkClick r:id="rId7"/>
              </a:rPr>
              <a:t>Response</a:t>
            </a:r>
            <a:r>
              <a:rPr lang="en-US" u="none" strike="noStrike" dirty="0"/>
              <a:t>&gt;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2607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201D-5F94-2364-1BEA-7F1ECE85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A9965-D9FC-133E-ED5E-091EBE87D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1A1EC0-4C26-B97C-FA4D-AECE052F6AF0}"/>
              </a:ext>
            </a:extLst>
          </p:cNvPr>
          <p:cNvSpPr txBox="1"/>
          <p:nvPr/>
        </p:nvSpPr>
        <p:spPr>
          <a:xfrm>
            <a:off x="1082564" y="2278144"/>
            <a:ext cx="6716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Google Sans Mono"/>
              </a:rPr>
              <a:t>http.</a:t>
            </a:r>
            <a:r>
              <a:rPr lang="en-US" b="0" i="0" dirty="0" err="1">
                <a:solidFill>
                  <a:srgbClr val="6200EE"/>
                </a:solidFill>
                <a:effectLst/>
                <a:latin typeface="Google Sans Mono"/>
              </a:rPr>
              <a:t>get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 Mono"/>
              </a:rPr>
              <a:t>(</a:t>
            </a:r>
            <a:r>
              <a:rPr lang="en-US" b="0" i="0" dirty="0" err="1">
                <a:solidFill>
                  <a:srgbClr val="0468D7"/>
                </a:solidFill>
                <a:effectLst/>
                <a:latin typeface="Google Sans Mono"/>
              </a:rPr>
              <a:t>Uri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Google Sans Mono"/>
              </a:rPr>
              <a:t>.</a:t>
            </a:r>
            <a:r>
              <a:rPr lang="en-US" b="0" i="0" dirty="0" err="1">
                <a:solidFill>
                  <a:srgbClr val="6200EE"/>
                </a:solidFill>
                <a:effectLst/>
                <a:latin typeface="Google Sans Mono"/>
              </a:rPr>
              <a:t>parse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 Mono"/>
              </a:rPr>
              <a:t>(</a:t>
            </a:r>
            <a:r>
              <a:rPr lang="en-US" b="0" i="0" dirty="0">
                <a:solidFill>
                  <a:srgbClr val="0C7064"/>
                </a:solidFill>
                <a:effectLst/>
                <a:latin typeface="Google Sans Mono"/>
              </a:rPr>
              <a:t>'https://</a:t>
            </a:r>
            <a:r>
              <a:rPr lang="en-US" b="0" i="0" dirty="0" err="1">
                <a:solidFill>
                  <a:srgbClr val="0C7064"/>
                </a:solidFill>
                <a:effectLst/>
                <a:latin typeface="Google Sans Mono"/>
              </a:rPr>
              <a:t>jsonplaceholder.typicode.com</a:t>
            </a:r>
            <a:r>
              <a:rPr lang="en-US" b="0" i="0" dirty="0">
                <a:solidFill>
                  <a:srgbClr val="0C7064"/>
                </a:solidFill>
                <a:effectLst/>
                <a:latin typeface="Google Sans Mono"/>
              </a:rPr>
              <a:t>/albums/1'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 Mono"/>
              </a:rPr>
              <a:t>));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240001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9279-8707-3DEB-A906-4B988ED2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CF499-B987-E45B-E7BC-5DC3D08DD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POST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CD964-C300-5EFB-DE4C-DB87843ED89D}"/>
              </a:ext>
            </a:extLst>
          </p:cNvPr>
          <p:cNvSpPr txBox="1"/>
          <p:nvPr/>
        </p:nvSpPr>
        <p:spPr>
          <a:xfrm>
            <a:off x="1093076" y="2262038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Google Sans Mono"/>
              </a:rPr>
              <a:t>http.</a:t>
            </a:r>
            <a:r>
              <a:rPr lang="en-US" b="0" i="0" dirty="0" err="1">
                <a:solidFill>
                  <a:srgbClr val="6200EE"/>
                </a:solidFill>
                <a:effectLst/>
                <a:latin typeface="Google Sans Mono"/>
              </a:rPr>
              <a:t>post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 Mono"/>
              </a:rPr>
              <a:t>(</a:t>
            </a:r>
            <a:endParaRPr lang="en-US" dirty="0">
              <a:solidFill>
                <a:srgbClr val="212529"/>
              </a:solidFill>
              <a:latin typeface="Google Sans Mono"/>
            </a:endParaRP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Google Sans Mono"/>
              </a:rPr>
              <a:t>    </a:t>
            </a:r>
            <a:r>
              <a:rPr lang="en-US" b="0" i="0" dirty="0" err="1">
                <a:solidFill>
                  <a:srgbClr val="0468D7"/>
                </a:solidFill>
                <a:effectLst/>
                <a:latin typeface="Google Sans Mono"/>
              </a:rPr>
              <a:t>Uri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Google Sans Mono"/>
              </a:rPr>
              <a:t>.</a:t>
            </a:r>
            <a:r>
              <a:rPr lang="en-US" b="0" i="0" dirty="0" err="1">
                <a:solidFill>
                  <a:srgbClr val="6200EE"/>
                </a:solidFill>
                <a:effectLst/>
                <a:latin typeface="Google Sans Mono"/>
              </a:rPr>
              <a:t>parse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 Mono"/>
              </a:rPr>
              <a:t>(</a:t>
            </a:r>
            <a:r>
              <a:rPr lang="en-US" b="0" i="0" dirty="0">
                <a:solidFill>
                  <a:srgbClr val="0C7064"/>
                </a:solidFill>
                <a:effectLst/>
                <a:latin typeface="Google Sans Mono"/>
              </a:rPr>
              <a:t>'https://</a:t>
            </a:r>
            <a:r>
              <a:rPr lang="en-US" b="0" i="0" dirty="0" err="1">
                <a:solidFill>
                  <a:srgbClr val="0C7064"/>
                </a:solidFill>
                <a:effectLst/>
                <a:latin typeface="Google Sans Mono"/>
              </a:rPr>
              <a:t>jsonplaceholder.typicode.com</a:t>
            </a:r>
            <a:r>
              <a:rPr lang="en-US" b="0" i="0" dirty="0">
                <a:solidFill>
                  <a:srgbClr val="0C7064"/>
                </a:solidFill>
                <a:effectLst/>
                <a:latin typeface="Google Sans Mono"/>
              </a:rPr>
              <a:t>/albums’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 Mono"/>
              </a:rPr>
              <a:t>),</a:t>
            </a:r>
            <a:endParaRPr lang="en-US" dirty="0">
              <a:solidFill>
                <a:srgbClr val="212529"/>
              </a:solidFill>
              <a:latin typeface="Google Sans Mono"/>
            </a:endParaRP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Google Sans Mono"/>
              </a:rPr>
              <a:t>    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 Mono"/>
              </a:rPr>
              <a:t>headers: &lt;</a:t>
            </a:r>
            <a:r>
              <a:rPr lang="en-US" b="0" i="0" dirty="0">
                <a:solidFill>
                  <a:srgbClr val="0468D7"/>
                </a:solidFill>
                <a:effectLst/>
                <a:latin typeface="Google Sans Mono"/>
              </a:rPr>
              <a:t>String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 Mono"/>
              </a:rPr>
              <a:t>, </a:t>
            </a:r>
            <a:r>
              <a:rPr lang="en-US" b="0" i="0" dirty="0">
                <a:solidFill>
                  <a:srgbClr val="0468D7"/>
                </a:solidFill>
                <a:effectLst/>
                <a:latin typeface="Google Sans Mono"/>
              </a:rPr>
              <a:t>String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 Mono"/>
              </a:rPr>
              <a:t>&gt; {</a:t>
            </a:r>
            <a:r>
              <a:rPr lang="en-US" b="0" i="0" dirty="0">
                <a:solidFill>
                  <a:srgbClr val="212529"/>
                </a:solidFill>
                <a:effectLst/>
                <a:latin typeface="Google Sans Mono"/>
              </a:rPr>
              <a:t> </a:t>
            </a:r>
          </a:p>
          <a:p>
            <a:r>
              <a:rPr lang="en-US" dirty="0">
                <a:solidFill>
                  <a:srgbClr val="212529"/>
                </a:solidFill>
                <a:latin typeface="Google Sans Mono"/>
              </a:rPr>
              <a:t>        </a:t>
            </a:r>
            <a:r>
              <a:rPr lang="en-US" b="0" i="0" dirty="0">
                <a:solidFill>
                  <a:srgbClr val="0C7064"/>
                </a:solidFill>
                <a:effectLst/>
                <a:latin typeface="Google Sans Mono"/>
              </a:rPr>
              <a:t>'Content-Type'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 Mono"/>
              </a:rPr>
              <a:t>: </a:t>
            </a:r>
            <a:r>
              <a:rPr lang="en-US" b="0" i="0" dirty="0">
                <a:solidFill>
                  <a:srgbClr val="0C7064"/>
                </a:solidFill>
                <a:effectLst/>
                <a:latin typeface="Google Sans Mono"/>
              </a:rPr>
              <a:t>'application/</a:t>
            </a:r>
            <a:r>
              <a:rPr lang="en-US" b="0" i="0" dirty="0" err="1">
                <a:solidFill>
                  <a:srgbClr val="0C7064"/>
                </a:solidFill>
                <a:effectLst/>
                <a:latin typeface="Google Sans Mono"/>
              </a:rPr>
              <a:t>json</a:t>
            </a:r>
            <a:r>
              <a:rPr lang="en-US" b="0" i="0" dirty="0">
                <a:solidFill>
                  <a:srgbClr val="0C7064"/>
                </a:solidFill>
                <a:effectLst/>
                <a:latin typeface="Google Sans Mono"/>
              </a:rPr>
              <a:t>; charset=UTF-8’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 Mono"/>
              </a:rPr>
              <a:t>,</a:t>
            </a:r>
          </a:p>
          <a:p>
            <a:r>
              <a:rPr lang="en-US" dirty="0">
                <a:solidFill>
                  <a:srgbClr val="222222"/>
                </a:solidFill>
                <a:latin typeface="Google Sans Mono"/>
              </a:rPr>
              <a:t>    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 Mono"/>
              </a:rPr>
              <a:t>},</a:t>
            </a:r>
            <a:r>
              <a:rPr lang="en-US" b="0" i="0" dirty="0">
                <a:solidFill>
                  <a:srgbClr val="212529"/>
                </a:solidFill>
                <a:effectLst/>
                <a:latin typeface="Google Sans Mono"/>
              </a:rPr>
              <a:t>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Google Sans Mono"/>
              </a:rPr>
              <a:t>    body: </a:t>
            </a:r>
            <a:r>
              <a:rPr lang="en-US" b="0" i="0" dirty="0" err="1">
                <a:solidFill>
                  <a:srgbClr val="6200EE"/>
                </a:solidFill>
                <a:effectLst/>
                <a:latin typeface="Google Sans Mono"/>
              </a:rPr>
              <a:t>jsonEncode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 Mono"/>
              </a:rPr>
              <a:t>(&lt;</a:t>
            </a:r>
            <a:r>
              <a:rPr lang="en-US" b="0" i="0" dirty="0">
                <a:solidFill>
                  <a:srgbClr val="0468D7"/>
                </a:solidFill>
                <a:effectLst/>
                <a:latin typeface="Google Sans Mono"/>
              </a:rPr>
              <a:t>String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 Mono"/>
              </a:rPr>
              <a:t>, </a:t>
            </a:r>
            <a:r>
              <a:rPr lang="en-US" b="0" i="0" dirty="0">
                <a:solidFill>
                  <a:srgbClr val="0468D7"/>
                </a:solidFill>
                <a:effectLst/>
                <a:latin typeface="Google Sans Mono"/>
              </a:rPr>
              <a:t>String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 Mono"/>
              </a:rPr>
              <a:t>&gt;{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Google Sans Mono"/>
              </a:rPr>
              <a:t>         </a:t>
            </a:r>
            <a:r>
              <a:rPr lang="en-US" b="0" i="0" dirty="0">
                <a:solidFill>
                  <a:srgbClr val="0C7064"/>
                </a:solidFill>
                <a:effectLst/>
                <a:latin typeface="Google Sans Mono"/>
              </a:rPr>
              <a:t>'title'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 Mono"/>
              </a:rPr>
              <a:t>: title,</a:t>
            </a:r>
            <a:r>
              <a:rPr lang="en-US" b="0" i="0" dirty="0">
                <a:solidFill>
                  <a:srgbClr val="212529"/>
                </a:solidFill>
                <a:effectLst/>
                <a:latin typeface="Google Sans Mono"/>
              </a:rPr>
              <a:t>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Google Sans Mono"/>
              </a:rPr>
              <a:t>    }),</a:t>
            </a:r>
            <a:r>
              <a:rPr lang="en-US" b="0" i="0" dirty="0">
                <a:solidFill>
                  <a:srgbClr val="212529"/>
                </a:solidFill>
                <a:effectLst/>
                <a:latin typeface="Google Sans Mono"/>
              </a:rPr>
              <a:t>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Google Sans Mono"/>
              </a:rPr>
              <a:t>);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943417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180C-1A05-9918-178A-4F4EA080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DD016-2D30-100F-CEE2-FDFEE660E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495E7E-CACE-0C9C-2C8E-3DD2F1C6B129}"/>
              </a:ext>
            </a:extLst>
          </p:cNvPr>
          <p:cNvSpPr txBox="1"/>
          <p:nvPr/>
        </p:nvSpPr>
        <p:spPr>
          <a:xfrm>
            <a:off x="1051034" y="228305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Google Sans Mono"/>
              </a:rPr>
              <a:t>http.</a:t>
            </a:r>
            <a:r>
              <a:rPr lang="en-US" b="0" i="0" dirty="0" err="1">
                <a:solidFill>
                  <a:srgbClr val="6200EE"/>
                </a:solidFill>
                <a:effectLst/>
                <a:latin typeface="Google Sans Mono"/>
              </a:rPr>
              <a:t>put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 Mono"/>
              </a:rPr>
              <a:t>(</a:t>
            </a:r>
            <a:endParaRPr lang="en-US" dirty="0">
              <a:solidFill>
                <a:srgbClr val="212529"/>
              </a:solidFill>
              <a:latin typeface="Google Sans Mono"/>
            </a:endParaRP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Google Sans Mono"/>
              </a:rPr>
              <a:t>    </a:t>
            </a:r>
            <a:r>
              <a:rPr lang="en-US" b="0" i="0" dirty="0" err="1">
                <a:solidFill>
                  <a:srgbClr val="0468D7"/>
                </a:solidFill>
                <a:effectLst/>
                <a:latin typeface="Google Sans Mono"/>
              </a:rPr>
              <a:t>Uri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Google Sans Mono"/>
              </a:rPr>
              <a:t>.</a:t>
            </a:r>
            <a:r>
              <a:rPr lang="en-US" b="0" i="0" dirty="0" err="1">
                <a:solidFill>
                  <a:srgbClr val="6200EE"/>
                </a:solidFill>
                <a:effectLst/>
                <a:latin typeface="Google Sans Mono"/>
              </a:rPr>
              <a:t>parse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 Mono"/>
              </a:rPr>
              <a:t>(</a:t>
            </a:r>
            <a:r>
              <a:rPr lang="en-US" b="0" i="0" dirty="0">
                <a:solidFill>
                  <a:srgbClr val="0C7064"/>
                </a:solidFill>
                <a:effectLst/>
                <a:latin typeface="Google Sans Mono"/>
              </a:rPr>
              <a:t>'https://</a:t>
            </a:r>
            <a:r>
              <a:rPr lang="en-US" b="0" i="0" dirty="0" err="1">
                <a:solidFill>
                  <a:srgbClr val="0C7064"/>
                </a:solidFill>
                <a:effectLst/>
                <a:latin typeface="Google Sans Mono"/>
              </a:rPr>
              <a:t>jsonplaceholder.typicode.com</a:t>
            </a:r>
            <a:r>
              <a:rPr lang="en-US" b="0" i="0" dirty="0">
                <a:solidFill>
                  <a:srgbClr val="0C7064"/>
                </a:solidFill>
                <a:effectLst/>
                <a:latin typeface="Google Sans Mono"/>
              </a:rPr>
              <a:t>/albums/1’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 Mono"/>
              </a:rPr>
              <a:t>),</a:t>
            </a:r>
            <a:endParaRPr lang="en-US" dirty="0">
              <a:solidFill>
                <a:srgbClr val="212529"/>
              </a:solidFill>
              <a:latin typeface="Google Sans Mono"/>
            </a:endParaRP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Google Sans Mono"/>
              </a:rPr>
              <a:t>    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 Mono"/>
              </a:rPr>
              <a:t>headers: &lt;</a:t>
            </a:r>
            <a:r>
              <a:rPr lang="en-US" b="0" i="0" dirty="0">
                <a:solidFill>
                  <a:srgbClr val="0468D7"/>
                </a:solidFill>
                <a:effectLst/>
                <a:latin typeface="Google Sans Mono"/>
              </a:rPr>
              <a:t>String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 Mono"/>
              </a:rPr>
              <a:t>, </a:t>
            </a:r>
            <a:r>
              <a:rPr lang="en-US" b="0" i="0" dirty="0">
                <a:solidFill>
                  <a:srgbClr val="0468D7"/>
                </a:solidFill>
                <a:effectLst/>
                <a:latin typeface="Google Sans Mono"/>
              </a:rPr>
              <a:t>String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 Mono"/>
              </a:rPr>
              <a:t>&gt;{</a:t>
            </a:r>
          </a:p>
          <a:p>
            <a:r>
              <a:rPr lang="en-US" dirty="0">
                <a:solidFill>
                  <a:srgbClr val="222222"/>
                </a:solidFill>
                <a:latin typeface="Google Sans Mono"/>
              </a:rPr>
              <a:t>    </a:t>
            </a:r>
            <a:r>
              <a:rPr lang="en-US" dirty="0">
                <a:solidFill>
                  <a:srgbClr val="212529"/>
                </a:solidFill>
                <a:latin typeface="Google Sans Mono"/>
              </a:rPr>
              <a:t>    </a:t>
            </a:r>
            <a:r>
              <a:rPr lang="en-US" b="0" i="0" dirty="0">
                <a:solidFill>
                  <a:srgbClr val="0C7064"/>
                </a:solidFill>
                <a:effectLst/>
                <a:latin typeface="Google Sans Mono"/>
              </a:rPr>
              <a:t>'Content-Type'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 Mono"/>
              </a:rPr>
              <a:t>: </a:t>
            </a:r>
            <a:r>
              <a:rPr lang="en-US" b="0" i="0" dirty="0">
                <a:solidFill>
                  <a:srgbClr val="0C7064"/>
                </a:solidFill>
                <a:effectLst/>
                <a:latin typeface="Google Sans Mono"/>
              </a:rPr>
              <a:t>'application/</a:t>
            </a:r>
            <a:r>
              <a:rPr lang="en-US" b="0" i="0" dirty="0" err="1">
                <a:solidFill>
                  <a:srgbClr val="0C7064"/>
                </a:solidFill>
                <a:effectLst/>
                <a:latin typeface="Google Sans Mono"/>
              </a:rPr>
              <a:t>json</a:t>
            </a:r>
            <a:r>
              <a:rPr lang="en-US" b="0" i="0" dirty="0">
                <a:solidFill>
                  <a:srgbClr val="0C7064"/>
                </a:solidFill>
                <a:effectLst/>
                <a:latin typeface="Google Sans Mono"/>
              </a:rPr>
              <a:t>; charset=UTF-8’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 Mono"/>
              </a:rPr>
              <a:t>,</a:t>
            </a:r>
            <a:r>
              <a:rPr lang="en-US" b="0" i="0" dirty="0">
                <a:solidFill>
                  <a:srgbClr val="212529"/>
                </a:solidFill>
                <a:effectLst/>
                <a:latin typeface="Google Sans Mono"/>
              </a:rPr>
              <a:t> </a:t>
            </a:r>
          </a:p>
          <a:p>
            <a:r>
              <a:rPr lang="en-US" dirty="0">
                <a:solidFill>
                  <a:srgbClr val="212529"/>
                </a:solidFill>
                <a:latin typeface="Google Sans Mono"/>
              </a:rPr>
              <a:t>    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 Mono"/>
              </a:rPr>
              <a:t>},</a:t>
            </a:r>
            <a:r>
              <a:rPr lang="en-US" b="0" i="0" dirty="0">
                <a:solidFill>
                  <a:srgbClr val="212529"/>
                </a:solidFill>
                <a:effectLst/>
                <a:latin typeface="Google Sans Mono"/>
              </a:rPr>
              <a:t> </a:t>
            </a:r>
          </a:p>
          <a:p>
            <a:r>
              <a:rPr lang="en-US" dirty="0">
                <a:solidFill>
                  <a:srgbClr val="212529"/>
                </a:solidFill>
                <a:latin typeface="Google Sans Mono"/>
              </a:rPr>
              <a:t>    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 Mono"/>
              </a:rPr>
              <a:t>body: </a:t>
            </a:r>
            <a:r>
              <a:rPr lang="en-US" b="0" i="0" dirty="0" err="1">
                <a:solidFill>
                  <a:srgbClr val="6200EE"/>
                </a:solidFill>
                <a:effectLst/>
                <a:latin typeface="Google Sans Mono"/>
              </a:rPr>
              <a:t>jsonEncode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 Mono"/>
              </a:rPr>
              <a:t>(&lt;</a:t>
            </a:r>
            <a:r>
              <a:rPr lang="en-US" b="0" i="0" dirty="0">
                <a:solidFill>
                  <a:srgbClr val="0468D7"/>
                </a:solidFill>
                <a:effectLst/>
                <a:latin typeface="Google Sans Mono"/>
              </a:rPr>
              <a:t>String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 Mono"/>
              </a:rPr>
              <a:t>, </a:t>
            </a:r>
            <a:r>
              <a:rPr lang="en-US" b="0" i="0" dirty="0">
                <a:solidFill>
                  <a:srgbClr val="0468D7"/>
                </a:solidFill>
                <a:effectLst/>
                <a:latin typeface="Google Sans Mono"/>
              </a:rPr>
              <a:t>String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 Mono"/>
              </a:rPr>
              <a:t>&gt;{</a:t>
            </a:r>
            <a:r>
              <a:rPr lang="en-US" b="0" i="0" dirty="0">
                <a:solidFill>
                  <a:srgbClr val="212529"/>
                </a:solidFill>
                <a:effectLst/>
                <a:latin typeface="Google Sans Mono"/>
              </a:rPr>
              <a:t> </a:t>
            </a:r>
          </a:p>
          <a:p>
            <a:r>
              <a:rPr lang="en-US" dirty="0">
                <a:solidFill>
                  <a:srgbClr val="212529"/>
                </a:solidFill>
                <a:latin typeface="Google Sans Mono"/>
              </a:rPr>
              <a:t>        </a:t>
            </a:r>
            <a:r>
              <a:rPr lang="en-US" b="0" i="0" dirty="0">
                <a:solidFill>
                  <a:srgbClr val="0C7064"/>
                </a:solidFill>
                <a:effectLst/>
                <a:latin typeface="Google Sans Mono"/>
              </a:rPr>
              <a:t>'title'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 Mono"/>
              </a:rPr>
              <a:t>: title,</a:t>
            </a:r>
            <a:r>
              <a:rPr lang="en-US" b="0" i="0" dirty="0">
                <a:solidFill>
                  <a:srgbClr val="212529"/>
                </a:solidFill>
                <a:effectLst/>
                <a:latin typeface="Google Sans Mono"/>
              </a:rPr>
              <a:t> </a:t>
            </a:r>
          </a:p>
          <a:p>
            <a:r>
              <a:rPr lang="en-US" dirty="0">
                <a:solidFill>
                  <a:srgbClr val="212529"/>
                </a:solidFill>
                <a:latin typeface="Google Sans Mono"/>
              </a:rPr>
              <a:t>    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 Mono"/>
              </a:rPr>
              <a:t>}),</a:t>
            </a:r>
            <a:r>
              <a:rPr lang="en-US" b="0" i="0" dirty="0">
                <a:solidFill>
                  <a:srgbClr val="212529"/>
                </a:solidFill>
                <a:effectLst/>
                <a:latin typeface="Google Sans Mono"/>
              </a:rPr>
              <a:t>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Google Sans Mono"/>
              </a:rPr>
              <a:t>);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65567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F437-C431-3E18-9CAB-B0C93A4E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B2260-0979-B44B-DBDF-5693E2677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DELETE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9679EE-5087-1BC6-AEC7-17930F4D3FC0}"/>
              </a:ext>
            </a:extLst>
          </p:cNvPr>
          <p:cNvSpPr txBox="1"/>
          <p:nvPr/>
        </p:nvSpPr>
        <p:spPr>
          <a:xfrm>
            <a:off x="1103586" y="2228671"/>
            <a:ext cx="669509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Google Sans Mono"/>
              </a:rPr>
              <a:t>http.</a:t>
            </a:r>
            <a:r>
              <a:rPr lang="en-US" b="0" i="0" dirty="0" err="1">
                <a:solidFill>
                  <a:srgbClr val="6200EE"/>
                </a:solidFill>
                <a:effectLst/>
                <a:latin typeface="Google Sans Mono"/>
              </a:rPr>
              <a:t>delete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 Mono"/>
              </a:rPr>
              <a:t>(</a:t>
            </a:r>
            <a:endParaRPr lang="en-US" dirty="0">
              <a:solidFill>
                <a:srgbClr val="212529"/>
              </a:solidFill>
              <a:latin typeface="Google Sans Mono"/>
            </a:endParaRPr>
          </a:p>
          <a:p>
            <a:r>
              <a:rPr lang="en-US" dirty="0">
                <a:solidFill>
                  <a:srgbClr val="212529"/>
                </a:solidFill>
                <a:latin typeface="Google Sans Mono"/>
              </a:rPr>
              <a:t>    </a:t>
            </a:r>
            <a:r>
              <a:rPr lang="en-US" b="0" i="0" dirty="0" err="1">
                <a:solidFill>
                  <a:srgbClr val="0468D7"/>
                </a:solidFill>
                <a:effectLst/>
                <a:latin typeface="Google Sans Mono"/>
              </a:rPr>
              <a:t>Uri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Google Sans Mono"/>
              </a:rPr>
              <a:t>.</a:t>
            </a:r>
            <a:r>
              <a:rPr lang="en-US" b="0" i="0" dirty="0" err="1">
                <a:solidFill>
                  <a:srgbClr val="6200EE"/>
                </a:solidFill>
                <a:effectLst/>
                <a:latin typeface="Google Sans Mono"/>
              </a:rPr>
              <a:t>parse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 Mono"/>
              </a:rPr>
              <a:t>(</a:t>
            </a:r>
            <a:r>
              <a:rPr lang="en-US" b="0" i="0" dirty="0">
                <a:solidFill>
                  <a:srgbClr val="0C7064"/>
                </a:solidFill>
                <a:effectLst/>
                <a:latin typeface="Google Sans Mono"/>
              </a:rPr>
              <a:t>'https://</a:t>
            </a:r>
            <a:r>
              <a:rPr lang="en-US" b="0" i="0" dirty="0" err="1">
                <a:solidFill>
                  <a:srgbClr val="0C7064"/>
                </a:solidFill>
                <a:effectLst/>
                <a:latin typeface="Google Sans Mono"/>
              </a:rPr>
              <a:t>jsonplaceholder.typicode.com</a:t>
            </a:r>
            <a:r>
              <a:rPr lang="en-US" b="0" i="0" dirty="0">
                <a:solidFill>
                  <a:srgbClr val="0C7064"/>
                </a:solidFill>
                <a:effectLst/>
                <a:latin typeface="Google Sans Mono"/>
              </a:rPr>
              <a:t>/albums/$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 Mono"/>
              </a:rPr>
              <a:t>id</a:t>
            </a:r>
            <a:r>
              <a:rPr lang="en-US" b="0" i="0" dirty="0">
                <a:solidFill>
                  <a:srgbClr val="0C7064"/>
                </a:solidFill>
                <a:effectLst/>
                <a:latin typeface="Google Sans Mono"/>
              </a:rPr>
              <a:t>’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 Mono"/>
              </a:rPr>
              <a:t>),</a:t>
            </a:r>
            <a:endParaRPr lang="en-US" b="0" i="0" dirty="0">
              <a:solidFill>
                <a:srgbClr val="212529"/>
              </a:solidFill>
              <a:effectLst/>
              <a:latin typeface="Google Sans Mono"/>
            </a:endParaRPr>
          </a:p>
          <a:p>
            <a:r>
              <a:rPr lang="en-US" dirty="0">
                <a:solidFill>
                  <a:srgbClr val="212529"/>
                </a:solidFill>
                <a:latin typeface="Google Sans Mono"/>
              </a:rPr>
              <a:t>    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 Mono"/>
              </a:rPr>
              <a:t>headers: &lt;</a:t>
            </a:r>
            <a:r>
              <a:rPr lang="en-US" b="0" i="0" dirty="0">
                <a:solidFill>
                  <a:srgbClr val="0468D7"/>
                </a:solidFill>
                <a:effectLst/>
                <a:latin typeface="Google Sans Mono"/>
              </a:rPr>
              <a:t>String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 Mono"/>
              </a:rPr>
              <a:t>, </a:t>
            </a:r>
            <a:r>
              <a:rPr lang="en-US" b="0" i="0" dirty="0">
                <a:solidFill>
                  <a:srgbClr val="0468D7"/>
                </a:solidFill>
                <a:effectLst/>
                <a:latin typeface="Google Sans Mono"/>
              </a:rPr>
              <a:t>String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 Mono"/>
              </a:rPr>
              <a:t>&gt;{</a:t>
            </a:r>
            <a:r>
              <a:rPr lang="en-US" b="0" i="0" dirty="0">
                <a:solidFill>
                  <a:srgbClr val="212529"/>
                </a:solidFill>
                <a:effectLst/>
                <a:latin typeface="Google Sans Mono"/>
              </a:rPr>
              <a:t> </a:t>
            </a:r>
          </a:p>
          <a:p>
            <a:r>
              <a:rPr lang="en-US" dirty="0">
                <a:solidFill>
                  <a:srgbClr val="212529"/>
                </a:solidFill>
                <a:latin typeface="Google Sans Mono"/>
              </a:rPr>
              <a:t>        </a:t>
            </a:r>
            <a:r>
              <a:rPr lang="en-US" b="0" i="0" dirty="0">
                <a:solidFill>
                  <a:srgbClr val="0C7064"/>
                </a:solidFill>
                <a:effectLst/>
                <a:latin typeface="Google Sans Mono"/>
              </a:rPr>
              <a:t>'Content-Type'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 Mono"/>
              </a:rPr>
              <a:t>: </a:t>
            </a:r>
            <a:r>
              <a:rPr lang="en-US" b="0" i="0" dirty="0">
                <a:solidFill>
                  <a:srgbClr val="0C7064"/>
                </a:solidFill>
                <a:effectLst/>
                <a:latin typeface="Google Sans Mono"/>
              </a:rPr>
              <a:t>'application/</a:t>
            </a:r>
            <a:r>
              <a:rPr lang="en-US" b="0" i="0" dirty="0" err="1">
                <a:solidFill>
                  <a:srgbClr val="0C7064"/>
                </a:solidFill>
                <a:effectLst/>
                <a:latin typeface="Google Sans Mono"/>
              </a:rPr>
              <a:t>json</a:t>
            </a:r>
            <a:r>
              <a:rPr lang="en-US" b="0" i="0" dirty="0">
                <a:solidFill>
                  <a:srgbClr val="0C7064"/>
                </a:solidFill>
                <a:effectLst/>
                <a:latin typeface="Google Sans Mono"/>
              </a:rPr>
              <a:t>; charset=UTF-8’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 Mono"/>
              </a:rPr>
              <a:t>,</a:t>
            </a:r>
            <a:r>
              <a:rPr lang="en-US" b="0" i="0" dirty="0">
                <a:solidFill>
                  <a:srgbClr val="212529"/>
                </a:solidFill>
                <a:effectLst/>
                <a:latin typeface="Google Sans Mono"/>
              </a:rPr>
              <a:t> </a:t>
            </a:r>
          </a:p>
          <a:p>
            <a:r>
              <a:rPr lang="en-US" dirty="0">
                <a:solidFill>
                  <a:srgbClr val="212529"/>
                </a:solidFill>
                <a:latin typeface="Google Sans Mono"/>
              </a:rPr>
              <a:t>    </a:t>
            </a:r>
            <a:r>
              <a:rPr lang="en-US" b="0" i="0" dirty="0">
                <a:solidFill>
                  <a:srgbClr val="222222"/>
                </a:solidFill>
                <a:effectLst/>
                <a:latin typeface="Google Sans Mono"/>
              </a:rPr>
              <a:t>},</a:t>
            </a:r>
            <a:r>
              <a:rPr lang="en-US" b="0" i="0" dirty="0">
                <a:solidFill>
                  <a:srgbClr val="212529"/>
                </a:solidFill>
                <a:effectLst/>
                <a:latin typeface="Google Sans Mono"/>
              </a:rPr>
              <a:t>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Google Sans Mono"/>
              </a:rPr>
              <a:t>);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658235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AE74-307A-C191-4FAE-7E9A9CAF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2DD6A-0EAF-0571-CA38-EE219A3C1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pub.dev</a:t>
            </a:r>
            <a:r>
              <a:rPr lang="en-US" dirty="0"/>
              <a:t>/packages/http</a:t>
            </a:r>
          </a:p>
          <a:p>
            <a:r>
              <a:rPr lang="en-US" dirty="0"/>
              <a:t>https://</a:t>
            </a:r>
            <a:r>
              <a:rPr lang="en-US" dirty="0" err="1"/>
              <a:t>pub.dev</a:t>
            </a:r>
            <a:r>
              <a:rPr lang="en-US" dirty="0"/>
              <a:t>/documentation/http/latest/http/Client-</a:t>
            </a:r>
            <a:r>
              <a:rPr lang="en-US" dirty="0" err="1"/>
              <a:t>class.html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docs.flutter.dev</a:t>
            </a:r>
            <a:r>
              <a:rPr lang="en-US" dirty="0"/>
              <a:t>/cookbook/networking/fetch-data</a:t>
            </a:r>
          </a:p>
          <a:p>
            <a:r>
              <a:rPr lang="en-US" dirty="0"/>
              <a:t>https://</a:t>
            </a:r>
            <a:r>
              <a:rPr lang="en-US" dirty="0" err="1"/>
              <a:t>docs.flutter.dev</a:t>
            </a:r>
            <a:r>
              <a:rPr lang="en-US" dirty="0"/>
              <a:t>/cookbook/networking/send-data</a:t>
            </a:r>
          </a:p>
          <a:p>
            <a:r>
              <a:rPr lang="en-US" dirty="0"/>
              <a:t>https://</a:t>
            </a:r>
            <a:r>
              <a:rPr lang="en-US" dirty="0" err="1"/>
              <a:t>docs.flutter.dev</a:t>
            </a:r>
            <a:r>
              <a:rPr lang="en-US" dirty="0"/>
              <a:t>/cookbook/networking/update-data</a:t>
            </a:r>
          </a:p>
          <a:p>
            <a:r>
              <a:rPr lang="en-US" dirty="0"/>
              <a:t>https://</a:t>
            </a:r>
            <a:r>
              <a:rPr lang="en-US" dirty="0" err="1"/>
              <a:t>docs.flutter.dev</a:t>
            </a:r>
            <a:r>
              <a:rPr lang="en-US" dirty="0"/>
              <a:t>/cookbook/networking/delete-data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090041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997</Words>
  <Application>Microsoft Macintosh PowerPoint</Application>
  <PresentationFormat>Widescreen</PresentationFormat>
  <Paragraphs>169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Google Sans</vt:lpstr>
      <vt:lpstr>Google Sans Mono</vt:lpstr>
      <vt:lpstr>Google Sans Text</vt:lpstr>
      <vt:lpstr>Menlo</vt:lpstr>
      <vt:lpstr>Office Theme</vt:lpstr>
      <vt:lpstr>http</vt:lpstr>
      <vt:lpstr>HTTP Request Methods</vt:lpstr>
      <vt:lpstr>http package</vt:lpstr>
      <vt:lpstr>Client class</vt:lpstr>
      <vt:lpstr>Examples</vt:lpstr>
      <vt:lpstr>Examples</vt:lpstr>
      <vt:lpstr>Examples</vt:lpstr>
      <vt:lpstr>Examples</vt:lpstr>
      <vt:lpstr>References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</dc:title>
  <dc:creator>Tuan Tran</dc:creator>
  <cp:lastModifiedBy>Tuan Tran</cp:lastModifiedBy>
  <cp:revision>8</cp:revision>
  <dcterms:created xsi:type="dcterms:W3CDTF">2024-11-05T01:39:00Z</dcterms:created>
  <dcterms:modified xsi:type="dcterms:W3CDTF">2024-11-05T05:33:17Z</dcterms:modified>
</cp:coreProperties>
</file>