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5143500" cx="9144000"/>
  <p:notesSz cx="6858000" cy="9144000"/>
  <p:embeddedFontLst>
    <p:embeddedFont>
      <p:font typeface="Merriweather Light"/>
      <p:regular r:id="rId18"/>
      <p:bold r:id="rId19"/>
      <p:italic r:id="rId20"/>
      <p:boldItalic r:id="rId21"/>
    </p:embeddedFont>
    <p:embeddedFont>
      <p:font typeface="Montserrat"/>
      <p:regular r:id="rId22"/>
      <p:bold r:id="rId23"/>
      <p:italic r:id="rId24"/>
      <p:boldItalic r:id="rId25"/>
    </p:embeddedFont>
    <p:embeddedFont>
      <p:font typeface="Open Sans SemiBold"/>
      <p:regular r:id="rId26"/>
      <p:bold r:id="rId27"/>
      <p:italic r:id="rId28"/>
      <p:boldItalic r:id="rId29"/>
    </p:embeddedFont>
    <p:embeddedFont>
      <p:font typeface="Vidaloka"/>
      <p:regular r:id="rId30"/>
    </p:embeddedFont>
    <p:embeddedFont>
      <p:font typeface="Russo One"/>
      <p:regular r:id="rId31"/>
    </p:embeddedFont>
    <p:embeddedFont>
      <p:font typeface="Average"/>
      <p:regular r:id="rId32"/>
    </p:embeddedFont>
    <p:embeddedFont>
      <p:font typeface="Crimson Text"/>
      <p:regular r:id="rId33"/>
      <p:bold r:id="rId34"/>
      <p:italic r:id="rId35"/>
      <p:boldItalic r:id="rId36"/>
    </p:embeddedFont>
    <p:embeddedFont>
      <p:font typeface="Open Sans"/>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OpenSans-boldItalic.fntdata"/><Relationship Id="rId20" Type="http://schemas.openxmlformats.org/officeDocument/2006/relationships/font" Target="fonts/MerriweatherLight-italic.fntdata"/><Relationship Id="rId22" Type="http://schemas.openxmlformats.org/officeDocument/2006/relationships/font" Target="fonts/Montserrat-regular.fntdata"/><Relationship Id="rId21" Type="http://schemas.openxmlformats.org/officeDocument/2006/relationships/font" Target="fonts/MerriweatherLight-boldItalic.fntdata"/><Relationship Id="rId24" Type="http://schemas.openxmlformats.org/officeDocument/2006/relationships/font" Target="fonts/Montserrat-italic.fntdata"/><Relationship Id="rId23" Type="http://schemas.openxmlformats.org/officeDocument/2006/relationships/font" Target="fonts/Montserrat-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OpenSansSemiBold-regular.fntdata"/><Relationship Id="rId25" Type="http://schemas.openxmlformats.org/officeDocument/2006/relationships/font" Target="fonts/Montserrat-boldItalic.fntdata"/><Relationship Id="rId28" Type="http://schemas.openxmlformats.org/officeDocument/2006/relationships/font" Target="fonts/OpenSansSemiBold-italic.fntdata"/><Relationship Id="rId27" Type="http://schemas.openxmlformats.org/officeDocument/2006/relationships/font" Target="fonts/OpenSansSemiBold-bold.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OpenSansSemiBold-boldItalic.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RussoOne-regular.fntdata"/><Relationship Id="rId30" Type="http://schemas.openxmlformats.org/officeDocument/2006/relationships/font" Target="fonts/Vidaloka-regular.fntdata"/><Relationship Id="rId11" Type="http://schemas.openxmlformats.org/officeDocument/2006/relationships/slide" Target="slides/slide7.xml"/><Relationship Id="rId33" Type="http://schemas.openxmlformats.org/officeDocument/2006/relationships/font" Target="fonts/CrimsonText-regular.fntdata"/><Relationship Id="rId10" Type="http://schemas.openxmlformats.org/officeDocument/2006/relationships/slide" Target="slides/slide6.xml"/><Relationship Id="rId32" Type="http://schemas.openxmlformats.org/officeDocument/2006/relationships/font" Target="fonts/Average-regular.fntdata"/><Relationship Id="rId13" Type="http://schemas.openxmlformats.org/officeDocument/2006/relationships/slide" Target="slides/slide9.xml"/><Relationship Id="rId35" Type="http://schemas.openxmlformats.org/officeDocument/2006/relationships/font" Target="fonts/CrimsonText-italic.fntdata"/><Relationship Id="rId12" Type="http://schemas.openxmlformats.org/officeDocument/2006/relationships/slide" Target="slides/slide8.xml"/><Relationship Id="rId34" Type="http://schemas.openxmlformats.org/officeDocument/2006/relationships/font" Target="fonts/CrimsonText-bold.fntdata"/><Relationship Id="rId15" Type="http://schemas.openxmlformats.org/officeDocument/2006/relationships/slide" Target="slides/slide11.xml"/><Relationship Id="rId37" Type="http://schemas.openxmlformats.org/officeDocument/2006/relationships/font" Target="fonts/OpenSans-regular.fntdata"/><Relationship Id="rId14" Type="http://schemas.openxmlformats.org/officeDocument/2006/relationships/slide" Target="slides/slide10.xml"/><Relationship Id="rId36" Type="http://schemas.openxmlformats.org/officeDocument/2006/relationships/font" Target="fonts/CrimsonText-boldItalic.fntdata"/><Relationship Id="rId17" Type="http://schemas.openxmlformats.org/officeDocument/2006/relationships/slide" Target="slides/slide13.xml"/><Relationship Id="rId39" Type="http://schemas.openxmlformats.org/officeDocument/2006/relationships/font" Target="fonts/OpenSans-italic.fntdata"/><Relationship Id="rId16" Type="http://schemas.openxmlformats.org/officeDocument/2006/relationships/slide" Target="slides/slide12.xml"/><Relationship Id="rId38" Type="http://schemas.openxmlformats.org/officeDocument/2006/relationships/font" Target="fonts/OpenSans-bold.fntdata"/><Relationship Id="rId19" Type="http://schemas.openxmlformats.org/officeDocument/2006/relationships/font" Target="fonts/MerriweatherLight-bold.fntdata"/><Relationship Id="rId18" Type="http://schemas.openxmlformats.org/officeDocument/2006/relationships/font" Target="fonts/MerriweatherLight-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25e59e84b14_0_2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25e59e84b14_0_2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2de362fe8eb_2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2de362fe8eb_2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2de362fe8eb_2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2de362fe8eb_2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2de362fe8eb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2de362fe8eb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2de362fe8eb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2de362fe8eb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25e59e84b14_0_2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25e59e84b14_0_2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2de362fe8eb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2de362fe8eb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25e59e84b14_0_2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25e59e84b14_0_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2de362fe8eb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2de362fe8eb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25e59e84b14_0_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25e59e84b14_0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2de356eaea8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2de356eaea8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2de362fe8eb_2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2de362fe8eb_2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2de356eaea8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2de356eaea8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slidesgo.com/" TargetMode="External"/><Relationship Id="rId3" Type="http://schemas.openxmlformats.org/officeDocument/2006/relationships/hyperlink" Target="https://www.flaticon.com/" TargetMode="External"/><Relationship Id="rId4" Type="http://schemas.openxmlformats.org/officeDocument/2006/relationships/hyperlink" Target="https://www.freepik.com/"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1039975" y="1324500"/>
            <a:ext cx="70641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65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0" name="Google Shape;10;p2"/>
          <p:cNvSpPr txBox="1"/>
          <p:nvPr>
            <p:ph idx="1" type="subTitle"/>
          </p:nvPr>
        </p:nvSpPr>
        <p:spPr>
          <a:xfrm>
            <a:off x="1040000" y="3377100"/>
            <a:ext cx="7064100" cy="441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6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cxnSp>
        <p:nvCxnSpPr>
          <p:cNvPr id="11" name="Google Shape;11;p2"/>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2" name="Google Shape;12;p2"/>
          <p:cNvCxnSpPr/>
          <p:nvPr/>
        </p:nvCxnSpPr>
        <p:spPr>
          <a:xfrm flipH="1">
            <a:off x="-257975" y="-72550"/>
            <a:ext cx="3047400" cy="13464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3" name="Google Shape;13;p2"/>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4" name="Google Shape;14;p2"/>
          <p:cNvCxnSpPr/>
          <p:nvPr/>
        </p:nvCxnSpPr>
        <p:spPr>
          <a:xfrm flipH="1">
            <a:off x="6467450" y="3935375"/>
            <a:ext cx="3047400" cy="13464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5" name="Shape 65"/>
        <p:cNvGrpSpPr/>
        <p:nvPr/>
      </p:nvGrpSpPr>
      <p:grpSpPr>
        <a:xfrm>
          <a:off x="0" y="0"/>
          <a:ext cx="0" cy="0"/>
          <a:chOff x="0" y="0"/>
          <a:chExt cx="0" cy="0"/>
        </a:xfrm>
      </p:grpSpPr>
      <p:sp>
        <p:nvSpPr>
          <p:cNvPr id="66" name="Google Shape;66;p11"/>
          <p:cNvSpPr txBox="1"/>
          <p:nvPr>
            <p:ph hasCustomPrompt="1" type="title"/>
          </p:nvPr>
        </p:nvSpPr>
        <p:spPr>
          <a:xfrm>
            <a:off x="713225" y="1497763"/>
            <a:ext cx="7717500" cy="1644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2000"/>
              <a:buNone/>
              <a:defRPr sz="12000">
                <a:solidFill>
                  <a:schemeClr val="accen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67" name="Google Shape;67;p11"/>
          <p:cNvSpPr txBox="1"/>
          <p:nvPr>
            <p:ph idx="1" type="subTitle"/>
          </p:nvPr>
        </p:nvSpPr>
        <p:spPr>
          <a:xfrm>
            <a:off x="1514325" y="3278788"/>
            <a:ext cx="6120300" cy="375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1600"/>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cxnSp>
        <p:nvCxnSpPr>
          <p:cNvPr id="68" name="Google Shape;68;p11"/>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69" name="Google Shape;69;p11"/>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70" name="Google Shape;70;p11"/>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71" name="Google Shape;71;p11"/>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72" name="Shape 72"/>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
  <p:cSld name="CUSTOM">
    <p:spTree>
      <p:nvGrpSpPr>
        <p:cNvPr id="73" name="Shape 73"/>
        <p:cNvGrpSpPr/>
        <p:nvPr/>
      </p:nvGrpSpPr>
      <p:grpSpPr>
        <a:xfrm>
          <a:off x="0" y="0"/>
          <a:ext cx="0" cy="0"/>
          <a:chOff x="0" y="0"/>
          <a:chExt cx="0" cy="0"/>
        </a:xfrm>
      </p:grpSpPr>
      <p:sp>
        <p:nvSpPr>
          <p:cNvPr id="74" name="Google Shape;74;p13"/>
          <p:cNvSpPr txBox="1"/>
          <p:nvPr>
            <p:ph type="title"/>
          </p:nvPr>
        </p:nvSpPr>
        <p:spPr>
          <a:xfrm>
            <a:off x="713225" y="445025"/>
            <a:ext cx="35838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5" name="Google Shape;75;p13"/>
          <p:cNvSpPr txBox="1"/>
          <p:nvPr>
            <p:ph idx="1" type="subTitle"/>
          </p:nvPr>
        </p:nvSpPr>
        <p:spPr>
          <a:xfrm>
            <a:off x="5001000" y="1942925"/>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76" name="Google Shape;76;p13"/>
          <p:cNvSpPr txBox="1"/>
          <p:nvPr>
            <p:ph idx="2" type="subTitle"/>
          </p:nvPr>
        </p:nvSpPr>
        <p:spPr>
          <a:xfrm>
            <a:off x="5001000" y="2255100"/>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77" name="Google Shape;77;p13"/>
          <p:cNvSpPr txBox="1"/>
          <p:nvPr>
            <p:ph idx="3" type="subTitle"/>
          </p:nvPr>
        </p:nvSpPr>
        <p:spPr>
          <a:xfrm>
            <a:off x="1655200" y="1942925"/>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78" name="Google Shape;78;p13"/>
          <p:cNvSpPr txBox="1"/>
          <p:nvPr>
            <p:ph idx="4" type="subTitle"/>
          </p:nvPr>
        </p:nvSpPr>
        <p:spPr>
          <a:xfrm>
            <a:off x="1655200" y="2255100"/>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79" name="Google Shape;79;p13"/>
          <p:cNvSpPr txBox="1"/>
          <p:nvPr>
            <p:ph idx="5" type="subTitle"/>
          </p:nvPr>
        </p:nvSpPr>
        <p:spPr>
          <a:xfrm>
            <a:off x="5001000" y="3723950"/>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80" name="Google Shape;80;p13"/>
          <p:cNvSpPr txBox="1"/>
          <p:nvPr>
            <p:ph idx="6" type="subTitle"/>
          </p:nvPr>
        </p:nvSpPr>
        <p:spPr>
          <a:xfrm>
            <a:off x="5001000" y="4036125"/>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1" name="Google Shape;81;p13"/>
          <p:cNvSpPr txBox="1"/>
          <p:nvPr>
            <p:ph idx="7" type="subTitle"/>
          </p:nvPr>
        </p:nvSpPr>
        <p:spPr>
          <a:xfrm>
            <a:off x="1655200" y="3723950"/>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82" name="Google Shape;82;p13"/>
          <p:cNvSpPr txBox="1"/>
          <p:nvPr>
            <p:ph idx="8" type="subTitle"/>
          </p:nvPr>
        </p:nvSpPr>
        <p:spPr>
          <a:xfrm>
            <a:off x="1655250" y="4036125"/>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3" name="Google Shape;83;p13"/>
          <p:cNvSpPr txBox="1"/>
          <p:nvPr>
            <p:ph hasCustomPrompt="1" idx="9" type="title"/>
          </p:nvPr>
        </p:nvSpPr>
        <p:spPr>
          <a:xfrm>
            <a:off x="2378650" y="1303588"/>
            <a:ext cx="1039200" cy="667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
        <p:nvSpPr>
          <p:cNvPr id="84" name="Google Shape;84;p13"/>
          <p:cNvSpPr txBox="1"/>
          <p:nvPr>
            <p:ph hasCustomPrompt="1" idx="13" type="title"/>
          </p:nvPr>
        </p:nvSpPr>
        <p:spPr>
          <a:xfrm>
            <a:off x="5724450" y="1303588"/>
            <a:ext cx="1039200" cy="667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
        <p:nvSpPr>
          <p:cNvPr id="85" name="Google Shape;85;p13"/>
          <p:cNvSpPr txBox="1"/>
          <p:nvPr>
            <p:ph hasCustomPrompt="1" idx="14" type="title"/>
          </p:nvPr>
        </p:nvSpPr>
        <p:spPr>
          <a:xfrm>
            <a:off x="2378700" y="3082738"/>
            <a:ext cx="1039200" cy="667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
        <p:nvSpPr>
          <p:cNvPr id="86" name="Google Shape;86;p13"/>
          <p:cNvSpPr txBox="1"/>
          <p:nvPr>
            <p:ph hasCustomPrompt="1" idx="15" type="title"/>
          </p:nvPr>
        </p:nvSpPr>
        <p:spPr>
          <a:xfrm>
            <a:off x="5724450" y="3082738"/>
            <a:ext cx="1039200" cy="667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cxnSp>
        <p:nvCxnSpPr>
          <p:cNvPr id="87" name="Google Shape;87;p13"/>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88" name="Google Shape;88;p13"/>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2">
    <p:spTree>
      <p:nvGrpSpPr>
        <p:cNvPr id="89" name="Shape 89"/>
        <p:cNvGrpSpPr/>
        <p:nvPr/>
      </p:nvGrpSpPr>
      <p:grpSpPr>
        <a:xfrm>
          <a:off x="0" y="0"/>
          <a:ext cx="0" cy="0"/>
          <a:chOff x="0" y="0"/>
          <a:chExt cx="0" cy="0"/>
        </a:xfrm>
      </p:grpSpPr>
      <p:sp>
        <p:nvSpPr>
          <p:cNvPr id="90" name="Google Shape;90;p14"/>
          <p:cNvSpPr txBox="1"/>
          <p:nvPr>
            <p:ph type="title"/>
          </p:nvPr>
        </p:nvSpPr>
        <p:spPr>
          <a:xfrm>
            <a:off x="2410500" y="2932775"/>
            <a:ext cx="4323000" cy="49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a:lvl1pPr>
            <a:lvl2pPr lvl="1" rtl="0" algn="ctr">
              <a:spcBef>
                <a:spcPts val="0"/>
              </a:spcBef>
              <a:spcAft>
                <a:spcPts val="0"/>
              </a:spcAft>
              <a:buSzPts val="4800"/>
              <a:buFont typeface="Crimson Text"/>
              <a:buNone/>
              <a:defRPr sz="4800">
                <a:latin typeface="Crimson Text"/>
                <a:ea typeface="Crimson Text"/>
                <a:cs typeface="Crimson Text"/>
                <a:sym typeface="Crimson Text"/>
              </a:defRPr>
            </a:lvl2pPr>
            <a:lvl3pPr lvl="2" rtl="0" algn="ctr">
              <a:spcBef>
                <a:spcPts val="0"/>
              </a:spcBef>
              <a:spcAft>
                <a:spcPts val="0"/>
              </a:spcAft>
              <a:buSzPts val="4800"/>
              <a:buFont typeface="Crimson Text"/>
              <a:buNone/>
              <a:defRPr sz="4800">
                <a:latin typeface="Crimson Text"/>
                <a:ea typeface="Crimson Text"/>
                <a:cs typeface="Crimson Text"/>
                <a:sym typeface="Crimson Text"/>
              </a:defRPr>
            </a:lvl3pPr>
            <a:lvl4pPr lvl="3" rtl="0" algn="ctr">
              <a:spcBef>
                <a:spcPts val="0"/>
              </a:spcBef>
              <a:spcAft>
                <a:spcPts val="0"/>
              </a:spcAft>
              <a:buSzPts val="4800"/>
              <a:buFont typeface="Crimson Text"/>
              <a:buNone/>
              <a:defRPr sz="4800">
                <a:latin typeface="Crimson Text"/>
                <a:ea typeface="Crimson Text"/>
                <a:cs typeface="Crimson Text"/>
                <a:sym typeface="Crimson Text"/>
              </a:defRPr>
            </a:lvl4pPr>
            <a:lvl5pPr lvl="4" rtl="0" algn="ctr">
              <a:spcBef>
                <a:spcPts val="0"/>
              </a:spcBef>
              <a:spcAft>
                <a:spcPts val="0"/>
              </a:spcAft>
              <a:buSzPts val="4800"/>
              <a:buFont typeface="Crimson Text"/>
              <a:buNone/>
              <a:defRPr sz="4800">
                <a:latin typeface="Crimson Text"/>
                <a:ea typeface="Crimson Text"/>
                <a:cs typeface="Crimson Text"/>
                <a:sym typeface="Crimson Text"/>
              </a:defRPr>
            </a:lvl5pPr>
            <a:lvl6pPr lvl="5" rtl="0" algn="ctr">
              <a:spcBef>
                <a:spcPts val="0"/>
              </a:spcBef>
              <a:spcAft>
                <a:spcPts val="0"/>
              </a:spcAft>
              <a:buSzPts val="4800"/>
              <a:buFont typeface="Crimson Text"/>
              <a:buNone/>
              <a:defRPr sz="4800">
                <a:latin typeface="Crimson Text"/>
                <a:ea typeface="Crimson Text"/>
                <a:cs typeface="Crimson Text"/>
                <a:sym typeface="Crimson Text"/>
              </a:defRPr>
            </a:lvl6pPr>
            <a:lvl7pPr lvl="6" rtl="0" algn="ctr">
              <a:spcBef>
                <a:spcPts val="0"/>
              </a:spcBef>
              <a:spcAft>
                <a:spcPts val="0"/>
              </a:spcAft>
              <a:buSzPts val="4800"/>
              <a:buFont typeface="Crimson Text"/>
              <a:buNone/>
              <a:defRPr sz="4800">
                <a:latin typeface="Crimson Text"/>
                <a:ea typeface="Crimson Text"/>
                <a:cs typeface="Crimson Text"/>
                <a:sym typeface="Crimson Text"/>
              </a:defRPr>
            </a:lvl7pPr>
            <a:lvl8pPr lvl="7" rtl="0" algn="ctr">
              <a:spcBef>
                <a:spcPts val="0"/>
              </a:spcBef>
              <a:spcAft>
                <a:spcPts val="0"/>
              </a:spcAft>
              <a:buSzPts val="4800"/>
              <a:buFont typeface="Crimson Text"/>
              <a:buNone/>
              <a:defRPr sz="4800">
                <a:latin typeface="Crimson Text"/>
                <a:ea typeface="Crimson Text"/>
                <a:cs typeface="Crimson Text"/>
                <a:sym typeface="Crimson Text"/>
              </a:defRPr>
            </a:lvl8pPr>
            <a:lvl9pPr lvl="8" rtl="0" algn="ctr">
              <a:spcBef>
                <a:spcPts val="0"/>
              </a:spcBef>
              <a:spcAft>
                <a:spcPts val="0"/>
              </a:spcAft>
              <a:buSzPts val="4800"/>
              <a:buFont typeface="Crimson Text"/>
              <a:buNone/>
              <a:defRPr sz="4800">
                <a:latin typeface="Crimson Text"/>
                <a:ea typeface="Crimson Text"/>
                <a:cs typeface="Crimson Text"/>
                <a:sym typeface="Crimson Text"/>
              </a:defRPr>
            </a:lvl9pPr>
          </a:lstStyle>
          <a:p/>
        </p:txBody>
      </p:sp>
      <p:sp>
        <p:nvSpPr>
          <p:cNvPr id="91" name="Google Shape;91;p14"/>
          <p:cNvSpPr txBox="1"/>
          <p:nvPr>
            <p:ph idx="1" type="subTitle"/>
          </p:nvPr>
        </p:nvSpPr>
        <p:spPr>
          <a:xfrm>
            <a:off x="1842900" y="1661963"/>
            <a:ext cx="5458200" cy="997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20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92" name="Google Shape;92;p14"/>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93" name="Google Shape;93;p14"/>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3">
    <p:spTree>
      <p:nvGrpSpPr>
        <p:cNvPr id="94" name="Shape 94"/>
        <p:cNvGrpSpPr/>
        <p:nvPr/>
      </p:nvGrpSpPr>
      <p:grpSpPr>
        <a:xfrm>
          <a:off x="0" y="0"/>
          <a:ext cx="0" cy="0"/>
          <a:chOff x="0" y="0"/>
          <a:chExt cx="0" cy="0"/>
        </a:xfrm>
      </p:grpSpPr>
      <p:sp>
        <p:nvSpPr>
          <p:cNvPr id="95" name="Google Shape;95;p15"/>
          <p:cNvSpPr txBox="1"/>
          <p:nvPr>
            <p:ph type="title"/>
          </p:nvPr>
        </p:nvSpPr>
        <p:spPr>
          <a:xfrm>
            <a:off x="1994850" y="1697488"/>
            <a:ext cx="5154300" cy="1125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9000"/>
              <a:buNone/>
              <a:defRPr sz="9000"/>
            </a:lvl1pPr>
            <a:lvl2pPr lvl="1" rtl="0" algn="ctr">
              <a:spcBef>
                <a:spcPts val="0"/>
              </a:spcBef>
              <a:spcAft>
                <a:spcPts val="0"/>
              </a:spcAft>
              <a:buSzPts val="9000"/>
              <a:buNone/>
              <a:defRPr sz="9000"/>
            </a:lvl2pPr>
            <a:lvl3pPr lvl="2" rtl="0" algn="ctr">
              <a:spcBef>
                <a:spcPts val="0"/>
              </a:spcBef>
              <a:spcAft>
                <a:spcPts val="0"/>
              </a:spcAft>
              <a:buSzPts val="9000"/>
              <a:buNone/>
              <a:defRPr sz="9000"/>
            </a:lvl3pPr>
            <a:lvl4pPr lvl="3" rtl="0" algn="ctr">
              <a:spcBef>
                <a:spcPts val="0"/>
              </a:spcBef>
              <a:spcAft>
                <a:spcPts val="0"/>
              </a:spcAft>
              <a:buSzPts val="9000"/>
              <a:buNone/>
              <a:defRPr sz="9000"/>
            </a:lvl4pPr>
            <a:lvl5pPr lvl="4" rtl="0" algn="ctr">
              <a:spcBef>
                <a:spcPts val="0"/>
              </a:spcBef>
              <a:spcAft>
                <a:spcPts val="0"/>
              </a:spcAft>
              <a:buSzPts val="9000"/>
              <a:buNone/>
              <a:defRPr sz="9000"/>
            </a:lvl5pPr>
            <a:lvl6pPr lvl="5" rtl="0" algn="ctr">
              <a:spcBef>
                <a:spcPts val="0"/>
              </a:spcBef>
              <a:spcAft>
                <a:spcPts val="0"/>
              </a:spcAft>
              <a:buSzPts val="9000"/>
              <a:buNone/>
              <a:defRPr sz="9000"/>
            </a:lvl6pPr>
            <a:lvl7pPr lvl="6" rtl="0" algn="ctr">
              <a:spcBef>
                <a:spcPts val="0"/>
              </a:spcBef>
              <a:spcAft>
                <a:spcPts val="0"/>
              </a:spcAft>
              <a:buSzPts val="9000"/>
              <a:buNone/>
              <a:defRPr sz="9000"/>
            </a:lvl7pPr>
            <a:lvl8pPr lvl="7" rtl="0" algn="ctr">
              <a:spcBef>
                <a:spcPts val="0"/>
              </a:spcBef>
              <a:spcAft>
                <a:spcPts val="0"/>
              </a:spcAft>
              <a:buSzPts val="9000"/>
              <a:buNone/>
              <a:defRPr sz="9000"/>
            </a:lvl8pPr>
            <a:lvl9pPr lvl="8" rtl="0" algn="ctr">
              <a:spcBef>
                <a:spcPts val="0"/>
              </a:spcBef>
              <a:spcAft>
                <a:spcPts val="0"/>
              </a:spcAft>
              <a:buSzPts val="9000"/>
              <a:buNone/>
              <a:defRPr sz="9000"/>
            </a:lvl9pPr>
          </a:lstStyle>
          <a:p/>
        </p:txBody>
      </p:sp>
      <p:sp>
        <p:nvSpPr>
          <p:cNvPr id="96" name="Google Shape;96;p15"/>
          <p:cNvSpPr txBox="1"/>
          <p:nvPr>
            <p:ph idx="1" type="subTitle"/>
          </p:nvPr>
        </p:nvSpPr>
        <p:spPr>
          <a:xfrm>
            <a:off x="2299500" y="2972150"/>
            <a:ext cx="4545000" cy="554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cxnSp>
        <p:nvCxnSpPr>
          <p:cNvPr id="97" name="Google Shape;97;p15"/>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98" name="Google Shape;98;p15"/>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99" name="Shape 99"/>
        <p:cNvGrpSpPr/>
        <p:nvPr/>
      </p:nvGrpSpPr>
      <p:grpSpPr>
        <a:xfrm>
          <a:off x="0" y="0"/>
          <a:ext cx="0" cy="0"/>
          <a:chOff x="0" y="0"/>
          <a:chExt cx="0" cy="0"/>
        </a:xfrm>
      </p:grpSpPr>
      <p:sp>
        <p:nvSpPr>
          <p:cNvPr id="100" name="Google Shape;100;p16"/>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101" name="Google Shape;101;p16"/>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02" name="Google Shape;102;p16"/>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03" name="Google Shape;103;p16"/>
          <p:cNvCxnSpPr/>
          <p:nvPr/>
        </p:nvCxnSpPr>
        <p:spPr>
          <a:xfrm>
            <a:off x="7207350" y="-153175"/>
            <a:ext cx="2120400" cy="12738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HEADER_1">
    <p:spTree>
      <p:nvGrpSpPr>
        <p:cNvPr id="104" name="Shape 104"/>
        <p:cNvGrpSpPr/>
        <p:nvPr/>
      </p:nvGrpSpPr>
      <p:grpSpPr>
        <a:xfrm>
          <a:off x="0" y="0"/>
          <a:ext cx="0" cy="0"/>
          <a:chOff x="0" y="0"/>
          <a:chExt cx="0" cy="0"/>
        </a:xfrm>
      </p:grpSpPr>
      <p:sp>
        <p:nvSpPr>
          <p:cNvPr id="105" name="Google Shape;105;p17"/>
          <p:cNvSpPr txBox="1"/>
          <p:nvPr>
            <p:ph type="title"/>
          </p:nvPr>
        </p:nvSpPr>
        <p:spPr>
          <a:xfrm>
            <a:off x="4956100" y="2467375"/>
            <a:ext cx="2475300" cy="6489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600"/>
              <a:buNone/>
              <a:defRPr sz="35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106" name="Google Shape;106;p17"/>
          <p:cNvSpPr txBox="1"/>
          <p:nvPr>
            <p:ph hasCustomPrompt="1" idx="2" type="title"/>
          </p:nvPr>
        </p:nvSpPr>
        <p:spPr>
          <a:xfrm>
            <a:off x="4956100" y="1402325"/>
            <a:ext cx="1650900" cy="978300"/>
          </a:xfrm>
          <a:prstGeom prst="rect">
            <a:avLst/>
          </a:prstGeom>
        </p:spPr>
        <p:txBody>
          <a:bodyPr anchorCtr="0" anchor="ctr" bIns="91425" lIns="91425" spcFirstLastPara="1" rIns="91425" wrap="square" tIns="91425">
            <a:noAutofit/>
          </a:bodyPr>
          <a:lstStyle>
            <a:lvl1pPr lvl="0" rtl="0">
              <a:spcBef>
                <a:spcPts val="0"/>
              </a:spcBef>
              <a:spcAft>
                <a:spcPts val="0"/>
              </a:spcAft>
              <a:buSzPts val="6000"/>
              <a:buNone/>
              <a:defRPr sz="7000">
                <a:solidFill>
                  <a:schemeClr val="accent1"/>
                </a:solidFill>
              </a:defRPr>
            </a:lvl1pPr>
            <a:lvl2pPr lvl="1" rtl="0">
              <a:spcBef>
                <a:spcPts val="0"/>
              </a:spcBef>
              <a:spcAft>
                <a:spcPts val="0"/>
              </a:spcAft>
              <a:buSzPts val="6000"/>
              <a:buNone/>
              <a:defRPr b="1" sz="6000"/>
            </a:lvl2pPr>
            <a:lvl3pPr lvl="2" rtl="0">
              <a:spcBef>
                <a:spcPts val="0"/>
              </a:spcBef>
              <a:spcAft>
                <a:spcPts val="0"/>
              </a:spcAft>
              <a:buSzPts val="6000"/>
              <a:buNone/>
              <a:defRPr b="1" sz="6000"/>
            </a:lvl3pPr>
            <a:lvl4pPr lvl="3" rtl="0">
              <a:spcBef>
                <a:spcPts val="0"/>
              </a:spcBef>
              <a:spcAft>
                <a:spcPts val="0"/>
              </a:spcAft>
              <a:buSzPts val="6000"/>
              <a:buNone/>
              <a:defRPr b="1" sz="6000"/>
            </a:lvl4pPr>
            <a:lvl5pPr lvl="4" rtl="0">
              <a:spcBef>
                <a:spcPts val="0"/>
              </a:spcBef>
              <a:spcAft>
                <a:spcPts val="0"/>
              </a:spcAft>
              <a:buSzPts val="6000"/>
              <a:buNone/>
              <a:defRPr b="1" sz="6000"/>
            </a:lvl5pPr>
            <a:lvl6pPr lvl="5" rtl="0">
              <a:spcBef>
                <a:spcPts val="0"/>
              </a:spcBef>
              <a:spcAft>
                <a:spcPts val="0"/>
              </a:spcAft>
              <a:buSzPts val="6000"/>
              <a:buNone/>
              <a:defRPr b="1" sz="6000"/>
            </a:lvl6pPr>
            <a:lvl7pPr lvl="6" rtl="0">
              <a:spcBef>
                <a:spcPts val="0"/>
              </a:spcBef>
              <a:spcAft>
                <a:spcPts val="0"/>
              </a:spcAft>
              <a:buSzPts val="6000"/>
              <a:buNone/>
              <a:defRPr b="1" sz="6000"/>
            </a:lvl7pPr>
            <a:lvl8pPr lvl="7" rtl="0">
              <a:spcBef>
                <a:spcPts val="0"/>
              </a:spcBef>
              <a:spcAft>
                <a:spcPts val="0"/>
              </a:spcAft>
              <a:buSzPts val="6000"/>
              <a:buNone/>
              <a:defRPr b="1" sz="6000"/>
            </a:lvl8pPr>
            <a:lvl9pPr lvl="8" rtl="0">
              <a:spcBef>
                <a:spcPts val="0"/>
              </a:spcBef>
              <a:spcAft>
                <a:spcPts val="0"/>
              </a:spcAft>
              <a:buSzPts val="6000"/>
              <a:buNone/>
              <a:defRPr b="1" sz="6000"/>
            </a:lvl9pPr>
          </a:lstStyle>
          <a:p>
            <a:r>
              <a:t>xx%</a:t>
            </a:r>
          </a:p>
        </p:txBody>
      </p:sp>
      <p:sp>
        <p:nvSpPr>
          <p:cNvPr id="107" name="Google Shape;107;p17"/>
          <p:cNvSpPr txBox="1"/>
          <p:nvPr>
            <p:ph idx="1" type="subTitle"/>
          </p:nvPr>
        </p:nvSpPr>
        <p:spPr>
          <a:xfrm>
            <a:off x="4956100" y="3116275"/>
            <a:ext cx="2475300" cy="624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cxnSp>
        <p:nvCxnSpPr>
          <p:cNvPr id="108" name="Google Shape;108;p17"/>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09" name="Google Shape;109;p17"/>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10" name="Google Shape;110;p17"/>
          <p:cNvCxnSpPr/>
          <p:nvPr/>
        </p:nvCxnSpPr>
        <p:spPr>
          <a:xfrm>
            <a:off x="-209600" y="2402450"/>
            <a:ext cx="3144300" cy="27897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3_1">
    <p:spTree>
      <p:nvGrpSpPr>
        <p:cNvPr id="111" name="Shape 111"/>
        <p:cNvGrpSpPr/>
        <p:nvPr/>
      </p:nvGrpSpPr>
      <p:grpSpPr>
        <a:xfrm>
          <a:off x="0" y="0"/>
          <a:ext cx="0" cy="0"/>
          <a:chOff x="0" y="0"/>
          <a:chExt cx="0" cy="0"/>
        </a:xfrm>
      </p:grpSpPr>
      <p:sp>
        <p:nvSpPr>
          <p:cNvPr id="112" name="Google Shape;112;p18"/>
          <p:cNvSpPr txBox="1"/>
          <p:nvPr>
            <p:ph type="title"/>
          </p:nvPr>
        </p:nvSpPr>
        <p:spPr>
          <a:xfrm>
            <a:off x="1043725" y="1185550"/>
            <a:ext cx="3123000" cy="20193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3000"/>
              <a:buNone/>
              <a:defRPr sz="3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13" name="Google Shape;113;p18"/>
          <p:cNvSpPr txBox="1"/>
          <p:nvPr>
            <p:ph idx="1" type="subTitle"/>
          </p:nvPr>
        </p:nvSpPr>
        <p:spPr>
          <a:xfrm>
            <a:off x="1043725" y="3360938"/>
            <a:ext cx="3013500" cy="78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Char char="●"/>
              <a:defRPr sz="1400"/>
            </a:lvl1pPr>
            <a:lvl2pPr lvl="1" rtl="0" algn="ctr">
              <a:spcBef>
                <a:spcPts val="0"/>
              </a:spcBef>
              <a:spcAft>
                <a:spcPts val="0"/>
              </a:spcAft>
              <a:buSzPts val="1400"/>
              <a:buChar char="○"/>
              <a:defRPr/>
            </a:lvl2pPr>
            <a:lvl3pPr lvl="2" rtl="0" algn="ctr">
              <a:spcBef>
                <a:spcPts val="0"/>
              </a:spcBef>
              <a:spcAft>
                <a:spcPts val="0"/>
              </a:spcAft>
              <a:buSzPts val="1400"/>
              <a:buChar char="■"/>
              <a:defRPr/>
            </a:lvl3pPr>
            <a:lvl4pPr lvl="3" rtl="0" algn="ctr">
              <a:spcBef>
                <a:spcPts val="0"/>
              </a:spcBef>
              <a:spcAft>
                <a:spcPts val="0"/>
              </a:spcAft>
              <a:buSzPts val="1400"/>
              <a:buChar char="●"/>
              <a:defRPr/>
            </a:lvl4pPr>
            <a:lvl5pPr lvl="4" rtl="0" algn="ctr">
              <a:spcBef>
                <a:spcPts val="0"/>
              </a:spcBef>
              <a:spcAft>
                <a:spcPts val="0"/>
              </a:spcAft>
              <a:buSzPts val="1400"/>
              <a:buChar char="○"/>
              <a:defRPr/>
            </a:lvl5pPr>
            <a:lvl6pPr lvl="5" rtl="0" algn="ctr">
              <a:spcBef>
                <a:spcPts val="0"/>
              </a:spcBef>
              <a:spcAft>
                <a:spcPts val="0"/>
              </a:spcAft>
              <a:buSzPts val="1400"/>
              <a:buChar char="■"/>
              <a:defRPr/>
            </a:lvl6pPr>
            <a:lvl7pPr lvl="6" rtl="0" algn="ctr">
              <a:spcBef>
                <a:spcPts val="0"/>
              </a:spcBef>
              <a:spcAft>
                <a:spcPts val="0"/>
              </a:spcAft>
              <a:buSzPts val="1400"/>
              <a:buChar char="●"/>
              <a:defRPr/>
            </a:lvl7pPr>
            <a:lvl8pPr lvl="7" rtl="0" algn="ctr">
              <a:spcBef>
                <a:spcPts val="0"/>
              </a:spcBef>
              <a:spcAft>
                <a:spcPts val="0"/>
              </a:spcAft>
              <a:buSzPts val="1400"/>
              <a:buChar char="○"/>
              <a:defRPr/>
            </a:lvl8pPr>
            <a:lvl9pPr lvl="8" rtl="0" algn="ctr">
              <a:spcBef>
                <a:spcPts val="0"/>
              </a:spcBef>
              <a:spcAft>
                <a:spcPts val="0"/>
              </a:spcAft>
              <a:buSzPts val="1400"/>
              <a:buChar char="■"/>
              <a:defRPr/>
            </a:lvl9pPr>
          </a:lstStyle>
          <a:p/>
        </p:txBody>
      </p:sp>
      <p:cxnSp>
        <p:nvCxnSpPr>
          <p:cNvPr id="114" name="Google Shape;114;p18"/>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15" name="Google Shape;115;p18"/>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16" name="Google Shape;116;p18"/>
          <p:cNvCxnSpPr/>
          <p:nvPr/>
        </p:nvCxnSpPr>
        <p:spPr>
          <a:xfrm>
            <a:off x="5322650" y="-80625"/>
            <a:ext cx="4005000" cy="20073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4">
    <p:spTree>
      <p:nvGrpSpPr>
        <p:cNvPr id="117" name="Shape 117"/>
        <p:cNvGrpSpPr/>
        <p:nvPr/>
      </p:nvGrpSpPr>
      <p:grpSpPr>
        <a:xfrm>
          <a:off x="0" y="0"/>
          <a:ext cx="0" cy="0"/>
          <a:chOff x="0" y="0"/>
          <a:chExt cx="0" cy="0"/>
        </a:xfrm>
      </p:grpSpPr>
      <p:sp>
        <p:nvSpPr>
          <p:cNvPr id="118" name="Google Shape;118;p19"/>
          <p:cNvSpPr txBox="1"/>
          <p:nvPr>
            <p:ph idx="1" type="subTitle"/>
          </p:nvPr>
        </p:nvSpPr>
        <p:spPr>
          <a:xfrm>
            <a:off x="3509000" y="2636125"/>
            <a:ext cx="212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19" name="Google Shape;119;p19"/>
          <p:cNvSpPr txBox="1"/>
          <p:nvPr>
            <p:ph idx="2" type="subTitle"/>
          </p:nvPr>
        </p:nvSpPr>
        <p:spPr>
          <a:xfrm>
            <a:off x="3509025" y="2976125"/>
            <a:ext cx="2126100" cy="81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20" name="Google Shape;120;p19"/>
          <p:cNvSpPr txBox="1"/>
          <p:nvPr>
            <p:ph idx="3" type="subTitle"/>
          </p:nvPr>
        </p:nvSpPr>
        <p:spPr>
          <a:xfrm>
            <a:off x="953025" y="2636125"/>
            <a:ext cx="212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21" name="Google Shape;121;p19"/>
          <p:cNvSpPr txBox="1"/>
          <p:nvPr>
            <p:ph idx="4" type="subTitle"/>
          </p:nvPr>
        </p:nvSpPr>
        <p:spPr>
          <a:xfrm>
            <a:off x="953125" y="2976125"/>
            <a:ext cx="2126100" cy="81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22" name="Google Shape;122;p19"/>
          <p:cNvSpPr txBox="1"/>
          <p:nvPr>
            <p:ph idx="5" type="subTitle"/>
          </p:nvPr>
        </p:nvSpPr>
        <p:spPr>
          <a:xfrm>
            <a:off x="6064875" y="2636125"/>
            <a:ext cx="212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23" name="Google Shape;123;p19"/>
          <p:cNvSpPr txBox="1"/>
          <p:nvPr>
            <p:ph idx="6" type="subTitle"/>
          </p:nvPr>
        </p:nvSpPr>
        <p:spPr>
          <a:xfrm>
            <a:off x="6064875" y="2976125"/>
            <a:ext cx="2126100" cy="81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24" name="Google Shape;124;p19"/>
          <p:cNvSpPr txBox="1"/>
          <p:nvPr>
            <p:ph type="title"/>
          </p:nvPr>
        </p:nvSpPr>
        <p:spPr>
          <a:xfrm>
            <a:off x="713225" y="445025"/>
            <a:ext cx="6655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125" name="Google Shape;125;p19"/>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26" name="Google Shape;126;p19"/>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4_2_1">
    <p:spTree>
      <p:nvGrpSpPr>
        <p:cNvPr id="127" name="Shape 127"/>
        <p:cNvGrpSpPr/>
        <p:nvPr/>
      </p:nvGrpSpPr>
      <p:grpSpPr>
        <a:xfrm>
          <a:off x="0" y="0"/>
          <a:ext cx="0" cy="0"/>
          <a:chOff x="0" y="0"/>
          <a:chExt cx="0" cy="0"/>
        </a:xfrm>
      </p:grpSpPr>
      <p:sp>
        <p:nvSpPr>
          <p:cNvPr id="128" name="Google Shape;128;p20"/>
          <p:cNvSpPr txBox="1"/>
          <p:nvPr>
            <p:ph idx="1" type="subTitle"/>
          </p:nvPr>
        </p:nvSpPr>
        <p:spPr>
          <a:xfrm>
            <a:off x="3718325" y="3391775"/>
            <a:ext cx="16428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29" name="Google Shape;129;p20"/>
          <p:cNvSpPr txBox="1"/>
          <p:nvPr>
            <p:ph idx="2" type="subTitle"/>
          </p:nvPr>
        </p:nvSpPr>
        <p:spPr>
          <a:xfrm>
            <a:off x="3617675" y="3731775"/>
            <a:ext cx="1844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4"/>
              </a:buClr>
              <a:buSzPts val="1400"/>
              <a:buNone/>
              <a:defRPr sz="1400">
                <a:solidFill>
                  <a:srgbClr val="020202"/>
                </a:solidFill>
              </a:defRPr>
            </a:lvl1pPr>
            <a:lvl2pPr lvl="1" rtl="0" algn="ctr">
              <a:spcBef>
                <a:spcPts val="0"/>
              </a:spcBef>
              <a:spcAft>
                <a:spcPts val="0"/>
              </a:spcAft>
              <a:buClr>
                <a:schemeClr val="accent4"/>
              </a:buClr>
              <a:buSzPts val="1400"/>
              <a:buNone/>
              <a:defRPr>
                <a:solidFill>
                  <a:schemeClr val="accent4"/>
                </a:solidFill>
              </a:defRPr>
            </a:lvl2pPr>
            <a:lvl3pPr lvl="2" rtl="0" algn="ctr">
              <a:spcBef>
                <a:spcPts val="0"/>
              </a:spcBef>
              <a:spcAft>
                <a:spcPts val="0"/>
              </a:spcAft>
              <a:buClr>
                <a:schemeClr val="accent4"/>
              </a:buClr>
              <a:buSzPts val="1400"/>
              <a:buNone/>
              <a:defRPr>
                <a:solidFill>
                  <a:schemeClr val="accent4"/>
                </a:solidFill>
              </a:defRPr>
            </a:lvl3pPr>
            <a:lvl4pPr lvl="3" rtl="0" algn="ctr">
              <a:spcBef>
                <a:spcPts val="0"/>
              </a:spcBef>
              <a:spcAft>
                <a:spcPts val="0"/>
              </a:spcAft>
              <a:buClr>
                <a:schemeClr val="accent4"/>
              </a:buClr>
              <a:buSzPts val="1400"/>
              <a:buNone/>
              <a:defRPr>
                <a:solidFill>
                  <a:schemeClr val="accent4"/>
                </a:solidFill>
              </a:defRPr>
            </a:lvl4pPr>
            <a:lvl5pPr lvl="4" rtl="0" algn="ctr">
              <a:spcBef>
                <a:spcPts val="0"/>
              </a:spcBef>
              <a:spcAft>
                <a:spcPts val="0"/>
              </a:spcAft>
              <a:buClr>
                <a:schemeClr val="accent4"/>
              </a:buClr>
              <a:buSzPts val="1400"/>
              <a:buNone/>
              <a:defRPr>
                <a:solidFill>
                  <a:schemeClr val="accent4"/>
                </a:solidFill>
              </a:defRPr>
            </a:lvl5pPr>
            <a:lvl6pPr lvl="5" rtl="0" algn="ctr">
              <a:spcBef>
                <a:spcPts val="0"/>
              </a:spcBef>
              <a:spcAft>
                <a:spcPts val="0"/>
              </a:spcAft>
              <a:buClr>
                <a:schemeClr val="accent4"/>
              </a:buClr>
              <a:buSzPts val="1400"/>
              <a:buNone/>
              <a:defRPr>
                <a:solidFill>
                  <a:schemeClr val="accent4"/>
                </a:solidFill>
              </a:defRPr>
            </a:lvl6pPr>
            <a:lvl7pPr lvl="6" rtl="0" algn="ctr">
              <a:spcBef>
                <a:spcPts val="0"/>
              </a:spcBef>
              <a:spcAft>
                <a:spcPts val="0"/>
              </a:spcAft>
              <a:buClr>
                <a:schemeClr val="accent4"/>
              </a:buClr>
              <a:buSzPts val="1400"/>
              <a:buNone/>
              <a:defRPr>
                <a:solidFill>
                  <a:schemeClr val="accent4"/>
                </a:solidFill>
              </a:defRPr>
            </a:lvl7pPr>
            <a:lvl8pPr lvl="7" rtl="0" algn="ctr">
              <a:spcBef>
                <a:spcPts val="0"/>
              </a:spcBef>
              <a:spcAft>
                <a:spcPts val="0"/>
              </a:spcAft>
              <a:buClr>
                <a:schemeClr val="accent4"/>
              </a:buClr>
              <a:buSzPts val="1400"/>
              <a:buNone/>
              <a:defRPr>
                <a:solidFill>
                  <a:schemeClr val="accent4"/>
                </a:solidFill>
              </a:defRPr>
            </a:lvl8pPr>
            <a:lvl9pPr lvl="8" rtl="0" algn="ctr">
              <a:spcBef>
                <a:spcPts val="0"/>
              </a:spcBef>
              <a:spcAft>
                <a:spcPts val="0"/>
              </a:spcAft>
              <a:buClr>
                <a:schemeClr val="accent4"/>
              </a:buClr>
              <a:buSzPts val="1400"/>
              <a:buNone/>
              <a:defRPr>
                <a:solidFill>
                  <a:schemeClr val="accent4"/>
                </a:solidFill>
              </a:defRPr>
            </a:lvl9pPr>
          </a:lstStyle>
          <a:p/>
        </p:txBody>
      </p:sp>
      <p:sp>
        <p:nvSpPr>
          <p:cNvPr id="130" name="Google Shape;130;p20"/>
          <p:cNvSpPr txBox="1"/>
          <p:nvPr>
            <p:ph idx="3" type="subTitle"/>
          </p:nvPr>
        </p:nvSpPr>
        <p:spPr>
          <a:xfrm>
            <a:off x="1328025" y="3391775"/>
            <a:ext cx="16428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31" name="Google Shape;131;p20"/>
          <p:cNvSpPr txBox="1"/>
          <p:nvPr>
            <p:ph idx="4" type="subTitle"/>
          </p:nvPr>
        </p:nvSpPr>
        <p:spPr>
          <a:xfrm>
            <a:off x="1227426" y="3731775"/>
            <a:ext cx="1844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4"/>
              </a:buClr>
              <a:buSzPts val="1400"/>
              <a:buNone/>
              <a:defRPr sz="1400">
                <a:solidFill>
                  <a:srgbClr val="020202"/>
                </a:solidFill>
              </a:defRPr>
            </a:lvl1pPr>
            <a:lvl2pPr lvl="1" rtl="0" algn="ctr">
              <a:spcBef>
                <a:spcPts val="0"/>
              </a:spcBef>
              <a:spcAft>
                <a:spcPts val="0"/>
              </a:spcAft>
              <a:buClr>
                <a:schemeClr val="accent4"/>
              </a:buClr>
              <a:buSzPts val="1400"/>
              <a:buNone/>
              <a:defRPr>
                <a:solidFill>
                  <a:schemeClr val="accent4"/>
                </a:solidFill>
              </a:defRPr>
            </a:lvl2pPr>
            <a:lvl3pPr lvl="2" rtl="0" algn="ctr">
              <a:spcBef>
                <a:spcPts val="0"/>
              </a:spcBef>
              <a:spcAft>
                <a:spcPts val="0"/>
              </a:spcAft>
              <a:buClr>
                <a:schemeClr val="accent4"/>
              </a:buClr>
              <a:buSzPts val="1400"/>
              <a:buNone/>
              <a:defRPr>
                <a:solidFill>
                  <a:schemeClr val="accent4"/>
                </a:solidFill>
              </a:defRPr>
            </a:lvl3pPr>
            <a:lvl4pPr lvl="3" rtl="0" algn="ctr">
              <a:spcBef>
                <a:spcPts val="0"/>
              </a:spcBef>
              <a:spcAft>
                <a:spcPts val="0"/>
              </a:spcAft>
              <a:buClr>
                <a:schemeClr val="accent4"/>
              </a:buClr>
              <a:buSzPts val="1400"/>
              <a:buNone/>
              <a:defRPr>
                <a:solidFill>
                  <a:schemeClr val="accent4"/>
                </a:solidFill>
              </a:defRPr>
            </a:lvl4pPr>
            <a:lvl5pPr lvl="4" rtl="0" algn="ctr">
              <a:spcBef>
                <a:spcPts val="0"/>
              </a:spcBef>
              <a:spcAft>
                <a:spcPts val="0"/>
              </a:spcAft>
              <a:buClr>
                <a:schemeClr val="accent4"/>
              </a:buClr>
              <a:buSzPts val="1400"/>
              <a:buNone/>
              <a:defRPr>
                <a:solidFill>
                  <a:schemeClr val="accent4"/>
                </a:solidFill>
              </a:defRPr>
            </a:lvl5pPr>
            <a:lvl6pPr lvl="5" rtl="0" algn="ctr">
              <a:spcBef>
                <a:spcPts val="0"/>
              </a:spcBef>
              <a:spcAft>
                <a:spcPts val="0"/>
              </a:spcAft>
              <a:buClr>
                <a:schemeClr val="accent4"/>
              </a:buClr>
              <a:buSzPts val="1400"/>
              <a:buNone/>
              <a:defRPr>
                <a:solidFill>
                  <a:schemeClr val="accent4"/>
                </a:solidFill>
              </a:defRPr>
            </a:lvl6pPr>
            <a:lvl7pPr lvl="6" rtl="0" algn="ctr">
              <a:spcBef>
                <a:spcPts val="0"/>
              </a:spcBef>
              <a:spcAft>
                <a:spcPts val="0"/>
              </a:spcAft>
              <a:buClr>
                <a:schemeClr val="accent4"/>
              </a:buClr>
              <a:buSzPts val="1400"/>
              <a:buNone/>
              <a:defRPr>
                <a:solidFill>
                  <a:schemeClr val="accent4"/>
                </a:solidFill>
              </a:defRPr>
            </a:lvl7pPr>
            <a:lvl8pPr lvl="7" rtl="0" algn="ctr">
              <a:spcBef>
                <a:spcPts val="0"/>
              </a:spcBef>
              <a:spcAft>
                <a:spcPts val="0"/>
              </a:spcAft>
              <a:buClr>
                <a:schemeClr val="accent4"/>
              </a:buClr>
              <a:buSzPts val="1400"/>
              <a:buNone/>
              <a:defRPr>
                <a:solidFill>
                  <a:schemeClr val="accent4"/>
                </a:solidFill>
              </a:defRPr>
            </a:lvl8pPr>
            <a:lvl9pPr lvl="8" rtl="0" algn="ctr">
              <a:spcBef>
                <a:spcPts val="0"/>
              </a:spcBef>
              <a:spcAft>
                <a:spcPts val="0"/>
              </a:spcAft>
              <a:buClr>
                <a:schemeClr val="accent4"/>
              </a:buClr>
              <a:buSzPts val="1400"/>
              <a:buNone/>
              <a:defRPr>
                <a:solidFill>
                  <a:schemeClr val="accent4"/>
                </a:solidFill>
              </a:defRPr>
            </a:lvl9pPr>
          </a:lstStyle>
          <a:p/>
        </p:txBody>
      </p:sp>
      <p:sp>
        <p:nvSpPr>
          <p:cNvPr id="132" name="Google Shape;132;p20"/>
          <p:cNvSpPr txBox="1"/>
          <p:nvPr>
            <p:ph idx="5" type="subTitle"/>
          </p:nvPr>
        </p:nvSpPr>
        <p:spPr>
          <a:xfrm>
            <a:off x="6108550" y="3391775"/>
            <a:ext cx="1643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33" name="Google Shape;133;p20"/>
          <p:cNvSpPr txBox="1"/>
          <p:nvPr>
            <p:ph idx="6" type="subTitle"/>
          </p:nvPr>
        </p:nvSpPr>
        <p:spPr>
          <a:xfrm>
            <a:off x="6008050" y="3731775"/>
            <a:ext cx="1844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4"/>
              </a:buClr>
              <a:buSzPts val="1400"/>
              <a:buNone/>
              <a:defRPr sz="1400">
                <a:solidFill>
                  <a:srgbClr val="020202"/>
                </a:solidFill>
              </a:defRPr>
            </a:lvl1pPr>
            <a:lvl2pPr lvl="1" rtl="0" algn="ctr">
              <a:spcBef>
                <a:spcPts val="0"/>
              </a:spcBef>
              <a:spcAft>
                <a:spcPts val="0"/>
              </a:spcAft>
              <a:buClr>
                <a:schemeClr val="accent4"/>
              </a:buClr>
              <a:buSzPts val="1400"/>
              <a:buNone/>
              <a:defRPr>
                <a:solidFill>
                  <a:schemeClr val="accent4"/>
                </a:solidFill>
              </a:defRPr>
            </a:lvl2pPr>
            <a:lvl3pPr lvl="2" rtl="0" algn="ctr">
              <a:spcBef>
                <a:spcPts val="0"/>
              </a:spcBef>
              <a:spcAft>
                <a:spcPts val="0"/>
              </a:spcAft>
              <a:buClr>
                <a:schemeClr val="accent4"/>
              </a:buClr>
              <a:buSzPts val="1400"/>
              <a:buNone/>
              <a:defRPr>
                <a:solidFill>
                  <a:schemeClr val="accent4"/>
                </a:solidFill>
              </a:defRPr>
            </a:lvl3pPr>
            <a:lvl4pPr lvl="3" rtl="0" algn="ctr">
              <a:spcBef>
                <a:spcPts val="0"/>
              </a:spcBef>
              <a:spcAft>
                <a:spcPts val="0"/>
              </a:spcAft>
              <a:buClr>
                <a:schemeClr val="accent4"/>
              </a:buClr>
              <a:buSzPts val="1400"/>
              <a:buNone/>
              <a:defRPr>
                <a:solidFill>
                  <a:schemeClr val="accent4"/>
                </a:solidFill>
              </a:defRPr>
            </a:lvl4pPr>
            <a:lvl5pPr lvl="4" rtl="0" algn="ctr">
              <a:spcBef>
                <a:spcPts val="0"/>
              </a:spcBef>
              <a:spcAft>
                <a:spcPts val="0"/>
              </a:spcAft>
              <a:buClr>
                <a:schemeClr val="accent4"/>
              </a:buClr>
              <a:buSzPts val="1400"/>
              <a:buNone/>
              <a:defRPr>
                <a:solidFill>
                  <a:schemeClr val="accent4"/>
                </a:solidFill>
              </a:defRPr>
            </a:lvl5pPr>
            <a:lvl6pPr lvl="5" rtl="0" algn="ctr">
              <a:spcBef>
                <a:spcPts val="0"/>
              </a:spcBef>
              <a:spcAft>
                <a:spcPts val="0"/>
              </a:spcAft>
              <a:buClr>
                <a:schemeClr val="accent4"/>
              </a:buClr>
              <a:buSzPts val="1400"/>
              <a:buNone/>
              <a:defRPr>
                <a:solidFill>
                  <a:schemeClr val="accent4"/>
                </a:solidFill>
              </a:defRPr>
            </a:lvl6pPr>
            <a:lvl7pPr lvl="6" rtl="0" algn="ctr">
              <a:spcBef>
                <a:spcPts val="0"/>
              </a:spcBef>
              <a:spcAft>
                <a:spcPts val="0"/>
              </a:spcAft>
              <a:buClr>
                <a:schemeClr val="accent4"/>
              </a:buClr>
              <a:buSzPts val="1400"/>
              <a:buNone/>
              <a:defRPr>
                <a:solidFill>
                  <a:schemeClr val="accent4"/>
                </a:solidFill>
              </a:defRPr>
            </a:lvl7pPr>
            <a:lvl8pPr lvl="7" rtl="0" algn="ctr">
              <a:spcBef>
                <a:spcPts val="0"/>
              </a:spcBef>
              <a:spcAft>
                <a:spcPts val="0"/>
              </a:spcAft>
              <a:buClr>
                <a:schemeClr val="accent4"/>
              </a:buClr>
              <a:buSzPts val="1400"/>
              <a:buNone/>
              <a:defRPr>
                <a:solidFill>
                  <a:schemeClr val="accent4"/>
                </a:solidFill>
              </a:defRPr>
            </a:lvl8pPr>
            <a:lvl9pPr lvl="8" rtl="0" algn="ctr">
              <a:spcBef>
                <a:spcPts val="0"/>
              </a:spcBef>
              <a:spcAft>
                <a:spcPts val="0"/>
              </a:spcAft>
              <a:buClr>
                <a:schemeClr val="accent4"/>
              </a:buClr>
              <a:buSzPts val="1400"/>
              <a:buNone/>
              <a:defRPr>
                <a:solidFill>
                  <a:schemeClr val="accent4"/>
                </a:solidFill>
              </a:defRPr>
            </a:lvl9pPr>
          </a:lstStyle>
          <a:p/>
        </p:txBody>
      </p:sp>
      <p:sp>
        <p:nvSpPr>
          <p:cNvPr id="134" name="Google Shape;134;p20"/>
          <p:cNvSpPr txBox="1"/>
          <p:nvPr>
            <p:ph type="title"/>
          </p:nvPr>
        </p:nvSpPr>
        <p:spPr>
          <a:xfrm>
            <a:off x="713225" y="445025"/>
            <a:ext cx="31887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135" name="Google Shape;135;p20"/>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36" name="Google Shape;136;p20"/>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2714550" y="2543963"/>
            <a:ext cx="3714900" cy="6489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accent4"/>
              </a:buClr>
              <a:buSzPts val="3600"/>
              <a:buNone/>
              <a:defRPr sz="5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7" name="Google Shape;17;p3"/>
          <p:cNvSpPr txBox="1"/>
          <p:nvPr>
            <p:ph hasCustomPrompt="1" idx="2" type="title"/>
          </p:nvPr>
        </p:nvSpPr>
        <p:spPr>
          <a:xfrm>
            <a:off x="3746550" y="1478925"/>
            <a:ext cx="1650900" cy="97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7000">
                <a:solidFill>
                  <a:schemeClr val="accent1"/>
                </a:solidFill>
              </a:defRPr>
            </a:lvl1pPr>
            <a:lvl2pPr lvl="1" rtl="0" algn="ctr">
              <a:spcBef>
                <a:spcPts val="0"/>
              </a:spcBef>
              <a:spcAft>
                <a:spcPts val="0"/>
              </a:spcAft>
              <a:buSzPts val="6000"/>
              <a:buNone/>
              <a:defRPr b="1" sz="6000"/>
            </a:lvl2pPr>
            <a:lvl3pPr lvl="2" rtl="0" algn="ctr">
              <a:spcBef>
                <a:spcPts val="0"/>
              </a:spcBef>
              <a:spcAft>
                <a:spcPts val="0"/>
              </a:spcAft>
              <a:buSzPts val="6000"/>
              <a:buNone/>
              <a:defRPr b="1" sz="6000"/>
            </a:lvl3pPr>
            <a:lvl4pPr lvl="3" rtl="0" algn="ctr">
              <a:spcBef>
                <a:spcPts val="0"/>
              </a:spcBef>
              <a:spcAft>
                <a:spcPts val="0"/>
              </a:spcAft>
              <a:buSzPts val="6000"/>
              <a:buNone/>
              <a:defRPr b="1" sz="6000"/>
            </a:lvl4pPr>
            <a:lvl5pPr lvl="4" rtl="0" algn="ctr">
              <a:spcBef>
                <a:spcPts val="0"/>
              </a:spcBef>
              <a:spcAft>
                <a:spcPts val="0"/>
              </a:spcAft>
              <a:buSzPts val="6000"/>
              <a:buNone/>
              <a:defRPr b="1" sz="6000"/>
            </a:lvl5pPr>
            <a:lvl6pPr lvl="5" rtl="0" algn="ctr">
              <a:spcBef>
                <a:spcPts val="0"/>
              </a:spcBef>
              <a:spcAft>
                <a:spcPts val="0"/>
              </a:spcAft>
              <a:buSzPts val="6000"/>
              <a:buNone/>
              <a:defRPr b="1" sz="6000"/>
            </a:lvl6pPr>
            <a:lvl7pPr lvl="6" rtl="0" algn="ctr">
              <a:spcBef>
                <a:spcPts val="0"/>
              </a:spcBef>
              <a:spcAft>
                <a:spcPts val="0"/>
              </a:spcAft>
              <a:buSzPts val="6000"/>
              <a:buNone/>
              <a:defRPr b="1" sz="6000"/>
            </a:lvl7pPr>
            <a:lvl8pPr lvl="7" rtl="0" algn="ctr">
              <a:spcBef>
                <a:spcPts val="0"/>
              </a:spcBef>
              <a:spcAft>
                <a:spcPts val="0"/>
              </a:spcAft>
              <a:buSzPts val="6000"/>
              <a:buNone/>
              <a:defRPr b="1" sz="6000"/>
            </a:lvl8pPr>
            <a:lvl9pPr lvl="8" rtl="0" algn="ctr">
              <a:spcBef>
                <a:spcPts val="0"/>
              </a:spcBef>
              <a:spcAft>
                <a:spcPts val="0"/>
              </a:spcAft>
              <a:buSzPts val="6000"/>
              <a:buNone/>
              <a:defRPr b="1" sz="6000"/>
            </a:lvl9pPr>
          </a:lstStyle>
          <a:p>
            <a:r>
              <a:t>xx%</a:t>
            </a:r>
          </a:p>
        </p:txBody>
      </p:sp>
      <p:sp>
        <p:nvSpPr>
          <p:cNvPr id="18" name="Google Shape;18;p3"/>
          <p:cNvSpPr txBox="1"/>
          <p:nvPr>
            <p:ph idx="1" type="subTitle"/>
          </p:nvPr>
        </p:nvSpPr>
        <p:spPr>
          <a:xfrm>
            <a:off x="2291400" y="3279625"/>
            <a:ext cx="4561200" cy="393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19" name="Google Shape;19;p3"/>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0" name="Google Shape;20;p3"/>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1" name="Google Shape;21;p3"/>
          <p:cNvCxnSpPr/>
          <p:nvPr/>
        </p:nvCxnSpPr>
        <p:spPr>
          <a:xfrm flipH="1">
            <a:off x="7948925" y="3979775"/>
            <a:ext cx="1378500" cy="12363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2" name="Google Shape;22;p3"/>
          <p:cNvCxnSpPr/>
          <p:nvPr/>
        </p:nvCxnSpPr>
        <p:spPr>
          <a:xfrm flipH="1">
            <a:off x="-112875" y="-88700"/>
            <a:ext cx="1418700" cy="10644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4_1">
    <p:spTree>
      <p:nvGrpSpPr>
        <p:cNvPr id="137" name="Shape 137"/>
        <p:cNvGrpSpPr/>
        <p:nvPr/>
      </p:nvGrpSpPr>
      <p:grpSpPr>
        <a:xfrm>
          <a:off x="0" y="0"/>
          <a:ext cx="0" cy="0"/>
          <a:chOff x="0" y="0"/>
          <a:chExt cx="0" cy="0"/>
        </a:xfrm>
      </p:grpSpPr>
      <p:sp>
        <p:nvSpPr>
          <p:cNvPr id="138" name="Google Shape;138;p21"/>
          <p:cNvSpPr txBox="1"/>
          <p:nvPr>
            <p:ph idx="1" type="subTitle"/>
          </p:nvPr>
        </p:nvSpPr>
        <p:spPr>
          <a:xfrm>
            <a:off x="3414050" y="1811988"/>
            <a:ext cx="23160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139" name="Google Shape;139;p21"/>
          <p:cNvSpPr txBox="1"/>
          <p:nvPr>
            <p:ph idx="2" type="subTitle"/>
          </p:nvPr>
        </p:nvSpPr>
        <p:spPr>
          <a:xfrm>
            <a:off x="3564200" y="2152000"/>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40" name="Google Shape;140;p21"/>
          <p:cNvSpPr txBox="1"/>
          <p:nvPr>
            <p:ph idx="3" type="subTitle"/>
          </p:nvPr>
        </p:nvSpPr>
        <p:spPr>
          <a:xfrm>
            <a:off x="705725" y="1811988"/>
            <a:ext cx="23160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141" name="Google Shape;141;p21"/>
          <p:cNvSpPr txBox="1"/>
          <p:nvPr>
            <p:ph idx="4" type="subTitle"/>
          </p:nvPr>
        </p:nvSpPr>
        <p:spPr>
          <a:xfrm>
            <a:off x="855875" y="2152000"/>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42" name="Google Shape;142;p21"/>
          <p:cNvSpPr txBox="1"/>
          <p:nvPr>
            <p:ph idx="5" type="subTitle"/>
          </p:nvPr>
        </p:nvSpPr>
        <p:spPr>
          <a:xfrm>
            <a:off x="6122325" y="1811988"/>
            <a:ext cx="23160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143" name="Google Shape;143;p21"/>
          <p:cNvSpPr txBox="1"/>
          <p:nvPr>
            <p:ph idx="6" type="subTitle"/>
          </p:nvPr>
        </p:nvSpPr>
        <p:spPr>
          <a:xfrm>
            <a:off x="6272475" y="2152000"/>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44" name="Google Shape;144;p21"/>
          <p:cNvSpPr txBox="1"/>
          <p:nvPr>
            <p:ph idx="7" type="subTitle"/>
          </p:nvPr>
        </p:nvSpPr>
        <p:spPr>
          <a:xfrm>
            <a:off x="3414050" y="3543463"/>
            <a:ext cx="23160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145" name="Google Shape;145;p21"/>
          <p:cNvSpPr txBox="1"/>
          <p:nvPr>
            <p:ph idx="8" type="subTitle"/>
          </p:nvPr>
        </p:nvSpPr>
        <p:spPr>
          <a:xfrm>
            <a:off x="3564200" y="3883475"/>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46" name="Google Shape;146;p21"/>
          <p:cNvSpPr txBox="1"/>
          <p:nvPr>
            <p:ph idx="9" type="subTitle"/>
          </p:nvPr>
        </p:nvSpPr>
        <p:spPr>
          <a:xfrm>
            <a:off x="705725" y="3543463"/>
            <a:ext cx="23160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147" name="Google Shape;147;p21"/>
          <p:cNvSpPr txBox="1"/>
          <p:nvPr>
            <p:ph idx="13" type="subTitle"/>
          </p:nvPr>
        </p:nvSpPr>
        <p:spPr>
          <a:xfrm>
            <a:off x="855875" y="3883475"/>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48" name="Google Shape;148;p21"/>
          <p:cNvSpPr txBox="1"/>
          <p:nvPr>
            <p:ph idx="14" type="subTitle"/>
          </p:nvPr>
        </p:nvSpPr>
        <p:spPr>
          <a:xfrm>
            <a:off x="6122325" y="3543463"/>
            <a:ext cx="23160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149" name="Google Shape;149;p21"/>
          <p:cNvSpPr txBox="1"/>
          <p:nvPr>
            <p:ph idx="15" type="subTitle"/>
          </p:nvPr>
        </p:nvSpPr>
        <p:spPr>
          <a:xfrm>
            <a:off x="6272475" y="3883475"/>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50" name="Google Shape;150;p21"/>
          <p:cNvSpPr txBox="1"/>
          <p:nvPr>
            <p:ph type="title"/>
          </p:nvPr>
        </p:nvSpPr>
        <p:spPr>
          <a:xfrm>
            <a:off x="713225" y="445025"/>
            <a:ext cx="60807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151" name="Google Shape;151;p21"/>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52" name="Google Shape;152;p21"/>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4_1_1">
    <p:spTree>
      <p:nvGrpSpPr>
        <p:cNvPr id="153" name="Shape 153"/>
        <p:cNvGrpSpPr/>
        <p:nvPr/>
      </p:nvGrpSpPr>
      <p:grpSpPr>
        <a:xfrm>
          <a:off x="0" y="0"/>
          <a:ext cx="0" cy="0"/>
          <a:chOff x="0" y="0"/>
          <a:chExt cx="0" cy="0"/>
        </a:xfrm>
      </p:grpSpPr>
      <p:sp>
        <p:nvSpPr>
          <p:cNvPr id="154" name="Google Shape;154;p22"/>
          <p:cNvSpPr txBox="1"/>
          <p:nvPr>
            <p:ph idx="1" type="subTitle"/>
          </p:nvPr>
        </p:nvSpPr>
        <p:spPr>
          <a:xfrm>
            <a:off x="4916850" y="1970400"/>
            <a:ext cx="23160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55" name="Google Shape;155;p22"/>
          <p:cNvSpPr txBox="1"/>
          <p:nvPr>
            <p:ph idx="2" type="subTitle"/>
          </p:nvPr>
        </p:nvSpPr>
        <p:spPr>
          <a:xfrm>
            <a:off x="5058900" y="2310413"/>
            <a:ext cx="20319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56" name="Google Shape;156;p22"/>
          <p:cNvSpPr txBox="1"/>
          <p:nvPr>
            <p:ph idx="3" type="subTitle"/>
          </p:nvPr>
        </p:nvSpPr>
        <p:spPr>
          <a:xfrm>
            <a:off x="1911150" y="1970400"/>
            <a:ext cx="23160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57" name="Google Shape;157;p22"/>
          <p:cNvSpPr txBox="1"/>
          <p:nvPr>
            <p:ph idx="4" type="subTitle"/>
          </p:nvPr>
        </p:nvSpPr>
        <p:spPr>
          <a:xfrm>
            <a:off x="2053300" y="2310413"/>
            <a:ext cx="20319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58" name="Google Shape;158;p22"/>
          <p:cNvSpPr txBox="1"/>
          <p:nvPr>
            <p:ph idx="5" type="subTitle"/>
          </p:nvPr>
        </p:nvSpPr>
        <p:spPr>
          <a:xfrm>
            <a:off x="4916850" y="3625538"/>
            <a:ext cx="23160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59" name="Google Shape;159;p22"/>
          <p:cNvSpPr txBox="1"/>
          <p:nvPr>
            <p:ph idx="6" type="subTitle"/>
          </p:nvPr>
        </p:nvSpPr>
        <p:spPr>
          <a:xfrm>
            <a:off x="5058900" y="3965550"/>
            <a:ext cx="20319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60" name="Google Shape;160;p22"/>
          <p:cNvSpPr txBox="1"/>
          <p:nvPr>
            <p:ph idx="7" type="subTitle"/>
          </p:nvPr>
        </p:nvSpPr>
        <p:spPr>
          <a:xfrm>
            <a:off x="1911150" y="3625538"/>
            <a:ext cx="23160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61" name="Google Shape;161;p22"/>
          <p:cNvSpPr txBox="1"/>
          <p:nvPr>
            <p:ph idx="8" type="subTitle"/>
          </p:nvPr>
        </p:nvSpPr>
        <p:spPr>
          <a:xfrm>
            <a:off x="2053200" y="3965550"/>
            <a:ext cx="20319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62" name="Google Shape;162;p22"/>
          <p:cNvSpPr txBox="1"/>
          <p:nvPr>
            <p:ph type="title"/>
          </p:nvPr>
        </p:nvSpPr>
        <p:spPr>
          <a:xfrm>
            <a:off x="713225" y="445025"/>
            <a:ext cx="64803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163" name="Google Shape;163;p22"/>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64" name="Google Shape;164;p22"/>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4_2_2">
    <p:spTree>
      <p:nvGrpSpPr>
        <p:cNvPr id="165" name="Shape 165"/>
        <p:cNvGrpSpPr/>
        <p:nvPr/>
      </p:nvGrpSpPr>
      <p:grpSpPr>
        <a:xfrm>
          <a:off x="0" y="0"/>
          <a:ext cx="0" cy="0"/>
          <a:chOff x="0" y="0"/>
          <a:chExt cx="0" cy="0"/>
        </a:xfrm>
      </p:grpSpPr>
      <p:sp>
        <p:nvSpPr>
          <p:cNvPr id="166" name="Google Shape;166;p23"/>
          <p:cNvSpPr txBox="1"/>
          <p:nvPr>
            <p:ph idx="1" type="subTitle"/>
          </p:nvPr>
        </p:nvSpPr>
        <p:spPr>
          <a:xfrm>
            <a:off x="3568125" y="2994600"/>
            <a:ext cx="20154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67" name="Google Shape;167;p23"/>
          <p:cNvSpPr txBox="1"/>
          <p:nvPr>
            <p:ph idx="2" type="subTitle"/>
          </p:nvPr>
        </p:nvSpPr>
        <p:spPr>
          <a:xfrm>
            <a:off x="3568125" y="3334600"/>
            <a:ext cx="2015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68" name="Google Shape;168;p23"/>
          <p:cNvSpPr txBox="1"/>
          <p:nvPr>
            <p:ph idx="3" type="subTitle"/>
          </p:nvPr>
        </p:nvSpPr>
        <p:spPr>
          <a:xfrm>
            <a:off x="1088350" y="2994600"/>
            <a:ext cx="20154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69" name="Google Shape;169;p23"/>
          <p:cNvSpPr txBox="1"/>
          <p:nvPr>
            <p:ph idx="4" type="subTitle"/>
          </p:nvPr>
        </p:nvSpPr>
        <p:spPr>
          <a:xfrm>
            <a:off x="1088450" y="3334600"/>
            <a:ext cx="2015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70" name="Google Shape;170;p23"/>
          <p:cNvSpPr txBox="1"/>
          <p:nvPr>
            <p:ph idx="5" type="subTitle"/>
          </p:nvPr>
        </p:nvSpPr>
        <p:spPr>
          <a:xfrm>
            <a:off x="6055450" y="2994600"/>
            <a:ext cx="20154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71" name="Google Shape;171;p23"/>
          <p:cNvSpPr txBox="1"/>
          <p:nvPr>
            <p:ph idx="6" type="subTitle"/>
          </p:nvPr>
        </p:nvSpPr>
        <p:spPr>
          <a:xfrm>
            <a:off x="6055450" y="3334600"/>
            <a:ext cx="2015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72" name="Google Shape;172;p23"/>
          <p:cNvSpPr txBox="1"/>
          <p:nvPr>
            <p:ph type="title"/>
          </p:nvPr>
        </p:nvSpPr>
        <p:spPr>
          <a:xfrm>
            <a:off x="713225" y="445025"/>
            <a:ext cx="47634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173" name="Google Shape;173;p23"/>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74" name="Google Shape;174;p23"/>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75" name="Google Shape;175;p23"/>
          <p:cNvCxnSpPr/>
          <p:nvPr/>
        </p:nvCxnSpPr>
        <p:spPr>
          <a:xfrm>
            <a:off x="7434175" y="-125600"/>
            <a:ext cx="1993200" cy="13302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2">
  <p:cSld name="CUSTOM_5">
    <p:spTree>
      <p:nvGrpSpPr>
        <p:cNvPr id="176" name="Shape 176"/>
        <p:cNvGrpSpPr/>
        <p:nvPr/>
      </p:nvGrpSpPr>
      <p:grpSpPr>
        <a:xfrm>
          <a:off x="0" y="0"/>
          <a:ext cx="0" cy="0"/>
          <a:chOff x="0" y="0"/>
          <a:chExt cx="0" cy="0"/>
        </a:xfrm>
      </p:grpSpPr>
      <p:sp>
        <p:nvSpPr>
          <p:cNvPr id="177" name="Google Shape;177;p24"/>
          <p:cNvSpPr txBox="1"/>
          <p:nvPr>
            <p:ph idx="1" type="subTitle"/>
          </p:nvPr>
        </p:nvSpPr>
        <p:spPr>
          <a:xfrm>
            <a:off x="4750187" y="1722900"/>
            <a:ext cx="2014800" cy="3570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78" name="Google Shape;178;p24"/>
          <p:cNvSpPr txBox="1"/>
          <p:nvPr>
            <p:ph idx="2" type="subTitle"/>
          </p:nvPr>
        </p:nvSpPr>
        <p:spPr>
          <a:xfrm>
            <a:off x="4750184" y="2062900"/>
            <a:ext cx="2014800" cy="57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79" name="Google Shape;179;p24"/>
          <p:cNvSpPr txBox="1"/>
          <p:nvPr>
            <p:ph idx="3" type="subTitle"/>
          </p:nvPr>
        </p:nvSpPr>
        <p:spPr>
          <a:xfrm>
            <a:off x="2306462" y="1722900"/>
            <a:ext cx="2014800" cy="357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80" name="Google Shape;180;p24"/>
          <p:cNvSpPr txBox="1"/>
          <p:nvPr>
            <p:ph idx="4" type="subTitle"/>
          </p:nvPr>
        </p:nvSpPr>
        <p:spPr>
          <a:xfrm>
            <a:off x="2306462" y="2062900"/>
            <a:ext cx="20148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81" name="Google Shape;181;p24"/>
          <p:cNvSpPr txBox="1"/>
          <p:nvPr>
            <p:ph idx="5" type="subTitle"/>
          </p:nvPr>
        </p:nvSpPr>
        <p:spPr>
          <a:xfrm>
            <a:off x="4750187" y="3158925"/>
            <a:ext cx="2014800" cy="3570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82" name="Google Shape;182;p24"/>
          <p:cNvSpPr txBox="1"/>
          <p:nvPr>
            <p:ph idx="6" type="subTitle"/>
          </p:nvPr>
        </p:nvSpPr>
        <p:spPr>
          <a:xfrm>
            <a:off x="4750184" y="3498925"/>
            <a:ext cx="2014800" cy="57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83" name="Google Shape;183;p24"/>
          <p:cNvSpPr txBox="1"/>
          <p:nvPr>
            <p:ph idx="7" type="subTitle"/>
          </p:nvPr>
        </p:nvSpPr>
        <p:spPr>
          <a:xfrm>
            <a:off x="2306462" y="3158925"/>
            <a:ext cx="2014800" cy="357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84" name="Google Shape;184;p24"/>
          <p:cNvSpPr txBox="1"/>
          <p:nvPr>
            <p:ph idx="8" type="subTitle"/>
          </p:nvPr>
        </p:nvSpPr>
        <p:spPr>
          <a:xfrm>
            <a:off x="2306462" y="3498925"/>
            <a:ext cx="20148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85" name="Google Shape;185;p24"/>
          <p:cNvSpPr txBox="1"/>
          <p:nvPr>
            <p:ph type="title"/>
          </p:nvPr>
        </p:nvSpPr>
        <p:spPr>
          <a:xfrm>
            <a:off x="713225" y="445025"/>
            <a:ext cx="27858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186" name="Google Shape;186;p24"/>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87" name="Google Shape;187;p24"/>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6">
    <p:spTree>
      <p:nvGrpSpPr>
        <p:cNvPr id="188" name="Shape 188"/>
        <p:cNvGrpSpPr/>
        <p:nvPr/>
      </p:nvGrpSpPr>
      <p:grpSpPr>
        <a:xfrm>
          <a:off x="0" y="0"/>
          <a:ext cx="0" cy="0"/>
          <a:chOff x="0" y="0"/>
          <a:chExt cx="0" cy="0"/>
        </a:xfrm>
      </p:grpSpPr>
      <p:sp>
        <p:nvSpPr>
          <p:cNvPr id="189" name="Google Shape;189;p25"/>
          <p:cNvSpPr txBox="1"/>
          <p:nvPr>
            <p:ph hasCustomPrompt="1" type="title"/>
          </p:nvPr>
        </p:nvSpPr>
        <p:spPr>
          <a:xfrm>
            <a:off x="2592925" y="714600"/>
            <a:ext cx="3958200" cy="615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5000"/>
              <a:buNone/>
              <a:defRPr sz="4500">
                <a:solidFill>
                  <a:schemeClr val="accent1"/>
                </a:solidFill>
              </a:defRPr>
            </a:lvl1pPr>
            <a:lvl2pPr lvl="1"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
        <p:nvSpPr>
          <p:cNvPr id="190" name="Google Shape;190;p25"/>
          <p:cNvSpPr txBox="1"/>
          <p:nvPr>
            <p:ph idx="1" type="subTitle"/>
          </p:nvPr>
        </p:nvSpPr>
        <p:spPr>
          <a:xfrm>
            <a:off x="2364984" y="1346400"/>
            <a:ext cx="4414200" cy="377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5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91" name="Google Shape;191;p25"/>
          <p:cNvSpPr txBox="1"/>
          <p:nvPr>
            <p:ph hasCustomPrompt="1" idx="2" type="title"/>
          </p:nvPr>
        </p:nvSpPr>
        <p:spPr>
          <a:xfrm>
            <a:off x="2592925" y="2063025"/>
            <a:ext cx="3958200" cy="615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5000"/>
              <a:buNone/>
              <a:defRPr sz="4300">
                <a:solidFill>
                  <a:schemeClr val="accent1"/>
                </a:solidFill>
              </a:defRPr>
            </a:lvl1pPr>
            <a:lvl2pPr lvl="1"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
        <p:nvSpPr>
          <p:cNvPr id="192" name="Google Shape;192;p25"/>
          <p:cNvSpPr txBox="1"/>
          <p:nvPr>
            <p:ph idx="3" type="subTitle"/>
          </p:nvPr>
        </p:nvSpPr>
        <p:spPr>
          <a:xfrm>
            <a:off x="2364984" y="2694825"/>
            <a:ext cx="4414200" cy="37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5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93" name="Google Shape;193;p25"/>
          <p:cNvSpPr txBox="1"/>
          <p:nvPr>
            <p:ph hasCustomPrompt="1" idx="4" type="title"/>
          </p:nvPr>
        </p:nvSpPr>
        <p:spPr>
          <a:xfrm>
            <a:off x="2592925" y="3411450"/>
            <a:ext cx="3958200" cy="615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5000"/>
              <a:buNone/>
              <a:defRPr sz="4300">
                <a:solidFill>
                  <a:schemeClr val="accent1"/>
                </a:solidFill>
              </a:defRPr>
            </a:lvl1pPr>
            <a:lvl2pPr lvl="1"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
        <p:nvSpPr>
          <p:cNvPr id="194" name="Google Shape;194;p25"/>
          <p:cNvSpPr txBox="1"/>
          <p:nvPr>
            <p:ph idx="5" type="subTitle"/>
          </p:nvPr>
        </p:nvSpPr>
        <p:spPr>
          <a:xfrm>
            <a:off x="2364950" y="4043250"/>
            <a:ext cx="4414200" cy="377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5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195" name="Google Shape;195;p25"/>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96" name="Google Shape;196;p25"/>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7_1">
    <p:spTree>
      <p:nvGrpSpPr>
        <p:cNvPr id="197" name="Shape 197"/>
        <p:cNvGrpSpPr/>
        <p:nvPr/>
      </p:nvGrpSpPr>
      <p:grpSpPr>
        <a:xfrm>
          <a:off x="0" y="0"/>
          <a:ext cx="0" cy="0"/>
          <a:chOff x="0" y="0"/>
          <a:chExt cx="0" cy="0"/>
        </a:xfrm>
      </p:grpSpPr>
      <p:sp>
        <p:nvSpPr>
          <p:cNvPr id="198" name="Google Shape;198;p26"/>
          <p:cNvSpPr txBox="1"/>
          <p:nvPr>
            <p:ph type="title"/>
          </p:nvPr>
        </p:nvSpPr>
        <p:spPr>
          <a:xfrm>
            <a:off x="803750" y="2025800"/>
            <a:ext cx="4087500" cy="6732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99" name="Google Shape;199;p26"/>
          <p:cNvSpPr txBox="1"/>
          <p:nvPr>
            <p:ph idx="1" type="subTitle"/>
          </p:nvPr>
        </p:nvSpPr>
        <p:spPr>
          <a:xfrm>
            <a:off x="803750" y="2693525"/>
            <a:ext cx="3159300" cy="558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Font typeface="Josefin Sans"/>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cxnSp>
        <p:nvCxnSpPr>
          <p:cNvPr id="200" name="Google Shape;200;p26"/>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01" name="Google Shape;201;p26"/>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7_2">
    <p:spTree>
      <p:nvGrpSpPr>
        <p:cNvPr id="202" name="Shape 202"/>
        <p:cNvGrpSpPr/>
        <p:nvPr/>
      </p:nvGrpSpPr>
      <p:grpSpPr>
        <a:xfrm>
          <a:off x="0" y="0"/>
          <a:ext cx="0" cy="0"/>
          <a:chOff x="0" y="0"/>
          <a:chExt cx="0" cy="0"/>
        </a:xfrm>
      </p:grpSpPr>
      <p:sp>
        <p:nvSpPr>
          <p:cNvPr id="203" name="Google Shape;203;p27"/>
          <p:cNvSpPr txBox="1"/>
          <p:nvPr>
            <p:ph type="title"/>
          </p:nvPr>
        </p:nvSpPr>
        <p:spPr>
          <a:xfrm>
            <a:off x="4490150" y="2047725"/>
            <a:ext cx="3364200" cy="6288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000"/>
              <a:buNone/>
              <a:defRPr/>
            </a:lvl1pPr>
            <a:lvl2pPr lvl="1" rtl="0">
              <a:spcBef>
                <a:spcPts val="0"/>
              </a:spcBef>
              <a:spcAft>
                <a:spcPts val="0"/>
              </a:spcAft>
              <a:buSzPts val="3000"/>
              <a:buNone/>
              <a:defRPr>
                <a:latin typeface="Open Sans SemiBold"/>
                <a:ea typeface="Open Sans SemiBold"/>
                <a:cs typeface="Open Sans SemiBold"/>
                <a:sym typeface="Open Sans SemiBold"/>
              </a:defRPr>
            </a:lvl2pPr>
            <a:lvl3pPr lvl="2" rtl="0">
              <a:spcBef>
                <a:spcPts val="0"/>
              </a:spcBef>
              <a:spcAft>
                <a:spcPts val="0"/>
              </a:spcAft>
              <a:buSzPts val="3000"/>
              <a:buNone/>
              <a:defRPr>
                <a:latin typeface="Open Sans SemiBold"/>
                <a:ea typeface="Open Sans SemiBold"/>
                <a:cs typeface="Open Sans SemiBold"/>
                <a:sym typeface="Open Sans SemiBold"/>
              </a:defRPr>
            </a:lvl3pPr>
            <a:lvl4pPr lvl="3" rtl="0">
              <a:spcBef>
                <a:spcPts val="0"/>
              </a:spcBef>
              <a:spcAft>
                <a:spcPts val="0"/>
              </a:spcAft>
              <a:buSzPts val="3000"/>
              <a:buNone/>
              <a:defRPr>
                <a:latin typeface="Open Sans SemiBold"/>
                <a:ea typeface="Open Sans SemiBold"/>
                <a:cs typeface="Open Sans SemiBold"/>
                <a:sym typeface="Open Sans SemiBold"/>
              </a:defRPr>
            </a:lvl4pPr>
            <a:lvl5pPr lvl="4" rtl="0">
              <a:spcBef>
                <a:spcPts val="0"/>
              </a:spcBef>
              <a:spcAft>
                <a:spcPts val="0"/>
              </a:spcAft>
              <a:buSzPts val="3000"/>
              <a:buNone/>
              <a:defRPr>
                <a:latin typeface="Open Sans SemiBold"/>
                <a:ea typeface="Open Sans SemiBold"/>
                <a:cs typeface="Open Sans SemiBold"/>
                <a:sym typeface="Open Sans SemiBold"/>
              </a:defRPr>
            </a:lvl5pPr>
            <a:lvl6pPr lvl="5" rtl="0">
              <a:spcBef>
                <a:spcPts val="0"/>
              </a:spcBef>
              <a:spcAft>
                <a:spcPts val="0"/>
              </a:spcAft>
              <a:buSzPts val="3000"/>
              <a:buNone/>
              <a:defRPr>
                <a:latin typeface="Open Sans SemiBold"/>
                <a:ea typeface="Open Sans SemiBold"/>
                <a:cs typeface="Open Sans SemiBold"/>
                <a:sym typeface="Open Sans SemiBold"/>
              </a:defRPr>
            </a:lvl6pPr>
            <a:lvl7pPr lvl="6" rtl="0">
              <a:spcBef>
                <a:spcPts val="0"/>
              </a:spcBef>
              <a:spcAft>
                <a:spcPts val="0"/>
              </a:spcAft>
              <a:buSzPts val="3000"/>
              <a:buNone/>
              <a:defRPr>
                <a:latin typeface="Open Sans SemiBold"/>
                <a:ea typeface="Open Sans SemiBold"/>
                <a:cs typeface="Open Sans SemiBold"/>
                <a:sym typeface="Open Sans SemiBold"/>
              </a:defRPr>
            </a:lvl7pPr>
            <a:lvl8pPr lvl="7" rtl="0">
              <a:spcBef>
                <a:spcPts val="0"/>
              </a:spcBef>
              <a:spcAft>
                <a:spcPts val="0"/>
              </a:spcAft>
              <a:buSzPts val="3000"/>
              <a:buNone/>
              <a:defRPr>
                <a:latin typeface="Open Sans SemiBold"/>
                <a:ea typeface="Open Sans SemiBold"/>
                <a:cs typeface="Open Sans SemiBold"/>
                <a:sym typeface="Open Sans SemiBold"/>
              </a:defRPr>
            </a:lvl8pPr>
            <a:lvl9pPr lvl="8" rtl="0">
              <a:spcBef>
                <a:spcPts val="0"/>
              </a:spcBef>
              <a:spcAft>
                <a:spcPts val="0"/>
              </a:spcAft>
              <a:buSzPts val="3000"/>
              <a:buNone/>
              <a:defRPr>
                <a:latin typeface="Open Sans SemiBold"/>
                <a:ea typeface="Open Sans SemiBold"/>
                <a:cs typeface="Open Sans SemiBold"/>
                <a:sym typeface="Open Sans SemiBold"/>
              </a:defRPr>
            </a:lvl9pPr>
          </a:lstStyle>
          <a:p/>
        </p:txBody>
      </p:sp>
      <p:sp>
        <p:nvSpPr>
          <p:cNvPr id="204" name="Google Shape;204;p27"/>
          <p:cNvSpPr txBox="1"/>
          <p:nvPr>
            <p:ph idx="1" type="subTitle"/>
          </p:nvPr>
        </p:nvSpPr>
        <p:spPr>
          <a:xfrm>
            <a:off x="4855550" y="2694825"/>
            <a:ext cx="2998800" cy="5580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600"/>
              <a:buFont typeface="Josefin Sans"/>
              <a:buNone/>
              <a:defRPr sz="1400"/>
            </a:lvl1pPr>
            <a:lvl2pPr lvl="1" rtl="0">
              <a:spcBef>
                <a:spcPts val="0"/>
              </a:spcBef>
              <a:spcAft>
                <a:spcPts val="0"/>
              </a:spcAft>
              <a:buSzPts val="1500"/>
              <a:buNone/>
              <a:defRPr sz="1500"/>
            </a:lvl2pPr>
            <a:lvl3pPr lvl="2" rtl="0">
              <a:spcBef>
                <a:spcPts val="0"/>
              </a:spcBef>
              <a:spcAft>
                <a:spcPts val="0"/>
              </a:spcAft>
              <a:buSzPts val="1500"/>
              <a:buNone/>
              <a:defRPr sz="1500"/>
            </a:lvl3pPr>
            <a:lvl4pPr lvl="3" rtl="0">
              <a:spcBef>
                <a:spcPts val="0"/>
              </a:spcBef>
              <a:spcAft>
                <a:spcPts val="0"/>
              </a:spcAft>
              <a:buSzPts val="1500"/>
              <a:buNone/>
              <a:defRPr sz="1500"/>
            </a:lvl4pPr>
            <a:lvl5pPr lvl="4" rtl="0">
              <a:spcBef>
                <a:spcPts val="0"/>
              </a:spcBef>
              <a:spcAft>
                <a:spcPts val="0"/>
              </a:spcAft>
              <a:buSzPts val="1500"/>
              <a:buNone/>
              <a:defRPr sz="1500"/>
            </a:lvl5pPr>
            <a:lvl6pPr lvl="5" rtl="0">
              <a:spcBef>
                <a:spcPts val="0"/>
              </a:spcBef>
              <a:spcAft>
                <a:spcPts val="0"/>
              </a:spcAft>
              <a:buSzPts val="1500"/>
              <a:buNone/>
              <a:defRPr sz="1500"/>
            </a:lvl6pPr>
            <a:lvl7pPr lvl="6" rtl="0">
              <a:spcBef>
                <a:spcPts val="0"/>
              </a:spcBef>
              <a:spcAft>
                <a:spcPts val="0"/>
              </a:spcAft>
              <a:buSzPts val="1500"/>
              <a:buNone/>
              <a:defRPr sz="1500"/>
            </a:lvl7pPr>
            <a:lvl8pPr lvl="7" rtl="0">
              <a:spcBef>
                <a:spcPts val="0"/>
              </a:spcBef>
              <a:spcAft>
                <a:spcPts val="0"/>
              </a:spcAft>
              <a:buSzPts val="1500"/>
              <a:buNone/>
              <a:defRPr sz="1500"/>
            </a:lvl8pPr>
            <a:lvl9pPr lvl="8" rtl="0">
              <a:spcBef>
                <a:spcPts val="0"/>
              </a:spcBef>
              <a:spcAft>
                <a:spcPts val="0"/>
              </a:spcAft>
              <a:buSzPts val="1500"/>
              <a:buNone/>
              <a:defRPr sz="1500"/>
            </a:lvl9pPr>
          </a:lstStyle>
          <a:p/>
        </p:txBody>
      </p:sp>
      <p:cxnSp>
        <p:nvCxnSpPr>
          <p:cNvPr id="205" name="Google Shape;205;p27"/>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06" name="Google Shape;206;p27"/>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1">
  <p:cSld name="CUSTOM_8">
    <p:spTree>
      <p:nvGrpSpPr>
        <p:cNvPr id="207" name="Shape 207"/>
        <p:cNvGrpSpPr/>
        <p:nvPr/>
      </p:nvGrpSpPr>
      <p:grpSpPr>
        <a:xfrm>
          <a:off x="0" y="0"/>
          <a:ext cx="0" cy="0"/>
          <a:chOff x="0" y="0"/>
          <a:chExt cx="0" cy="0"/>
        </a:xfrm>
      </p:grpSpPr>
      <p:sp>
        <p:nvSpPr>
          <p:cNvPr id="208" name="Google Shape;208;p28"/>
          <p:cNvSpPr txBox="1"/>
          <p:nvPr>
            <p:ph idx="1" type="subTitle"/>
          </p:nvPr>
        </p:nvSpPr>
        <p:spPr>
          <a:xfrm>
            <a:off x="4166800" y="1453525"/>
            <a:ext cx="3957600" cy="2889000"/>
          </a:xfrm>
          <a:prstGeom prst="rect">
            <a:avLst/>
          </a:prstGeom>
        </p:spPr>
        <p:txBody>
          <a:bodyPr anchorCtr="0" anchor="ctr" bIns="91425" lIns="91425" spcFirstLastPara="1" rIns="91425" wrap="square" tIns="91425">
            <a:noAutofit/>
          </a:bodyPr>
          <a:lstStyle>
            <a:lvl1pPr lvl="0" marR="38100" rtl="0" algn="ctr">
              <a:lnSpc>
                <a:spcPct val="100000"/>
              </a:lnSpc>
              <a:spcBef>
                <a:spcPts val="0"/>
              </a:spcBef>
              <a:spcAft>
                <a:spcPts val="0"/>
              </a:spcAft>
              <a:buClr>
                <a:schemeClr val="accent1"/>
              </a:buClr>
              <a:buSzPts val="1400"/>
              <a:buChar char="●"/>
              <a:defRPr sz="1400"/>
            </a:lvl1pPr>
            <a:lvl2pPr lvl="1" rtl="0" algn="ctr">
              <a:spcBef>
                <a:spcPts val="0"/>
              </a:spcBef>
              <a:spcAft>
                <a:spcPts val="0"/>
              </a:spcAft>
              <a:buSzPts val="1400"/>
              <a:buChar char="○"/>
              <a:defRPr/>
            </a:lvl2pPr>
            <a:lvl3pPr lvl="2" rtl="0" algn="ctr">
              <a:spcBef>
                <a:spcPts val="0"/>
              </a:spcBef>
              <a:spcAft>
                <a:spcPts val="0"/>
              </a:spcAft>
              <a:buSzPts val="1400"/>
              <a:buChar char="■"/>
              <a:defRPr/>
            </a:lvl3pPr>
            <a:lvl4pPr lvl="3" rtl="0" algn="ctr">
              <a:spcBef>
                <a:spcPts val="0"/>
              </a:spcBef>
              <a:spcAft>
                <a:spcPts val="0"/>
              </a:spcAft>
              <a:buSzPts val="1400"/>
              <a:buChar char="●"/>
              <a:defRPr/>
            </a:lvl4pPr>
            <a:lvl5pPr lvl="4" rtl="0" algn="ctr">
              <a:spcBef>
                <a:spcPts val="0"/>
              </a:spcBef>
              <a:spcAft>
                <a:spcPts val="0"/>
              </a:spcAft>
              <a:buSzPts val="1400"/>
              <a:buChar char="○"/>
              <a:defRPr/>
            </a:lvl5pPr>
            <a:lvl6pPr lvl="5" rtl="0" algn="ctr">
              <a:spcBef>
                <a:spcPts val="0"/>
              </a:spcBef>
              <a:spcAft>
                <a:spcPts val="0"/>
              </a:spcAft>
              <a:buSzPts val="1400"/>
              <a:buChar char="■"/>
              <a:defRPr/>
            </a:lvl6pPr>
            <a:lvl7pPr lvl="6" rtl="0" algn="ctr">
              <a:spcBef>
                <a:spcPts val="0"/>
              </a:spcBef>
              <a:spcAft>
                <a:spcPts val="0"/>
              </a:spcAft>
              <a:buSzPts val="1400"/>
              <a:buChar char="●"/>
              <a:defRPr/>
            </a:lvl7pPr>
            <a:lvl8pPr lvl="7" rtl="0" algn="ctr">
              <a:spcBef>
                <a:spcPts val="0"/>
              </a:spcBef>
              <a:spcAft>
                <a:spcPts val="0"/>
              </a:spcAft>
              <a:buSzPts val="1400"/>
              <a:buChar char="○"/>
              <a:defRPr/>
            </a:lvl8pPr>
            <a:lvl9pPr lvl="8" rtl="0" algn="ctr">
              <a:spcBef>
                <a:spcPts val="0"/>
              </a:spcBef>
              <a:spcAft>
                <a:spcPts val="0"/>
              </a:spcAft>
              <a:buSzPts val="1400"/>
              <a:buChar char="■"/>
              <a:defRPr/>
            </a:lvl9pPr>
          </a:lstStyle>
          <a:p/>
        </p:txBody>
      </p:sp>
      <p:sp>
        <p:nvSpPr>
          <p:cNvPr id="209" name="Google Shape;209;p28"/>
          <p:cNvSpPr txBox="1"/>
          <p:nvPr>
            <p:ph type="title"/>
          </p:nvPr>
        </p:nvSpPr>
        <p:spPr>
          <a:xfrm>
            <a:off x="713225" y="445025"/>
            <a:ext cx="45027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210" name="Google Shape;210;p28"/>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11" name="Google Shape;211;p28"/>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12" name="Google Shape;212;p28"/>
          <p:cNvCxnSpPr/>
          <p:nvPr/>
        </p:nvCxnSpPr>
        <p:spPr>
          <a:xfrm flipH="1">
            <a:off x="6772150" y="3663450"/>
            <a:ext cx="2823300" cy="16332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9">
    <p:spTree>
      <p:nvGrpSpPr>
        <p:cNvPr id="213" name="Shape 213"/>
        <p:cNvGrpSpPr/>
        <p:nvPr/>
      </p:nvGrpSpPr>
      <p:grpSpPr>
        <a:xfrm>
          <a:off x="0" y="0"/>
          <a:ext cx="0" cy="0"/>
          <a:chOff x="0" y="0"/>
          <a:chExt cx="0" cy="0"/>
        </a:xfrm>
      </p:grpSpPr>
      <p:sp>
        <p:nvSpPr>
          <p:cNvPr id="214" name="Google Shape;214;p29"/>
          <p:cNvSpPr txBox="1"/>
          <p:nvPr>
            <p:ph idx="1" type="subTitle"/>
          </p:nvPr>
        </p:nvSpPr>
        <p:spPr>
          <a:xfrm>
            <a:off x="4816075" y="3616375"/>
            <a:ext cx="2942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15" name="Google Shape;215;p29"/>
          <p:cNvSpPr txBox="1"/>
          <p:nvPr>
            <p:ph idx="2" type="subTitle"/>
          </p:nvPr>
        </p:nvSpPr>
        <p:spPr>
          <a:xfrm>
            <a:off x="4816200" y="3956375"/>
            <a:ext cx="2941800" cy="652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b="0"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16" name="Google Shape;216;p29"/>
          <p:cNvSpPr txBox="1"/>
          <p:nvPr>
            <p:ph idx="3" type="subTitle"/>
          </p:nvPr>
        </p:nvSpPr>
        <p:spPr>
          <a:xfrm>
            <a:off x="1385829" y="3616375"/>
            <a:ext cx="2942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17" name="Google Shape;217;p29"/>
          <p:cNvSpPr txBox="1"/>
          <p:nvPr>
            <p:ph idx="4" type="subTitle"/>
          </p:nvPr>
        </p:nvSpPr>
        <p:spPr>
          <a:xfrm>
            <a:off x="1386025" y="3956375"/>
            <a:ext cx="2941800" cy="652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b="0"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18" name="Google Shape;218;p29"/>
          <p:cNvSpPr txBox="1"/>
          <p:nvPr>
            <p:ph type="title"/>
          </p:nvPr>
        </p:nvSpPr>
        <p:spPr>
          <a:xfrm>
            <a:off x="713225" y="445025"/>
            <a:ext cx="27291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219" name="Google Shape;219;p29"/>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20" name="Google Shape;220;p29"/>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
    <p:spTree>
      <p:nvGrpSpPr>
        <p:cNvPr id="221" name="Shape 221"/>
        <p:cNvGrpSpPr/>
        <p:nvPr/>
      </p:nvGrpSpPr>
      <p:grpSpPr>
        <a:xfrm>
          <a:off x="0" y="0"/>
          <a:ext cx="0" cy="0"/>
          <a:chOff x="0" y="0"/>
          <a:chExt cx="0" cy="0"/>
        </a:xfrm>
      </p:grpSpPr>
      <p:sp>
        <p:nvSpPr>
          <p:cNvPr id="222" name="Google Shape;222;p30"/>
          <p:cNvSpPr txBox="1"/>
          <p:nvPr>
            <p:ph type="title"/>
          </p:nvPr>
        </p:nvSpPr>
        <p:spPr>
          <a:xfrm>
            <a:off x="2832900" y="791200"/>
            <a:ext cx="3478200" cy="922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300"/>
              <a:buNone/>
              <a:defRPr sz="7000"/>
            </a:lvl1pPr>
            <a:lvl2pPr lvl="1" rtl="0" algn="ctr">
              <a:spcBef>
                <a:spcPts val="0"/>
              </a:spcBef>
              <a:spcAft>
                <a:spcPts val="0"/>
              </a:spcAft>
              <a:buSzPts val="3000"/>
              <a:buNone/>
              <a:defRPr>
                <a:latin typeface="Open Sans"/>
                <a:ea typeface="Open Sans"/>
                <a:cs typeface="Open Sans"/>
                <a:sym typeface="Open Sans"/>
              </a:defRPr>
            </a:lvl2pPr>
            <a:lvl3pPr lvl="2" rtl="0" algn="ctr">
              <a:spcBef>
                <a:spcPts val="0"/>
              </a:spcBef>
              <a:spcAft>
                <a:spcPts val="0"/>
              </a:spcAft>
              <a:buSzPts val="3000"/>
              <a:buNone/>
              <a:defRPr>
                <a:latin typeface="Open Sans"/>
                <a:ea typeface="Open Sans"/>
                <a:cs typeface="Open Sans"/>
                <a:sym typeface="Open Sans"/>
              </a:defRPr>
            </a:lvl3pPr>
            <a:lvl4pPr lvl="3" rtl="0" algn="ctr">
              <a:spcBef>
                <a:spcPts val="0"/>
              </a:spcBef>
              <a:spcAft>
                <a:spcPts val="0"/>
              </a:spcAft>
              <a:buSzPts val="3000"/>
              <a:buNone/>
              <a:defRPr>
                <a:latin typeface="Open Sans"/>
                <a:ea typeface="Open Sans"/>
                <a:cs typeface="Open Sans"/>
                <a:sym typeface="Open Sans"/>
              </a:defRPr>
            </a:lvl4pPr>
            <a:lvl5pPr lvl="4" rtl="0" algn="ctr">
              <a:spcBef>
                <a:spcPts val="0"/>
              </a:spcBef>
              <a:spcAft>
                <a:spcPts val="0"/>
              </a:spcAft>
              <a:buSzPts val="3000"/>
              <a:buNone/>
              <a:defRPr>
                <a:latin typeface="Open Sans"/>
                <a:ea typeface="Open Sans"/>
                <a:cs typeface="Open Sans"/>
                <a:sym typeface="Open Sans"/>
              </a:defRPr>
            </a:lvl5pPr>
            <a:lvl6pPr lvl="5" rtl="0" algn="ctr">
              <a:spcBef>
                <a:spcPts val="0"/>
              </a:spcBef>
              <a:spcAft>
                <a:spcPts val="0"/>
              </a:spcAft>
              <a:buSzPts val="3000"/>
              <a:buNone/>
              <a:defRPr>
                <a:latin typeface="Open Sans"/>
                <a:ea typeface="Open Sans"/>
                <a:cs typeface="Open Sans"/>
                <a:sym typeface="Open Sans"/>
              </a:defRPr>
            </a:lvl6pPr>
            <a:lvl7pPr lvl="6" rtl="0" algn="ctr">
              <a:spcBef>
                <a:spcPts val="0"/>
              </a:spcBef>
              <a:spcAft>
                <a:spcPts val="0"/>
              </a:spcAft>
              <a:buSzPts val="3000"/>
              <a:buNone/>
              <a:defRPr>
                <a:latin typeface="Open Sans"/>
                <a:ea typeface="Open Sans"/>
                <a:cs typeface="Open Sans"/>
                <a:sym typeface="Open Sans"/>
              </a:defRPr>
            </a:lvl7pPr>
            <a:lvl8pPr lvl="7" rtl="0" algn="ctr">
              <a:spcBef>
                <a:spcPts val="0"/>
              </a:spcBef>
              <a:spcAft>
                <a:spcPts val="0"/>
              </a:spcAft>
              <a:buSzPts val="3000"/>
              <a:buNone/>
              <a:defRPr>
                <a:latin typeface="Open Sans"/>
                <a:ea typeface="Open Sans"/>
                <a:cs typeface="Open Sans"/>
                <a:sym typeface="Open Sans"/>
              </a:defRPr>
            </a:lvl8pPr>
            <a:lvl9pPr lvl="8" rtl="0" algn="ctr">
              <a:spcBef>
                <a:spcPts val="0"/>
              </a:spcBef>
              <a:spcAft>
                <a:spcPts val="0"/>
              </a:spcAft>
              <a:buSzPts val="3000"/>
              <a:buNone/>
              <a:defRPr>
                <a:latin typeface="Open Sans"/>
                <a:ea typeface="Open Sans"/>
                <a:cs typeface="Open Sans"/>
                <a:sym typeface="Open Sans"/>
              </a:defRPr>
            </a:lvl9pPr>
          </a:lstStyle>
          <a:p/>
        </p:txBody>
      </p:sp>
      <p:sp>
        <p:nvSpPr>
          <p:cNvPr id="223" name="Google Shape;223;p30"/>
          <p:cNvSpPr txBox="1"/>
          <p:nvPr>
            <p:ph idx="1" type="subTitle"/>
          </p:nvPr>
        </p:nvSpPr>
        <p:spPr>
          <a:xfrm>
            <a:off x="2983350" y="1749425"/>
            <a:ext cx="3177300" cy="922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24" name="Google Shape;224;p30"/>
          <p:cNvSpPr txBox="1"/>
          <p:nvPr/>
        </p:nvSpPr>
        <p:spPr>
          <a:xfrm>
            <a:off x="2900450" y="3438275"/>
            <a:ext cx="3343200" cy="716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000">
                <a:solidFill>
                  <a:schemeClr val="dk2"/>
                </a:solidFill>
                <a:latin typeface="Montserrat"/>
                <a:ea typeface="Montserrat"/>
                <a:cs typeface="Montserrat"/>
                <a:sym typeface="Montserrat"/>
              </a:rPr>
              <a:t>CREDITS</a:t>
            </a:r>
            <a:r>
              <a:rPr lang="en" sz="1000">
                <a:solidFill>
                  <a:schemeClr val="dk2"/>
                </a:solidFill>
                <a:latin typeface="Montserrat"/>
                <a:ea typeface="Montserrat"/>
                <a:cs typeface="Montserrat"/>
                <a:sym typeface="Montserrat"/>
              </a:rPr>
              <a:t>: This presentation template was created by </a:t>
            </a:r>
            <a:r>
              <a:rPr b="1" lang="en" sz="1000">
                <a:solidFill>
                  <a:schemeClr val="dk2"/>
                </a:solidFill>
                <a:uFill>
                  <a:noFill/>
                </a:uFill>
                <a:latin typeface="Montserrat"/>
                <a:ea typeface="Montserrat"/>
                <a:cs typeface="Montserrat"/>
                <a:sym typeface="Montserrat"/>
                <a:hlinkClick r:id="rId2">
                  <a:extLst>
                    <a:ext uri="{A12FA001-AC4F-418D-AE19-62706E023703}">
                      <ahyp:hlinkClr val="tx"/>
                    </a:ext>
                  </a:extLst>
                </a:hlinkClick>
              </a:rPr>
              <a:t>Slidesgo</a:t>
            </a:r>
            <a:r>
              <a:rPr lang="en" sz="1000">
                <a:solidFill>
                  <a:schemeClr val="dk2"/>
                </a:solidFill>
                <a:latin typeface="Montserrat"/>
                <a:ea typeface="Montserrat"/>
                <a:cs typeface="Montserrat"/>
                <a:sym typeface="Montserrat"/>
              </a:rPr>
              <a:t>, including icons by </a:t>
            </a:r>
            <a:r>
              <a:rPr b="1" lang="en" sz="1000">
                <a:solidFill>
                  <a:schemeClr val="dk2"/>
                </a:solidFill>
                <a:uFill>
                  <a:noFill/>
                </a:uFill>
                <a:latin typeface="Montserrat"/>
                <a:ea typeface="Montserrat"/>
                <a:cs typeface="Montserrat"/>
                <a:sym typeface="Montserrat"/>
                <a:hlinkClick r:id="rId3">
                  <a:extLst>
                    <a:ext uri="{A12FA001-AC4F-418D-AE19-62706E023703}">
                      <ahyp:hlinkClr val="tx"/>
                    </a:ext>
                  </a:extLst>
                </a:hlinkClick>
              </a:rPr>
              <a:t>Flaticon</a:t>
            </a:r>
            <a:r>
              <a:rPr lang="en" sz="1000">
                <a:solidFill>
                  <a:schemeClr val="dk2"/>
                </a:solidFill>
                <a:latin typeface="Montserrat"/>
                <a:ea typeface="Montserrat"/>
                <a:cs typeface="Montserrat"/>
                <a:sym typeface="Montserrat"/>
              </a:rPr>
              <a:t>,and infographics &amp; images by </a:t>
            </a:r>
            <a:r>
              <a:rPr b="1" lang="en" sz="1000">
                <a:solidFill>
                  <a:schemeClr val="dk2"/>
                </a:solidFill>
                <a:uFill>
                  <a:noFill/>
                </a:uFill>
                <a:latin typeface="Montserrat"/>
                <a:ea typeface="Montserrat"/>
                <a:cs typeface="Montserrat"/>
                <a:sym typeface="Montserrat"/>
                <a:hlinkClick r:id="rId4">
                  <a:extLst>
                    <a:ext uri="{A12FA001-AC4F-418D-AE19-62706E023703}">
                      <ahyp:hlinkClr val="tx"/>
                    </a:ext>
                  </a:extLst>
                </a:hlinkClick>
              </a:rPr>
              <a:t>Freepik</a:t>
            </a:r>
            <a:endParaRPr b="1" sz="1000">
              <a:solidFill>
                <a:schemeClr val="dk2"/>
              </a:solidFill>
              <a:latin typeface="Montserrat"/>
              <a:ea typeface="Montserrat"/>
              <a:cs typeface="Montserrat"/>
              <a:sym typeface="Montserrat"/>
            </a:endParaRPr>
          </a:p>
        </p:txBody>
      </p:sp>
      <p:cxnSp>
        <p:nvCxnSpPr>
          <p:cNvPr id="225" name="Google Shape;225;p30"/>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26" name="Google Shape;226;p30"/>
          <p:cNvCxnSpPr/>
          <p:nvPr/>
        </p:nvCxnSpPr>
        <p:spPr>
          <a:xfrm>
            <a:off x="-257975" y="3935375"/>
            <a:ext cx="3047400" cy="13464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27" name="Google Shape;227;p30"/>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28" name="Google Shape;228;p30"/>
          <p:cNvCxnSpPr/>
          <p:nvPr/>
        </p:nvCxnSpPr>
        <p:spPr>
          <a:xfrm>
            <a:off x="6467450" y="-72550"/>
            <a:ext cx="3047400" cy="13464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txBox="1"/>
          <p:nvPr>
            <p:ph type="title"/>
          </p:nvPr>
        </p:nvSpPr>
        <p:spPr>
          <a:xfrm>
            <a:off x="713225" y="445025"/>
            <a:ext cx="4711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5" name="Google Shape;25;p4"/>
          <p:cNvSpPr txBox="1"/>
          <p:nvPr>
            <p:ph idx="1" type="body"/>
          </p:nvPr>
        </p:nvSpPr>
        <p:spPr>
          <a:xfrm>
            <a:off x="713250" y="1272925"/>
            <a:ext cx="7717500" cy="3295800"/>
          </a:xfrm>
          <a:prstGeom prst="rect">
            <a:avLst/>
          </a:prstGeom>
        </p:spPr>
        <p:txBody>
          <a:bodyPr anchorCtr="0" anchor="t" bIns="91425" lIns="91425" spcFirstLastPara="1" rIns="91425" wrap="square" tIns="91425">
            <a:noAutofit/>
          </a:bodyPr>
          <a:lstStyle>
            <a:lvl1pPr indent="-342900" lvl="0" marL="457200" rtl="0">
              <a:lnSpc>
                <a:spcPct val="100000"/>
              </a:lnSpc>
              <a:spcBef>
                <a:spcPts val="0"/>
              </a:spcBef>
              <a:spcAft>
                <a:spcPts val="0"/>
              </a:spcAft>
              <a:buClr>
                <a:schemeClr val="dk1"/>
              </a:buClr>
              <a:buSzPts val="1800"/>
              <a:buFont typeface="Lato"/>
              <a:buChar char="●"/>
              <a:defRPr sz="1100"/>
            </a:lvl1pPr>
            <a:lvl2pPr indent="-317500" lvl="1" marL="914400" rtl="0">
              <a:spcBef>
                <a:spcPts val="0"/>
              </a:spcBef>
              <a:spcAft>
                <a:spcPts val="0"/>
              </a:spcAft>
              <a:buClr>
                <a:schemeClr val="dk1"/>
              </a:buClr>
              <a:buSzPts val="1400"/>
              <a:buFont typeface="Lato"/>
              <a:buChar char="○"/>
              <a:defRPr/>
            </a:lvl2pPr>
            <a:lvl3pPr indent="-317500" lvl="2" marL="1371600" rtl="0">
              <a:spcBef>
                <a:spcPts val="0"/>
              </a:spcBef>
              <a:spcAft>
                <a:spcPts val="0"/>
              </a:spcAft>
              <a:buClr>
                <a:schemeClr val="dk1"/>
              </a:buClr>
              <a:buSzPts val="1400"/>
              <a:buFont typeface="Lato"/>
              <a:buChar char="■"/>
              <a:defRPr/>
            </a:lvl3pPr>
            <a:lvl4pPr indent="-317500" lvl="3" marL="1828800" rtl="0">
              <a:spcBef>
                <a:spcPts val="0"/>
              </a:spcBef>
              <a:spcAft>
                <a:spcPts val="0"/>
              </a:spcAft>
              <a:buClr>
                <a:schemeClr val="dk1"/>
              </a:buClr>
              <a:buSzPts val="1400"/>
              <a:buFont typeface="Lato"/>
              <a:buChar char="●"/>
              <a:defRPr/>
            </a:lvl4pPr>
            <a:lvl5pPr indent="-317500" lvl="4" marL="2286000" rtl="0">
              <a:spcBef>
                <a:spcPts val="0"/>
              </a:spcBef>
              <a:spcAft>
                <a:spcPts val="0"/>
              </a:spcAft>
              <a:buClr>
                <a:schemeClr val="dk1"/>
              </a:buClr>
              <a:buSzPts val="1400"/>
              <a:buFont typeface="Lato"/>
              <a:buChar char="○"/>
              <a:defRPr/>
            </a:lvl5pPr>
            <a:lvl6pPr indent="-317500" lvl="5" marL="2743200" rtl="0">
              <a:spcBef>
                <a:spcPts val="0"/>
              </a:spcBef>
              <a:spcAft>
                <a:spcPts val="0"/>
              </a:spcAft>
              <a:buClr>
                <a:schemeClr val="dk1"/>
              </a:buClr>
              <a:buSzPts val="1400"/>
              <a:buFont typeface="Lato"/>
              <a:buChar char="■"/>
              <a:defRPr/>
            </a:lvl6pPr>
            <a:lvl7pPr indent="-317500" lvl="6" marL="3200400" rtl="0">
              <a:spcBef>
                <a:spcPts val="0"/>
              </a:spcBef>
              <a:spcAft>
                <a:spcPts val="0"/>
              </a:spcAft>
              <a:buClr>
                <a:schemeClr val="dk1"/>
              </a:buClr>
              <a:buSzPts val="1400"/>
              <a:buFont typeface="Lato"/>
              <a:buChar char="●"/>
              <a:defRPr/>
            </a:lvl7pPr>
            <a:lvl8pPr indent="-317500" lvl="7" marL="3657600" rtl="0">
              <a:spcBef>
                <a:spcPts val="0"/>
              </a:spcBef>
              <a:spcAft>
                <a:spcPts val="0"/>
              </a:spcAft>
              <a:buClr>
                <a:schemeClr val="dk1"/>
              </a:buClr>
              <a:buSzPts val="1400"/>
              <a:buFont typeface="Lato"/>
              <a:buChar char="○"/>
              <a:defRPr/>
            </a:lvl8pPr>
            <a:lvl9pPr indent="-317500" lvl="8" marL="4114800" rtl="0">
              <a:spcBef>
                <a:spcPts val="0"/>
              </a:spcBef>
              <a:spcAft>
                <a:spcPts val="0"/>
              </a:spcAft>
              <a:buClr>
                <a:schemeClr val="dk1"/>
              </a:buClr>
              <a:buSzPts val="1400"/>
              <a:buFont typeface="Lato"/>
              <a:buChar char="■"/>
              <a:defRPr/>
            </a:lvl9pPr>
          </a:lstStyle>
          <a:p/>
        </p:txBody>
      </p:sp>
      <p:cxnSp>
        <p:nvCxnSpPr>
          <p:cNvPr id="26" name="Google Shape;26;p4"/>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7" name="Google Shape;27;p4"/>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8" name="Google Shape;28;p4"/>
          <p:cNvCxnSpPr/>
          <p:nvPr/>
        </p:nvCxnSpPr>
        <p:spPr>
          <a:xfrm>
            <a:off x="6884900" y="-113600"/>
            <a:ext cx="2565600" cy="13062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10">
    <p:spTree>
      <p:nvGrpSpPr>
        <p:cNvPr id="229" name="Shape 229"/>
        <p:cNvGrpSpPr/>
        <p:nvPr/>
      </p:nvGrpSpPr>
      <p:grpSpPr>
        <a:xfrm>
          <a:off x="0" y="0"/>
          <a:ext cx="0" cy="0"/>
          <a:chOff x="0" y="0"/>
          <a:chExt cx="0" cy="0"/>
        </a:xfrm>
      </p:grpSpPr>
      <p:cxnSp>
        <p:nvCxnSpPr>
          <p:cNvPr id="230" name="Google Shape;230;p31"/>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31" name="Google Shape;231;p31"/>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0_1">
    <p:spTree>
      <p:nvGrpSpPr>
        <p:cNvPr id="232" name="Shape 232"/>
        <p:cNvGrpSpPr/>
        <p:nvPr/>
      </p:nvGrpSpPr>
      <p:grpSpPr>
        <a:xfrm>
          <a:off x="0" y="0"/>
          <a:ext cx="0" cy="0"/>
          <a:chOff x="0" y="0"/>
          <a:chExt cx="0" cy="0"/>
        </a:xfrm>
      </p:grpSpPr>
      <p:cxnSp>
        <p:nvCxnSpPr>
          <p:cNvPr id="233" name="Google Shape;233;p32"/>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34" name="Google Shape;234;p32"/>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35" name="Google Shape;235;p32"/>
          <p:cNvCxnSpPr/>
          <p:nvPr/>
        </p:nvCxnSpPr>
        <p:spPr>
          <a:xfrm>
            <a:off x="7434175" y="-125600"/>
            <a:ext cx="1993200" cy="13302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36" name="Google Shape;236;p32"/>
          <p:cNvCxnSpPr/>
          <p:nvPr/>
        </p:nvCxnSpPr>
        <p:spPr>
          <a:xfrm>
            <a:off x="-147275" y="3943475"/>
            <a:ext cx="1993200" cy="13302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10_1_1">
    <p:spTree>
      <p:nvGrpSpPr>
        <p:cNvPr id="237" name="Shape 237"/>
        <p:cNvGrpSpPr/>
        <p:nvPr/>
      </p:nvGrpSpPr>
      <p:grpSpPr>
        <a:xfrm>
          <a:off x="0" y="0"/>
          <a:ext cx="0" cy="0"/>
          <a:chOff x="0" y="0"/>
          <a:chExt cx="0" cy="0"/>
        </a:xfrm>
      </p:grpSpPr>
      <p:cxnSp>
        <p:nvCxnSpPr>
          <p:cNvPr id="238" name="Google Shape;238;p33"/>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39" name="Google Shape;239;p33"/>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40" name="Google Shape;240;p33"/>
          <p:cNvCxnSpPr/>
          <p:nvPr/>
        </p:nvCxnSpPr>
        <p:spPr>
          <a:xfrm flipH="1">
            <a:off x="6772150" y="3663450"/>
            <a:ext cx="2823300" cy="16332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9" name="Shape 29"/>
        <p:cNvGrpSpPr/>
        <p:nvPr/>
      </p:nvGrpSpPr>
      <p:grpSpPr>
        <a:xfrm>
          <a:off x="0" y="0"/>
          <a:ext cx="0" cy="0"/>
          <a:chOff x="0" y="0"/>
          <a:chExt cx="0" cy="0"/>
        </a:xfrm>
      </p:grpSpPr>
      <p:sp>
        <p:nvSpPr>
          <p:cNvPr id="30" name="Google Shape;30;p5"/>
          <p:cNvSpPr txBox="1"/>
          <p:nvPr>
            <p:ph type="title"/>
          </p:nvPr>
        </p:nvSpPr>
        <p:spPr>
          <a:xfrm>
            <a:off x="713225" y="445025"/>
            <a:ext cx="56811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1" name="Google Shape;31;p5"/>
          <p:cNvSpPr txBox="1"/>
          <p:nvPr>
            <p:ph idx="1" type="subTitle"/>
          </p:nvPr>
        </p:nvSpPr>
        <p:spPr>
          <a:xfrm>
            <a:off x="5038975" y="2649025"/>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SzPts val="2400"/>
              <a:buFont typeface="Vidaloka"/>
              <a:buNone/>
              <a:defRPr b="1" sz="2400">
                <a:latin typeface="Vidaloka"/>
                <a:ea typeface="Vidaloka"/>
                <a:cs typeface="Vidaloka"/>
                <a:sym typeface="Vidaloka"/>
              </a:defRPr>
            </a:lvl2pPr>
            <a:lvl3pPr lvl="2" rtl="0" algn="ctr">
              <a:spcBef>
                <a:spcPts val="0"/>
              </a:spcBef>
              <a:spcAft>
                <a:spcPts val="0"/>
              </a:spcAft>
              <a:buSzPts val="2400"/>
              <a:buFont typeface="Vidaloka"/>
              <a:buNone/>
              <a:defRPr b="1" sz="2400">
                <a:latin typeface="Vidaloka"/>
                <a:ea typeface="Vidaloka"/>
                <a:cs typeface="Vidaloka"/>
                <a:sym typeface="Vidaloka"/>
              </a:defRPr>
            </a:lvl3pPr>
            <a:lvl4pPr lvl="3" rtl="0" algn="ctr">
              <a:spcBef>
                <a:spcPts val="0"/>
              </a:spcBef>
              <a:spcAft>
                <a:spcPts val="0"/>
              </a:spcAft>
              <a:buSzPts val="2400"/>
              <a:buFont typeface="Vidaloka"/>
              <a:buNone/>
              <a:defRPr b="1" sz="2400">
                <a:latin typeface="Vidaloka"/>
                <a:ea typeface="Vidaloka"/>
                <a:cs typeface="Vidaloka"/>
                <a:sym typeface="Vidaloka"/>
              </a:defRPr>
            </a:lvl4pPr>
            <a:lvl5pPr lvl="4" rtl="0" algn="ctr">
              <a:spcBef>
                <a:spcPts val="0"/>
              </a:spcBef>
              <a:spcAft>
                <a:spcPts val="0"/>
              </a:spcAft>
              <a:buSzPts val="2400"/>
              <a:buFont typeface="Vidaloka"/>
              <a:buNone/>
              <a:defRPr b="1" sz="2400">
                <a:latin typeface="Vidaloka"/>
                <a:ea typeface="Vidaloka"/>
                <a:cs typeface="Vidaloka"/>
                <a:sym typeface="Vidaloka"/>
              </a:defRPr>
            </a:lvl5pPr>
            <a:lvl6pPr lvl="5" rtl="0" algn="ctr">
              <a:spcBef>
                <a:spcPts val="0"/>
              </a:spcBef>
              <a:spcAft>
                <a:spcPts val="0"/>
              </a:spcAft>
              <a:buSzPts val="2400"/>
              <a:buFont typeface="Vidaloka"/>
              <a:buNone/>
              <a:defRPr b="1" sz="2400">
                <a:latin typeface="Vidaloka"/>
                <a:ea typeface="Vidaloka"/>
                <a:cs typeface="Vidaloka"/>
                <a:sym typeface="Vidaloka"/>
              </a:defRPr>
            </a:lvl6pPr>
            <a:lvl7pPr lvl="6" rtl="0" algn="ctr">
              <a:spcBef>
                <a:spcPts val="0"/>
              </a:spcBef>
              <a:spcAft>
                <a:spcPts val="0"/>
              </a:spcAft>
              <a:buSzPts val="2400"/>
              <a:buFont typeface="Vidaloka"/>
              <a:buNone/>
              <a:defRPr b="1" sz="2400">
                <a:latin typeface="Vidaloka"/>
                <a:ea typeface="Vidaloka"/>
                <a:cs typeface="Vidaloka"/>
                <a:sym typeface="Vidaloka"/>
              </a:defRPr>
            </a:lvl7pPr>
            <a:lvl8pPr lvl="7" rtl="0" algn="ctr">
              <a:spcBef>
                <a:spcPts val="0"/>
              </a:spcBef>
              <a:spcAft>
                <a:spcPts val="0"/>
              </a:spcAft>
              <a:buSzPts val="2400"/>
              <a:buFont typeface="Vidaloka"/>
              <a:buNone/>
              <a:defRPr b="1" sz="2400">
                <a:latin typeface="Vidaloka"/>
                <a:ea typeface="Vidaloka"/>
                <a:cs typeface="Vidaloka"/>
                <a:sym typeface="Vidaloka"/>
              </a:defRPr>
            </a:lvl8pPr>
            <a:lvl9pPr lvl="8" rtl="0" algn="ctr">
              <a:spcBef>
                <a:spcPts val="0"/>
              </a:spcBef>
              <a:spcAft>
                <a:spcPts val="0"/>
              </a:spcAft>
              <a:buSzPts val="2400"/>
              <a:buFont typeface="Vidaloka"/>
              <a:buNone/>
              <a:defRPr b="1" sz="2400">
                <a:latin typeface="Vidaloka"/>
                <a:ea typeface="Vidaloka"/>
                <a:cs typeface="Vidaloka"/>
                <a:sym typeface="Vidaloka"/>
              </a:defRPr>
            </a:lvl9pPr>
          </a:lstStyle>
          <a:p/>
        </p:txBody>
      </p:sp>
      <p:sp>
        <p:nvSpPr>
          <p:cNvPr id="32" name="Google Shape;32;p5"/>
          <p:cNvSpPr txBox="1"/>
          <p:nvPr>
            <p:ph idx="2" type="subTitle"/>
          </p:nvPr>
        </p:nvSpPr>
        <p:spPr>
          <a:xfrm>
            <a:off x="5038975" y="2961200"/>
            <a:ext cx="2486100" cy="902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3" name="Google Shape;33;p5"/>
          <p:cNvSpPr txBox="1"/>
          <p:nvPr>
            <p:ph idx="3" type="subTitle"/>
          </p:nvPr>
        </p:nvSpPr>
        <p:spPr>
          <a:xfrm>
            <a:off x="1693175" y="2649025"/>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SzPts val="2400"/>
              <a:buFont typeface="Vidaloka"/>
              <a:buNone/>
              <a:defRPr b="1" sz="2400">
                <a:latin typeface="Vidaloka"/>
                <a:ea typeface="Vidaloka"/>
                <a:cs typeface="Vidaloka"/>
                <a:sym typeface="Vidaloka"/>
              </a:defRPr>
            </a:lvl2pPr>
            <a:lvl3pPr lvl="2" rtl="0" algn="ctr">
              <a:spcBef>
                <a:spcPts val="0"/>
              </a:spcBef>
              <a:spcAft>
                <a:spcPts val="0"/>
              </a:spcAft>
              <a:buSzPts val="2400"/>
              <a:buFont typeface="Vidaloka"/>
              <a:buNone/>
              <a:defRPr b="1" sz="2400">
                <a:latin typeface="Vidaloka"/>
                <a:ea typeface="Vidaloka"/>
                <a:cs typeface="Vidaloka"/>
                <a:sym typeface="Vidaloka"/>
              </a:defRPr>
            </a:lvl3pPr>
            <a:lvl4pPr lvl="3" rtl="0" algn="ctr">
              <a:spcBef>
                <a:spcPts val="0"/>
              </a:spcBef>
              <a:spcAft>
                <a:spcPts val="0"/>
              </a:spcAft>
              <a:buSzPts val="2400"/>
              <a:buFont typeface="Vidaloka"/>
              <a:buNone/>
              <a:defRPr b="1" sz="2400">
                <a:latin typeface="Vidaloka"/>
                <a:ea typeface="Vidaloka"/>
                <a:cs typeface="Vidaloka"/>
                <a:sym typeface="Vidaloka"/>
              </a:defRPr>
            </a:lvl4pPr>
            <a:lvl5pPr lvl="4" rtl="0" algn="ctr">
              <a:spcBef>
                <a:spcPts val="0"/>
              </a:spcBef>
              <a:spcAft>
                <a:spcPts val="0"/>
              </a:spcAft>
              <a:buSzPts val="2400"/>
              <a:buFont typeface="Vidaloka"/>
              <a:buNone/>
              <a:defRPr b="1" sz="2400">
                <a:latin typeface="Vidaloka"/>
                <a:ea typeface="Vidaloka"/>
                <a:cs typeface="Vidaloka"/>
                <a:sym typeface="Vidaloka"/>
              </a:defRPr>
            </a:lvl5pPr>
            <a:lvl6pPr lvl="5" rtl="0" algn="ctr">
              <a:spcBef>
                <a:spcPts val="0"/>
              </a:spcBef>
              <a:spcAft>
                <a:spcPts val="0"/>
              </a:spcAft>
              <a:buSzPts val="2400"/>
              <a:buFont typeface="Vidaloka"/>
              <a:buNone/>
              <a:defRPr b="1" sz="2400">
                <a:latin typeface="Vidaloka"/>
                <a:ea typeface="Vidaloka"/>
                <a:cs typeface="Vidaloka"/>
                <a:sym typeface="Vidaloka"/>
              </a:defRPr>
            </a:lvl6pPr>
            <a:lvl7pPr lvl="6" rtl="0" algn="ctr">
              <a:spcBef>
                <a:spcPts val="0"/>
              </a:spcBef>
              <a:spcAft>
                <a:spcPts val="0"/>
              </a:spcAft>
              <a:buSzPts val="2400"/>
              <a:buFont typeface="Vidaloka"/>
              <a:buNone/>
              <a:defRPr b="1" sz="2400">
                <a:latin typeface="Vidaloka"/>
                <a:ea typeface="Vidaloka"/>
                <a:cs typeface="Vidaloka"/>
                <a:sym typeface="Vidaloka"/>
              </a:defRPr>
            </a:lvl7pPr>
            <a:lvl8pPr lvl="7" rtl="0" algn="ctr">
              <a:spcBef>
                <a:spcPts val="0"/>
              </a:spcBef>
              <a:spcAft>
                <a:spcPts val="0"/>
              </a:spcAft>
              <a:buSzPts val="2400"/>
              <a:buFont typeface="Vidaloka"/>
              <a:buNone/>
              <a:defRPr b="1" sz="2400">
                <a:latin typeface="Vidaloka"/>
                <a:ea typeface="Vidaloka"/>
                <a:cs typeface="Vidaloka"/>
                <a:sym typeface="Vidaloka"/>
              </a:defRPr>
            </a:lvl8pPr>
            <a:lvl9pPr lvl="8" rtl="0" algn="ctr">
              <a:spcBef>
                <a:spcPts val="0"/>
              </a:spcBef>
              <a:spcAft>
                <a:spcPts val="0"/>
              </a:spcAft>
              <a:buSzPts val="2400"/>
              <a:buFont typeface="Vidaloka"/>
              <a:buNone/>
              <a:defRPr b="1" sz="2400">
                <a:latin typeface="Vidaloka"/>
                <a:ea typeface="Vidaloka"/>
                <a:cs typeface="Vidaloka"/>
                <a:sym typeface="Vidaloka"/>
              </a:defRPr>
            </a:lvl9pPr>
          </a:lstStyle>
          <a:p/>
        </p:txBody>
      </p:sp>
      <p:sp>
        <p:nvSpPr>
          <p:cNvPr id="34" name="Google Shape;34;p5"/>
          <p:cNvSpPr txBox="1"/>
          <p:nvPr>
            <p:ph idx="4" type="subTitle"/>
          </p:nvPr>
        </p:nvSpPr>
        <p:spPr>
          <a:xfrm>
            <a:off x="1693175" y="2961200"/>
            <a:ext cx="2486100" cy="902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35" name="Google Shape;35;p5"/>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6" name="Google Shape;36;p5"/>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7" name="Google Shape;37;p5"/>
          <p:cNvCxnSpPr/>
          <p:nvPr/>
        </p:nvCxnSpPr>
        <p:spPr>
          <a:xfrm flipH="1">
            <a:off x="6935750" y="3931325"/>
            <a:ext cx="2549400" cy="13545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8" name="Shape 38"/>
        <p:cNvGrpSpPr/>
        <p:nvPr/>
      </p:nvGrpSpPr>
      <p:grpSpPr>
        <a:xfrm>
          <a:off x="0" y="0"/>
          <a:ext cx="0" cy="0"/>
          <a:chOff x="0" y="0"/>
          <a:chExt cx="0" cy="0"/>
        </a:xfrm>
      </p:grpSpPr>
      <p:sp>
        <p:nvSpPr>
          <p:cNvPr id="39" name="Google Shape;39;p6"/>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40" name="Google Shape;40;p6"/>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1" name="Google Shape;41;p6"/>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2" name="Shape 42"/>
        <p:cNvGrpSpPr/>
        <p:nvPr/>
      </p:nvGrpSpPr>
      <p:grpSpPr>
        <a:xfrm>
          <a:off x="0" y="0"/>
          <a:ext cx="0" cy="0"/>
          <a:chOff x="0" y="0"/>
          <a:chExt cx="0" cy="0"/>
        </a:xfrm>
      </p:grpSpPr>
      <p:sp>
        <p:nvSpPr>
          <p:cNvPr id="43" name="Google Shape;43;p7"/>
          <p:cNvSpPr txBox="1"/>
          <p:nvPr>
            <p:ph idx="1" type="subTitle"/>
          </p:nvPr>
        </p:nvSpPr>
        <p:spPr>
          <a:xfrm>
            <a:off x="2360375" y="1433050"/>
            <a:ext cx="1725300" cy="357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9pPr>
          </a:lstStyle>
          <a:p/>
        </p:txBody>
      </p:sp>
      <p:sp>
        <p:nvSpPr>
          <p:cNvPr id="44" name="Google Shape;44;p7"/>
          <p:cNvSpPr txBox="1"/>
          <p:nvPr>
            <p:ph idx="2" type="subTitle"/>
          </p:nvPr>
        </p:nvSpPr>
        <p:spPr>
          <a:xfrm>
            <a:off x="2247500" y="1790050"/>
            <a:ext cx="5160300" cy="2402100"/>
          </a:xfrm>
          <a:prstGeom prst="rect">
            <a:avLst/>
          </a:prstGeom>
        </p:spPr>
        <p:txBody>
          <a:bodyPr anchorCtr="0" anchor="t" bIns="91425" lIns="91425" spcFirstLastPara="1" rIns="91425" wrap="square" tIns="91425">
            <a:noAutofit/>
          </a:bodyPr>
          <a:lstStyle>
            <a:lvl1pPr lvl="0" marR="50800" rtl="0">
              <a:lnSpc>
                <a:spcPct val="166000"/>
              </a:lnSpc>
              <a:spcBef>
                <a:spcPts val="0"/>
              </a:spcBef>
              <a:spcAft>
                <a:spcPts val="0"/>
              </a:spcAft>
              <a:buClr>
                <a:schemeClr val="accent1"/>
              </a:buClr>
              <a:buSzPts val="1400"/>
              <a:buChar char="●"/>
              <a:defRPr sz="1400">
                <a:solidFill>
                  <a:srgbClr val="374957"/>
                </a:solidFill>
              </a:defRPr>
            </a:lvl1pPr>
            <a:lvl2pPr lvl="1" rtl="0" algn="ctr">
              <a:spcBef>
                <a:spcPts val="0"/>
              </a:spcBef>
              <a:spcAft>
                <a:spcPts val="0"/>
              </a:spcAft>
              <a:buSzPts val="1400"/>
              <a:buChar char="○"/>
              <a:defRPr/>
            </a:lvl2pPr>
            <a:lvl3pPr lvl="2" rtl="0" algn="ctr">
              <a:spcBef>
                <a:spcPts val="0"/>
              </a:spcBef>
              <a:spcAft>
                <a:spcPts val="0"/>
              </a:spcAft>
              <a:buSzPts val="1400"/>
              <a:buChar char="■"/>
              <a:defRPr/>
            </a:lvl3pPr>
            <a:lvl4pPr lvl="3" rtl="0" algn="ctr">
              <a:spcBef>
                <a:spcPts val="0"/>
              </a:spcBef>
              <a:spcAft>
                <a:spcPts val="0"/>
              </a:spcAft>
              <a:buSzPts val="1400"/>
              <a:buChar char="●"/>
              <a:defRPr/>
            </a:lvl4pPr>
            <a:lvl5pPr lvl="4" rtl="0" algn="ctr">
              <a:spcBef>
                <a:spcPts val="0"/>
              </a:spcBef>
              <a:spcAft>
                <a:spcPts val="0"/>
              </a:spcAft>
              <a:buSzPts val="1400"/>
              <a:buChar char="○"/>
              <a:defRPr/>
            </a:lvl5pPr>
            <a:lvl6pPr lvl="5" rtl="0" algn="ctr">
              <a:spcBef>
                <a:spcPts val="0"/>
              </a:spcBef>
              <a:spcAft>
                <a:spcPts val="0"/>
              </a:spcAft>
              <a:buSzPts val="1400"/>
              <a:buChar char="■"/>
              <a:defRPr/>
            </a:lvl6pPr>
            <a:lvl7pPr lvl="6" rtl="0" algn="ctr">
              <a:spcBef>
                <a:spcPts val="0"/>
              </a:spcBef>
              <a:spcAft>
                <a:spcPts val="0"/>
              </a:spcAft>
              <a:buSzPts val="1400"/>
              <a:buChar char="●"/>
              <a:defRPr/>
            </a:lvl7pPr>
            <a:lvl8pPr lvl="7" rtl="0" algn="ctr">
              <a:spcBef>
                <a:spcPts val="0"/>
              </a:spcBef>
              <a:spcAft>
                <a:spcPts val="0"/>
              </a:spcAft>
              <a:buSzPts val="1400"/>
              <a:buChar char="○"/>
              <a:defRPr/>
            </a:lvl8pPr>
            <a:lvl9pPr lvl="8" rtl="0" algn="ctr">
              <a:spcBef>
                <a:spcPts val="0"/>
              </a:spcBef>
              <a:spcAft>
                <a:spcPts val="0"/>
              </a:spcAft>
              <a:buSzPts val="1400"/>
              <a:buChar char="■"/>
              <a:defRPr/>
            </a:lvl9pPr>
          </a:lstStyle>
          <a:p/>
        </p:txBody>
      </p:sp>
      <p:sp>
        <p:nvSpPr>
          <p:cNvPr id="45" name="Google Shape;45;p7"/>
          <p:cNvSpPr txBox="1"/>
          <p:nvPr>
            <p:ph type="title"/>
          </p:nvPr>
        </p:nvSpPr>
        <p:spPr>
          <a:xfrm>
            <a:off x="713225" y="445025"/>
            <a:ext cx="42972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46" name="Google Shape;46;p7"/>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7" name="Google Shape;47;p7"/>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8" name="Shape 48"/>
        <p:cNvGrpSpPr/>
        <p:nvPr/>
      </p:nvGrpSpPr>
      <p:grpSpPr>
        <a:xfrm>
          <a:off x="0" y="0"/>
          <a:ext cx="0" cy="0"/>
          <a:chOff x="0" y="0"/>
          <a:chExt cx="0" cy="0"/>
        </a:xfrm>
      </p:grpSpPr>
      <p:sp>
        <p:nvSpPr>
          <p:cNvPr id="49" name="Google Shape;49;p8"/>
          <p:cNvSpPr txBox="1"/>
          <p:nvPr>
            <p:ph type="title"/>
          </p:nvPr>
        </p:nvSpPr>
        <p:spPr>
          <a:xfrm>
            <a:off x="1122500" y="1225400"/>
            <a:ext cx="6899100" cy="2692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96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cxnSp>
        <p:nvCxnSpPr>
          <p:cNvPr id="50" name="Google Shape;50;p8"/>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1" name="Google Shape;51;p8"/>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2" name="Google Shape;52;p8"/>
          <p:cNvCxnSpPr/>
          <p:nvPr/>
        </p:nvCxnSpPr>
        <p:spPr>
          <a:xfrm flipH="1">
            <a:off x="7093250" y="3935075"/>
            <a:ext cx="2332800" cy="1347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53" name="Google Shape;53;p8"/>
          <p:cNvCxnSpPr/>
          <p:nvPr/>
        </p:nvCxnSpPr>
        <p:spPr>
          <a:xfrm flipH="1">
            <a:off x="-420450" y="-121600"/>
            <a:ext cx="2332800" cy="1347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4" name="Shape 54"/>
        <p:cNvGrpSpPr/>
        <p:nvPr/>
      </p:nvGrpSpPr>
      <p:grpSpPr>
        <a:xfrm>
          <a:off x="0" y="0"/>
          <a:ext cx="0" cy="0"/>
          <a:chOff x="0" y="0"/>
          <a:chExt cx="0" cy="0"/>
        </a:xfrm>
      </p:grpSpPr>
      <p:sp>
        <p:nvSpPr>
          <p:cNvPr id="55" name="Google Shape;55;p9"/>
          <p:cNvSpPr txBox="1"/>
          <p:nvPr>
            <p:ph idx="1" type="subTitle"/>
          </p:nvPr>
        </p:nvSpPr>
        <p:spPr>
          <a:xfrm>
            <a:off x="895950" y="1682000"/>
            <a:ext cx="3847200" cy="2379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1"/>
              </a:buClr>
              <a:buSzPts val="1400"/>
              <a:buChar char="●"/>
              <a:defRPr sz="1400"/>
            </a:lvl1pPr>
            <a:lvl2pPr lvl="1" rtl="0" algn="ctr">
              <a:spcBef>
                <a:spcPts val="0"/>
              </a:spcBef>
              <a:spcAft>
                <a:spcPts val="0"/>
              </a:spcAft>
              <a:buSzPts val="1400"/>
              <a:buChar char="○"/>
              <a:defRPr/>
            </a:lvl2pPr>
            <a:lvl3pPr lvl="2" rtl="0" algn="ctr">
              <a:spcBef>
                <a:spcPts val="0"/>
              </a:spcBef>
              <a:spcAft>
                <a:spcPts val="0"/>
              </a:spcAft>
              <a:buSzPts val="1400"/>
              <a:buChar char="■"/>
              <a:defRPr/>
            </a:lvl3pPr>
            <a:lvl4pPr lvl="3" rtl="0" algn="ctr">
              <a:spcBef>
                <a:spcPts val="0"/>
              </a:spcBef>
              <a:spcAft>
                <a:spcPts val="0"/>
              </a:spcAft>
              <a:buSzPts val="1400"/>
              <a:buChar char="●"/>
              <a:defRPr/>
            </a:lvl4pPr>
            <a:lvl5pPr lvl="4" rtl="0" algn="ctr">
              <a:spcBef>
                <a:spcPts val="0"/>
              </a:spcBef>
              <a:spcAft>
                <a:spcPts val="0"/>
              </a:spcAft>
              <a:buSzPts val="1400"/>
              <a:buChar char="○"/>
              <a:defRPr/>
            </a:lvl5pPr>
            <a:lvl6pPr lvl="5" rtl="0" algn="ctr">
              <a:spcBef>
                <a:spcPts val="0"/>
              </a:spcBef>
              <a:spcAft>
                <a:spcPts val="0"/>
              </a:spcAft>
              <a:buSzPts val="1400"/>
              <a:buChar char="■"/>
              <a:defRPr/>
            </a:lvl6pPr>
            <a:lvl7pPr lvl="6" rtl="0" algn="ctr">
              <a:spcBef>
                <a:spcPts val="0"/>
              </a:spcBef>
              <a:spcAft>
                <a:spcPts val="0"/>
              </a:spcAft>
              <a:buSzPts val="1400"/>
              <a:buChar char="●"/>
              <a:defRPr/>
            </a:lvl7pPr>
            <a:lvl8pPr lvl="7" rtl="0" algn="ctr">
              <a:spcBef>
                <a:spcPts val="0"/>
              </a:spcBef>
              <a:spcAft>
                <a:spcPts val="0"/>
              </a:spcAft>
              <a:buSzPts val="1400"/>
              <a:buChar char="○"/>
              <a:defRPr/>
            </a:lvl8pPr>
            <a:lvl9pPr lvl="8" rtl="0" algn="ctr">
              <a:spcBef>
                <a:spcPts val="0"/>
              </a:spcBef>
              <a:spcAft>
                <a:spcPts val="0"/>
              </a:spcAft>
              <a:buSzPts val="1400"/>
              <a:buChar char="■"/>
              <a:defRPr/>
            </a:lvl9pPr>
          </a:lstStyle>
          <a:p/>
        </p:txBody>
      </p:sp>
      <p:sp>
        <p:nvSpPr>
          <p:cNvPr id="56" name="Google Shape;56;p9"/>
          <p:cNvSpPr txBox="1"/>
          <p:nvPr>
            <p:ph type="title"/>
          </p:nvPr>
        </p:nvSpPr>
        <p:spPr>
          <a:xfrm>
            <a:off x="713225" y="445025"/>
            <a:ext cx="56799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57" name="Google Shape;57;p9"/>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8" name="Google Shape;58;p9"/>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9" name="Google Shape;59;p9"/>
          <p:cNvCxnSpPr/>
          <p:nvPr/>
        </p:nvCxnSpPr>
        <p:spPr>
          <a:xfrm flipH="1">
            <a:off x="5925450" y="2797500"/>
            <a:ext cx="3378000" cy="24669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0" name="Shape 60"/>
        <p:cNvGrpSpPr/>
        <p:nvPr/>
      </p:nvGrpSpPr>
      <p:grpSpPr>
        <a:xfrm>
          <a:off x="0" y="0"/>
          <a:ext cx="0" cy="0"/>
          <a:chOff x="0" y="0"/>
          <a:chExt cx="0" cy="0"/>
        </a:xfrm>
      </p:grpSpPr>
      <p:sp>
        <p:nvSpPr>
          <p:cNvPr id="61" name="Google Shape;61;p10"/>
          <p:cNvSpPr txBox="1"/>
          <p:nvPr>
            <p:ph idx="1" type="body"/>
          </p:nvPr>
        </p:nvSpPr>
        <p:spPr>
          <a:xfrm>
            <a:off x="713225" y="539500"/>
            <a:ext cx="3557100" cy="9777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sz="3000">
                <a:latin typeface="Vidaloka"/>
                <a:ea typeface="Vidaloka"/>
                <a:cs typeface="Vidaloka"/>
                <a:sym typeface="Vidaloka"/>
              </a:defRPr>
            </a:lvl1pPr>
          </a:lstStyle>
          <a:p/>
        </p:txBody>
      </p:sp>
      <p:cxnSp>
        <p:nvCxnSpPr>
          <p:cNvPr id="62" name="Google Shape;62;p10"/>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63" name="Google Shape;63;p10"/>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64" name="Google Shape;64;p10"/>
          <p:cNvCxnSpPr/>
          <p:nvPr/>
        </p:nvCxnSpPr>
        <p:spPr>
          <a:xfrm flipH="1" rot="10800000">
            <a:off x="6144975" y="3103725"/>
            <a:ext cx="3118200" cy="22011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theme" Target="../theme/theme1.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000"/>
              <a:buFont typeface="Vidaloka"/>
              <a:buNone/>
              <a:defRPr sz="3000">
                <a:solidFill>
                  <a:schemeClr val="dk1"/>
                </a:solidFill>
                <a:latin typeface="Vidaloka"/>
                <a:ea typeface="Vidaloka"/>
                <a:cs typeface="Vidaloka"/>
                <a:sym typeface="Vidaloka"/>
              </a:defRPr>
            </a:lvl1pPr>
            <a:lvl2pPr lvl="1" rtl="0">
              <a:spcBef>
                <a:spcPts val="0"/>
              </a:spcBef>
              <a:spcAft>
                <a:spcPts val="0"/>
              </a:spcAft>
              <a:buClr>
                <a:schemeClr val="dk1"/>
              </a:buClr>
              <a:buSzPts val="3000"/>
              <a:buNone/>
              <a:defRPr i="1" sz="3000">
                <a:solidFill>
                  <a:schemeClr val="dk1"/>
                </a:solidFill>
              </a:defRPr>
            </a:lvl2pPr>
            <a:lvl3pPr lvl="2" rtl="0">
              <a:spcBef>
                <a:spcPts val="0"/>
              </a:spcBef>
              <a:spcAft>
                <a:spcPts val="0"/>
              </a:spcAft>
              <a:buClr>
                <a:schemeClr val="dk1"/>
              </a:buClr>
              <a:buSzPts val="3000"/>
              <a:buNone/>
              <a:defRPr i="1" sz="3000">
                <a:solidFill>
                  <a:schemeClr val="dk1"/>
                </a:solidFill>
              </a:defRPr>
            </a:lvl3pPr>
            <a:lvl4pPr lvl="3" rtl="0">
              <a:spcBef>
                <a:spcPts val="0"/>
              </a:spcBef>
              <a:spcAft>
                <a:spcPts val="0"/>
              </a:spcAft>
              <a:buClr>
                <a:schemeClr val="dk1"/>
              </a:buClr>
              <a:buSzPts val="3000"/>
              <a:buNone/>
              <a:defRPr i="1" sz="3000">
                <a:solidFill>
                  <a:schemeClr val="dk1"/>
                </a:solidFill>
              </a:defRPr>
            </a:lvl4pPr>
            <a:lvl5pPr lvl="4" rtl="0">
              <a:spcBef>
                <a:spcPts val="0"/>
              </a:spcBef>
              <a:spcAft>
                <a:spcPts val="0"/>
              </a:spcAft>
              <a:buClr>
                <a:schemeClr val="dk1"/>
              </a:buClr>
              <a:buSzPts val="3000"/>
              <a:buNone/>
              <a:defRPr i="1" sz="3000">
                <a:solidFill>
                  <a:schemeClr val="dk1"/>
                </a:solidFill>
              </a:defRPr>
            </a:lvl5pPr>
            <a:lvl6pPr lvl="5" rtl="0">
              <a:spcBef>
                <a:spcPts val="0"/>
              </a:spcBef>
              <a:spcAft>
                <a:spcPts val="0"/>
              </a:spcAft>
              <a:buClr>
                <a:schemeClr val="dk1"/>
              </a:buClr>
              <a:buSzPts val="3000"/>
              <a:buNone/>
              <a:defRPr i="1" sz="3000">
                <a:solidFill>
                  <a:schemeClr val="dk1"/>
                </a:solidFill>
              </a:defRPr>
            </a:lvl6pPr>
            <a:lvl7pPr lvl="6" rtl="0">
              <a:spcBef>
                <a:spcPts val="0"/>
              </a:spcBef>
              <a:spcAft>
                <a:spcPts val="0"/>
              </a:spcAft>
              <a:buClr>
                <a:schemeClr val="dk1"/>
              </a:buClr>
              <a:buSzPts val="3000"/>
              <a:buNone/>
              <a:defRPr i="1" sz="3000">
                <a:solidFill>
                  <a:schemeClr val="dk1"/>
                </a:solidFill>
              </a:defRPr>
            </a:lvl7pPr>
            <a:lvl8pPr lvl="7" rtl="0">
              <a:spcBef>
                <a:spcPts val="0"/>
              </a:spcBef>
              <a:spcAft>
                <a:spcPts val="0"/>
              </a:spcAft>
              <a:buClr>
                <a:schemeClr val="dk1"/>
              </a:buClr>
              <a:buSzPts val="3000"/>
              <a:buNone/>
              <a:defRPr i="1" sz="3000">
                <a:solidFill>
                  <a:schemeClr val="dk1"/>
                </a:solidFill>
              </a:defRPr>
            </a:lvl8pPr>
            <a:lvl9pPr lvl="8" rtl="0">
              <a:spcBef>
                <a:spcPts val="0"/>
              </a:spcBef>
              <a:spcAft>
                <a:spcPts val="0"/>
              </a:spcAft>
              <a:buClr>
                <a:schemeClr val="dk1"/>
              </a:buClr>
              <a:buSzPts val="3000"/>
              <a:buNone/>
              <a:defRPr i="1" sz="3000">
                <a:solidFill>
                  <a:schemeClr val="dk1"/>
                </a:solidFill>
              </a:defRPr>
            </a:lvl9pPr>
          </a:lstStyle>
          <a:p/>
        </p:txBody>
      </p:sp>
      <p:sp>
        <p:nvSpPr>
          <p:cNvPr id="7" name="Google Shape;7;p1"/>
          <p:cNvSpPr txBox="1"/>
          <p:nvPr>
            <p:ph idx="1" type="body"/>
          </p:nvPr>
        </p:nvSpPr>
        <p:spPr>
          <a:xfrm>
            <a:off x="713250" y="1152475"/>
            <a:ext cx="77175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Montserrat"/>
              <a:buChar char="●"/>
              <a:defRPr sz="1800">
                <a:solidFill>
                  <a:schemeClr val="dk2"/>
                </a:solidFill>
                <a:latin typeface="Montserrat"/>
                <a:ea typeface="Montserrat"/>
                <a:cs typeface="Montserrat"/>
                <a:sym typeface="Montserrat"/>
              </a:defRPr>
            </a:lvl1pPr>
            <a:lvl2pPr indent="-317500" lvl="1" marL="914400" rtl="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indent="-317500" lvl="2" marL="1371600" rtl="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indent="-317500" lvl="3" marL="1828800" rtl="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indent="-317500" lvl="4" marL="2286000" rtl="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indent="-317500" lvl="5" marL="2743200" rtl="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indent="-317500" lvl="6" marL="3200400" rtl="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indent="-317500" lvl="7" marL="3657600" rtl="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indent="-317500" lvl="8" marL="4114800" rtl="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image" Target="../media/image4.gi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 Id="rId3" Type="http://schemas.openxmlformats.org/officeDocument/2006/relationships/hyperlink" Target="https://github.com/0307aaron/Datathon_Govern/tree/main"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4"/>
          <p:cNvSpPr txBox="1"/>
          <p:nvPr>
            <p:ph type="ctrTitle"/>
          </p:nvPr>
        </p:nvSpPr>
        <p:spPr>
          <a:xfrm>
            <a:off x="1040000" y="1840950"/>
            <a:ext cx="7438500" cy="1280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5500"/>
              <a:t>U.S. </a:t>
            </a:r>
            <a:r>
              <a:rPr lang="en" sz="5500"/>
              <a:t>Border Inbound Crossing Analysis</a:t>
            </a:r>
            <a:endParaRPr sz="5500"/>
          </a:p>
        </p:txBody>
      </p:sp>
      <p:sp>
        <p:nvSpPr>
          <p:cNvPr id="246" name="Google Shape;246;p34"/>
          <p:cNvSpPr txBox="1"/>
          <p:nvPr>
            <p:ph idx="1" type="subTitle"/>
          </p:nvPr>
        </p:nvSpPr>
        <p:spPr>
          <a:xfrm>
            <a:off x="1040000" y="3377100"/>
            <a:ext cx="7064100" cy="441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a:t>
            </a:r>
            <a:r>
              <a:rPr lang="en"/>
              <a:t>eam ABCD: </a:t>
            </a:r>
            <a:r>
              <a:rPr lang="en"/>
              <a:t>Ziliang Huang, Kaidi Chen, Changying He, Jiawei Guo</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43"/>
          <p:cNvSpPr txBox="1"/>
          <p:nvPr>
            <p:ph type="ctrTitle"/>
          </p:nvPr>
        </p:nvSpPr>
        <p:spPr>
          <a:xfrm>
            <a:off x="852750" y="1587750"/>
            <a:ext cx="7438500" cy="1968000"/>
          </a:xfrm>
          <a:prstGeom prst="rect">
            <a:avLst/>
          </a:prstGeom>
        </p:spPr>
        <p:txBody>
          <a:bodyPr anchorCtr="0" anchor="b" bIns="91425" lIns="91425" spcFirstLastPara="1" rIns="91425" wrap="square" tIns="91425">
            <a:noAutofit/>
          </a:bodyPr>
          <a:lstStyle/>
          <a:p>
            <a:pPr indent="0" lvl="0" marL="0" rtl="0" algn="ctr">
              <a:lnSpc>
                <a:spcPct val="150000"/>
              </a:lnSpc>
              <a:spcBef>
                <a:spcPts val="0"/>
              </a:spcBef>
              <a:spcAft>
                <a:spcPts val="0"/>
              </a:spcAft>
              <a:buNone/>
            </a:pPr>
            <a:r>
              <a:rPr lang="en" sz="2400" u="sng"/>
              <a:t>Analytical Task</a:t>
            </a:r>
            <a:endParaRPr sz="2400" u="sng"/>
          </a:p>
          <a:p>
            <a:pPr indent="0" lvl="0" marL="0" rtl="0" algn="ctr">
              <a:lnSpc>
                <a:spcPct val="150000"/>
              </a:lnSpc>
              <a:spcBef>
                <a:spcPts val="0"/>
              </a:spcBef>
              <a:spcAft>
                <a:spcPts val="0"/>
              </a:spcAft>
              <a:buNone/>
            </a:pPr>
            <a:r>
              <a:rPr lang="en" sz="3100"/>
              <a:t>Which ports experience the most crossings by date and type? </a:t>
            </a:r>
            <a:endParaRPr sz="31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44"/>
          <p:cNvSpPr txBox="1"/>
          <p:nvPr>
            <p:ph idx="4294967295" type="body"/>
          </p:nvPr>
        </p:nvSpPr>
        <p:spPr>
          <a:xfrm>
            <a:off x="6101150" y="303425"/>
            <a:ext cx="2872800" cy="3295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1600">
                <a:solidFill>
                  <a:schemeClr val="dk1"/>
                </a:solidFill>
              </a:rPr>
              <a:t>Process:</a:t>
            </a:r>
            <a:endParaRPr b="1" sz="1600">
              <a:solidFill>
                <a:schemeClr val="dk1"/>
              </a:solidFill>
            </a:endParaRPr>
          </a:p>
          <a:p>
            <a:pPr indent="-292100" lvl="0" marL="457200" rtl="0" algn="l">
              <a:lnSpc>
                <a:spcPct val="150000"/>
              </a:lnSpc>
              <a:spcBef>
                <a:spcPts val="0"/>
              </a:spcBef>
              <a:spcAft>
                <a:spcPts val="0"/>
              </a:spcAft>
              <a:buClr>
                <a:schemeClr val="dk1"/>
              </a:buClr>
              <a:buSzPts val="1000"/>
              <a:buFont typeface="Arial"/>
              <a:buChar char="●"/>
            </a:pPr>
            <a:r>
              <a:rPr b="1" lang="en" sz="1000">
                <a:solidFill>
                  <a:schemeClr val="dk1"/>
                </a:solidFill>
                <a:latin typeface="Arial"/>
                <a:ea typeface="Arial"/>
                <a:cs typeface="Arial"/>
                <a:sym typeface="Arial"/>
              </a:rPr>
              <a:t>Bar race visualization</a:t>
            </a:r>
            <a:r>
              <a:rPr lang="en" sz="1000">
                <a:solidFill>
                  <a:schemeClr val="dk1"/>
                </a:solidFill>
                <a:latin typeface="Arial"/>
                <a:ea typeface="Arial"/>
                <a:cs typeface="Arial"/>
                <a:sym typeface="Arial"/>
              </a:rPr>
              <a:t> to represent changes in port rankings over the years.</a:t>
            </a:r>
            <a:endParaRPr sz="1000">
              <a:solidFill>
                <a:schemeClr val="dk1"/>
              </a:solidFill>
              <a:latin typeface="Arial"/>
              <a:ea typeface="Arial"/>
              <a:cs typeface="Arial"/>
              <a:sym typeface="Arial"/>
            </a:endParaRPr>
          </a:p>
          <a:p>
            <a:pPr indent="-292100" lvl="0" marL="457200" rtl="0" algn="l">
              <a:lnSpc>
                <a:spcPct val="150000"/>
              </a:lnSpc>
              <a:spcBef>
                <a:spcPts val="0"/>
              </a:spcBef>
              <a:spcAft>
                <a:spcPts val="0"/>
              </a:spcAft>
              <a:buClr>
                <a:schemeClr val="dk1"/>
              </a:buClr>
              <a:buSzPts val="1000"/>
              <a:buFont typeface="Arial"/>
              <a:buChar char="●"/>
            </a:pPr>
            <a:r>
              <a:rPr lang="en" sz="1000">
                <a:solidFill>
                  <a:schemeClr val="dk1"/>
                </a:solidFill>
                <a:latin typeface="Arial"/>
                <a:ea typeface="Arial"/>
                <a:cs typeface="Arial"/>
                <a:sym typeface="Arial"/>
              </a:rPr>
              <a:t>Created </a:t>
            </a:r>
            <a:r>
              <a:rPr lang="en" sz="1000">
                <a:solidFill>
                  <a:schemeClr val="dk1"/>
                </a:solidFill>
                <a:latin typeface="Arial"/>
                <a:ea typeface="Arial"/>
                <a:cs typeface="Arial"/>
                <a:sym typeface="Arial"/>
              </a:rPr>
              <a:t>a new variable called </a:t>
            </a:r>
            <a:r>
              <a:rPr b="1" lang="en" sz="1000">
                <a:solidFill>
                  <a:schemeClr val="dk1"/>
                </a:solidFill>
                <a:latin typeface="Arial"/>
                <a:ea typeface="Arial"/>
                <a:cs typeface="Arial"/>
                <a:sym typeface="Arial"/>
              </a:rPr>
              <a:t>"Rank" using the Function RANK_UNIQUE(SUM([Value])) </a:t>
            </a:r>
            <a:r>
              <a:rPr lang="en" sz="1000">
                <a:solidFill>
                  <a:schemeClr val="dk1"/>
                </a:solidFill>
                <a:latin typeface="Arial"/>
                <a:ea typeface="Arial"/>
                <a:cs typeface="Arial"/>
                <a:sym typeface="Arial"/>
              </a:rPr>
              <a:t>to rank the ports based on the volume of crossings.</a:t>
            </a:r>
            <a:endParaRPr b="1" sz="1600">
              <a:solidFill>
                <a:schemeClr val="dk1"/>
              </a:solidFill>
            </a:endParaRPr>
          </a:p>
          <a:p>
            <a:pPr indent="0" lvl="0" marL="0" rtl="0" algn="l">
              <a:lnSpc>
                <a:spcPct val="150000"/>
              </a:lnSpc>
              <a:spcBef>
                <a:spcPts val="0"/>
              </a:spcBef>
              <a:spcAft>
                <a:spcPts val="0"/>
              </a:spcAft>
              <a:buNone/>
            </a:pPr>
            <a:r>
              <a:rPr b="1" lang="en" sz="1600">
                <a:solidFill>
                  <a:schemeClr val="dk1"/>
                </a:solidFill>
              </a:rPr>
              <a:t>Analysis:</a:t>
            </a:r>
            <a:endParaRPr b="1" sz="1600">
              <a:solidFill>
                <a:schemeClr val="dk1"/>
              </a:solidFill>
            </a:endParaRPr>
          </a:p>
          <a:p>
            <a:pPr indent="-292100" lvl="0" marL="457200" rtl="0" algn="l">
              <a:lnSpc>
                <a:spcPct val="150000"/>
              </a:lnSpc>
              <a:spcBef>
                <a:spcPts val="0"/>
              </a:spcBef>
              <a:spcAft>
                <a:spcPts val="0"/>
              </a:spcAft>
              <a:buClr>
                <a:schemeClr val="dk1"/>
              </a:buClr>
              <a:buSzPts val="1000"/>
              <a:buFont typeface="Arial"/>
              <a:buChar char="●"/>
            </a:pPr>
            <a:r>
              <a:rPr lang="en" sz="1000">
                <a:solidFill>
                  <a:schemeClr val="dk1"/>
                </a:solidFill>
                <a:latin typeface="Arial"/>
                <a:ea typeface="Arial"/>
                <a:cs typeface="Arial"/>
                <a:sym typeface="Arial"/>
              </a:rPr>
              <a:t>For the US-Canada border, </a:t>
            </a:r>
            <a:r>
              <a:rPr b="1" lang="en" sz="1000">
                <a:solidFill>
                  <a:schemeClr val="dk1"/>
                </a:solidFill>
                <a:latin typeface="Arial"/>
                <a:ea typeface="Arial"/>
                <a:cs typeface="Arial"/>
                <a:sym typeface="Arial"/>
              </a:rPr>
              <a:t>Buffalo Niagara Falls</a:t>
            </a:r>
            <a:r>
              <a:rPr lang="en" sz="1000">
                <a:solidFill>
                  <a:schemeClr val="dk1"/>
                </a:solidFill>
                <a:latin typeface="Arial"/>
                <a:ea typeface="Arial"/>
                <a:cs typeface="Arial"/>
                <a:sym typeface="Arial"/>
              </a:rPr>
              <a:t> became the most crossed port for personal vehicles and passengers starting in </a:t>
            </a:r>
            <a:r>
              <a:rPr b="1" lang="en" sz="1000">
                <a:solidFill>
                  <a:schemeClr val="dk1"/>
                </a:solidFill>
                <a:latin typeface="Arial"/>
                <a:ea typeface="Arial"/>
                <a:cs typeface="Arial"/>
                <a:sym typeface="Arial"/>
              </a:rPr>
              <a:t>2001</a:t>
            </a:r>
            <a:r>
              <a:rPr lang="en" sz="1000">
                <a:solidFill>
                  <a:schemeClr val="dk1"/>
                </a:solidFill>
                <a:latin typeface="Arial"/>
                <a:ea typeface="Arial"/>
                <a:cs typeface="Arial"/>
                <a:sym typeface="Arial"/>
              </a:rPr>
              <a:t>.</a:t>
            </a:r>
            <a:endParaRPr sz="1000">
              <a:solidFill>
                <a:schemeClr val="dk1"/>
              </a:solidFill>
              <a:latin typeface="Arial"/>
              <a:ea typeface="Arial"/>
              <a:cs typeface="Arial"/>
              <a:sym typeface="Arial"/>
            </a:endParaRPr>
          </a:p>
          <a:p>
            <a:pPr indent="-292100" lvl="0" marL="457200" rtl="0" algn="l">
              <a:spcBef>
                <a:spcPts val="0"/>
              </a:spcBef>
              <a:spcAft>
                <a:spcPts val="0"/>
              </a:spcAft>
              <a:buClr>
                <a:schemeClr val="dk1"/>
              </a:buClr>
              <a:buSzPts val="1000"/>
              <a:buFont typeface="Arial"/>
              <a:buChar char="●"/>
            </a:pPr>
            <a:r>
              <a:rPr lang="en" sz="1000">
                <a:solidFill>
                  <a:schemeClr val="dk1"/>
                </a:solidFill>
                <a:latin typeface="Arial"/>
                <a:ea typeface="Arial"/>
                <a:cs typeface="Arial"/>
                <a:sym typeface="Arial"/>
              </a:rPr>
              <a:t>For the US-Mexico border, </a:t>
            </a:r>
            <a:r>
              <a:rPr b="1" lang="en" sz="1000">
                <a:solidFill>
                  <a:schemeClr val="dk1"/>
                </a:solidFill>
                <a:latin typeface="Arial"/>
                <a:ea typeface="Arial"/>
                <a:cs typeface="Arial"/>
                <a:sym typeface="Arial"/>
              </a:rPr>
              <a:t>San Ysidro </a:t>
            </a:r>
            <a:r>
              <a:rPr lang="en" sz="1000">
                <a:solidFill>
                  <a:schemeClr val="dk1"/>
                </a:solidFill>
                <a:latin typeface="Arial"/>
                <a:ea typeface="Arial"/>
                <a:cs typeface="Arial"/>
                <a:sym typeface="Arial"/>
              </a:rPr>
              <a:t>took over as the top port for the same categories beginning in </a:t>
            </a:r>
            <a:r>
              <a:rPr b="1" lang="en" sz="1000">
                <a:solidFill>
                  <a:schemeClr val="dk1"/>
                </a:solidFill>
                <a:latin typeface="Arial"/>
                <a:ea typeface="Arial"/>
                <a:cs typeface="Arial"/>
                <a:sym typeface="Arial"/>
              </a:rPr>
              <a:t>2002</a:t>
            </a:r>
            <a:r>
              <a:rPr lang="en" sz="1000">
                <a:solidFill>
                  <a:schemeClr val="dk1"/>
                </a:solidFill>
                <a:latin typeface="Arial"/>
                <a:ea typeface="Arial"/>
                <a:cs typeface="Arial"/>
                <a:sym typeface="Arial"/>
              </a:rPr>
              <a:t>.</a:t>
            </a:r>
            <a:endParaRPr sz="1000">
              <a:solidFill>
                <a:schemeClr val="dk1"/>
              </a:solidFill>
              <a:latin typeface="Arial"/>
              <a:ea typeface="Arial"/>
              <a:cs typeface="Arial"/>
              <a:sym typeface="Arial"/>
            </a:endParaRPr>
          </a:p>
          <a:p>
            <a:pPr indent="0" lvl="0" marL="0" rtl="0" algn="l">
              <a:lnSpc>
                <a:spcPct val="150000"/>
              </a:lnSpc>
              <a:spcBef>
                <a:spcPts val="1200"/>
              </a:spcBef>
              <a:spcAft>
                <a:spcPts val="0"/>
              </a:spcAft>
              <a:buNone/>
            </a:pPr>
            <a:r>
              <a:t/>
            </a:r>
            <a:endParaRPr b="1" sz="1600">
              <a:solidFill>
                <a:schemeClr val="dk1"/>
              </a:solidFill>
            </a:endParaRPr>
          </a:p>
        </p:txBody>
      </p:sp>
      <p:sp>
        <p:nvSpPr>
          <p:cNvPr id="309" name="Google Shape;309;p44"/>
          <p:cNvSpPr txBox="1"/>
          <p:nvPr>
            <p:ph type="title"/>
          </p:nvPr>
        </p:nvSpPr>
        <p:spPr>
          <a:xfrm>
            <a:off x="713225" y="445025"/>
            <a:ext cx="6685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sz="3000"/>
              <a:t>Most Crossings Ports</a:t>
            </a:r>
            <a:endParaRPr sz="3000"/>
          </a:p>
        </p:txBody>
      </p:sp>
      <p:pic>
        <p:nvPicPr>
          <p:cNvPr id="310" name="Google Shape;310;p44"/>
          <p:cNvPicPr preferRelativeResize="0"/>
          <p:nvPr/>
        </p:nvPicPr>
        <p:blipFill>
          <a:blip r:embed="rId3">
            <a:alphaModFix/>
          </a:blip>
          <a:stretch>
            <a:fillRect/>
          </a:stretch>
        </p:blipFill>
        <p:spPr>
          <a:xfrm>
            <a:off x="0" y="1248575"/>
            <a:ext cx="6090350" cy="32307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45"/>
          <p:cNvSpPr txBox="1"/>
          <p:nvPr>
            <p:ph type="title"/>
          </p:nvPr>
        </p:nvSpPr>
        <p:spPr>
          <a:xfrm>
            <a:off x="1557600" y="428525"/>
            <a:ext cx="6028800" cy="678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800"/>
              <a:t>How Can We Help!</a:t>
            </a:r>
            <a:endParaRPr sz="4800"/>
          </a:p>
        </p:txBody>
      </p:sp>
      <p:grpSp>
        <p:nvGrpSpPr>
          <p:cNvPr id="316" name="Google Shape;316;p45"/>
          <p:cNvGrpSpPr/>
          <p:nvPr/>
        </p:nvGrpSpPr>
        <p:grpSpPr>
          <a:xfrm>
            <a:off x="256000" y="1304875"/>
            <a:ext cx="2628925" cy="3416400"/>
            <a:chOff x="431925" y="1304875"/>
            <a:chExt cx="2628925" cy="3416400"/>
          </a:xfrm>
        </p:grpSpPr>
        <p:sp>
          <p:nvSpPr>
            <p:cNvPr id="317" name="Google Shape;317;p45"/>
            <p:cNvSpPr txBox="1"/>
            <p:nvPr/>
          </p:nvSpPr>
          <p:spPr>
            <a:xfrm>
              <a:off x="431925" y="1304875"/>
              <a:ext cx="2628900" cy="464100"/>
            </a:xfrm>
            <a:prstGeom prst="rect">
              <a:avLst/>
            </a:prstGeom>
            <a:solidFill>
              <a:srgbClr val="FFFFFF"/>
            </a:solidFill>
            <a:ln cap="flat" cmpd="sng" w="9525">
              <a:solidFill>
                <a:srgbClr val="37474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37474F"/>
                </a:solidFill>
              </a:endParaRPr>
            </a:p>
          </p:txBody>
        </p:sp>
        <p:sp>
          <p:nvSpPr>
            <p:cNvPr id="318" name="Google Shape;318;p45"/>
            <p:cNvSpPr/>
            <p:nvPr/>
          </p:nvSpPr>
          <p:spPr>
            <a:xfrm>
              <a:off x="431950" y="1304875"/>
              <a:ext cx="2628900" cy="3416400"/>
            </a:xfrm>
            <a:prstGeom prst="rect">
              <a:avLst/>
            </a:prstGeom>
            <a:noFill/>
            <a:ln cap="flat" cmpd="sng" w="9525">
              <a:solidFill>
                <a:srgbClr val="37474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37474F"/>
                </a:solidFill>
              </a:endParaRPr>
            </a:p>
          </p:txBody>
        </p:sp>
      </p:grpSp>
      <p:sp>
        <p:nvSpPr>
          <p:cNvPr id="319" name="Google Shape;319;p45"/>
          <p:cNvSpPr txBox="1"/>
          <p:nvPr/>
        </p:nvSpPr>
        <p:spPr>
          <a:xfrm>
            <a:off x="355150" y="1348363"/>
            <a:ext cx="2430600" cy="374400"/>
          </a:xfrm>
          <a:prstGeom prst="rect">
            <a:avLst/>
          </a:prstGeom>
          <a:no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500">
                <a:solidFill>
                  <a:srgbClr val="37474F"/>
                </a:solidFill>
                <a:latin typeface="Average"/>
                <a:ea typeface="Average"/>
                <a:cs typeface="Average"/>
                <a:sym typeface="Average"/>
              </a:rPr>
              <a:t>Invest in Technology</a:t>
            </a:r>
            <a:endParaRPr sz="1500">
              <a:solidFill>
                <a:srgbClr val="37474F"/>
              </a:solidFill>
              <a:latin typeface="Average"/>
              <a:ea typeface="Average"/>
              <a:cs typeface="Average"/>
              <a:sym typeface="Average"/>
            </a:endParaRPr>
          </a:p>
        </p:txBody>
      </p:sp>
      <p:sp>
        <p:nvSpPr>
          <p:cNvPr id="320" name="Google Shape;320;p45"/>
          <p:cNvSpPr txBox="1"/>
          <p:nvPr/>
        </p:nvSpPr>
        <p:spPr>
          <a:xfrm>
            <a:off x="256000" y="1766275"/>
            <a:ext cx="2632500" cy="2955000"/>
          </a:xfrm>
          <a:prstGeom prst="rect">
            <a:avLst/>
          </a:prstGeom>
          <a:noFill/>
          <a:ln cap="flat" cmpd="sng" w="9525">
            <a:solidFill>
              <a:srgbClr val="37474F"/>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50">
                <a:solidFill>
                  <a:srgbClr val="37474F"/>
                </a:solidFill>
                <a:latin typeface="Average"/>
                <a:ea typeface="Average"/>
                <a:cs typeface="Average"/>
                <a:sym typeface="Average"/>
              </a:rPr>
              <a:t>We can implement some </a:t>
            </a:r>
            <a:r>
              <a:rPr b="1" lang="en" sz="1250">
                <a:solidFill>
                  <a:srgbClr val="37474F"/>
                </a:solidFill>
                <a:latin typeface="Average"/>
                <a:ea typeface="Average"/>
                <a:cs typeface="Average"/>
                <a:sym typeface="Average"/>
              </a:rPr>
              <a:t>advanced technologies</a:t>
            </a:r>
            <a:r>
              <a:rPr lang="en" sz="1250">
                <a:solidFill>
                  <a:srgbClr val="37474F"/>
                </a:solidFill>
                <a:latin typeface="Average"/>
                <a:ea typeface="Average"/>
                <a:cs typeface="Average"/>
                <a:sym typeface="Average"/>
              </a:rPr>
              <a:t> such as automated traffic monitoring systems at major border ports such as Buffalo Niagara Falls and San Ysidro. This will reduce wait times, and improve the overall efficiency of border crossings. For instance, integrating smart sensors and real-time data analytics can optimize the movement of personal vehicles, which dominate the traffic at border crossings.</a:t>
            </a:r>
            <a:endParaRPr sz="1250">
              <a:solidFill>
                <a:srgbClr val="37474F"/>
              </a:solidFill>
              <a:latin typeface="Average"/>
              <a:ea typeface="Average"/>
              <a:cs typeface="Average"/>
              <a:sym typeface="Average"/>
            </a:endParaRPr>
          </a:p>
          <a:p>
            <a:pPr indent="0" lvl="0" marL="0" rtl="0" algn="l">
              <a:lnSpc>
                <a:spcPct val="115000"/>
              </a:lnSpc>
              <a:spcBef>
                <a:spcPts val="1600"/>
              </a:spcBef>
              <a:spcAft>
                <a:spcPts val="0"/>
              </a:spcAft>
              <a:buClr>
                <a:schemeClr val="dk1"/>
              </a:buClr>
              <a:buSzPts val="1100"/>
              <a:buFont typeface="Arial"/>
              <a:buNone/>
            </a:pPr>
            <a:r>
              <a:t/>
            </a:r>
            <a:endParaRPr sz="1300">
              <a:solidFill>
                <a:srgbClr val="37474F"/>
              </a:solidFill>
              <a:latin typeface="Average"/>
              <a:ea typeface="Average"/>
              <a:cs typeface="Average"/>
              <a:sym typeface="Average"/>
            </a:endParaRPr>
          </a:p>
          <a:p>
            <a:pPr indent="0" lvl="0" marL="0" rtl="0" algn="l">
              <a:lnSpc>
                <a:spcPct val="115000"/>
              </a:lnSpc>
              <a:spcBef>
                <a:spcPts val="1600"/>
              </a:spcBef>
              <a:spcAft>
                <a:spcPts val="1600"/>
              </a:spcAft>
              <a:buNone/>
            </a:pPr>
            <a:r>
              <a:t/>
            </a:r>
            <a:endParaRPr sz="1300">
              <a:solidFill>
                <a:srgbClr val="37474F"/>
              </a:solidFill>
              <a:latin typeface="Average"/>
              <a:ea typeface="Average"/>
              <a:cs typeface="Average"/>
              <a:sym typeface="Average"/>
            </a:endParaRPr>
          </a:p>
        </p:txBody>
      </p:sp>
      <p:grpSp>
        <p:nvGrpSpPr>
          <p:cNvPr id="321" name="Google Shape;321;p45"/>
          <p:cNvGrpSpPr/>
          <p:nvPr/>
        </p:nvGrpSpPr>
        <p:grpSpPr>
          <a:xfrm>
            <a:off x="3269913" y="1304875"/>
            <a:ext cx="2628925" cy="3416400"/>
            <a:chOff x="431925" y="1304875"/>
            <a:chExt cx="2628925" cy="3416400"/>
          </a:xfrm>
        </p:grpSpPr>
        <p:sp>
          <p:nvSpPr>
            <p:cNvPr id="322" name="Google Shape;322;p45"/>
            <p:cNvSpPr txBox="1"/>
            <p:nvPr/>
          </p:nvSpPr>
          <p:spPr>
            <a:xfrm>
              <a:off x="431925" y="1304875"/>
              <a:ext cx="2628900" cy="464100"/>
            </a:xfrm>
            <a:prstGeom prst="rect">
              <a:avLst/>
            </a:prstGeom>
            <a:solidFill>
              <a:srgbClr val="FFFFFF"/>
            </a:solidFill>
            <a:ln cap="flat" cmpd="sng" w="9525">
              <a:solidFill>
                <a:srgbClr val="37474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37474F"/>
                </a:solidFill>
              </a:endParaRPr>
            </a:p>
          </p:txBody>
        </p:sp>
        <p:sp>
          <p:nvSpPr>
            <p:cNvPr id="323" name="Google Shape;323;p45"/>
            <p:cNvSpPr/>
            <p:nvPr/>
          </p:nvSpPr>
          <p:spPr>
            <a:xfrm>
              <a:off x="431950" y="1304875"/>
              <a:ext cx="2628900" cy="3416400"/>
            </a:xfrm>
            <a:prstGeom prst="rect">
              <a:avLst/>
            </a:prstGeom>
            <a:noFill/>
            <a:ln cap="flat" cmpd="sng" w="9525">
              <a:solidFill>
                <a:srgbClr val="37474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37474F"/>
                </a:solidFill>
              </a:endParaRPr>
            </a:p>
          </p:txBody>
        </p:sp>
      </p:grpSp>
      <p:sp>
        <p:nvSpPr>
          <p:cNvPr id="324" name="Google Shape;324;p45"/>
          <p:cNvSpPr txBox="1"/>
          <p:nvPr/>
        </p:nvSpPr>
        <p:spPr>
          <a:xfrm>
            <a:off x="3269925" y="1348375"/>
            <a:ext cx="2731800" cy="374400"/>
          </a:xfrm>
          <a:prstGeom prst="rect">
            <a:avLst/>
          </a:prstGeom>
          <a:no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500">
                <a:solidFill>
                  <a:srgbClr val="37474F"/>
                </a:solidFill>
                <a:latin typeface="Average"/>
                <a:ea typeface="Average"/>
                <a:cs typeface="Average"/>
                <a:sym typeface="Average"/>
              </a:rPr>
              <a:t>Seasonal Resource Allocation</a:t>
            </a:r>
            <a:endParaRPr sz="1500">
              <a:solidFill>
                <a:srgbClr val="37474F"/>
              </a:solidFill>
              <a:latin typeface="Average"/>
              <a:ea typeface="Average"/>
              <a:cs typeface="Average"/>
              <a:sym typeface="Average"/>
            </a:endParaRPr>
          </a:p>
        </p:txBody>
      </p:sp>
      <p:sp>
        <p:nvSpPr>
          <p:cNvPr id="325" name="Google Shape;325;p45"/>
          <p:cNvSpPr txBox="1"/>
          <p:nvPr/>
        </p:nvSpPr>
        <p:spPr>
          <a:xfrm>
            <a:off x="3269913" y="1766275"/>
            <a:ext cx="2632500" cy="2955000"/>
          </a:xfrm>
          <a:prstGeom prst="rect">
            <a:avLst/>
          </a:prstGeom>
          <a:noFill/>
          <a:ln cap="flat" cmpd="sng" w="9525">
            <a:solidFill>
              <a:srgbClr val="37474F"/>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250">
                <a:solidFill>
                  <a:srgbClr val="37474F"/>
                </a:solidFill>
                <a:latin typeface="Average"/>
                <a:ea typeface="Average"/>
                <a:cs typeface="Average"/>
                <a:sym typeface="Average"/>
              </a:rPr>
              <a:t>For the US-Canada border, we should develop a dynamic resource allocation strategy such as increasing staffing levels and resources in July and September. Also, during the low crossing </a:t>
            </a:r>
            <a:r>
              <a:rPr lang="en" sz="1250">
                <a:solidFill>
                  <a:srgbClr val="37474F"/>
                </a:solidFill>
                <a:latin typeface="Average"/>
                <a:ea typeface="Average"/>
                <a:cs typeface="Average"/>
                <a:sym typeface="Average"/>
              </a:rPr>
              <a:t>period from January to February, we still need develop back-up staffs and strategies. For the US-Mexico border, even though there is no peak time, we also should prepare enough resources to any unexpected cases.</a:t>
            </a:r>
            <a:endParaRPr sz="1250">
              <a:solidFill>
                <a:srgbClr val="37474F"/>
              </a:solidFill>
              <a:latin typeface="Average"/>
              <a:ea typeface="Average"/>
              <a:cs typeface="Average"/>
              <a:sym typeface="Average"/>
            </a:endParaRPr>
          </a:p>
        </p:txBody>
      </p:sp>
      <p:grpSp>
        <p:nvGrpSpPr>
          <p:cNvPr id="326" name="Google Shape;326;p45"/>
          <p:cNvGrpSpPr/>
          <p:nvPr/>
        </p:nvGrpSpPr>
        <p:grpSpPr>
          <a:xfrm>
            <a:off x="6283838" y="1304875"/>
            <a:ext cx="2628925" cy="3416400"/>
            <a:chOff x="431925" y="1304875"/>
            <a:chExt cx="2628925" cy="3416400"/>
          </a:xfrm>
        </p:grpSpPr>
        <p:sp>
          <p:nvSpPr>
            <p:cNvPr id="327" name="Google Shape;327;p45"/>
            <p:cNvSpPr txBox="1"/>
            <p:nvPr/>
          </p:nvSpPr>
          <p:spPr>
            <a:xfrm>
              <a:off x="431925" y="1304875"/>
              <a:ext cx="2628900" cy="464100"/>
            </a:xfrm>
            <a:prstGeom prst="rect">
              <a:avLst/>
            </a:prstGeom>
            <a:solidFill>
              <a:srgbClr val="FFFFFF"/>
            </a:solidFill>
            <a:ln cap="flat" cmpd="sng" w="9525">
              <a:solidFill>
                <a:srgbClr val="37474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37474F"/>
                </a:solidFill>
              </a:endParaRPr>
            </a:p>
          </p:txBody>
        </p:sp>
        <p:sp>
          <p:nvSpPr>
            <p:cNvPr id="328" name="Google Shape;328;p45"/>
            <p:cNvSpPr/>
            <p:nvPr/>
          </p:nvSpPr>
          <p:spPr>
            <a:xfrm>
              <a:off x="431950" y="1304875"/>
              <a:ext cx="2628900" cy="3416400"/>
            </a:xfrm>
            <a:prstGeom prst="rect">
              <a:avLst/>
            </a:prstGeom>
            <a:noFill/>
            <a:ln cap="flat" cmpd="sng" w="9525">
              <a:solidFill>
                <a:srgbClr val="37474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37474F"/>
                </a:solidFill>
              </a:endParaRPr>
            </a:p>
          </p:txBody>
        </p:sp>
      </p:grpSp>
      <p:sp>
        <p:nvSpPr>
          <p:cNvPr id="329" name="Google Shape;329;p45"/>
          <p:cNvSpPr txBox="1"/>
          <p:nvPr/>
        </p:nvSpPr>
        <p:spPr>
          <a:xfrm>
            <a:off x="6226250" y="1348375"/>
            <a:ext cx="2690400" cy="374400"/>
          </a:xfrm>
          <a:prstGeom prst="rect">
            <a:avLst/>
          </a:prstGeom>
          <a:no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rgbClr val="37474F"/>
                </a:solidFill>
                <a:latin typeface="Average"/>
                <a:ea typeface="Average"/>
                <a:cs typeface="Average"/>
                <a:sym typeface="Average"/>
              </a:rPr>
              <a:t>Enhanced Security and Efficiency</a:t>
            </a:r>
            <a:endParaRPr>
              <a:solidFill>
                <a:srgbClr val="37474F"/>
              </a:solidFill>
              <a:latin typeface="Average"/>
              <a:ea typeface="Average"/>
              <a:cs typeface="Average"/>
              <a:sym typeface="Average"/>
            </a:endParaRPr>
          </a:p>
        </p:txBody>
      </p:sp>
      <p:sp>
        <p:nvSpPr>
          <p:cNvPr id="330" name="Google Shape;330;p45"/>
          <p:cNvSpPr txBox="1"/>
          <p:nvPr/>
        </p:nvSpPr>
        <p:spPr>
          <a:xfrm>
            <a:off x="6283838" y="1766275"/>
            <a:ext cx="2632500" cy="2955000"/>
          </a:xfrm>
          <a:prstGeom prst="rect">
            <a:avLst/>
          </a:prstGeom>
          <a:noFill/>
          <a:ln cap="flat" cmpd="sng" w="9525">
            <a:solidFill>
              <a:srgbClr val="37474F"/>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300">
                <a:solidFill>
                  <a:srgbClr val="37474F"/>
                </a:solidFill>
                <a:latin typeface="Average"/>
                <a:ea typeface="Average"/>
                <a:cs typeface="Average"/>
                <a:sym typeface="Average"/>
              </a:rPr>
              <a:t>At key ports like San Ysidro and Buffalo Niagara Falls, we can streamline customs and immigration processes through pre-clearance programs and trusted traveler initiatives, ensuring that legitimate travelers and goods can cross borders swiftly while maintaining high security standards with state-of-the-art scanning and surveillance technologies.</a:t>
            </a:r>
            <a:endParaRPr sz="1300">
              <a:solidFill>
                <a:srgbClr val="37474F"/>
              </a:solidFill>
              <a:latin typeface="Average"/>
              <a:ea typeface="Average"/>
              <a:cs typeface="Average"/>
              <a:sym typeface="Average"/>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46"/>
          <p:cNvSpPr txBox="1"/>
          <p:nvPr>
            <p:ph type="title"/>
          </p:nvPr>
        </p:nvSpPr>
        <p:spPr>
          <a:xfrm>
            <a:off x="1122500" y="1225400"/>
            <a:ext cx="6899100" cy="2692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5000"/>
              <a:t>Hope you enjoy it😊</a:t>
            </a:r>
            <a:endParaRPr sz="5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5"/>
          <p:cNvSpPr txBox="1"/>
          <p:nvPr>
            <p:ph type="title"/>
          </p:nvPr>
        </p:nvSpPr>
        <p:spPr>
          <a:xfrm>
            <a:off x="713225" y="445025"/>
            <a:ext cx="62829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700"/>
              <a:t>Data Processing</a:t>
            </a:r>
            <a:endParaRPr sz="4700"/>
          </a:p>
        </p:txBody>
      </p:sp>
      <p:sp>
        <p:nvSpPr>
          <p:cNvPr id="252" name="Google Shape;252;p35"/>
          <p:cNvSpPr txBox="1"/>
          <p:nvPr/>
        </p:nvSpPr>
        <p:spPr>
          <a:xfrm>
            <a:off x="778625" y="2911425"/>
            <a:ext cx="7552500" cy="1872300"/>
          </a:xfrm>
          <a:prstGeom prst="rect">
            <a:avLst/>
          </a:prstGeom>
          <a:noFill/>
          <a:ln>
            <a:noFill/>
          </a:ln>
        </p:spPr>
        <p:txBody>
          <a:bodyPr anchorCtr="0" anchor="t" bIns="91425" lIns="91425" spcFirstLastPara="1" rIns="91425" wrap="square" tIns="91425">
            <a:noAutofit/>
          </a:bodyPr>
          <a:lstStyle/>
          <a:p>
            <a:pPr indent="-336550" lvl="0" marL="457200" rtl="0" algn="l">
              <a:spcBef>
                <a:spcPts val="0"/>
              </a:spcBef>
              <a:spcAft>
                <a:spcPts val="0"/>
              </a:spcAft>
              <a:buClr>
                <a:schemeClr val="dk2"/>
              </a:buClr>
              <a:buSzPts val="1700"/>
              <a:buFont typeface="Montserrat"/>
              <a:buChar char="●"/>
            </a:pPr>
            <a:r>
              <a:rPr lang="en" sz="1700">
                <a:solidFill>
                  <a:schemeClr val="dk2"/>
                </a:solidFill>
                <a:latin typeface="Montserrat"/>
                <a:ea typeface="Montserrat"/>
                <a:cs typeface="Montserrat"/>
                <a:sym typeface="Montserrat"/>
              </a:rPr>
              <a:t>Correct the formatted dates to enable robust time-series analysis and visualisation. </a:t>
            </a:r>
            <a:endParaRPr sz="1700">
              <a:solidFill>
                <a:schemeClr val="dk2"/>
              </a:solidFill>
              <a:latin typeface="Montserrat"/>
              <a:ea typeface="Montserrat"/>
              <a:cs typeface="Montserrat"/>
              <a:sym typeface="Montserrat"/>
            </a:endParaRPr>
          </a:p>
          <a:p>
            <a:pPr indent="0" lvl="0" marL="457200" rtl="0" algn="l">
              <a:spcBef>
                <a:spcPts val="0"/>
              </a:spcBef>
              <a:spcAft>
                <a:spcPts val="0"/>
              </a:spcAft>
              <a:buNone/>
            </a:pPr>
            <a:r>
              <a:t/>
            </a:r>
            <a:endParaRPr sz="1700">
              <a:solidFill>
                <a:schemeClr val="dk2"/>
              </a:solidFill>
              <a:latin typeface="Montserrat"/>
              <a:ea typeface="Montserrat"/>
              <a:cs typeface="Montserrat"/>
              <a:sym typeface="Montserrat"/>
            </a:endParaRPr>
          </a:p>
          <a:p>
            <a:pPr indent="-336550" lvl="0" marL="457200" rtl="0" algn="l">
              <a:spcBef>
                <a:spcPts val="0"/>
              </a:spcBef>
              <a:spcAft>
                <a:spcPts val="0"/>
              </a:spcAft>
              <a:buClr>
                <a:schemeClr val="dk2"/>
              </a:buClr>
              <a:buSzPts val="1700"/>
              <a:buFont typeface="Montserrat"/>
              <a:buChar char="●"/>
            </a:pPr>
            <a:r>
              <a:rPr lang="en" sz="1700">
                <a:solidFill>
                  <a:schemeClr val="dk2"/>
                </a:solidFill>
                <a:latin typeface="Montserrat"/>
                <a:ea typeface="Montserrat"/>
                <a:cs typeface="Montserrat"/>
                <a:sym typeface="Montserrat"/>
              </a:rPr>
              <a:t>Then extract </a:t>
            </a:r>
            <a:r>
              <a:rPr b="1" lang="en" sz="1700">
                <a:solidFill>
                  <a:schemeClr val="dk2"/>
                </a:solidFill>
                <a:latin typeface="Montserrat"/>
                <a:ea typeface="Montserrat"/>
                <a:cs typeface="Montserrat"/>
                <a:sym typeface="Montserrat"/>
              </a:rPr>
              <a:t>`Month`</a:t>
            </a:r>
            <a:r>
              <a:rPr lang="en" sz="1700">
                <a:solidFill>
                  <a:schemeClr val="dk2"/>
                </a:solidFill>
                <a:latin typeface="Montserrat"/>
                <a:ea typeface="Montserrat"/>
                <a:cs typeface="Montserrat"/>
                <a:sym typeface="Montserrat"/>
              </a:rPr>
              <a:t> and </a:t>
            </a:r>
            <a:r>
              <a:rPr b="1" lang="en" sz="1700">
                <a:solidFill>
                  <a:schemeClr val="dk2"/>
                </a:solidFill>
                <a:latin typeface="Montserrat"/>
                <a:ea typeface="Montserrat"/>
                <a:cs typeface="Montserrat"/>
                <a:sym typeface="Montserrat"/>
              </a:rPr>
              <a:t>`Year`</a:t>
            </a:r>
            <a:r>
              <a:rPr lang="en" sz="1700">
                <a:solidFill>
                  <a:schemeClr val="dk2"/>
                </a:solidFill>
                <a:latin typeface="Montserrat"/>
                <a:ea typeface="Montserrat"/>
                <a:cs typeface="Montserrat"/>
                <a:sym typeface="Montserrat"/>
              </a:rPr>
              <a:t> to create two new columns from </a:t>
            </a:r>
            <a:r>
              <a:rPr b="1" lang="en" sz="1700">
                <a:solidFill>
                  <a:schemeClr val="dk2"/>
                </a:solidFill>
                <a:latin typeface="Montserrat"/>
                <a:ea typeface="Montserrat"/>
                <a:cs typeface="Montserrat"/>
                <a:sym typeface="Montserrat"/>
              </a:rPr>
              <a:t>`Date`</a:t>
            </a:r>
            <a:r>
              <a:rPr lang="en" sz="1700">
                <a:solidFill>
                  <a:schemeClr val="dk2"/>
                </a:solidFill>
                <a:latin typeface="Montserrat"/>
                <a:ea typeface="Montserrat"/>
                <a:cs typeface="Montserrat"/>
                <a:sym typeface="Montserrat"/>
              </a:rPr>
              <a:t> that facilitate easy grouping and </a:t>
            </a:r>
            <a:r>
              <a:rPr lang="en" sz="1700">
                <a:solidFill>
                  <a:schemeClr val="dk2"/>
                </a:solidFill>
                <a:latin typeface="Montserrat"/>
                <a:ea typeface="Montserrat"/>
                <a:cs typeface="Montserrat"/>
                <a:sym typeface="Montserrat"/>
              </a:rPr>
              <a:t>summarizing</a:t>
            </a:r>
            <a:r>
              <a:rPr lang="en" sz="1700">
                <a:solidFill>
                  <a:schemeClr val="dk2"/>
                </a:solidFill>
                <a:latin typeface="Montserrat"/>
                <a:ea typeface="Montserrat"/>
                <a:cs typeface="Montserrat"/>
                <a:sym typeface="Montserrat"/>
              </a:rPr>
              <a:t> for </a:t>
            </a:r>
            <a:r>
              <a:rPr lang="en" sz="1700">
                <a:solidFill>
                  <a:schemeClr val="dk2"/>
                </a:solidFill>
                <a:latin typeface="Montserrat"/>
                <a:ea typeface="Montserrat"/>
                <a:cs typeface="Montserrat"/>
                <a:sym typeface="Montserrat"/>
              </a:rPr>
              <a:t>monthly</a:t>
            </a:r>
            <a:r>
              <a:rPr lang="en" sz="1700">
                <a:solidFill>
                  <a:schemeClr val="dk2"/>
                </a:solidFill>
                <a:latin typeface="Montserrat"/>
                <a:ea typeface="Montserrat"/>
                <a:cs typeface="Montserrat"/>
                <a:sym typeface="Montserrat"/>
              </a:rPr>
              <a:t> and yearly trends. </a:t>
            </a:r>
            <a:endParaRPr sz="1700">
              <a:solidFill>
                <a:schemeClr val="dk2"/>
              </a:solidFill>
              <a:latin typeface="Montserrat"/>
              <a:ea typeface="Montserrat"/>
              <a:cs typeface="Montserrat"/>
              <a:sym typeface="Montserrat"/>
            </a:endParaRPr>
          </a:p>
        </p:txBody>
      </p:sp>
      <p:pic>
        <p:nvPicPr>
          <p:cNvPr id="253" name="Google Shape;253;p35"/>
          <p:cNvPicPr preferRelativeResize="0"/>
          <p:nvPr/>
        </p:nvPicPr>
        <p:blipFill>
          <a:blip r:embed="rId3">
            <a:alphaModFix/>
          </a:blip>
          <a:stretch>
            <a:fillRect/>
          </a:stretch>
        </p:blipFill>
        <p:spPr>
          <a:xfrm>
            <a:off x="879675" y="1212825"/>
            <a:ext cx="7214994" cy="16149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6"/>
          <p:cNvSpPr txBox="1"/>
          <p:nvPr>
            <p:ph type="title"/>
          </p:nvPr>
        </p:nvSpPr>
        <p:spPr>
          <a:xfrm>
            <a:off x="1122500" y="1225400"/>
            <a:ext cx="6899100" cy="2692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000"/>
              <a:t>Github Repo: </a:t>
            </a:r>
            <a:r>
              <a:rPr lang="en" sz="4000" u="sng">
                <a:solidFill>
                  <a:srgbClr val="0000FF"/>
                </a:solidFill>
                <a:hlinkClick r:id="rId3">
                  <a:extLst>
                    <a:ext uri="{A12FA001-AC4F-418D-AE19-62706E023703}">
                      <ahyp:hlinkClr val="tx"/>
                    </a:ext>
                  </a:extLst>
                </a:hlinkClick>
              </a:rPr>
              <a:t>Link</a:t>
            </a:r>
            <a:endParaRPr sz="4000">
              <a:solidFill>
                <a:srgbClr val="0000F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37"/>
          <p:cNvSpPr txBox="1"/>
          <p:nvPr>
            <p:ph type="title"/>
          </p:nvPr>
        </p:nvSpPr>
        <p:spPr>
          <a:xfrm>
            <a:off x="713225" y="573750"/>
            <a:ext cx="62829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Analytics Tasks</a:t>
            </a:r>
            <a:endParaRPr/>
          </a:p>
        </p:txBody>
      </p:sp>
      <p:sp>
        <p:nvSpPr>
          <p:cNvPr id="264" name="Google Shape;264;p37"/>
          <p:cNvSpPr txBox="1"/>
          <p:nvPr>
            <p:ph idx="4294967295" type="body"/>
          </p:nvPr>
        </p:nvSpPr>
        <p:spPr>
          <a:xfrm>
            <a:off x="713225" y="1916525"/>
            <a:ext cx="7321200" cy="3295800"/>
          </a:xfrm>
          <a:prstGeom prst="rect">
            <a:avLst/>
          </a:prstGeom>
        </p:spPr>
        <p:txBody>
          <a:bodyPr anchorCtr="0" anchor="t" bIns="91425" lIns="91425" spcFirstLastPara="1" rIns="91425" wrap="square" tIns="91425">
            <a:noAutofit/>
          </a:bodyPr>
          <a:lstStyle/>
          <a:p>
            <a:pPr indent="-355600" lvl="0" marL="457200" rtl="0" algn="l">
              <a:lnSpc>
                <a:spcPct val="150000"/>
              </a:lnSpc>
              <a:spcBef>
                <a:spcPts val="0"/>
              </a:spcBef>
              <a:spcAft>
                <a:spcPts val="0"/>
              </a:spcAft>
              <a:buClr>
                <a:srgbClr val="020202"/>
              </a:buClr>
              <a:buSzPts val="2000"/>
              <a:buFont typeface="Vidaloka"/>
              <a:buChar char="●"/>
            </a:pPr>
            <a:r>
              <a:rPr lang="en" sz="2000">
                <a:solidFill>
                  <a:schemeClr val="dk1"/>
                </a:solidFill>
                <a:latin typeface="Vidaloka"/>
                <a:ea typeface="Vidaloka"/>
                <a:cs typeface="Vidaloka"/>
                <a:sym typeface="Vidaloka"/>
              </a:rPr>
              <a:t>Which port of USA have high traffic border crossings? </a:t>
            </a:r>
            <a:endParaRPr sz="2000">
              <a:solidFill>
                <a:schemeClr val="dk1"/>
              </a:solidFill>
              <a:latin typeface="Vidaloka"/>
              <a:ea typeface="Vidaloka"/>
              <a:cs typeface="Vidaloka"/>
              <a:sym typeface="Vidaloka"/>
            </a:endParaRPr>
          </a:p>
          <a:p>
            <a:pPr indent="-355600" lvl="0" marL="457200" rtl="0" algn="l">
              <a:lnSpc>
                <a:spcPct val="150000"/>
              </a:lnSpc>
              <a:spcBef>
                <a:spcPts val="0"/>
              </a:spcBef>
              <a:spcAft>
                <a:spcPts val="0"/>
              </a:spcAft>
              <a:buClr>
                <a:srgbClr val="020202"/>
              </a:buClr>
              <a:buSzPts val="2000"/>
              <a:buFont typeface="Vidaloka"/>
              <a:buChar char="●"/>
            </a:pPr>
            <a:r>
              <a:rPr lang="en" sz="2000">
                <a:solidFill>
                  <a:schemeClr val="dk1"/>
                </a:solidFill>
                <a:latin typeface="Vidaloka"/>
                <a:ea typeface="Vidaloka"/>
                <a:cs typeface="Vidaloka"/>
                <a:sym typeface="Vidaloka"/>
              </a:rPr>
              <a:t>Is there any seasonality observed in border crossing types? </a:t>
            </a:r>
            <a:endParaRPr sz="2000">
              <a:solidFill>
                <a:schemeClr val="dk1"/>
              </a:solidFill>
              <a:latin typeface="Vidaloka"/>
              <a:ea typeface="Vidaloka"/>
              <a:cs typeface="Vidaloka"/>
              <a:sym typeface="Vidaloka"/>
            </a:endParaRPr>
          </a:p>
          <a:p>
            <a:pPr indent="-355600" lvl="0" marL="457200" rtl="0" algn="l">
              <a:lnSpc>
                <a:spcPct val="150000"/>
              </a:lnSpc>
              <a:spcBef>
                <a:spcPts val="0"/>
              </a:spcBef>
              <a:spcAft>
                <a:spcPts val="0"/>
              </a:spcAft>
              <a:buClr>
                <a:srgbClr val="020202"/>
              </a:buClr>
              <a:buSzPts val="2000"/>
              <a:buFont typeface="Vidaloka"/>
              <a:buChar char="●"/>
            </a:pPr>
            <a:r>
              <a:rPr lang="en" sz="2000">
                <a:solidFill>
                  <a:schemeClr val="dk1"/>
                </a:solidFill>
                <a:latin typeface="Vidaloka"/>
                <a:ea typeface="Vidaloka"/>
                <a:cs typeface="Vidaloka"/>
                <a:sym typeface="Vidaloka"/>
              </a:rPr>
              <a:t>Which ports experience the most crossings by date and type? </a:t>
            </a:r>
            <a:endParaRPr sz="2000">
              <a:solidFill>
                <a:schemeClr val="dk1"/>
              </a:solidFill>
              <a:latin typeface="Vidaloka"/>
              <a:ea typeface="Vidaloka"/>
              <a:cs typeface="Vidaloka"/>
              <a:sym typeface="Vidalok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38"/>
          <p:cNvSpPr txBox="1"/>
          <p:nvPr>
            <p:ph type="ctrTitle"/>
          </p:nvPr>
        </p:nvSpPr>
        <p:spPr>
          <a:xfrm>
            <a:off x="852750" y="1587750"/>
            <a:ext cx="7438500" cy="1968000"/>
          </a:xfrm>
          <a:prstGeom prst="rect">
            <a:avLst/>
          </a:prstGeom>
        </p:spPr>
        <p:txBody>
          <a:bodyPr anchorCtr="0" anchor="b" bIns="91425" lIns="91425" spcFirstLastPara="1" rIns="91425" wrap="square" tIns="91425">
            <a:noAutofit/>
          </a:bodyPr>
          <a:lstStyle/>
          <a:p>
            <a:pPr indent="0" lvl="0" marL="0" rtl="0" algn="ctr">
              <a:lnSpc>
                <a:spcPct val="150000"/>
              </a:lnSpc>
              <a:spcBef>
                <a:spcPts val="0"/>
              </a:spcBef>
              <a:spcAft>
                <a:spcPts val="0"/>
              </a:spcAft>
              <a:buNone/>
            </a:pPr>
            <a:r>
              <a:rPr lang="en" sz="2400" u="sng"/>
              <a:t>Analytical Task</a:t>
            </a:r>
            <a:endParaRPr sz="2400" u="sng"/>
          </a:p>
          <a:p>
            <a:pPr indent="0" lvl="0" marL="0" rtl="0" algn="ctr">
              <a:lnSpc>
                <a:spcPct val="150000"/>
              </a:lnSpc>
              <a:spcBef>
                <a:spcPts val="0"/>
              </a:spcBef>
              <a:spcAft>
                <a:spcPts val="0"/>
              </a:spcAft>
              <a:buNone/>
            </a:pPr>
            <a:r>
              <a:rPr lang="en" sz="3100"/>
              <a:t>Which port of USA have high traffic border crossings? </a:t>
            </a:r>
            <a:endParaRPr sz="6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39"/>
          <p:cNvSpPr txBox="1"/>
          <p:nvPr>
            <p:ph idx="4294967295" type="title"/>
          </p:nvPr>
        </p:nvSpPr>
        <p:spPr>
          <a:xfrm>
            <a:off x="713225" y="445025"/>
            <a:ext cx="8430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Traffic vs Geographical Location</a:t>
            </a:r>
            <a:endParaRPr/>
          </a:p>
        </p:txBody>
      </p:sp>
      <p:sp>
        <p:nvSpPr>
          <p:cNvPr id="275" name="Google Shape;275;p39"/>
          <p:cNvSpPr txBox="1"/>
          <p:nvPr>
            <p:ph idx="4294967295" type="body"/>
          </p:nvPr>
        </p:nvSpPr>
        <p:spPr>
          <a:xfrm>
            <a:off x="5302250" y="1272925"/>
            <a:ext cx="3841800" cy="3637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1400">
                <a:solidFill>
                  <a:schemeClr val="dk1"/>
                </a:solidFill>
              </a:rPr>
              <a:t>Process: </a:t>
            </a:r>
            <a:endParaRPr b="1" sz="1400">
              <a:solidFill>
                <a:schemeClr val="dk1"/>
              </a:solidFill>
            </a:endParaRPr>
          </a:p>
          <a:p>
            <a:pPr indent="-304800" lvl="0" marL="457200" rtl="0" algn="l">
              <a:lnSpc>
                <a:spcPct val="150000"/>
              </a:lnSpc>
              <a:spcBef>
                <a:spcPts val="0"/>
              </a:spcBef>
              <a:spcAft>
                <a:spcPts val="0"/>
              </a:spcAft>
              <a:buClr>
                <a:schemeClr val="dk1"/>
              </a:buClr>
              <a:buSzPts val="1200"/>
              <a:buChar char="●"/>
            </a:pPr>
            <a:r>
              <a:rPr lang="en" sz="1200">
                <a:solidFill>
                  <a:schemeClr val="dk1"/>
                </a:solidFill>
              </a:rPr>
              <a:t>Select “</a:t>
            </a:r>
            <a:r>
              <a:rPr b="1" lang="en" sz="1200">
                <a:solidFill>
                  <a:schemeClr val="dk1"/>
                </a:solidFill>
              </a:rPr>
              <a:t>Buses</a:t>
            </a:r>
            <a:r>
              <a:rPr lang="en" sz="1200">
                <a:solidFill>
                  <a:schemeClr val="dk1"/>
                </a:solidFill>
              </a:rPr>
              <a:t>”, “</a:t>
            </a:r>
            <a:r>
              <a:rPr b="1" lang="en" sz="1200">
                <a:solidFill>
                  <a:schemeClr val="dk1"/>
                </a:solidFill>
              </a:rPr>
              <a:t>Personal Vehicles</a:t>
            </a:r>
            <a:r>
              <a:rPr lang="en" sz="1200">
                <a:solidFill>
                  <a:schemeClr val="dk1"/>
                </a:solidFill>
              </a:rPr>
              <a:t>” and “</a:t>
            </a:r>
            <a:r>
              <a:rPr b="1" lang="en" sz="1200">
                <a:solidFill>
                  <a:schemeClr val="dk1"/>
                </a:solidFill>
              </a:rPr>
              <a:t>Trucks</a:t>
            </a:r>
            <a:r>
              <a:rPr lang="en" sz="1200">
                <a:solidFill>
                  <a:schemeClr val="dk1"/>
                </a:solidFill>
              </a:rPr>
              <a:t>” as categories for traffic.</a:t>
            </a:r>
            <a:endParaRPr sz="1200">
              <a:solidFill>
                <a:schemeClr val="dk1"/>
              </a:solidFill>
            </a:endParaRPr>
          </a:p>
          <a:p>
            <a:pPr indent="-304800" lvl="0" marL="457200" rtl="0" algn="l">
              <a:lnSpc>
                <a:spcPct val="150000"/>
              </a:lnSpc>
              <a:spcBef>
                <a:spcPts val="0"/>
              </a:spcBef>
              <a:spcAft>
                <a:spcPts val="0"/>
              </a:spcAft>
              <a:buClr>
                <a:schemeClr val="dk1"/>
              </a:buClr>
              <a:buSzPts val="1200"/>
              <a:buChar char="●"/>
            </a:pPr>
            <a:r>
              <a:rPr lang="en" sz="1200">
                <a:solidFill>
                  <a:schemeClr val="dk1"/>
                </a:solidFill>
              </a:rPr>
              <a:t>Aggregate the </a:t>
            </a:r>
            <a:r>
              <a:rPr b="1" lang="en" sz="1200">
                <a:solidFill>
                  <a:schemeClr val="dk1"/>
                </a:solidFill>
              </a:rPr>
              <a:t>total count</a:t>
            </a:r>
            <a:r>
              <a:rPr lang="en" sz="1200">
                <a:solidFill>
                  <a:schemeClr val="dk1"/>
                </a:solidFill>
              </a:rPr>
              <a:t> for each categories in different </a:t>
            </a:r>
            <a:r>
              <a:rPr b="1" lang="en" sz="1200">
                <a:solidFill>
                  <a:schemeClr val="dk1"/>
                </a:solidFill>
              </a:rPr>
              <a:t>states</a:t>
            </a:r>
            <a:r>
              <a:rPr lang="en" sz="1200">
                <a:solidFill>
                  <a:schemeClr val="dk1"/>
                </a:solidFill>
              </a:rPr>
              <a:t>.</a:t>
            </a:r>
            <a:endParaRPr sz="1200">
              <a:solidFill>
                <a:schemeClr val="dk1"/>
              </a:solidFill>
            </a:endParaRPr>
          </a:p>
          <a:p>
            <a:pPr indent="0" lvl="0" marL="0" rtl="0" algn="l">
              <a:lnSpc>
                <a:spcPct val="150000"/>
              </a:lnSpc>
              <a:spcBef>
                <a:spcPts val="0"/>
              </a:spcBef>
              <a:spcAft>
                <a:spcPts val="0"/>
              </a:spcAft>
              <a:buNone/>
            </a:pPr>
            <a:r>
              <a:rPr b="1" lang="en" sz="1400">
                <a:solidFill>
                  <a:schemeClr val="dk1"/>
                </a:solidFill>
              </a:rPr>
              <a:t>Findings:</a:t>
            </a:r>
            <a:endParaRPr b="1" sz="1400">
              <a:solidFill>
                <a:schemeClr val="dk1"/>
              </a:solidFill>
            </a:endParaRPr>
          </a:p>
          <a:p>
            <a:pPr indent="-304800" lvl="0" marL="457200" rtl="0" algn="l">
              <a:lnSpc>
                <a:spcPct val="150000"/>
              </a:lnSpc>
              <a:spcBef>
                <a:spcPts val="0"/>
              </a:spcBef>
              <a:spcAft>
                <a:spcPts val="0"/>
              </a:spcAft>
              <a:buClr>
                <a:schemeClr val="dk1"/>
              </a:buClr>
              <a:buSzPts val="1200"/>
              <a:buChar char="●"/>
            </a:pPr>
            <a:r>
              <a:rPr lang="en" sz="1200">
                <a:solidFill>
                  <a:schemeClr val="dk1"/>
                </a:solidFill>
              </a:rPr>
              <a:t>The majority of </a:t>
            </a:r>
            <a:r>
              <a:rPr lang="en" sz="1200">
                <a:solidFill>
                  <a:schemeClr val="dk1"/>
                </a:solidFill>
              </a:rPr>
              <a:t>Border Crossing activities happen in</a:t>
            </a:r>
            <a:r>
              <a:rPr lang="en" sz="1200">
                <a:solidFill>
                  <a:schemeClr val="dk1"/>
                </a:solidFill>
              </a:rPr>
              <a:t> </a:t>
            </a:r>
            <a:r>
              <a:rPr b="1" lang="en" sz="1200">
                <a:solidFill>
                  <a:schemeClr val="dk1"/>
                </a:solidFill>
              </a:rPr>
              <a:t>Texas</a:t>
            </a:r>
            <a:r>
              <a:rPr lang="en" sz="1200">
                <a:solidFill>
                  <a:schemeClr val="dk1"/>
                </a:solidFill>
              </a:rPr>
              <a:t> and </a:t>
            </a:r>
            <a:r>
              <a:rPr b="1" lang="en" sz="1200">
                <a:solidFill>
                  <a:schemeClr val="dk1"/>
                </a:solidFill>
              </a:rPr>
              <a:t>California</a:t>
            </a:r>
            <a:r>
              <a:rPr lang="en" sz="1200">
                <a:solidFill>
                  <a:schemeClr val="dk1"/>
                </a:solidFill>
              </a:rPr>
              <a:t>.</a:t>
            </a:r>
            <a:endParaRPr sz="1200">
              <a:solidFill>
                <a:schemeClr val="dk1"/>
              </a:solidFill>
            </a:endParaRPr>
          </a:p>
          <a:p>
            <a:pPr indent="-304800" lvl="0" marL="457200" rtl="0" algn="l">
              <a:lnSpc>
                <a:spcPct val="150000"/>
              </a:lnSpc>
              <a:spcBef>
                <a:spcPts val="0"/>
              </a:spcBef>
              <a:spcAft>
                <a:spcPts val="0"/>
              </a:spcAft>
              <a:buClr>
                <a:schemeClr val="dk1"/>
              </a:buClr>
              <a:buSzPts val="1200"/>
              <a:buChar char="●"/>
            </a:pPr>
            <a:r>
              <a:rPr b="1" lang="en" sz="1200">
                <a:solidFill>
                  <a:schemeClr val="dk1"/>
                </a:solidFill>
              </a:rPr>
              <a:t>Personal Vehicles </a:t>
            </a:r>
            <a:r>
              <a:rPr lang="en" sz="1200">
                <a:solidFill>
                  <a:schemeClr val="dk1"/>
                </a:solidFill>
              </a:rPr>
              <a:t>occupy the majority of the traffic. While </a:t>
            </a:r>
            <a:r>
              <a:rPr b="1" lang="en" sz="1200">
                <a:solidFill>
                  <a:schemeClr val="dk1"/>
                </a:solidFill>
              </a:rPr>
              <a:t>buses</a:t>
            </a:r>
            <a:r>
              <a:rPr lang="en" sz="1200">
                <a:solidFill>
                  <a:schemeClr val="dk1"/>
                </a:solidFill>
              </a:rPr>
              <a:t> have little impact on traffic</a:t>
            </a:r>
            <a:endParaRPr sz="1200">
              <a:solidFill>
                <a:schemeClr val="dk1"/>
              </a:solidFill>
            </a:endParaRPr>
          </a:p>
          <a:p>
            <a:pPr indent="0" lvl="0" marL="0" rtl="0" algn="l">
              <a:lnSpc>
                <a:spcPct val="150000"/>
              </a:lnSpc>
              <a:spcBef>
                <a:spcPts val="0"/>
              </a:spcBef>
              <a:spcAft>
                <a:spcPts val="0"/>
              </a:spcAft>
              <a:buNone/>
            </a:pPr>
            <a:r>
              <a:t/>
            </a:r>
            <a:endParaRPr sz="1200">
              <a:solidFill>
                <a:schemeClr val="dk1"/>
              </a:solidFill>
            </a:endParaRPr>
          </a:p>
          <a:p>
            <a:pPr indent="0" lvl="0" marL="0" rtl="0" algn="l">
              <a:lnSpc>
                <a:spcPct val="150000"/>
              </a:lnSpc>
              <a:spcBef>
                <a:spcPts val="0"/>
              </a:spcBef>
              <a:spcAft>
                <a:spcPts val="0"/>
              </a:spcAft>
              <a:buNone/>
            </a:pPr>
            <a:r>
              <a:t/>
            </a:r>
            <a:endParaRPr sz="1200">
              <a:solidFill>
                <a:schemeClr val="dk1"/>
              </a:solidFill>
            </a:endParaRPr>
          </a:p>
        </p:txBody>
      </p:sp>
      <p:pic>
        <p:nvPicPr>
          <p:cNvPr id="276" name="Google Shape;276;p39"/>
          <p:cNvPicPr preferRelativeResize="0"/>
          <p:nvPr/>
        </p:nvPicPr>
        <p:blipFill>
          <a:blip r:embed="rId3">
            <a:alphaModFix/>
          </a:blip>
          <a:stretch>
            <a:fillRect/>
          </a:stretch>
        </p:blipFill>
        <p:spPr>
          <a:xfrm>
            <a:off x="451375" y="1312414"/>
            <a:ext cx="4597726" cy="32168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40"/>
          <p:cNvSpPr txBox="1"/>
          <p:nvPr>
            <p:ph type="title"/>
          </p:nvPr>
        </p:nvSpPr>
        <p:spPr>
          <a:xfrm>
            <a:off x="713225" y="445025"/>
            <a:ext cx="6685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Geographic Display of Border Crossing</a:t>
            </a:r>
            <a:endParaRPr sz="3000"/>
          </a:p>
        </p:txBody>
      </p:sp>
      <p:pic>
        <p:nvPicPr>
          <p:cNvPr id="282" name="Google Shape;282;p40"/>
          <p:cNvPicPr preferRelativeResize="0"/>
          <p:nvPr/>
        </p:nvPicPr>
        <p:blipFill>
          <a:blip r:embed="rId3">
            <a:alphaModFix/>
          </a:blip>
          <a:stretch>
            <a:fillRect/>
          </a:stretch>
        </p:blipFill>
        <p:spPr>
          <a:xfrm>
            <a:off x="188925" y="1137125"/>
            <a:ext cx="4443175" cy="3567400"/>
          </a:xfrm>
          <a:prstGeom prst="rect">
            <a:avLst/>
          </a:prstGeom>
          <a:noFill/>
          <a:ln>
            <a:noFill/>
          </a:ln>
        </p:spPr>
      </p:pic>
      <p:pic>
        <p:nvPicPr>
          <p:cNvPr id="283" name="Google Shape;283;p40"/>
          <p:cNvPicPr preferRelativeResize="0"/>
          <p:nvPr/>
        </p:nvPicPr>
        <p:blipFill>
          <a:blip r:embed="rId4">
            <a:alphaModFix/>
          </a:blip>
          <a:stretch>
            <a:fillRect/>
          </a:stretch>
        </p:blipFill>
        <p:spPr>
          <a:xfrm>
            <a:off x="3192150" y="2191700"/>
            <a:ext cx="2027250" cy="1089075"/>
          </a:xfrm>
          <a:prstGeom prst="rect">
            <a:avLst/>
          </a:prstGeom>
          <a:noFill/>
          <a:ln>
            <a:noFill/>
          </a:ln>
        </p:spPr>
      </p:pic>
      <p:sp>
        <p:nvSpPr>
          <p:cNvPr id="284" name="Google Shape;284;p40"/>
          <p:cNvSpPr/>
          <p:nvPr/>
        </p:nvSpPr>
        <p:spPr>
          <a:xfrm>
            <a:off x="3416450" y="1859875"/>
            <a:ext cx="179700" cy="1914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ontserrat"/>
              <a:ea typeface="Montserrat"/>
              <a:cs typeface="Montserrat"/>
              <a:sym typeface="Montserrat"/>
            </a:endParaRPr>
          </a:p>
        </p:txBody>
      </p:sp>
      <p:sp>
        <p:nvSpPr>
          <p:cNvPr id="285" name="Google Shape;285;p40"/>
          <p:cNvSpPr txBox="1"/>
          <p:nvPr>
            <p:ph idx="4294967295" type="body"/>
          </p:nvPr>
        </p:nvSpPr>
        <p:spPr>
          <a:xfrm>
            <a:off x="5291675" y="1137125"/>
            <a:ext cx="3852300" cy="3637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1400">
                <a:solidFill>
                  <a:schemeClr val="dk1"/>
                </a:solidFill>
              </a:rPr>
              <a:t>Process: </a:t>
            </a:r>
            <a:endParaRPr b="1" sz="1400">
              <a:solidFill>
                <a:schemeClr val="dk1"/>
              </a:solidFill>
            </a:endParaRPr>
          </a:p>
          <a:p>
            <a:pPr indent="-304800" lvl="0" marL="457200" rtl="0" algn="l">
              <a:lnSpc>
                <a:spcPct val="150000"/>
              </a:lnSpc>
              <a:spcBef>
                <a:spcPts val="0"/>
              </a:spcBef>
              <a:spcAft>
                <a:spcPts val="0"/>
              </a:spcAft>
              <a:buClr>
                <a:schemeClr val="dk1"/>
              </a:buClr>
              <a:buSzPts val="1200"/>
              <a:buChar char="●"/>
            </a:pPr>
            <a:r>
              <a:rPr lang="en" sz="1200">
                <a:solidFill>
                  <a:schemeClr val="dk1"/>
                </a:solidFill>
              </a:rPr>
              <a:t>Latitude and Longitude for Map</a:t>
            </a:r>
            <a:endParaRPr sz="1200">
              <a:solidFill>
                <a:schemeClr val="dk1"/>
              </a:solidFill>
            </a:endParaRPr>
          </a:p>
          <a:p>
            <a:pPr indent="-304800" lvl="0" marL="457200" rtl="0" algn="l">
              <a:lnSpc>
                <a:spcPct val="150000"/>
              </a:lnSpc>
              <a:spcBef>
                <a:spcPts val="0"/>
              </a:spcBef>
              <a:spcAft>
                <a:spcPts val="0"/>
              </a:spcAft>
              <a:buClr>
                <a:schemeClr val="dk1"/>
              </a:buClr>
              <a:buSzPts val="1200"/>
              <a:buChar char="●"/>
            </a:pPr>
            <a:r>
              <a:rPr lang="en" sz="1200">
                <a:solidFill>
                  <a:schemeClr val="dk1"/>
                </a:solidFill>
              </a:rPr>
              <a:t>Integrate built-in population data</a:t>
            </a:r>
            <a:endParaRPr sz="1200">
              <a:solidFill>
                <a:schemeClr val="dk1"/>
              </a:solidFill>
            </a:endParaRPr>
          </a:p>
          <a:p>
            <a:pPr indent="-304800" lvl="0" marL="457200" rtl="0" algn="l">
              <a:lnSpc>
                <a:spcPct val="150000"/>
              </a:lnSpc>
              <a:spcBef>
                <a:spcPts val="0"/>
              </a:spcBef>
              <a:spcAft>
                <a:spcPts val="0"/>
              </a:spcAft>
              <a:buClr>
                <a:schemeClr val="dk1"/>
              </a:buClr>
              <a:buSzPts val="1200"/>
              <a:buChar char="●"/>
            </a:pPr>
            <a:r>
              <a:rPr lang="en" sz="1200">
                <a:solidFill>
                  <a:schemeClr val="dk1"/>
                </a:solidFill>
              </a:rPr>
              <a:t>Categorize in three popular types</a:t>
            </a:r>
            <a:endParaRPr sz="1200">
              <a:solidFill>
                <a:schemeClr val="dk1"/>
              </a:solidFill>
            </a:endParaRPr>
          </a:p>
          <a:p>
            <a:pPr indent="-304800" lvl="0" marL="457200" rtl="0" algn="l">
              <a:lnSpc>
                <a:spcPct val="150000"/>
              </a:lnSpc>
              <a:spcBef>
                <a:spcPts val="0"/>
              </a:spcBef>
              <a:spcAft>
                <a:spcPts val="0"/>
              </a:spcAft>
              <a:buClr>
                <a:schemeClr val="dk1"/>
              </a:buClr>
              <a:buSzPts val="1200"/>
              <a:buChar char="●"/>
            </a:pPr>
            <a:r>
              <a:rPr lang="en" sz="1200">
                <a:solidFill>
                  <a:schemeClr val="dk1"/>
                </a:solidFill>
              </a:rPr>
              <a:t>Size and color </a:t>
            </a:r>
            <a:r>
              <a:rPr lang="en" sz="1200">
                <a:solidFill>
                  <a:schemeClr val="dk1"/>
                </a:solidFill>
              </a:rPr>
              <a:t>transition</a:t>
            </a:r>
            <a:r>
              <a:rPr lang="en" sz="1200">
                <a:solidFill>
                  <a:schemeClr val="dk1"/>
                </a:solidFill>
              </a:rPr>
              <a:t> represents the total number of border crossing</a:t>
            </a:r>
            <a:endParaRPr b="1" sz="1200">
              <a:solidFill>
                <a:schemeClr val="dk1"/>
              </a:solidFill>
            </a:endParaRPr>
          </a:p>
          <a:p>
            <a:pPr indent="0" lvl="0" marL="0" rtl="0" algn="l">
              <a:lnSpc>
                <a:spcPct val="150000"/>
              </a:lnSpc>
              <a:spcBef>
                <a:spcPts val="0"/>
              </a:spcBef>
              <a:spcAft>
                <a:spcPts val="0"/>
              </a:spcAft>
              <a:buNone/>
            </a:pPr>
            <a:r>
              <a:rPr b="1" lang="en" sz="1400">
                <a:solidFill>
                  <a:schemeClr val="dk1"/>
                </a:solidFill>
              </a:rPr>
              <a:t>Findings:</a:t>
            </a:r>
            <a:endParaRPr b="1" sz="1400">
              <a:solidFill>
                <a:schemeClr val="dk1"/>
              </a:solidFill>
            </a:endParaRPr>
          </a:p>
          <a:p>
            <a:pPr indent="-304800" lvl="0" marL="457200" rtl="0" algn="l">
              <a:lnSpc>
                <a:spcPct val="150000"/>
              </a:lnSpc>
              <a:spcBef>
                <a:spcPts val="0"/>
              </a:spcBef>
              <a:spcAft>
                <a:spcPts val="0"/>
              </a:spcAft>
              <a:buClr>
                <a:schemeClr val="dk1"/>
              </a:buClr>
              <a:buSzPts val="1200"/>
              <a:buChar char="●"/>
            </a:pPr>
            <a:r>
              <a:rPr lang="en" sz="1200">
                <a:solidFill>
                  <a:schemeClr val="dk1"/>
                </a:solidFill>
              </a:rPr>
              <a:t>Most states have a </a:t>
            </a:r>
            <a:r>
              <a:rPr b="1" lang="en" sz="1200">
                <a:solidFill>
                  <a:schemeClr val="dk1"/>
                </a:solidFill>
              </a:rPr>
              <a:t>major port</a:t>
            </a:r>
            <a:r>
              <a:rPr lang="en" sz="1200">
                <a:solidFill>
                  <a:schemeClr val="dk1"/>
                </a:solidFill>
              </a:rPr>
              <a:t> that carry most of the ground transportation.</a:t>
            </a:r>
            <a:endParaRPr sz="1200">
              <a:solidFill>
                <a:schemeClr val="dk1"/>
              </a:solidFill>
            </a:endParaRPr>
          </a:p>
          <a:p>
            <a:pPr indent="-304800" lvl="0" marL="457200" rtl="0" algn="l">
              <a:lnSpc>
                <a:spcPct val="150000"/>
              </a:lnSpc>
              <a:spcBef>
                <a:spcPts val="0"/>
              </a:spcBef>
              <a:spcAft>
                <a:spcPts val="0"/>
              </a:spcAft>
              <a:buClr>
                <a:schemeClr val="dk1"/>
              </a:buClr>
              <a:buSzPts val="1200"/>
              <a:buChar char="●"/>
            </a:pPr>
            <a:r>
              <a:rPr lang="en" sz="1200">
                <a:solidFill>
                  <a:schemeClr val="dk1"/>
                </a:solidFill>
              </a:rPr>
              <a:t>There’s a </a:t>
            </a:r>
            <a:r>
              <a:rPr b="1" lang="en" sz="1200">
                <a:solidFill>
                  <a:schemeClr val="dk1"/>
                </a:solidFill>
              </a:rPr>
              <a:t>positive correlation</a:t>
            </a:r>
            <a:r>
              <a:rPr lang="en" sz="1200">
                <a:solidFill>
                  <a:schemeClr val="dk1"/>
                </a:solidFill>
              </a:rPr>
              <a:t> between </a:t>
            </a:r>
            <a:r>
              <a:rPr b="1" lang="en" sz="1200">
                <a:solidFill>
                  <a:schemeClr val="dk1"/>
                </a:solidFill>
              </a:rPr>
              <a:t>population</a:t>
            </a:r>
            <a:r>
              <a:rPr lang="en" sz="1200">
                <a:solidFill>
                  <a:schemeClr val="dk1"/>
                </a:solidFill>
              </a:rPr>
              <a:t> and the border crossing </a:t>
            </a:r>
            <a:endParaRPr sz="1200">
              <a:solidFill>
                <a:schemeClr val="dk1"/>
              </a:solidFill>
            </a:endParaRPr>
          </a:p>
          <a:p>
            <a:pPr indent="0" lvl="0" marL="457200" rtl="0" algn="l">
              <a:lnSpc>
                <a:spcPct val="150000"/>
              </a:lnSpc>
              <a:spcBef>
                <a:spcPts val="0"/>
              </a:spcBef>
              <a:spcAft>
                <a:spcPts val="0"/>
              </a:spcAft>
              <a:buNone/>
            </a:pPr>
            <a:r>
              <a:rPr b="1" lang="en" sz="1200">
                <a:solidFill>
                  <a:schemeClr val="dk1"/>
                </a:solidFill>
              </a:rPr>
              <a:t>traffic</a:t>
            </a:r>
            <a:r>
              <a:rPr lang="en" sz="1200">
                <a:solidFill>
                  <a:schemeClr val="dk1"/>
                </a:solidFill>
              </a:rPr>
              <a:t> within state.</a:t>
            </a:r>
            <a:endParaRPr sz="1200">
              <a:solidFill>
                <a:schemeClr val="dk1"/>
              </a:solidFill>
            </a:endParaRPr>
          </a:p>
          <a:p>
            <a:pPr indent="0" lvl="0" marL="0" rtl="0" algn="l">
              <a:lnSpc>
                <a:spcPct val="150000"/>
              </a:lnSpc>
              <a:spcBef>
                <a:spcPts val="0"/>
              </a:spcBef>
              <a:spcAft>
                <a:spcPts val="0"/>
              </a:spcAft>
              <a:buNone/>
            </a:pPr>
            <a:r>
              <a:t/>
            </a:r>
            <a:endParaRPr sz="1200">
              <a:solidFill>
                <a:schemeClr val="dk1"/>
              </a:solidFill>
            </a:endParaRPr>
          </a:p>
          <a:p>
            <a:pPr indent="0" lvl="0" marL="0" rtl="0" algn="l">
              <a:lnSpc>
                <a:spcPct val="150000"/>
              </a:lnSpc>
              <a:spcBef>
                <a:spcPts val="0"/>
              </a:spcBef>
              <a:spcAft>
                <a:spcPts val="0"/>
              </a:spcAft>
              <a:buNone/>
            </a:pPr>
            <a:r>
              <a:t/>
            </a:r>
            <a:endParaRPr sz="12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41"/>
          <p:cNvSpPr txBox="1"/>
          <p:nvPr>
            <p:ph type="ctrTitle"/>
          </p:nvPr>
        </p:nvSpPr>
        <p:spPr>
          <a:xfrm>
            <a:off x="852750" y="1587750"/>
            <a:ext cx="7438500" cy="1968000"/>
          </a:xfrm>
          <a:prstGeom prst="rect">
            <a:avLst/>
          </a:prstGeom>
        </p:spPr>
        <p:txBody>
          <a:bodyPr anchorCtr="0" anchor="b" bIns="91425" lIns="91425" spcFirstLastPara="1" rIns="91425" wrap="square" tIns="91425">
            <a:noAutofit/>
          </a:bodyPr>
          <a:lstStyle/>
          <a:p>
            <a:pPr indent="0" lvl="0" marL="0" rtl="0" algn="ctr">
              <a:lnSpc>
                <a:spcPct val="150000"/>
              </a:lnSpc>
              <a:spcBef>
                <a:spcPts val="0"/>
              </a:spcBef>
              <a:spcAft>
                <a:spcPts val="0"/>
              </a:spcAft>
              <a:buNone/>
            </a:pPr>
            <a:r>
              <a:rPr lang="en" sz="2400" u="sng"/>
              <a:t>Analytical Task</a:t>
            </a:r>
            <a:endParaRPr sz="2400" u="sng"/>
          </a:p>
          <a:p>
            <a:pPr indent="0" lvl="0" marL="0" rtl="0" algn="ctr">
              <a:lnSpc>
                <a:spcPct val="150000"/>
              </a:lnSpc>
              <a:spcBef>
                <a:spcPts val="0"/>
              </a:spcBef>
              <a:spcAft>
                <a:spcPts val="0"/>
              </a:spcAft>
              <a:buNone/>
            </a:pPr>
            <a:r>
              <a:rPr lang="en" sz="3100"/>
              <a:t>Is there any seasonality observed in border crossing types?</a:t>
            </a:r>
            <a:endParaRPr sz="31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42"/>
          <p:cNvSpPr txBox="1"/>
          <p:nvPr>
            <p:ph type="title"/>
          </p:nvPr>
        </p:nvSpPr>
        <p:spPr>
          <a:xfrm>
            <a:off x="713225" y="292625"/>
            <a:ext cx="8188200" cy="5727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sz="3100"/>
              <a:t>S</a:t>
            </a:r>
            <a:r>
              <a:rPr lang="en" sz="3100"/>
              <a:t>easonality observed in border crossing types</a:t>
            </a:r>
            <a:endParaRPr sz="3000"/>
          </a:p>
        </p:txBody>
      </p:sp>
      <p:pic>
        <p:nvPicPr>
          <p:cNvPr id="296" name="Google Shape;296;p42"/>
          <p:cNvPicPr preferRelativeResize="0"/>
          <p:nvPr/>
        </p:nvPicPr>
        <p:blipFill>
          <a:blip r:embed="rId3">
            <a:alphaModFix/>
          </a:blip>
          <a:stretch>
            <a:fillRect/>
          </a:stretch>
        </p:blipFill>
        <p:spPr>
          <a:xfrm>
            <a:off x="198975" y="1153775"/>
            <a:ext cx="3774002" cy="3186376"/>
          </a:xfrm>
          <a:prstGeom prst="rect">
            <a:avLst/>
          </a:prstGeom>
          <a:noFill/>
          <a:ln>
            <a:noFill/>
          </a:ln>
        </p:spPr>
      </p:pic>
      <p:pic>
        <p:nvPicPr>
          <p:cNvPr id="297" name="Google Shape;297;p42"/>
          <p:cNvPicPr preferRelativeResize="0"/>
          <p:nvPr/>
        </p:nvPicPr>
        <p:blipFill>
          <a:blip r:embed="rId4">
            <a:alphaModFix/>
          </a:blip>
          <a:stretch>
            <a:fillRect/>
          </a:stretch>
        </p:blipFill>
        <p:spPr>
          <a:xfrm>
            <a:off x="7016750" y="1785075"/>
            <a:ext cx="2127251" cy="1832188"/>
          </a:xfrm>
          <a:prstGeom prst="rect">
            <a:avLst/>
          </a:prstGeom>
          <a:noFill/>
          <a:ln>
            <a:noFill/>
          </a:ln>
        </p:spPr>
      </p:pic>
      <p:sp>
        <p:nvSpPr>
          <p:cNvPr id="298" name="Google Shape;298;p42"/>
          <p:cNvSpPr txBox="1"/>
          <p:nvPr>
            <p:ph idx="4294967295" type="body"/>
          </p:nvPr>
        </p:nvSpPr>
        <p:spPr>
          <a:xfrm>
            <a:off x="4058476" y="1153775"/>
            <a:ext cx="3021000" cy="3295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1600">
                <a:solidFill>
                  <a:schemeClr val="dk1"/>
                </a:solidFill>
              </a:rPr>
              <a:t>Process:</a:t>
            </a:r>
            <a:endParaRPr b="1" sz="1600">
              <a:solidFill>
                <a:schemeClr val="dk1"/>
              </a:solidFill>
            </a:endParaRPr>
          </a:p>
          <a:p>
            <a:pPr indent="-292100" lvl="0" marL="457200" rtl="0" algn="l">
              <a:lnSpc>
                <a:spcPct val="150000"/>
              </a:lnSpc>
              <a:spcBef>
                <a:spcPts val="0"/>
              </a:spcBef>
              <a:spcAft>
                <a:spcPts val="0"/>
              </a:spcAft>
              <a:buClr>
                <a:schemeClr val="dk1"/>
              </a:buClr>
              <a:buSzPts val="1000"/>
              <a:buChar char="●"/>
            </a:pPr>
            <a:r>
              <a:rPr lang="en" sz="1000">
                <a:solidFill>
                  <a:schemeClr val="dk1"/>
                </a:solidFill>
              </a:rPr>
              <a:t>Group the data by month and border types </a:t>
            </a:r>
            <a:endParaRPr sz="1000">
              <a:solidFill>
                <a:schemeClr val="dk1"/>
              </a:solidFill>
            </a:endParaRPr>
          </a:p>
          <a:p>
            <a:pPr indent="-292100" lvl="0" marL="457200" rtl="0" algn="l">
              <a:lnSpc>
                <a:spcPct val="150000"/>
              </a:lnSpc>
              <a:spcBef>
                <a:spcPts val="0"/>
              </a:spcBef>
              <a:spcAft>
                <a:spcPts val="0"/>
              </a:spcAft>
              <a:buClr>
                <a:schemeClr val="dk1"/>
              </a:buClr>
              <a:buSzPts val="1000"/>
              <a:buChar char="●"/>
            </a:pPr>
            <a:r>
              <a:rPr lang="en" sz="1000">
                <a:solidFill>
                  <a:schemeClr val="dk1"/>
                </a:solidFill>
              </a:rPr>
              <a:t>Plot in area graph to find the correlation</a:t>
            </a:r>
            <a:endParaRPr sz="1000">
              <a:solidFill>
                <a:schemeClr val="dk1"/>
              </a:solidFill>
            </a:endParaRPr>
          </a:p>
          <a:p>
            <a:pPr indent="0" lvl="0" marL="457200" rtl="0" algn="l">
              <a:lnSpc>
                <a:spcPct val="150000"/>
              </a:lnSpc>
              <a:spcBef>
                <a:spcPts val="0"/>
              </a:spcBef>
              <a:spcAft>
                <a:spcPts val="0"/>
              </a:spcAft>
              <a:buNone/>
            </a:pPr>
            <a:r>
              <a:t/>
            </a:r>
            <a:endParaRPr sz="1000">
              <a:solidFill>
                <a:schemeClr val="dk1"/>
              </a:solidFill>
            </a:endParaRPr>
          </a:p>
          <a:p>
            <a:pPr indent="0" lvl="0" marL="0" rtl="0" algn="l">
              <a:lnSpc>
                <a:spcPct val="150000"/>
              </a:lnSpc>
              <a:spcBef>
                <a:spcPts val="0"/>
              </a:spcBef>
              <a:spcAft>
                <a:spcPts val="0"/>
              </a:spcAft>
              <a:buNone/>
            </a:pPr>
            <a:r>
              <a:rPr b="1" lang="en" sz="1600">
                <a:solidFill>
                  <a:schemeClr val="dk1"/>
                </a:solidFill>
              </a:rPr>
              <a:t>Analysis:</a:t>
            </a:r>
            <a:endParaRPr b="1" sz="1600">
              <a:solidFill>
                <a:schemeClr val="dk1"/>
              </a:solidFill>
            </a:endParaRPr>
          </a:p>
          <a:p>
            <a:pPr indent="-292100" lvl="0" marL="457200" rtl="0" algn="l">
              <a:lnSpc>
                <a:spcPct val="150000"/>
              </a:lnSpc>
              <a:spcBef>
                <a:spcPts val="0"/>
              </a:spcBef>
              <a:spcAft>
                <a:spcPts val="0"/>
              </a:spcAft>
              <a:buClr>
                <a:schemeClr val="dk1"/>
              </a:buClr>
              <a:buSzPts val="1000"/>
              <a:buFont typeface="Montserrat"/>
              <a:buChar char="●"/>
            </a:pPr>
            <a:r>
              <a:rPr lang="en" sz="1000">
                <a:solidFill>
                  <a:schemeClr val="dk1"/>
                </a:solidFill>
              </a:rPr>
              <a:t>US-Canada border experienced low crossing rate in January to February.</a:t>
            </a:r>
            <a:endParaRPr sz="1000">
              <a:solidFill>
                <a:schemeClr val="dk1"/>
              </a:solidFill>
            </a:endParaRPr>
          </a:p>
          <a:p>
            <a:pPr indent="-292100" lvl="0" marL="457200" rtl="0" algn="l">
              <a:spcBef>
                <a:spcPts val="0"/>
              </a:spcBef>
              <a:spcAft>
                <a:spcPts val="0"/>
              </a:spcAft>
              <a:buClr>
                <a:schemeClr val="dk1"/>
              </a:buClr>
              <a:buSzPts val="1000"/>
              <a:buFont typeface="Arial"/>
              <a:buChar char="●"/>
            </a:pPr>
            <a:r>
              <a:rPr lang="en" sz="1000">
                <a:solidFill>
                  <a:schemeClr val="dk1"/>
                </a:solidFill>
              </a:rPr>
              <a:t>While it </a:t>
            </a:r>
            <a:r>
              <a:rPr lang="en" sz="1000">
                <a:solidFill>
                  <a:schemeClr val="dk1"/>
                </a:solidFill>
              </a:rPr>
              <a:t>experienced</a:t>
            </a:r>
            <a:r>
              <a:rPr lang="en" sz="1000">
                <a:solidFill>
                  <a:schemeClr val="dk1"/>
                </a:solidFill>
              </a:rPr>
              <a:t> more than two times higher crossing </a:t>
            </a:r>
            <a:r>
              <a:rPr lang="en" sz="1000">
                <a:solidFill>
                  <a:schemeClr val="dk1"/>
                </a:solidFill>
              </a:rPr>
              <a:t>rate in</a:t>
            </a:r>
            <a:r>
              <a:rPr lang="en" sz="1000">
                <a:solidFill>
                  <a:schemeClr val="dk1"/>
                </a:solidFill>
              </a:rPr>
              <a:t> </a:t>
            </a:r>
            <a:r>
              <a:rPr b="1" lang="en" sz="1000">
                <a:solidFill>
                  <a:schemeClr val="dk1"/>
                </a:solidFill>
              </a:rPr>
              <a:t>July and September.</a:t>
            </a:r>
            <a:endParaRPr b="1" sz="1000">
              <a:solidFill>
                <a:schemeClr val="dk1"/>
              </a:solidFill>
            </a:endParaRPr>
          </a:p>
          <a:p>
            <a:pPr indent="-292100" lvl="0" marL="457200" rtl="0" algn="l">
              <a:spcBef>
                <a:spcPts val="0"/>
              </a:spcBef>
              <a:spcAft>
                <a:spcPts val="0"/>
              </a:spcAft>
              <a:buClr>
                <a:schemeClr val="dk1"/>
              </a:buClr>
              <a:buSzPts val="1000"/>
              <a:buFont typeface="Montserrat"/>
              <a:buChar char="●"/>
            </a:pPr>
            <a:r>
              <a:rPr lang="en" sz="1000">
                <a:solidFill>
                  <a:schemeClr val="dk1"/>
                </a:solidFill>
              </a:rPr>
              <a:t>There’s no obvious trend in the US-Mexico border.</a:t>
            </a:r>
            <a:endParaRPr sz="1000">
              <a:solidFill>
                <a:schemeClr val="dk1"/>
              </a:solidFill>
            </a:endParaRPr>
          </a:p>
          <a:p>
            <a:pPr indent="0" lvl="0" marL="0" rtl="0" algn="l">
              <a:lnSpc>
                <a:spcPct val="150000"/>
              </a:lnSpc>
              <a:spcBef>
                <a:spcPts val="1200"/>
              </a:spcBef>
              <a:spcAft>
                <a:spcPts val="0"/>
              </a:spcAft>
              <a:buNone/>
            </a:pPr>
            <a:r>
              <a:t/>
            </a:r>
            <a:endParaRPr b="1" sz="16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Minimalist Business Slides by Slidesgo">
  <a:themeElements>
    <a:clrScheme name="Simple Light">
      <a:dk1>
        <a:srgbClr val="000000"/>
      </a:dk1>
      <a:lt1>
        <a:srgbClr val="F5F2EE"/>
      </a:lt1>
      <a:dk2>
        <a:srgbClr val="000000"/>
      </a:dk2>
      <a:lt2>
        <a:srgbClr val="EEEEEE"/>
      </a:lt2>
      <a:accent1>
        <a:srgbClr val="3F3533"/>
      </a:accent1>
      <a:accent2>
        <a:srgbClr val="3F3533"/>
      </a:accent2>
      <a:accent3>
        <a:srgbClr val="3F3533"/>
      </a:accent3>
      <a:accent4>
        <a:srgbClr val="3F3533"/>
      </a:accent4>
      <a:accent5>
        <a:srgbClr val="3F3533"/>
      </a:accent5>
      <a:accent6>
        <a:srgbClr val="3F3533"/>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