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57" r:id="rId6"/>
    <p:sldId id="267" r:id="rId7"/>
    <p:sldId id="259" r:id="rId8"/>
    <p:sldId id="261" r:id="rId9"/>
    <p:sldId id="260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황후" userId="3ce25c0cf43b9664" providerId="LiveId" clId="{05C1CD08-0DCD-4BF6-A64E-DE1DCFF003A8}"/>
    <pc:docChg chg="addSld modSld">
      <pc:chgData name="김 황후" userId="3ce25c0cf43b9664" providerId="LiveId" clId="{05C1CD08-0DCD-4BF6-A64E-DE1DCFF003A8}" dt="2020-03-01T14:39:11.441" v="0"/>
      <pc:docMkLst>
        <pc:docMk/>
      </pc:docMkLst>
      <pc:sldChg chg="add">
        <pc:chgData name="김 황후" userId="3ce25c0cf43b9664" providerId="LiveId" clId="{05C1CD08-0DCD-4BF6-A64E-DE1DCFF003A8}" dt="2020-03-01T14:39:11.441" v="0"/>
        <pc:sldMkLst>
          <pc:docMk/>
          <pc:sldMk cId="2423053520" sldId="263"/>
        </pc:sldMkLst>
      </pc:sldChg>
      <pc:sldChg chg="add">
        <pc:chgData name="김 황후" userId="3ce25c0cf43b9664" providerId="LiveId" clId="{05C1CD08-0DCD-4BF6-A64E-DE1DCFF003A8}" dt="2020-03-01T14:39:11.441" v="0"/>
        <pc:sldMkLst>
          <pc:docMk/>
          <pc:sldMk cId="2958305066" sldId="264"/>
        </pc:sldMkLst>
      </pc:sldChg>
    </pc:docChg>
  </pc:docChgLst>
  <pc:docChgLst>
    <pc:chgData name="김 황후" userId="3ce25c0cf43b9664" providerId="LiveId" clId="{6DF234ED-06F8-40B3-B146-D5F8F6431601}"/>
    <pc:docChg chg="undo custSel addSld delSld modSld sldOrd">
      <pc:chgData name="김 황후" userId="3ce25c0cf43b9664" providerId="LiveId" clId="{6DF234ED-06F8-40B3-B146-D5F8F6431601}" dt="2020-03-29T02:56:17.647" v="1149" actId="1036"/>
      <pc:docMkLst>
        <pc:docMk/>
      </pc:docMkLst>
      <pc:sldChg chg="addSp delSp modSp mod">
        <pc:chgData name="김 황후" userId="3ce25c0cf43b9664" providerId="LiveId" clId="{6DF234ED-06F8-40B3-B146-D5F8F6431601}" dt="2020-03-29T02:56:17.647" v="1149" actId="1036"/>
        <pc:sldMkLst>
          <pc:docMk/>
          <pc:sldMk cId="1030738575" sldId="256"/>
        </pc:sldMkLst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5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7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8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9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2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3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4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5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6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7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8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9" creationId="{00000000-0000-0000-0000-000000000000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0" creationId="{04487535-FA42-4281-ACC5-F0F32E795E8B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1" creationId="{41E43A6C-D0B7-4FDB-8D5A-B3B39A33ABD0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2" creationId="{CD85DD5C-5BC3-40F9-8AB2-F1ACD87469F5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3" creationId="{0277F1B2-72EA-4C4F-9751-82597C9B2C38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4" creationId="{71BCDACD-45AA-49F0-8401-1F167A7CA052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5" creationId="{5E098E2E-3CA2-4B5F-AA9B-C807FC8586BD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6" creationId="{37D3530A-C809-48CB-B2C5-36BAEBA08F40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7" creationId="{8294A381-DEFB-41C8-BD8C-DB2C29A82299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8" creationId="{DED4E5F4-4601-4576-B3A6-E2834DBCA34D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9" creationId="{E4BF54D7-74A2-4597-A2AE-6FA84EEA2305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30" creationId="{C9E93B75-6C19-4E74-B9A9-2BF106A247F0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31" creationId="{1AF8FED1-49CB-41FD-9299-8D72DF61E65F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32" creationId="{1464012B-BF6B-40EB-A597-130016CA0AB1}"/>
          </ac:spMkLst>
        </pc:spChg>
      </pc:sldChg>
      <pc:sldChg chg="modSp mod">
        <pc:chgData name="김 황후" userId="3ce25c0cf43b9664" providerId="LiveId" clId="{6DF234ED-06F8-40B3-B146-D5F8F6431601}" dt="2020-03-18T18:35:59.481" v="57" actId="20577"/>
        <pc:sldMkLst>
          <pc:docMk/>
          <pc:sldMk cId="2396067056" sldId="257"/>
        </pc:sldMkLst>
        <pc:spChg chg="mod">
          <ac:chgData name="김 황후" userId="3ce25c0cf43b9664" providerId="LiveId" clId="{6DF234ED-06F8-40B3-B146-D5F8F6431601}" dt="2020-03-18T18:35:19.858" v="6" actId="6549"/>
          <ac:spMkLst>
            <pc:docMk/>
            <pc:sldMk cId="2396067056" sldId="257"/>
            <ac:spMk id="59" creationId="{00000000-0000-0000-0000-000000000000}"/>
          </ac:spMkLst>
        </pc:spChg>
        <pc:spChg chg="mod">
          <ac:chgData name="김 황후" userId="3ce25c0cf43b9664" providerId="LiveId" clId="{6DF234ED-06F8-40B3-B146-D5F8F6431601}" dt="2020-03-18T18:35:31.408" v="25" actId="6549"/>
          <ac:spMkLst>
            <pc:docMk/>
            <pc:sldMk cId="2396067056" sldId="257"/>
            <ac:spMk id="60" creationId="{00000000-0000-0000-0000-000000000000}"/>
          </ac:spMkLst>
        </pc:spChg>
        <pc:spChg chg="mod">
          <ac:chgData name="김 황후" userId="3ce25c0cf43b9664" providerId="LiveId" clId="{6DF234ED-06F8-40B3-B146-D5F8F6431601}" dt="2020-03-18T18:35:50.158" v="46" actId="20577"/>
          <ac:spMkLst>
            <pc:docMk/>
            <pc:sldMk cId="2396067056" sldId="257"/>
            <ac:spMk id="61" creationId="{00000000-0000-0000-0000-000000000000}"/>
          </ac:spMkLst>
        </pc:spChg>
        <pc:spChg chg="mod">
          <ac:chgData name="김 황후" userId="3ce25c0cf43b9664" providerId="LiveId" clId="{6DF234ED-06F8-40B3-B146-D5F8F6431601}" dt="2020-03-18T18:35:59.481" v="57" actId="20577"/>
          <ac:spMkLst>
            <pc:docMk/>
            <pc:sldMk cId="2396067056" sldId="257"/>
            <ac:spMk id="62" creationId="{00000000-0000-0000-0000-000000000000}"/>
          </ac:spMkLst>
        </pc:spChg>
      </pc:sldChg>
      <pc:sldChg chg="del">
        <pc:chgData name="김 황후" userId="3ce25c0cf43b9664" providerId="LiveId" clId="{6DF234ED-06F8-40B3-B146-D5F8F6431601}" dt="2020-03-29T02:49:49.306" v="967" actId="47"/>
        <pc:sldMkLst>
          <pc:docMk/>
          <pc:sldMk cId="329403463" sldId="258"/>
        </pc:sldMkLst>
      </pc:sldChg>
      <pc:sldChg chg="ord">
        <pc:chgData name="김 황후" userId="3ce25c0cf43b9664" providerId="LiveId" clId="{6DF234ED-06F8-40B3-B146-D5F8F6431601}" dt="2020-03-29T02:52:42.929" v="1016"/>
        <pc:sldMkLst>
          <pc:docMk/>
          <pc:sldMk cId="612839609" sldId="259"/>
        </pc:sldMkLst>
      </pc:sldChg>
      <pc:sldChg chg="ord">
        <pc:chgData name="김 황후" userId="3ce25c0cf43b9664" providerId="LiveId" clId="{6DF234ED-06F8-40B3-B146-D5F8F6431601}" dt="2020-03-29T02:52:10.040" v="1012"/>
        <pc:sldMkLst>
          <pc:docMk/>
          <pc:sldMk cId="3598646355" sldId="261"/>
        </pc:sldMkLst>
      </pc:sldChg>
      <pc:sldChg chg="modSp mod ord">
        <pc:chgData name="김 황후" userId="3ce25c0cf43b9664" providerId="LiveId" clId="{6DF234ED-06F8-40B3-B146-D5F8F6431601}" dt="2020-03-29T02:51:43.637" v="1006"/>
        <pc:sldMkLst>
          <pc:docMk/>
          <pc:sldMk cId="1293150681" sldId="262"/>
        </pc:sldMkLst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14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15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16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17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18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19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2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3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4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5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6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7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8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9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0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1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2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3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4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5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6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7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8" creationId="{00000000-0000-0000-0000-000000000000}"/>
          </ac:spMkLst>
        </pc:spChg>
      </pc:sldChg>
      <pc:sldChg chg="addSp delSp add mod ord">
        <pc:chgData name="김 황후" userId="3ce25c0cf43b9664" providerId="LiveId" clId="{6DF234ED-06F8-40B3-B146-D5F8F6431601}" dt="2020-03-29T02:51:50.696" v="1008"/>
        <pc:sldMkLst>
          <pc:docMk/>
          <pc:sldMk cId="2151596383" sldId="265"/>
        </pc:sldMkLst>
        <pc:spChg chg="del">
          <ac:chgData name="김 황후" userId="3ce25c0cf43b9664" providerId="LiveId" clId="{6DF234ED-06F8-40B3-B146-D5F8F6431601}" dt="2020-03-18T16:34:37.347" v="1" actId="478"/>
          <ac:spMkLst>
            <pc:docMk/>
            <pc:sldMk cId="2151596383" sldId="265"/>
            <ac:spMk id="2" creationId="{ECAE827A-D58A-4D23-97E3-703F2AE36B65}"/>
          </ac:spMkLst>
        </pc:spChg>
        <pc:spChg chg="del">
          <ac:chgData name="김 황후" userId="3ce25c0cf43b9664" providerId="LiveId" clId="{6DF234ED-06F8-40B3-B146-D5F8F6431601}" dt="2020-03-18T16:34:37.347" v="1" actId="478"/>
          <ac:spMkLst>
            <pc:docMk/>
            <pc:sldMk cId="2151596383" sldId="265"/>
            <ac:spMk id="3" creationId="{0974659B-F998-4F48-B56D-FC656273FC88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4" creationId="{DAF70FC3-942F-4FE3-BD6B-CEDD2D487185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5" creationId="{CCB6D300-558F-4BE9-853F-309CF95D1C31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6" creationId="{A822910C-D4CA-40F3-9273-71FF2BE3956D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7" creationId="{F916CF19-9B21-431C-8007-739A86572DAF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8" creationId="{564BE4C4-1363-45B5-A7D4-20F495CD4EC2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9" creationId="{48D81099-03AD-422E-9578-E48BB4FD594D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0" creationId="{8102EDD0-96A5-4CFA-8EEA-2975616715C7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1" creationId="{2A2C39C6-4FE2-41AF-BB1C-EAAAF7A4A4BD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2" creationId="{91245FE7-7B9C-4834-9D7E-45DE0281FB95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3" creationId="{AB327BDF-0A62-45AD-8712-3B108379AFFF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4" creationId="{A3C746AE-7399-4FE1-8E81-834243F2AFE3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5" creationId="{9A7BE129-C1DE-48CF-BBBA-EF986CB58E56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6" creationId="{1816E217-99B9-485E-A8EA-EBC00CAA297D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7" creationId="{216F3E32-44F2-465E-A698-DE5328780F2A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8" creationId="{29BA7DF4-8383-4E69-B7DC-F89DBFCF8D49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9" creationId="{EBFC3C50-0F02-4EAE-941E-3AFE8C42C45F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0" creationId="{DC765662-9486-4C44-9783-CD44EF616DFA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1" creationId="{39DF8D55-3092-4AE9-966F-0A7AC691220B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2" creationId="{A2548D70-FF61-49A2-B53A-F04FA2CE49F7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3" creationId="{8D54ABBB-E5D3-4282-846D-4980EDC8F236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4" creationId="{5DC60232-9E1C-461E-90DA-369EB3B19A50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5" creationId="{B53F93E0-40D0-4ED2-AC35-0B995372A353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6" creationId="{49A03C31-3CFB-4D1F-986D-384A21C80673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7" creationId="{27C27318-2844-4418-B7C9-A9D8F68A0A57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8" creationId="{1474D8B7-CD57-496B-9F88-3D8427ABAD60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9" creationId="{D354EF16-37ED-4DE4-B0EF-FABD8094D8F7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0" creationId="{C9EEE452-4DC0-4435-AC66-69EB9312AE6F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1" creationId="{1F9D4697-1CCD-4F7A-9DA1-C7274630F832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2" creationId="{E742E94E-4629-4C65-849E-75F7B1664231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3" creationId="{9ED02AB2-870B-4C9D-970B-1C8948D8BE8D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4" creationId="{F70D3631-A2EB-402F-B4F7-321E833BC934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5" creationId="{28858268-9D27-4796-8892-BC51237E4CC7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6" creationId="{18607E6C-D508-4A52-822C-C5C4F59CE8D2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7" creationId="{3DE8A481-39CE-44DF-A522-B4D977BA3A29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8" creationId="{2AE17EEA-C349-43C9-A751-0AA0D8200E04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9" creationId="{BB012620-4ABE-4C21-A93B-EC535ABFB3B6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40" creationId="{EE2F910F-D020-4AA9-A319-38A580D23AD2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41" creationId="{C66F202A-F94B-4E35-8F19-97C2B51626E6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42" creationId="{C4A48E4B-0CE4-49E2-8D2D-209681B34A0D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43" creationId="{D4FDBEFF-851F-4733-B370-35BA5510A578}"/>
          </ac:spMkLst>
        </pc:spChg>
      </pc:sldChg>
      <pc:sldChg chg="addSp delSp modSp add mod ord">
        <pc:chgData name="김 황후" userId="3ce25c0cf43b9664" providerId="LiveId" clId="{6DF234ED-06F8-40B3-B146-D5F8F6431601}" dt="2020-03-29T02:51:55.896" v="1010"/>
        <pc:sldMkLst>
          <pc:docMk/>
          <pc:sldMk cId="610156833" sldId="266"/>
        </pc:sldMkLst>
        <pc:spChg chg="add del mod">
          <ac:chgData name="김 황후" userId="3ce25c0cf43b9664" providerId="LiveId" clId="{6DF234ED-06F8-40B3-B146-D5F8F6431601}" dt="2020-03-18T18:48:38.663" v="183" actId="11529"/>
          <ac:spMkLst>
            <pc:docMk/>
            <pc:sldMk cId="610156833" sldId="266"/>
            <ac:spMk id="15" creationId="{9D8D67AA-35B2-401C-9782-F60A75588F38}"/>
          </ac:spMkLst>
        </pc:spChg>
        <pc:spChg chg="add del mod">
          <ac:chgData name="김 황후" userId="3ce25c0cf43b9664" providerId="LiveId" clId="{6DF234ED-06F8-40B3-B146-D5F8F6431601}" dt="2020-03-18T18:49:38.663" v="185" actId="11529"/>
          <ac:spMkLst>
            <pc:docMk/>
            <pc:sldMk cId="610156833" sldId="266"/>
            <ac:spMk id="16" creationId="{690693B7-CEA8-49A1-8390-A22EF94560C1}"/>
          </ac:spMkLst>
        </pc:spChg>
        <pc:spChg chg="add mod">
          <ac:chgData name="김 황후" userId="3ce25c0cf43b9664" providerId="LiveId" clId="{6DF234ED-06F8-40B3-B146-D5F8F6431601}" dt="2020-03-18T18:58:55.568" v="316" actId="692"/>
          <ac:spMkLst>
            <pc:docMk/>
            <pc:sldMk cId="610156833" sldId="266"/>
            <ac:spMk id="17" creationId="{B7CCAEE0-E9E7-40D6-B8A6-5535091602D6}"/>
          </ac:spMkLst>
        </pc:spChg>
        <pc:spChg chg="del">
          <ac:chgData name="김 황후" userId="3ce25c0cf43b9664" providerId="LiveId" clId="{6DF234ED-06F8-40B3-B146-D5F8F6431601}" dt="2020-03-18T18:41:55.202" v="59" actId="478"/>
          <ac:spMkLst>
            <pc:docMk/>
            <pc:sldMk cId="610156833" sldId="266"/>
            <ac:spMk id="29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7.206" v="60" actId="478"/>
          <ac:spMkLst>
            <pc:docMk/>
            <pc:sldMk cId="610156833" sldId="266"/>
            <ac:spMk id="32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5.202" v="59" actId="478"/>
          <ac:spMkLst>
            <pc:docMk/>
            <pc:sldMk cId="610156833" sldId="266"/>
            <ac:spMk id="33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5.202" v="59" actId="478"/>
          <ac:spMkLst>
            <pc:docMk/>
            <pc:sldMk cId="610156833" sldId="266"/>
            <ac:spMk id="34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8.884" v="61" actId="478"/>
          <ac:spMkLst>
            <pc:docMk/>
            <pc:sldMk cId="610156833" sldId="266"/>
            <ac:spMk id="35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5.202" v="59" actId="478"/>
          <ac:spMkLst>
            <pc:docMk/>
            <pc:sldMk cId="610156833" sldId="266"/>
            <ac:spMk id="37" creationId="{00000000-0000-0000-0000-000000000000}"/>
          </ac:spMkLst>
        </pc:spChg>
        <pc:spChg chg="add 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38" creationId="{993C86E0-F09D-4367-B484-BBB001A9F9C6}"/>
          </ac:spMkLst>
        </pc:spChg>
        <pc:spChg chg="add 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39" creationId="{0099F845-9059-4600-8D91-B6E60E0BCB46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45" creationId="{00000000-0000-0000-0000-000000000000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47" creationId="{00000000-0000-0000-0000-000000000000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51" creationId="{00000000-0000-0000-0000-000000000000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52" creationId="{00000000-0000-0000-0000-000000000000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55" creationId="{00000000-0000-0000-0000-000000000000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56" creationId="{00000000-0000-0000-0000-000000000000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57" creationId="{00000000-0000-0000-0000-000000000000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58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5.202" v="59" actId="478"/>
          <ac:spMkLst>
            <pc:docMk/>
            <pc:sldMk cId="610156833" sldId="266"/>
            <ac:spMk id="59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5.202" v="59" actId="478"/>
          <ac:spMkLst>
            <pc:docMk/>
            <pc:sldMk cId="610156833" sldId="266"/>
            <ac:spMk id="60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2:14.826" v="62" actId="478"/>
          <ac:spMkLst>
            <pc:docMk/>
            <pc:sldMk cId="610156833" sldId="266"/>
            <ac:spMk id="61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2:14.826" v="62" actId="478"/>
          <ac:spMkLst>
            <pc:docMk/>
            <pc:sldMk cId="610156833" sldId="266"/>
            <ac:spMk id="62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5.202" v="59" actId="478"/>
          <ac:spMkLst>
            <pc:docMk/>
            <pc:sldMk cId="610156833" sldId="266"/>
            <ac:spMk id="63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2:14.826" v="62" actId="478"/>
          <ac:spMkLst>
            <pc:docMk/>
            <pc:sldMk cId="610156833" sldId="266"/>
            <ac:spMk id="64" creationId="{00000000-0000-0000-0000-000000000000}"/>
          </ac:spMkLst>
        </pc:spChg>
        <pc:spChg chg="add del">
          <ac:chgData name="김 황후" userId="3ce25c0cf43b9664" providerId="LiveId" clId="{6DF234ED-06F8-40B3-B146-D5F8F6431601}" dt="2020-03-18T18:51:47.164" v="199"/>
          <ac:spMkLst>
            <pc:docMk/>
            <pc:sldMk cId="610156833" sldId="266"/>
            <ac:spMk id="65" creationId="{8259C015-2FFC-47F5-BA00-047D966FD265}"/>
          </ac:spMkLst>
        </pc:spChg>
        <pc:spChg chg="add mod">
          <ac:chgData name="김 황후" userId="3ce25c0cf43b9664" providerId="LiveId" clId="{6DF234ED-06F8-40B3-B146-D5F8F6431601}" dt="2020-03-18T18:59:01.732" v="317" actId="692"/>
          <ac:spMkLst>
            <pc:docMk/>
            <pc:sldMk cId="610156833" sldId="266"/>
            <ac:spMk id="73" creationId="{41676A1E-7718-4496-A7D4-777C7D301AF0}"/>
          </ac:spMkLst>
        </pc:spChg>
        <pc:spChg chg="add 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74" creationId="{B121D852-ECDB-48CD-870E-202E20C8FED0}"/>
          </ac:spMkLst>
        </pc:spChg>
        <pc:spChg chg="add 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75" creationId="{5205CEE2-94B3-4144-A9CF-31AB9E6B635F}"/>
          </ac:spMkLst>
        </pc:spChg>
        <pc:spChg chg="add del mod">
          <ac:chgData name="김 황후" userId="3ce25c0cf43b9664" providerId="LiveId" clId="{6DF234ED-06F8-40B3-B146-D5F8F6431601}" dt="2020-03-18T18:57:43.676" v="310" actId="478"/>
          <ac:spMkLst>
            <pc:docMk/>
            <pc:sldMk cId="610156833" sldId="266"/>
            <ac:spMk id="76" creationId="{CF7F2635-5967-48AF-B652-329142486711}"/>
          </ac:spMkLst>
        </pc:spChg>
        <pc:spChg chg="add 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77" creationId="{6AA69D49-15C8-4BBD-AA48-686A57559AF8}"/>
          </ac:spMkLst>
        </pc:spChg>
        <pc:spChg chg="add mod">
          <ac:chgData name="김 황후" userId="3ce25c0cf43b9664" providerId="LiveId" clId="{6DF234ED-06F8-40B3-B146-D5F8F6431601}" dt="2020-03-18T19:00:10.684" v="322" actId="20577"/>
          <ac:spMkLst>
            <pc:docMk/>
            <pc:sldMk cId="610156833" sldId="266"/>
            <ac:spMk id="78" creationId="{BE80C408-7DB4-4A88-97BE-6D52E8392DED}"/>
          </ac:spMkLst>
        </pc:spChg>
        <pc:spChg chg="add mod">
          <ac:chgData name="김 황후" userId="3ce25c0cf43b9664" providerId="LiveId" clId="{6DF234ED-06F8-40B3-B146-D5F8F6431601}" dt="2020-03-18T19:00:12.401" v="323" actId="20577"/>
          <ac:spMkLst>
            <pc:docMk/>
            <pc:sldMk cId="610156833" sldId="266"/>
            <ac:spMk id="79" creationId="{C1D4BA54-4F29-4EB0-B9AF-E700DFD7AB46}"/>
          </ac:spMkLst>
        </pc:spChg>
        <pc:spChg chg="add del">
          <ac:chgData name="김 황후" userId="3ce25c0cf43b9664" providerId="LiveId" clId="{6DF234ED-06F8-40B3-B146-D5F8F6431601}" dt="2020-03-18T18:57:58.735" v="313" actId="478"/>
          <ac:spMkLst>
            <pc:docMk/>
            <pc:sldMk cId="610156833" sldId="266"/>
            <ac:spMk id="84" creationId="{3D9F7126-8C20-46F5-A383-698067CFA501}"/>
          </ac:spMkLst>
        </pc:spChg>
        <pc:spChg chg="add del mod">
          <ac:chgData name="김 황후" userId="3ce25c0cf43b9664" providerId="LiveId" clId="{6DF234ED-06F8-40B3-B146-D5F8F6431601}" dt="2020-03-18T18:59:46.560" v="321" actId="478"/>
          <ac:spMkLst>
            <pc:docMk/>
            <pc:sldMk cId="610156833" sldId="266"/>
            <ac:spMk id="85" creationId="{362278FC-D1AF-4E44-8965-93ED64E03DAE}"/>
          </ac:spMkLst>
        </pc:spChg>
        <pc:spChg chg="add mod">
          <ac:chgData name="김 황후" userId="3ce25c0cf43b9664" providerId="LiveId" clId="{6DF234ED-06F8-40B3-B146-D5F8F6431601}" dt="2020-03-18T19:01:39.715" v="329" actId="1076"/>
          <ac:spMkLst>
            <pc:docMk/>
            <pc:sldMk cId="610156833" sldId="266"/>
            <ac:spMk id="86" creationId="{47AE39B5-6AE5-41A4-B968-54BB54594143}"/>
          </ac:spMkLst>
        </pc:spChg>
        <pc:spChg chg="add mod">
          <ac:chgData name="김 황후" userId="3ce25c0cf43b9664" providerId="LiveId" clId="{6DF234ED-06F8-40B3-B146-D5F8F6431601}" dt="2020-03-18T19:01:47.222" v="330" actId="1076"/>
          <ac:spMkLst>
            <pc:docMk/>
            <pc:sldMk cId="610156833" sldId="266"/>
            <ac:spMk id="87" creationId="{7A537DA9-A758-4207-8C8C-3C64E6E07639}"/>
          </ac:spMkLst>
        </pc:spChg>
        <pc:spChg chg="add mod">
          <ac:chgData name="김 황후" userId="3ce25c0cf43b9664" providerId="LiveId" clId="{6DF234ED-06F8-40B3-B146-D5F8F6431601}" dt="2020-03-18T19:02:34.731" v="333" actId="208"/>
          <ac:spMkLst>
            <pc:docMk/>
            <pc:sldMk cId="610156833" sldId="266"/>
            <ac:spMk id="88" creationId="{66B9F118-7FD0-4957-87DC-42BE4F07E485}"/>
          </ac:spMkLst>
        </pc:sp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3" creationId="{00000000-0000-0000-0000-000000000000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5" creationId="{EC396873-CAEE-4A8B-9E45-9162F33EA746}"/>
          </ac:cxnSpMkLst>
        </pc:cxnChg>
        <pc:cxnChg chg="add del mod">
          <ac:chgData name="김 황후" userId="3ce25c0cf43b9664" providerId="LiveId" clId="{6DF234ED-06F8-40B3-B146-D5F8F6431601}" dt="2020-03-18T18:47:21.040" v="177" actId="11529"/>
          <ac:cxnSpMkLst>
            <pc:docMk/>
            <pc:sldMk cId="610156833" sldId="266"/>
            <ac:cxnSpMk id="10" creationId="{177FB185-32B8-443C-8DAD-76D865C6751B}"/>
          </ac:cxnSpMkLst>
        </pc:cxnChg>
        <pc:cxnChg chg="add del mod">
          <ac:chgData name="김 황후" userId="3ce25c0cf43b9664" providerId="LiveId" clId="{6DF234ED-06F8-40B3-B146-D5F8F6431601}" dt="2020-03-18T18:47:43.963" v="179" actId="11529"/>
          <ac:cxnSpMkLst>
            <pc:docMk/>
            <pc:sldMk cId="610156833" sldId="266"/>
            <ac:cxnSpMk id="12" creationId="{C8E2050C-24F4-4884-8135-05106724E71B}"/>
          </ac:cxnSpMkLst>
        </pc:cxnChg>
        <pc:cxnChg chg="add del mod">
          <ac:chgData name="김 황후" userId="3ce25c0cf43b9664" providerId="LiveId" clId="{6DF234ED-06F8-40B3-B146-D5F8F6431601}" dt="2020-03-18T18:48:04.546" v="181" actId="11529"/>
          <ac:cxnSpMkLst>
            <pc:docMk/>
            <pc:sldMk cId="610156833" sldId="266"/>
            <ac:cxnSpMk id="14" creationId="{007FCA92-B980-4940-A1E1-B2CAEA42EC35}"/>
          </ac:cxnSpMkLst>
        </pc:cxn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22" creationId="{00000000-0000-0000-0000-000000000000}"/>
          </ac:cxnSpMkLst>
        </pc:cxn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23" creationId="{00000000-0000-0000-0000-000000000000}"/>
          </ac:cxnSpMkLst>
        </pc:cxn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24" creationId="{00000000-0000-0000-0000-000000000000}"/>
          </ac:cxnSpMkLst>
        </pc:cxn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25" creationId="{00000000-0000-0000-0000-000000000000}"/>
          </ac:cxnSpMkLst>
        </pc:cxn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26" creationId="{00000000-0000-0000-0000-000000000000}"/>
          </ac:cxnSpMkLst>
        </pc:cxn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36" creationId="{00000000-0000-0000-0000-000000000000}"/>
          </ac:cxnSpMkLst>
        </pc:cxnChg>
        <pc:cxnChg chg="add del mod">
          <ac:chgData name="김 황후" userId="3ce25c0cf43b9664" providerId="LiveId" clId="{6DF234ED-06F8-40B3-B146-D5F8F6431601}" dt="2020-03-18T18:46:01.466" v="163" actId="478"/>
          <ac:cxnSpMkLst>
            <pc:docMk/>
            <pc:sldMk cId="610156833" sldId="266"/>
            <ac:cxnSpMk id="40" creationId="{CFE7D240-9D0D-4543-ACD3-EE8D6B45D1EE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41" creationId="{4560128F-D0E3-4E5C-992A-76EF59315E5D}"/>
          </ac:cxnSpMkLst>
        </pc:cxnChg>
        <pc:cxnChg chg="del mod">
          <ac:chgData name="김 황후" userId="3ce25c0cf43b9664" providerId="LiveId" clId="{6DF234ED-06F8-40B3-B146-D5F8F6431601}" dt="2020-03-18T18:44:28.505" v="153" actId="478"/>
          <ac:cxnSpMkLst>
            <pc:docMk/>
            <pc:sldMk cId="610156833" sldId="266"/>
            <ac:cxnSpMk id="42" creationId="{00000000-0000-0000-0000-000000000000}"/>
          </ac:cxnSpMkLst>
        </pc:cxnChg>
        <pc:cxnChg chg="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43" creationId="{00000000-0000-0000-0000-000000000000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44" creationId="{E0175A37-9B9C-4D32-8069-A3E591906654}"/>
          </ac:cxnSpMkLst>
        </pc:cxnChg>
        <pc:cxnChg chg="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46" creationId="{00000000-0000-0000-0000-000000000000}"/>
          </ac:cxnSpMkLst>
        </pc:cxn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48" creationId="{00000000-0000-0000-0000-000000000000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49" creationId="{9EC854BC-A5DC-40A8-8582-F4F1411E4A9D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66" creationId="{94B7A3DA-1006-40CD-BF99-8A9641C883D9}"/>
          </ac:cxnSpMkLst>
        </pc:cxnChg>
        <pc:cxnChg chg="del mod">
          <ac:chgData name="김 황후" userId="3ce25c0cf43b9664" providerId="LiveId" clId="{6DF234ED-06F8-40B3-B146-D5F8F6431601}" dt="2020-03-18T18:44:37.772" v="154" actId="478"/>
          <ac:cxnSpMkLst>
            <pc:docMk/>
            <pc:sldMk cId="610156833" sldId="266"/>
            <ac:cxnSpMk id="67" creationId="{00000000-0000-0000-0000-000000000000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68" creationId="{7E4D88E5-35C2-4D3C-9A72-BED456C25A11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69" creationId="{56CFADE4-41E0-4259-93C3-AA6D08EA06DD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70" creationId="{98420098-DBDE-4632-A549-FD3FC7CBC4F0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71" creationId="{7C7C14D9-4C98-48D4-BBFC-2F6BBD21F8B0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72" creationId="{038C6AE0-E4C6-4466-B912-3D16C3595793}"/>
          </ac:cxnSpMkLst>
        </pc:cxnChg>
      </pc:sldChg>
      <pc:sldChg chg="addSp delSp modSp add mod ord">
        <pc:chgData name="김 황후" userId="3ce25c0cf43b9664" providerId="LiveId" clId="{6DF234ED-06F8-40B3-B146-D5F8F6431601}" dt="2020-03-29T02:52:37.182" v="1014"/>
        <pc:sldMkLst>
          <pc:docMk/>
          <pc:sldMk cId="1734909853" sldId="267"/>
        </pc:sldMkLst>
        <pc:spChg chg="del">
          <ac:chgData name="김 황후" userId="3ce25c0cf43b9664" providerId="LiveId" clId="{6DF234ED-06F8-40B3-B146-D5F8F6431601}" dt="2020-03-20T13:08:59.061" v="335" actId="478"/>
          <ac:spMkLst>
            <pc:docMk/>
            <pc:sldMk cId="1734909853" sldId="267"/>
            <ac:spMk id="2" creationId="{5BE00412-AB0B-4ED2-846B-F4F7140D83C1}"/>
          </ac:spMkLst>
        </pc:spChg>
        <pc:spChg chg="del">
          <ac:chgData name="김 황후" userId="3ce25c0cf43b9664" providerId="LiveId" clId="{6DF234ED-06F8-40B3-B146-D5F8F6431601}" dt="2020-03-20T13:08:59.061" v="335" actId="478"/>
          <ac:spMkLst>
            <pc:docMk/>
            <pc:sldMk cId="1734909853" sldId="267"/>
            <ac:spMk id="3" creationId="{70A929F1-6C60-4659-A697-8170553402B5}"/>
          </ac:spMkLst>
        </pc:spChg>
        <pc:spChg chg="add del mod">
          <ac:chgData name="김 황후" userId="3ce25c0cf43b9664" providerId="LiveId" clId="{6DF234ED-06F8-40B3-B146-D5F8F6431601}" dt="2020-03-20T13:09:52.515" v="338" actId="11529"/>
          <ac:spMkLst>
            <pc:docMk/>
            <pc:sldMk cId="1734909853" sldId="267"/>
            <ac:spMk id="6" creationId="{9233BA96-188D-43A2-A233-BF9D2A6E534B}"/>
          </ac:spMkLst>
        </pc:spChg>
        <pc:spChg chg="add del mod">
          <ac:chgData name="김 황후" userId="3ce25c0cf43b9664" providerId="LiveId" clId="{6DF234ED-06F8-40B3-B146-D5F8F6431601}" dt="2020-03-20T13:11:47.221" v="380" actId="11529"/>
          <ac:spMkLst>
            <pc:docMk/>
            <pc:sldMk cId="1734909853" sldId="267"/>
            <ac:spMk id="7" creationId="{5EDE0B46-DAF7-467C-BBE5-F7F3166A574E}"/>
          </ac:spMkLst>
        </pc:spChg>
        <pc:spChg chg="add mod">
          <ac:chgData name="김 황후" userId="3ce25c0cf43b9664" providerId="LiveId" clId="{6DF234ED-06F8-40B3-B146-D5F8F6431601}" dt="2020-03-20T13:15:08.213" v="418" actId="164"/>
          <ac:spMkLst>
            <pc:docMk/>
            <pc:sldMk cId="1734909853" sldId="267"/>
            <ac:spMk id="8" creationId="{111940FF-2A62-408C-8C3F-EC61F9E8BC36}"/>
          </ac:spMkLst>
        </pc:spChg>
        <pc:spChg chg="add del mod">
          <ac:chgData name="김 황후" userId="3ce25c0cf43b9664" providerId="LiveId" clId="{6DF234ED-06F8-40B3-B146-D5F8F6431601}" dt="2020-03-20T13:14:27.226" v="407" actId="21"/>
          <ac:spMkLst>
            <pc:docMk/>
            <pc:sldMk cId="1734909853" sldId="267"/>
            <ac:spMk id="9" creationId="{E9C11F42-E4F4-4DD2-A33A-848FCF461414}"/>
          </ac:spMkLst>
        </pc:spChg>
        <pc:spChg chg="add del">
          <ac:chgData name="김 황후" userId="3ce25c0cf43b9664" providerId="LiveId" clId="{6DF234ED-06F8-40B3-B146-D5F8F6431601}" dt="2020-03-20T13:14:27.226" v="407" actId="21"/>
          <ac:spMkLst>
            <pc:docMk/>
            <pc:sldMk cId="1734909853" sldId="267"/>
            <ac:spMk id="10" creationId="{C01A7E0E-0EC4-4968-AE89-E66BDF44D341}"/>
          </ac:spMkLst>
        </pc:spChg>
        <pc:spChg chg="add del">
          <ac:chgData name="김 황후" userId="3ce25c0cf43b9664" providerId="LiveId" clId="{6DF234ED-06F8-40B3-B146-D5F8F6431601}" dt="2020-03-20T13:14:27.226" v="407" actId="21"/>
          <ac:spMkLst>
            <pc:docMk/>
            <pc:sldMk cId="1734909853" sldId="267"/>
            <ac:spMk id="11" creationId="{A311C1F7-43D6-443F-A318-CEB2AB0B216C}"/>
          </ac:spMkLst>
        </pc:spChg>
        <pc:spChg chg="add del">
          <ac:chgData name="김 황후" userId="3ce25c0cf43b9664" providerId="LiveId" clId="{6DF234ED-06F8-40B3-B146-D5F8F6431601}" dt="2020-03-20T13:14:27.226" v="407" actId="21"/>
          <ac:spMkLst>
            <pc:docMk/>
            <pc:sldMk cId="1734909853" sldId="267"/>
            <ac:spMk id="12" creationId="{B58417D0-1C84-4428-96FD-6080375CAA06}"/>
          </ac:spMkLst>
        </pc:spChg>
        <pc:spChg chg="add del">
          <ac:chgData name="김 황후" userId="3ce25c0cf43b9664" providerId="LiveId" clId="{6DF234ED-06F8-40B3-B146-D5F8F6431601}" dt="2020-03-20T13:14:45.530" v="413" actId="21"/>
          <ac:spMkLst>
            <pc:docMk/>
            <pc:sldMk cId="1734909853" sldId="267"/>
            <ac:spMk id="13" creationId="{075B030A-5979-40C2-828B-D951610F20B2}"/>
          </ac:spMkLst>
        </pc:spChg>
        <pc:spChg chg="add del">
          <ac:chgData name="김 황후" userId="3ce25c0cf43b9664" providerId="LiveId" clId="{6DF234ED-06F8-40B3-B146-D5F8F6431601}" dt="2020-03-20T13:14:45.530" v="413" actId="21"/>
          <ac:spMkLst>
            <pc:docMk/>
            <pc:sldMk cId="1734909853" sldId="267"/>
            <ac:spMk id="14" creationId="{DF020DEF-41C0-4579-AF98-A5311276FA7A}"/>
          </ac:spMkLst>
        </pc:spChg>
        <pc:spChg chg="add del">
          <ac:chgData name="김 황후" userId="3ce25c0cf43b9664" providerId="LiveId" clId="{6DF234ED-06F8-40B3-B146-D5F8F6431601}" dt="2020-03-20T13:14:45.530" v="413" actId="21"/>
          <ac:spMkLst>
            <pc:docMk/>
            <pc:sldMk cId="1734909853" sldId="267"/>
            <ac:spMk id="15" creationId="{4C1327C0-2C9E-4915-BEBA-2DA02DEFBD0C}"/>
          </ac:spMkLst>
        </pc:spChg>
        <pc:spChg chg="add del">
          <ac:chgData name="김 황후" userId="3ce25c0cf43b9664" providerId="LiveId" clId="{6DF234ED-06F8-40B3-B146-D5F8F6431601}" dt="2020-03-20T13:14:45.530" v="413" actId="21"/>
          <ac:spMkLst>
            <pc:docMk/>
            <pc:sldMk cId="1734909853" sldId="267"/>
            <ac:spMk id="16" creationId="{7F08FC9A-3F89-485D-95F7-0A4A88BB13B8}"/>
          </ac:spMkLst>
        </pc:spChg>
        <pc:spChg chg="add del">
          <ac:chgData name="김 황후" userId="3ce25c0cf43b9664" providerId="LiveId" clId="{6DF234ED-06F8-40B3-B146-D5F8F6431601}" dt="2020-03-20T13:14:57.871" v="417" actId="21"/>
          <ac:spMkLst>
            <pc:docMk/>
            <pc:sldMk cId="1734909853" sldId="267"/>
            <ac:spMk id="17" creationId="{85631696-D197-4791-AB9B-8671455D311C}"/>
          </ac:spMkLst>
        </pc:spChg>
        <pc:spChg chg="add del">
          <ac:chgData name="김 황후" userId="3ce25c0cf43b9664" providerId="LiveId" clId="{6DF234ED-06F8-40B3-B146-D5F8F6431601}" dt="2020-03-20T13:14:57.871" v="417" actId="21"/>
          <ac:spMkLst>
            <pc:docMk/>
            <pc:sldMk cId="1734909853" sldId="267"/>
            <ac:spMk id="18" creationId="{0CA1D98A-3020-449C-A2CE-7D180A66741D}"/>
          </ac:spMkLst>
        </pc:spChg>
        <pc:spChg chg="add del">
          <ac:chgData name="김 황후" userId="3ce25c0cf43b9664" providerId="LiveId" clId="{6DF234ED-06F8-40B3-B146-D5F8F6431601}" dt="2020-03-20T13:14:57.871" v="417" actId="21"/>
          <ac:spMkLst>
            <pc:docMk/>
            <pc:sldMk cId="1734909853" sldId="267"/>
            <ac:spMk id="19" creationId="{06245A49-E1C0-4E55-8932-9C5281F67B94}"/>
          </ac:spMkLst>
        </pc:spChg>
        <pc:spChg chg="add del">
          <ac:chgData name="김 황후" userId="3ce25c0cf43b9664" providerId="LiveId" clId="{6DF234ED-06F8-40B3-B146-D5F8F6431601}" dt="2020-03-20T13:14:57.871" v="417" actId="21"/>
          <ac:spMkLst>
            <pc:docMk/>
            <pc:sldMk cId="1734909853" sldId="267"/>
            <ac:spMk id="20" creationId="{0E1266C4-951D-41CB-ACE4-B2E6858BB3B5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22" creationId="{DC923B40-BA64-457B-9DCB-76E0AE4B2C13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23" creationId="{0D8BA871-41B1-49DF-AE2D-C0F74FCDFB2D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24" creationId="{A3B6C8CD-107F-4534-AC69-95ABE8A5F2D7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25" creationId="{7A224EF7-13AB-4A0B-B1FD-58FE66CE20A5}"/>
          </ac:spMkLst>
        </pc:spChg>
        <pc:spChg chg="add del">
          <ac:chgData name="김 황후" userId="3ce25c0cf43b9664" providerId="LiveId" clId="{6DF234ED-06F8-40B3-B146-D5F8F6431601}" dt="2020-03-20T13:15:21.691" v="423"/>
          <ac:spMkLst>
            <pc:docMk/>
            <pc:sldMk cId="1734909853" sldId="267"/>
            <ac:spMk id="26" creationId="{3244DA3F-2485-47E8-B19F-FF0DF66377EB}"/>
          </ac:spMkLst>
        </pc:spChg>
        <pc:spChg chg="add del">
          <ac:chgData name="김 황후" userId="3ce25c0cf43b9664" providerId="LiveId" clId="{6DF234ED-06F8-40B3-B146-D5F8F6431601}" dt="2020-03-20T13:15:21.691" v="423"/>
          <ac:spMkLst>
            <pc:docMk/>
            <pc:sldMk cId="1734909853" sldId="267"/>
            <ac:spMk id="27" creationId="{86E744E3-2BDF-4CE8-9397-B2D150DED460}"/>
          </ac:spMkLst>
        </pc:spChg>
        <pc:spChg chg="add del">
          <ac:chgData name="김 황후" userId="3ce25c0cf43b9664" providerId="LiveId" clId="{6DF234ED-06F8-40B3-B146-D5F8F6431601}" dt="2020-03-20T13:15:21.691" v="423"/>
          <ac:spMkLst>
            <pc:docMk/>
            <pc:sldMk cId="1734909853" sldId="267"/>
            <ac:spMk id="28" creationId="{8BA24AA3-7124-4DF0-8B09-6C590FD10CB5}"/>
          </ac:spMkLst>
        </pc:spChg>
        <pc:spChg chg="add del">
          <ac:chgData name="김 황후" userId="3ce25c0cf43b9664" providerId="LiveId" clId="{6DF234ED-06F8-40B3-B146-D5F8F6431601}" dt="2020-03-20T13:15:21.691" v="423"/>
          <ac:spMkLst>
            <pc:docMk/>
            <pc:sldMk cId="1734909853" sldId="267"/>
            <ac:spMk id="29" creationId="{74F4A129-3DE0-4664-8403-0FD04159D81D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30" creationId="{F45AAE31-7F4A-42D1-BFF8-AF9B02BC77E0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31" creationId="{9415EC18-692B-464F-953D-CA955EC00609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32" creationId="{99342D09-0208-412A-B2C7-3C4AC49E1CA0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33" creationId="{5F3F3866-81EA-423A-943F-4D8D60ED7554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34" creationId="{6E640E94-BA22-45C9-9D1E-A32E0D65F0C9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35" creationId="{9511C47F-9DFB-4F15-87A1-DBA1795B605B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36" creationId="{9649FC6B-68F1-4640-882E-232E8A1EEB8B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37" creationId="{FDE0A650-4ADD-4314-9503-4C136823D569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38" creationId="{7C2BDF19-CE05-4FA7-A163-0825E28951C8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39" creationId="{3DEC5A4B-A2B8-4C00-8047-6350D362A807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40" creationId="{EDC2481C-638F-4EB7-AE3A-37012333839F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41" creationId="{1789C376-1F8B-4F13-8C53-A78805B73DBA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42" creationId="{BCBACBD2-FA2E-4E00-9FAB-F238B2908BD4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43" creationId="{69C3530E-AE8F-4545-9524-7547627C176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26" creationId="{4288EAA2-7124-46CD-805B-FBBDBC8FAE1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27" creationId="{8BA76F6A-30F0-451D-89A9-2F11F2392FC2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28" creationId="{939D5D5F-995A-46EB-B790-A831A0516FA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29" creationId="{1FDA2CFE-A890-45CA-89BB-523FB25007A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0" creationId="{338B9EA1-47FD-49E2-B3D7-A6766B97C0F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1" creationId="{2BA68F97-B3F5-4EC9-AD05-B823725EE588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2" creationId="{1A24F056-16AA-4E5D-8A49-0231CB9F6772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3" creationId="{0738E48E-B86C-4114-A0A7-2DC878A3334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4" creationId="{DA940F43-96BE-4606-BBE9-57A1553282AD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6" creationId="{93AABFF3-8738-4B7F-B751-BCD6F575119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7" creationId="{64000208-86E4-4D78-AF19-B7758EBFA58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8" creationId="{222B484F-03E3-45CD-8C0E-54553189DF0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9" creationId="{59051450-6FC0-401A-9278-202C69CEBC89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0" creationId="{82CC7695-49C6-416F-90E8-23B6241F314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1" creationId="{A68F5F55-7C5E-49F4-9E73-BFD28278EBDE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2" creationId="{E2B99A1E-4611-4D1A-A6F2-F949F7FD6D1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3" creationId="{FA268C81-D207-43EE-A3D6-9A760D8FE0D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4" creationId="{0AC3D537-6F40-4471-8A04-EA71087F2411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6" creationId="{EDD0E78E-57E9-4237-9E4D-D676FBABF8BD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7" creationId="{C0ADD451-BE87-4222-A1CD-39A47E5F25C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8" creationId="{186830C7-9012-4E2A-B872-13725FD6D75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9" creationId="{A2324B96-EB83-48CA-90A8-051D2ADCBA58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0" creationId="{3F864F18-54D6-409A-BF57-CE919C8D704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1" creationId="{824AD6C2-09F0-4000-AAE4-0BDEB0F5B81B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2" creationId="{14F14F30-A24C-491C-BBAF-92468597E3B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3" creationId="{A84D4BCF-8EC0-44E8-ADD8-54EBB127B2A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4" creationId="{059A525A-B949-4DE9-A9E5-F3E6AA9543E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6" creationId="{8ED8563D-3E62-40E9-BF26-AB022C2F127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7" creationId="{265ECF4D-BE75-45C6-AA73-DB51C8A6D2C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8" creationId="{F337740C-E965-43C8-8795-82A0272325AB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9" creationId="{0EBF3B4F-7CB3-4CA8-8168-374119FC7C68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0" creationId="{C901B5CA-D8BD-43E2-91D0-D3D0AA878AA1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1" creationId="{E42DF70E-AF4A-4F06-A085-BE0E04A4583E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2" creationId="{4E58DBF0-9BFE-4E58-8ACC-A672BA10DAE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3" creationId="{EB0818FA-8DBB-47D4-9342-D217EEE17F0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4" creationId="{6F111384-9AFB-4660-BB3F-5FDC2480658B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6" creationId="{FFB35F07-E073-4E78-A8A5-7AC4C4B107C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7" creationId="{F1CF7E88-945F-4A39-A76E-B29818A541A8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8" creationId="{F499675B-A9E5-4412-B1BC-D5EA0C22E34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9" creationId="{2455D1DE-A927-499A-A205-37DB2E27C90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0" creationId="{0585D42A-132C-4592-A8FC-50CA8CB24AB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1" creationId="{CC1A13EB-43E7-4B5A-8471-CBA70D9E312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2" creationId="{53DD3737-CAB2-4D92-B329-F814B47DE9C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3" creationId="{D0001C2C-D4C8-495E-AD23-6B993F38060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4" creationId="{68E37D0B-92A5-4B1C-8FFF-D81BE9F4FEE2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6" creationId="{B0067F05-DBEF-4CCF-9554-4681E71DF8CB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7" creationId="{F11776B0-62E2-49F5-8BC8-CA5E43463FF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8" creationId="{16BAB1C3-DD9E-4049-B5EA-1D7296F243A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9" creationId="{40FC5199-5C18-4E87-B5C9-7EB306B96AEC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0" creationId="{F42BC04D-5CEF-4601-9BB8-695C497A797D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1" creationId="{0ED4A795-E706-44ED-9DE4-23D933ED094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2" creationId="{65C513F4-D564-47BA-B8BC-D4188CA38789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3" creationId="{8E8F1A86-9B3C-49B1-903D-2F64CE411E3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4" creationId="{7FB8EFD1-6816-4F80-8DDD-B7BFEC3D470A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6" creationId="{4B10E71B-6F8B-4B75-B57A-5805A6C9ADC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7" creationId="{697826B6-28C5-4D98-987A-3EC265E1A0E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8" creationId="{279AC617-0D01-4066-9012-EF7CE3EDEC6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9" creationId="{342F8EE4-105F-4058-8608-EBCC6ECC5E2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0" creationId="{056852AE-B8BE-4CE0-87F4-BECA5708356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1" creationId="{DDFC55E7-F330-44EF-BECC-65760EF1C428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2" creationId="{B94417B4-BC7E-4B04-96B9-47D409AC0E9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3" creationId="{BB89961D-AE0C-428E-8A1E-32B3201F525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4" creationId="{80BC33F9-92A4-43E1-9EE6-D0D127DD17DD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6" creationId="{27E47642-65ED-4BEC-A8F5-149C1F20789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7" creationId="{BF95D53E-BEFA-4AA7-966D-91A3C237CA22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8" creationId="{CBCD683A-595D-4211-B019-FAFAC97D57A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9" creationId="{1615CDF3-0B55-4072-AA20-BB25E60D02EB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0" creationId="{0D735ED0-17DF-4DC7-8C87-12CAE59534D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1" creationId="{BAAACE3A-1C8D-4E96-AD0B-B8D2EB31C99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2" creationId="{3D29DA0E-E2D8-47E1-B396-419112B5FCD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3" creationId="{C019BFA9-C7BD-4CE6-A6EA-83C10E62F281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4" creationId="{CF12E29E-2C31-4214-8DC1-53213BCE734D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6" creationId="{A79BF5DA-8804-47D7-8BD2-405C22DF9C7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7" creationId="{9E9D8406-72D4-4B10-970C-6310D6C458ED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8" creationId="{E2DA8EB7-035D-4F2F-BEE9-7404A01F313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9" creationId="{B62A9F7A-7881-4CFC-A909-6570C768DD6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0" creationId="{158DA848-6E86-41BD-8D9D-6D2849D6E2C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1" creationId="{27310243-6AC0-4BF0-9EFF-AC55ECD9582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2" creationId="{39571DCD-BB85-4561-8558-9874FF7DD13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3" creationId="{C7FAAEDD-4DF9-4E6B-B13D-A74D547500C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4" creationId="{7A8BDEF8-8F40-4926-BBDD-9E62B8F9D9D9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6" creationId="{DAF1E319-BE23-4CB2-A3E1-8076372E8DC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7" creationId="{4F78EAEB-5C61-48DC-AB38-BCF72E86A5EA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8" creationId="{2A243FF0-F1BF-4D93-ACB5-7BCA025AEFD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9" creationId="{5F8C8D01-9706-47DE-B239-A47A17CEE00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0" creationId="{C8D42F91-7B5E-4777-B48A-BD6B74763C8E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1" creationId="{FD07EF5E-6601-46E6-8040-2FCC1686193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2" creationId="{DBE703E2-DE03-4AD6-BBC1-9ADB41C7C41C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3" creationId="{DBB48CE1-7F05-43B8-9C97-5AB96272E29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4" creationId="{E2AE4A1D-E9C2-486B-8A11-06BC95B1C4E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6" creationId="{3459E142-140E-4977-8F29-325A889F422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7" creationId="{C20D286E-CECD-463C-A53D-6B290FDA1EF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8" creationId="{A7746509-142E-4D54-A194-7C62AE48D4A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9" creationId="{86AC9034-00F2-42B8-BD78-740284DEA7C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0" creationId="{B48632A0-F492-454B-A605-48510FD1B55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1" creationId="{6544429B-722D-4B6B-BF8E-610E46F8E6C5}"/>
          </ac:spMkLst>
        </pc:spChg>
        <pc:spChg chg="mod topLvl">
          <ac:chgData name="김 황후" userId="3ce25c0cf43b9664" providerId="LiveId" clId="{6DF234ED-06F8-40B3-B146-D5F8F6431601}" dt="2020-03-20T13:21:18.587" v="505" actId="1076"/>
          <ac:spMkLst>
            <pc:docMk/>
            <pc:sldMk cId="1734909853" sldId="267"/>
            <ac:spMk id="932" creationId="{7C492033-6151-4BB7-AEB5-8E4DBE20CA3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3" creationId="{AD2F7B99-6430-444E-A24C-CBF3074C336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4" creationId="{4D892653-A45F-455F-BACD-7F8680523EF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6" creationId="{562FDCD5-346A-4D0D-9B05-F52E1551EFF8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7" creationId="{17ABC81E-DEC6-435C-BB81-BC4335425719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8" creationId="{4DBD3620-C572-4B5A-875E-E0B438B861AB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9" creationId="{3FFCFEF7-03C1-4060-A210-315D1895EDE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40" creationId="{1FEE7D60-073D-4524-9D7B-7072AD3C2D9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41" creationId="{8334319F-942A-4B95-BDD7-A56B56E3495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42" creationId="{FE5ABDF5-C58E-42C1-9AB2-71F6A3C91C7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43" creationId="{FE5407C9-E8FF-4255-9B35-9F9517F924BE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44" creationId="{D73EB585-574D-4FE8-B3DE-A1A3424BBED4}"/>
          </ac:spMkLst>
        </pc:spChg>
        <pc:spChg chg="add mod">
          <ac:chgData name="김 황후" userId="3ce25c0cf43b9664" providerId="LiveId" clId="{6DF234ED-06F8-40B3-B146-D5F8F6431601}" dt="2020-03-20T13:21:20.815" v="506" actId="1076"/>
          <ac:spMkLst>
            <pc:docMk/>
            <pc:sldMk cId="1734909853" sldId="267"/>
            <ac:spMk id="945" creationId="{BBB143EF-6440-41FC-8F44-37C4776F3CF6}"/>
          </ac:spMkLst>
        </pc:spChg>
        <pc:spChg chg="add mod">
          <ac:chgData name="김 황후" userId="3ce25c0cf43b9664" providerId="LiveId" clId="{6DF234ED-06F8-40B3-B146-D5F8F6431601}" dt="2020-03-20T13:21:22.878" v="507" actId="1076"/>
          <ac:spMkLst>
            <pc:docMk/>
            <pc:sldMk cId="1734909853" sldId="267"/>
            <ac:spMk id="946" creationId="{3D8A8946-90A8-4354-A196-EA3A363565AE}"/>
          </ac:spMkLst>
        </pc:spChg>
        <pc:spChg chg="add mod">
          <ac:chgData name="김 황후" userId="3ce25c0cf43b9664" providerId="LiveId" clId="{6DF234ED-06F8-40B3-B146-D5F8F6431601}" dt="2020-03-20T13:22:06.429" v="532" actId="1076"/>
          <ac:spMkLst>
            <pc:docMk/>
            <pc:sldMk cId="1734909853" sldId="267"/>
            <ac:spMk id="947" creationId="{941C8589-A3F8-4DB3-AFF4-C3FD903FD7A3}"/>
          </ac:spMkLst>
        </pc:spChg>
        <pc:spChg chg="add mod">
          <ac:chgData name="김 황후" userId="3ce25c0cf43b9664" providerId="LiveId" clId="{6DF234ED-06F8-40B3-B146-D5F8F6431601}" dt="2020-03-20T13:22:08.436" v="533" actId="1076"/>
          <ac:spMkLst>
            <pc:docMk/>
            <pc:sldMk cId="1734909853" sldId="267"/>
            <ac:spMk id="948" creationId="{D31CAB7E-A692-4F8B-AF1A-CD8E03C6F265}"/>
          </ac:spMkLst>
        </pc:spChg>
        <pc:spChg chg="add mod">
          <ac:chgData name="김 황후" userId="3ce25c0cf43b9664" providerId="LiveId" clId="{6DF234ED-06F8-40B3-B146-D5F8F6431601}" dt="2020-03-20T13:42:20.416" v="940" actId="1076"/>
          <ac:spMkLst>
            <pc:docMk/>
            <pc:sldMk cId="1734909853" sldId="267"/>
            <ac:spMk id="1103" creationId="{CB752B4F-C7E3-4BD2-A335-86A40D8D1114}"/>
          </ac:spMkLst>
        </pc:spChg>
        <pc:spChg chg="add mod">
          <ac:chgData name="김 황후" userId="3ce25c0cf43b9664" providerId="LiveId" clId="{6DF234ED-06F8-40B3-B146-D5F8F6431601}" dt="2020-03-20T13:44:12.592" v="964" actId="14100"/>
          <ac:spMkLst>
            <pc:docMk/>
            <pc:sldMk cId="1734909853" sldId="267"/>
            <ac:spMk id="1169" creationId="{0E142E21-35DD-4ECF-BBA8-3988850EF9E8}"/>
          </ac:spMkLst>
        </pc:spChg>
        <pc:grpChg chg="add mod">
          <ac:chgData name="김 황후" userId="3ce25c0cf43b9664" providerId="LiveId" clId="{6DF234ED-06F8-40B3-B146-D5F8F6431601}" dt="2020-03-20T13:38:37.675" v="906" actId="1076"/>
          <ac:grpSpMkLst>
            <pc:docMk/>
            <pc:sldMk cId="1734909853" sldId="267"/>
            <ac:grpSpMk id="21" creationId="{6CF4183C-C9E3-42BE-AC60-5AEC1D9E473B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4" creationId="{36642708-0F72-45CA-A1F9-557FFF4044F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5" creationId="{79913EE7-48F9-420F-B409-D3B125805115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5" creationId="{C4C3BD89-F2C9-4766-B3F0-932069FF69F6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5" creationId="{4210CCC2-BB31-4B30-A2A5-DBEE80EB1C3F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75" creationId="{2F44F302-9F33-4E2D-B8FA-55F39AA58165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85" creationId="{0275E00E-9C1D-454C-9982-801C34F8ED64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95" creationId="{11D92A16-A20B-471C-9891-5C0B1F8B48A9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05" creationId="{F6F6CF93-8BA3-4C5E-8881-F736B29E3FFC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15" creationId="{3BC91669-F285-4264-9C7F-A50463BA2F8C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25" creationId="{1303C7D5-C598-4DA2-8B49-13C2C19D24F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35" creationId="{C214E200-F6B6-4D3F-A363-E5BDFE3F9D40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45" creationId="{0EE07B54-D138-475E-B235-D34BF775E21D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55" creationId="{8DFF02A2-B1E2-4C1B-8DE2-5FB882E5C59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65" creationId="{2C30488E-E257-429B-B4BB-A1C536630AB6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75" creationId="{F4F0D42A-04E4-4A82-9412-0B7E79984E8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85" creationId="{99C9D983-3F55-476D-BBCF-5AB31D75374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95" creationId="{01BF4B8D-57AC-4500-BE33-90D29A92A079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05" creationId="{BC2D9F5D-235F-455A-92DF-A2E71EBCFA3B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15" creationId="{0471B2AA-8D03-474B-86B3-2F53718F3D34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25" creationId="{A4DEA5E5-EA88-4CB6-99F6-1F4B3C6F087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35" creationId="{466E4815-12AF-419B-BE2E-1D77D21219E6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45" creationId="{BE5AF001-B140-448E-B2B4-C0D8506A611C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55" creationId="{809D8A0D-7EFA-4583-98FD-17E120CCA6EC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65" creationId="{21393965-7C45-49AD-9E3C-4BC8215ED56E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75" creationId="{EF34E66D-A5E4-4979-88BD-624D031F2AE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85" creationId="{C1A5ABCC-BEB2-42CD-83F1-74B0CC42992B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95" creationId="{547EE4C1-47EE-4F81-AE05-9CDEA8FC5D80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05" creationId="{88A37921-CF85-415A-B37D-33E4E2F88AE6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15" creationId="{516ED99A-FD53-4BCF-8F76-DD186B9863C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25" creationId="{C0F85002-6C75-4F05-B247-ECC1D8E64A0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35" creationId="{EF95C41F-1B83-4910-B4E1-0CA96633215E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45" creationId="{18917704-66FE-4553-98A1-9AD00A50186A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55" creationId="{63573E10-9016-4665-A1E1-D003CB1F834E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65" creationId="{045150FE-7D7E-4BF0-8248-486CEC1DC100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75" creationId="{30FA04C6-5030-422D-B18B-F8468C16FFC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85" creationId="{651FCA7B-5545-4FD8-8F46-8C5B679CC14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95" creationId="{4AF2F53A-8941-4E71-A7E8-FBC4DBD3622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05" creationId="{379E4CF4-5AC2-4BA8-96CC-D58F37026EEE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15" creationId="{3C0E5920-8BAA-4EB4-9988-7A594659E7DA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25" creationId="{ED532930-B3D9-4A7E-BBC5-F224E16D5361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35" creationId="{3E06C359-3A58-45F1-9586-E690DF8A77EE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45" creationId="{C4E6BD26-CDAB-4D71-84C5-8D65A4AD52CB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55" creationId="{11C9383C-7DA2-47B7-A6F4-D14DDB78AB6C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65" creationId="{55203E33-EB32-4FA7-B7BA-C8E6D1115FB8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75" creationId="{C44BAA76-74E4-4692-BD76-E8642408F4E1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85" creationId="{87F36C61-DA3D-4E68-9540-7D82B61B2D61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95" creationId="{6E06BD19-4773-48C7-8B29-3B41A65485A1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05" creationId="{D4A37B41-72C7-4533-9209-702ADE471BC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15" creationId="{F1ED3CFD-F185-40D5-9802-3CF17C54AEC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25" creationId="{5D28CF1A-1E8B-4BA0-AE15-1A19C294E4A8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35" creationId="{8EF368F7-D63D-4900-A5B2-8C45CE425E16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45" creationId="{47D3143D-88D9-4482-A5C8-122BA9C26E88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55" creationId="{AA2926F6-994C-4887-9FA2-CC59199A14D0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65" creationId="{146C5EA1-B627-4EC2-B93F-AFE42E09C955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75" creationId="{EC78A9F0-5B6E-4F3A-BAD5-52ADD216B545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85" creationId="{55D29A1A-9817-4842-A7F6-22E5DDABB89A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95" creationId="{20406A2A-5CE9-4427-B8D8-4CD2D50B7DD7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05" creationId="{07E9B053-1389-4675-AB5F-9588A85D2D65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15" creationId="{2FE368AE-630A-474F-93D1-A0F387CAE287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25" creationId="{A97662E4-7A9E-435F-A62D-1A0EE0FB14F5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35" creationId="{94FCED39-DE6B-419D-BC70-C8223A32E1C4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45" creationId="{6CE7CE3F-61FD-4645-8619-21F1BFFD2A09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55" creationId="{A6425055-AB9B-48CD-96F1-D05D4D5EC29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65" creationId="{97684A67-C476-4C5E-80FD-175B5108BEA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75" creationId="{5A02585E-BE03-43F5-AB98-C007B374963F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85" creationId="{44202E4D-F992-436D-92FA-38DFDCAF414D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95" creationId="{2139B50C-6590-4897-ACC5-8299A9D80B16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05" creationId="{E512F7B1-BB9B-4F3F-9C9C-0A7D8BB340DD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15" creationId="{1ED4923F-568C-40F1-A55F-161984042448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25" creationId="{45323916-B7AB-4CA5-BAAE-A8F684A753D1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35" creationId="{85989B15-6788-4279-8DBE-68112847ACA2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45" creationId="{C3616C79-9C8E-4A21-BBB3-E779C87F986E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55" creationId="{A7062CDC-6728-43E1-A9E1-A2E94B9568B4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65" creationId="{19FABEB3-C180-4CEB-97AD-66639218A107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75" creationId="{53C819BD-4DF9-42BA-8072-0FDBFC997F18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85" creationId="{5C6208B7-0FAD-4172-B9BF-90C6AAFA5448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95" creationId="{F2C7D9D3-C91F-4F9E-99AE-3858B2A29E64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805" creationId="{AF4D5CCA-8235-46BB-9FA6-D255DB0A8C28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815" creationId="{2F5F7741-F482-4413-A971-E99490AFA6A5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25" creationId="{856F2DB6-8541-4183-8D03-C6630D8A8C9F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35" creationId="{9E129A46-DB75-4F29-BBD7-A3BD28CFA7AA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45" creationId="{A57CCE4A-3FE0-43D9-A466-8E757B362FE7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55" creationId="{D7BF82B8-C5CA-4E16-8B83-FA2851CFB825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65" creationId="{E9E9A46A-47F6-4C34-BC34-198FCDDAC946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75" creationId="{52B93F1F-93E8-4F17-96DE-6827EC443FCD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85" creationId="{D9615701-F530-4FD5-83FE-0C8F7904B4AB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95" creationId="{1A4DD7AC-1E0E-4472-808D-F8E5C2313163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905" creationId="{A8DB044D-C536-4249-B4A5-AF2BD73A924E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915" creationId="{70FB3250-8B31-4F15-8823-EBA73C559B55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925" creationId="{2B766806-8D99-42A2-AA34-D2BAC69AD9B0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935" creationId="{2BE30ABE-8030-4AB8-8B4A-C912813062E9}"/>
          </ac:grpSpMkLst>
        </pc:grpChg>
        <pc:picChg chg="add del mod ord">
          <ac:chgData name="김 황후" userId="3ce25c0cf43b9664" providerId="LiveId" clId="{6DF234ED-06F8-40B3-B146-D5F8F6431601}" dt="2020-03-20T13:15:08.213" v="418" actId="164"/>
          <ac:picMkLst>
            <pc:docMk/>
            <pc:sldMk cId="1734909853" sldId="267"/>
            <ac:picMk id="5" creationId="{7737E790-C3AF-4E34-B676-D2C4069E9D10}"/>
          </ac:picMkLst>
        </pc:picChg>
        <pc:picChg chg="add mod">
          <ac:chgData name="김 황후" userId="3ce25c0cf43b9664" providerId="LiveId" clId="{6DF234ED-06F8-40B3-B146-D5F8F6431601}" dt="2020-03-20T13:37:19.358" v="886" actId="1076"/>
          <ac:picMkLst>
            <pc:docMk/>
            <pc:sldMk cId="1734909853" sldId="267"/>
            <ac:picMk id="949" creationId="{0200BC70-D032-4FB4-9049-1E4C03BFAB05}"/>
          </ac:picMkLst>
        </pc:picChg>
        <pc:picChg chg="add mod">
          <ac:chgData name="김 황후" userId="3ce25c0cf43b9664" providerId="LiveId" clId="{6DF234ED-06F8-40B3-B146-D5F8F6431601}" dt="2020-03-20T13:21:33.971" v="519" actId="1076"/>
          <ac:picMkLst>
            <pc:docMk/>
            <pc:sldMk cId="1734909853" sldId="267"/>
            <ac:picMk id="950" creationId="{D0ED1F04-DDC4-4C99-A2FC-F6835812D2AD}"/>
          </ac:picMkLst>
        </pc:picChg>
        <pc:picChg chg="add mod">
          <ac:chgData name="김 황후" userId="3ce25c0cf43b9664" providerId="LiveId" clId="{6DF234ED-06F8-40B3-B146-D5F8F6431601}" dt="2020-03-20T13:21:36.187" v="520" actId="1076"/>
          <ac:picMkLst>
            <pc:docMk/>
            <pc:sldMk cId="1734909853" sldId="267"/>
            <ac:picMk id="951" creationId="{035E9231-A1F1-4A08-96CA-4D88224BD72B}"/>
          </ac:picMkLst>
        </pc:picChg>
        <pc:picChg chg="add mod">
          <ac:chgData name="김 황후" userId="3ce25c0cf43b9664" providerId="LiveId" clId="{6DF234ED-06F8-40B3-B146-D5F8F6431601}" dt="2020-03-20T13:21:37.592" v="521" actId="1076"/>
          <ac:picMkLst>
            <pc:docMk/>
            <pc:sldMk cId="1734909853" sldId="267"/>
            <ac:picMk id="952" creationId="{9447F9AE-AFD4-4E37-B7BC-62B2543D04BE}"/>
          </ac:picMkLst>
        </pc:picChg>
        <pc:picChg chg="add mod">
          <ac:chgData name="김 황후" userId="3ce25c0cf43b9664" providerId="LiveId" clId="{6DF234ED-06F8-40B3-B146-D5F8F6431601}" dt="2020-03-20T13:21:39.390" v="522" actId="1076"/>
          <ac:picMkLst>
            <pc:docMk/>
            <pc:sldMk cId="1734909853" sldId="267"/>
            <ac:picMk id="953" creationId="{544C4E7D-9BCF-4C9A-9D86-4B598976D264}"/>
          </ac:picMkLst>
        </pc:picChg>
        <pc:picChg chg="add mod">
          <ac:chgData name="김 황후" userId="3ce25c0cf43b9664" providerId="LiveId" clId="{6DF234ED-06F8-40B3-B146-D5F8F6431601}" dt="2020-03-20T13:21:41.453" v="523" actId="1076"/>
          <ac:picMkLst>
            <pc:docMk/>
            <pc:sldMk cId="1734909853" sldId="267"/>
            <ac:picMk id="954" creationId="{4A5E3C37-D77E-458B-B52B-57B6109FF390}"/>
          </ac:picMkLst>
        </pc:picChg>
        <pc:picChg chg="add mod">
          <ac:chgData name="김 황후" userId="3ce25c0cf43b9664" providerId="LiveId" clId="{6DF234ED-06F8-40B3-B146-D5F8F6431601}" dt="2020-03-20T13:21:47.304" v="525" actId="1076"/>
          <ac:picMkLst>
            <pc:docMk/>
            <pc:sldMk cId="1734909853" sldId="267"/>
            <ac:picMk id="955" creationId="{C217EE7D-D9B7-422F-BDAA-9705B36A9787}"/>
          </ac:picMkLst>
        </pc:picChg>
        <pc:picChg chg="add mod">
          <ac:chgData name="김 황후" userId="3ce25c0cf43b9664" providerId="LiveId" clId="{6DF234ED-06F8-40B3-B146-D5F8F6431601}" dt="2020-03-20T13:21:49.318" v="526" actId="1076"/>
          <ac:picMkLst>
            <pc:docMk/>
            <pc:sldMk cId="1734909853" sldId="267"/>
            <ac:picMk id="956" creationId="{0F5FE17C-6780-42F8-AA9F-0CA33B4E6F9B}"/>
          </ac:picMkLst>
        </pc:picChg>
        <pc:picChg chg="add mod">
          <ac:chgData name="김 황후" userId="3ce25c0cf43b9664" providerId="LiveId" clId="{6DF234ED-06F8-40B3-B146-D5F8F6431601}" dt="2020-03-20T13:21:51.383" v="527" actId="1076"/>
          <ac:picMkLst>
            <pc:docMk/>
            <pc:sldMk cId="1734909853" sldId="267"/>
            <ac:picMk id="957" creationId="{9C7A4F57-AD34-4F3E-A63F-8D64876968AD}"/>
          </ac:picMkLst>
        </pc:picChg>
        <pc:picChg chg="add mod">
          <ac:chgData name="김 황후" userId="3ce25c0cf43b9664" providerId="LiveId" clId="{6DF234ED-06F8-40B3-B146-D5F8F6431601}" dt="2020-03-20T13:21:54.162" v="528" actId="1076"/>
          <ac:picMkLst>
            <pc:docMk/>
            <pc:sldMk cId="1734909853" sldId="267"/>
            <ac:picMk id="958" creationId="{A8A6D164-3E3C-4CA9-B323-B2CA343F5186}"/>
          </ac:picMkLst>
        </pc:picChg>
        <pc:picChg chg="add mod">
          <ac:chgData name="김 황후" userId="3ce25c0cf43b9664" providerId="LiveId" clId="{6DF234ED-06F8-40B3-B146-D5F8F6431601}" dt="2020-03-20T13:21:57.407" v="529" actId="1076"/>
          <ac:picMkLst>
            <pc:docMk/>
            <pc:sldMk cId="1734909853" sldId="267"/>
            <ac:picMk id="959" creationId="{C8B82AD2-A285-4E62-8332-ECAD139BC04E}"/>
          </ac:picMkLst>
        </pc:picChg>
        <pc:picChg chg="add mod">
          <ac:chgData name="김 황후" userId="3ce25c0cf43b9664" providerId="LiveId" clId="{6DF234ED-06F8-40B3-B146-D5F8F6431601}" dt="2020-03-20T13:21:59.945" v="530" actId="1076"/>
          <ac:picMkLst>
            <pc:docMk/>
            <pc:sldMk cId="1734909853" sldId="267"/>
            <ac:picMk id="960" creationId="{EC14391A-12EE-462A-802D-4FCB94A8FDE1}"/>
          </ac:picMkLst>
        </pc:picChg>
        <pc:picChg chg="add mod">
          <ac:chgData name="김 황후" userId="3ce25c0cf43b9664" providerId="LiveId" clId="{6DF234ED-06F8-40B3-B146-D5F8F6431601}" dt="2020-03-20T13:22:03.297" v="531" actId="1076"/>
          <ac:picMkLst>
            <pc:docMk/>
            <pc:sldMk cId="1734909853" sldId="267"/>
            <ac:picMk id="961" creationId="{7679D1AF-C816-46B0-AA47-6BF0BA7D8F05}"/>
          </ac:picMkLst>
        </pc:picChg>
        <pc:picChg chg="add mod">
          <ac:chgData name="김 황후" userId="3ce25c0cf43b9664" providerId="LiveId" clId="{6DF234ED-06F8-40B3-B146-D5F8F6431601}" dt="2020-03-20T13:22:34.750" v="552" actId="1076"/>
          <ac:picMkLst>
            <pc:docMk/>
            <pc:sldMk cId="1734909853" sldId="267"/>
            <ac:picMk id="962" creationId="{CC4A1324-12EE-4FF1-9B12-4B93727331F4}"/>
          </ac:picMkLst>
        </pc:picChg>
        <pc:picChg chg="add mod">
          <ac:chgData name="김 황후" userId="3ce25c0cf43b9664" providerId="LiveId" clId="{6DF234ED-06F8-40B3-B146-D5F8F6431601}" dt="2020-03-20T13:22:14.727" v="543" actId="1076"/>
          <ac:picMkLst>
            <pc:docMk/>
            <pc:sldMk cId="1734909853" sldId="267"/>
            <ac:picMk id="963" creationId="{A512544A-6C47-4310-8099-DF4283255663}"/>
          </ac:picMkLst>
        </pc:picChg>
        <pc:picChg chg="add mod">
          <ac:chgData name="김 황후" userId="3ce25c0cf43b9664" providerId="LiveId" clId="{6DF234ED-06F8-40B3-B146-D5F8F6431601}" dt="2020-03-20T13:22:17.219" v="544" actId="1076"/>
          <ac:picMkLst>
            <pc:docMk/>
            <pc:sldMk cId="1734909853" sldId="267"/>
            <ac:picMk id="964" creationId="{A1D881A0-6D34-422F-898C-7AF9145CB0E6}"/>
          </ac:picMkLst>
        </pc:picChg>
        <pc:picChg chg="add mod">
          <ac:chgData name="김 황후" userId="3ce25c0cf43b9664" providerId="LiveId" clId="{6DF234ED-06F8-40B3-B146-D5F8F6431601}" dt="2020-03-20T13:37:52.659" v="899" actId="1076"/>
          <ac:picMkLst>
            <pc:docMk/>
            <pc:sldMk cId="1734909853" sldId="267"/>
            <ac:picMk id="965" creationId="{FB4BEDFD-1D6D-4B3C-9155-8CF5569B04DA}"/>
          </ac:picMkLst>
        </pc:picChg>
        <pc:picChg chg="add mod">
          <ac:chgData name="김 황후" userId="3ce25c0cf43b9664" providerId="LiveId" clId="{6DF234ED-06F8-40B3-B146-D5F8F6431601}" dt="2020-03-20T13:22:22.181" v="546" actId="1076"/>
          <ac:picMkLst>
            <pc:docMk/>
            <pc:sldMk cId="1734909853" sldId="267"/>
            <ac:picMk id="966" creationId="{8E408DC1-8924-4F67-A6F5-9FB60729765A}"/>
          </ac:picMkLst>
        </pc:picChg>
        <pc:picChg chg="add mod">
          <ac:chgData name="김 황후" userId="3ce25c0cf43b9664" providerId="LiveId" clId="{6DF234ED-06F8-40B3-B146-D5F8F6431601}" dt="2020-03-20T13:37:43.697" v="897" actId="1076"/>
          <ac:picMkLst>
            <pc:docMk/>
            <pc:sldMk cId="1734909853" sldId="267"/>
            <ac:picMk id="967" creationId="{E6E7AFAC-3454-4652-A3A4-C4677DD23886}"/>
          </ac:picMkLst>
        </pc:picChg>
        <pc:picChg chg="add mod">
          <ac:chgData name="김 황후" userId="3ce25c0cf43b9664" providerId="LiveId" clId="{6DF234ED-06F8-40B3-B146-D5F8F6431601}" dt="2020-03-20T13:22:26.454" v="548" actId="1076"/>
          <ac:picMkLst>
            <pc:docMk/>
            <pc:sldMk cId="1734909853" sldId="267"/>
            <ac:picMk id="968" creationId="{2B1601D3-E0A3-4D12-9ACE-10B7E9FE794D}"/>
          </ac:picMkLst>
        </pc:picChg>
        <pc:picChg chg="add mod">
          <ac:chgData name="김 황후" userId="3ce25c0cf43b9664" providerId="LiveId" clId="{6DF234ED-06F8-40B3-B146-D5F8F6431601}" dt="2020-03-20T13:22:28.448" v="549" actId="1076"/>
          <ac:picMkLst>
            <pc:docMk/>
            <pc:sldMk cId="1734909853" sldId="267"/>
            <ac:picMk id="969" creationId="{EDC2A380-A240-49FE-8063-2297BA47933A}"/>
          </ac:picMkLst>
        </pc:picChg>
        <pc:picChg chg="add mod">
          <ac:chgData name="김 황후" userId="3ce25c0cf43b9664" providerId="LiveId" clId="{6DF234ED-06F8-40B3-B146-D5F8F6431601}" dt="2020-03-20T13:22:30.320" v="550" actId="1076"/>
          <ac:picMkLst>
            <pc:docMk/>
            <pc:sldMk cId="1734909853" sldId="267"/>
            <ac:picMk id="970" creationId="{8AC80A39-A3B0-4AC3-AA7C-07554DA39093}"/>
          </ac:picMkLst>
        </pc:picChg>
        <pc:picChg chg="add mod">
          <ac:chgData name="김 황후" userId="3ce25c0cf43b9664" providerId="LiveId" clId="{6DF234ED-06F8-40B3-B146-D5F8F6431601}" dt="2020-03-20T13:22:32.766" v="551" actId="1076"/>
          <ac:picMkLst>
            <pc:docMk/>
            <pc:sldMk cId="1734909853" sldId="267"/>
            <ac:picMk id="971" creationId="{1E2AA688-5586-4D1E-8F34-1F45317F90DF}"/>
          </ac:picMkLst>
        </pc:picChg>
        <pc:picChg chg="add mod">
          <ac:chgData name="김 황후" userId="3ce25c0cf43b9664" providerId="LiveId" clId="{6DF234ED-06F8-40B3-B146-D5F8F6431601}" dt="2020-03-20T13:22:39.448" v="563" actId="1076"/>
          <ac:picMkLst>
            <pc:docMk/>
            <pc:sldMk cId="1734909853" sldId="267"/>
            <ac:picMk id="972" creationId="{963FFBA5-A1BB-4081-B827-C274B25EF0E7}"/>
          </ac:picMkLst>
        </pc:picChg>
        <pc:picChg chg="add mod">
          <ac:chgData name="김 황후" userId="3ce25c0cf43b9664" providerId="LiveId" clId="{6DF234ED-06F8-40B3-B146-D5F8F6431601}" dt="2020-03-20T13:22:41.204" v="564" actId="1076"/>
          <ac:picMkLst>
            <pc:docMk/>
            <pc:sldMk cId="1734909853" sldId="267"/>
            <ac:picMk id="973" creationId="{105F6C2A-C392-4045-BADB-8185202D1975}"/>
          </ac:picMkLst>
        </pc:picChg>
        <pc:picChg chg="add mod">
          <ac:chgData name="김 황후" userId="3ce25c0cf43b9664" providerId="LiveId" clId="{6DF234ED-06F8-40B3-B146-D5F8F6431601}" dt="2020-03-20T13:22:42.976" v="565" actId="1076"/>
          <ac:picMkLst>
            <pc:docMk/>
            <pc:sldMk cId="1734909853" sldId="267"/>
            <ac:picMk id="974" creationId="{B3567CBA-2B7F-45D0-B8AF-015667D5EF14}"/>
          </ac:picMkLst>
        </pc:picChg>
        <pc:picChg chg="add mod">
          <ac:chgData name="김 황후" userId="3ce25c0cf43b9664" providerId="LiveId" clId="{6DF234ED-06F8-40B3-B146-D5F8F6431601}" dt="2020-03-20T13:23:23.414" v="593" actId="1076"/>
          <ac:picMkLst>
            <pc:docMk/>
            <pc:sldMk cId="1734909853" sldId="267"/>
            <ac:picMk id="975" creationId="{020F598F-323B-44B6-B81B-ED0FCDB32B35}"/>
          </ac:picMkLst>
        </pc:picChg>
        <pc:picChg chg="add mod">
          <ac:chgData name="김 황후" userId="3ce25c0cf43b9664" providerId="LiveId" clId="{6DF234ED-06F8-40B3-B146-D5F8F6431601}" dt="2020-03-20T13:29:09.905" v="825" actId="1076"/>
          <ac:picMkLst>
            <pc:docMk/>
            <pc:sldMk cId="1734909853" sldId="267"/>
            <ac:picMk id="976" creationId="{3012EF08-A0C2-4464-8DE3-794A5AE6E6C3}"/>
          </ac:picMkLst>
        </pc:picChg>
        <pc:picChg chg="add mod">
          <ac:chgData name="김 황후" userId="3ce25c0cf43b9664" providerId="LiveId" clId="{6DF234ED-06F8-40B3-B146-D5F8F6431601}" dt="2020-03-20T13:23:25.873" v="595" actId="1076"/>
          <ac:picMkLst>
            <pc:docMk/>
            <pc:sldMk cId="1734909853" sldId="267"/>
            <ac:picMk id="977" creationId="{1EB712A2-B02B-4A35-B3AF-2CA6DBD073FB}"/>
          </ac:picMkLst>
        </pc:picChg>
        <pc:picChg chg="add mod">
          <ac:chgData name="김 황후" userId="3ce25c0cf43b9664" providerId="LiveId" clId="{6DF234ED-06F8-40B3-B146-D5F8F6431601}" dt="2020-03-20T13:23:27.336" v="596" actId="1076"/>
          <ac:picMkLst>
            <pc:docMk/>
            <pc:sldMk cId="1734909853" sldId="267"/>
            <ac:picMk id="978" creationId="{5F3C8CFD-A241-4328-8B04-C8C33A2962E2}"/>
          </ac:picMkLst>
        </pc:picChg>
        <pc:picChg chg="add mod">
          <ac:chgData name="김 황후" userId="3ce25c0cf43b9664" providerId="LiveId" clId="{6DF234ED-06F8-40B3-B146-D5F8F6431601}" dt="2020-03-20T13:36:57.627" v="876" actId="1076"/>
          <ac:picMkLst>
            <pc:docMk/>
            <pc:sldMk cId="1734909853" sldId="267"/>
            <ac:picMk id="979" creationId="{FBD98939-CD6F-4378-A0AC-0B803570FC67}"/>
          </ac:picMkLst>
        </pc:picChg>
        <pc:picChg chg="add mod">
          <ac:chgData name="김 황후" userId="3ce25c0cf43b9664" providerId="LiveId" clId="{6DF234ED-06F8-40B3-B146-D5F8F6431601}" dt="2020-03-20T13:22:54.078" v="571" actId="1076"/>
          <ac:picMkLst>
            <pc:docMk/>
            <pc:sldMk cId="1734909853" sldId="267"/>
            <ac:picMk id="980" creationId="{4B0B710A-F4BA-417E-BD75-00639C9CD505}"/>
          </ac:picMkLst>
        </pc:picChg>
        <pc:picChg chg="add mod">
          <ac:chgData name="김 황후" userId="3ce25c0cf43b9664" providerId="LiveId" clId="{6DF234ED-06F8-40B3-B146-D5F8F6431601}" dt="2020-03-20T13:23:28.764" v="597" actId="1076"/>
          <ac:picMkLst>
            <pc:docMk/>
            <pc:sldMk cId="1734909853" sldId="267"/>
            <ac:picMk id="981" creationId="{16DC06B3-773F-4ECA-85CA-4079AF152AE8}"/>
          </ac:picMkLst>
        </pc:picChg>
        <pc:picChg chg="add mod">
          <ac:chgData name="김 황후" userId="3ce25c0cf43b9664" providerId="LiveId" clId="{6DF234ED-06F8-40B3-B146-D5F8F6431601}" dt="2020-03-20T13:22:59.564" v="582" actId="1076"/>
          <ac:picMkLst>
            <pc:docMk/>
            <pc:sldMk cId="1734909853" sldId="267"/>
            <ac:picMk id="982" creationId="{398030D1-8307-4F32-94B7-2F54BDF7CC3B}"/>
          </ac:picMkLst>
        </pc:picChg>
        <pc:picChg chg="add mod">
          <ac:chgData name="김 황후" userId="3ce25c0cf43b9664" providerId="LiveId" clId="{6DF234ED-06F8-40B3-B146-D5F8F6431601}" dt="2020-03-20T13:23:01.820" v="583" actId="1076"/>
          <ac:picMkLst>
            <pc:docMk/>
            <pc:sldMk cId="1734909853" sldId="267"/>
            <ac:picMk id="983" creationId="{F08FE218-2536-407E-B9BE-64BFE287330C}"/>
          </ac:picMkLst>
        </pc:picChg>
        <pc:picChg chg="add mod">
          <ac:chgData name="김 황후" userId="3ce25c0cf43b9664" providerId="LiveId" clId="{6DF234ED-06F8-40B3-B146-D5F8F6431601}" dt="2020-03-20T13:23:03.476" v="584" actId="1076"/>
          <ac:picMkLst>
            <pc:docMk/>
            <pc:sldMk cId="1734909853" sldId="267"/>
            <ac:picMk id="984" creationId="{3511E1B1-857B-47D8-A4B1-A4D749BA2B01}"/>
          </ac:picMkLst>
        </pc:picChg>
        <pc:picChg chg="add mod">
          <ac:chgData name="김 황후" userId="3ce25c0cf43b9664" providerId="LiveId" clId="{6DF234ED-06F8-40B3-B146-D5F8F6431601}" dt="2020-03-20T13:23:07.452" v="585" actId="1076"/>
          <ac:picMkLst>
            <pc:docMk/>
            <pc:sldMk cId="1734909853" sldId="267"/>
            <ac:picMk id="985" creationId="{97469D56-5F44-4FDE-B126-96E2D0F28183}"/>
          </ac:picMkLst>
        </pc:picChg>
        <pc:picChg chg="add mod">
          <ac:chgData name="김 황후" userId="3ce25c0cf43b9664" providerId="LiveId" clId="{6DF234ED-06F8-40B3-B146-D5F8F6431601}" dt="2020-03-20T13:23:10.086" v="586" actId="1076"/>
          <ac:picMkLst>
            <pc:docMk/>
            <pc:sldMk cId="1734909853" sldId="267"/>
            <ac:picMk id="986" creationId="{B73B177F-9AF2-408D-9578-1A7EFCD813EF}"/>
          </ac:picMkLst>
        </pc:picChg>
        <pc:picChg chg="add mod">
          <ac:chgData name="김 황후" userId="3ce25c0cf43b9664" providerId="LiveId" clId="{6DF234ED-06F8-40B3-B146-D5F8F6431601}" dt="2020-03-20T13:23:12.382" v="587" actId="1076"/>
          <ac:picMkLst>
            <pc:docMk/>
            <pc:sldMk cId="1734909853" sldId="267"/>
            <ac:picMk id="987" creationId="{8D66A971-7F53-4649-B0FE-EBC5FBE019D6}"/>
          </ac:picMkLst>
        </pc:picChg>
        <pc:picChg chg="add mod">
          <ac:chgData name="김 황후" userId="3ce25c0cf43b9664" providerId="LiveId" clId="{6DF234ED-06F8-40B3-B146-D5F8F6431601}" dt="2020-03-20T13:23:14.452" v="588" actId="1076"/>
          <ac:picMkLst>
            <pc:docMk/>
            <pc:sldMk cId="1734909853" sldId="267"/>
            <ac:picMk id="988" creationId="{9F0079B6-C0D3-45F5-A976-1D6440F736CB}"/>
          </ac:picMkLst>
        </pc:picChg>
        <pc:picChg chg="add mod">
          <ac:chgData name="김 황후" userId="3ce25c0cf43b9664" providerId="LiveId" clId="{6DF234ED-06F8-40B3-B146-D5F8F6431601}" dt="2020-03-20T13:23:16.217" v="589" actId="1076"/>
          <ac:picMkLst>
            <pc:docMk/>
            <pc:sldMk cId="1734909853" sldId="267"/>
            <ac:picMk id="989" creationId="{1B335FD1-FE1D-4A5C-A1DD-5D153EE21083}"/>
          </ac:picMkLst>
        </pc:picChg>
        <pc:picChg chg="add mod">
          <ac:chgData name="김 황후" userId="3ce25c0cf43b9664" providerId="LiveId" clId="{6DF234ED-06F8-40B3-B146-D5F8F6431601}" dt="2020-03-20T13:23:22.054" v="592" actId="1076"/>
          <ac:picMkLst>
            <pc:docMk/>
            <pc:sldMk cId="1734909853" sldId="267"/>
            <ac:picMk id="990" creationId="{B4FAF28C-5EBE-4D3F-874F-1519BB4E867A}"/>
          </ac:picMkLst>
        </pc:picChg>
        <pc:picChg chg="add mod">
          <ac:chgData name="김 황후" userId="3ce25c0cf43b9664" providerId="LiveId" clId="{6DF234ED-06F8-40B3-B146-D5F8F6431601}" dt="2020-03-20T13:23:35.025" v="608" actId="1076"/>
          <ac:picMkLst>
            <pc:docMk/>
            <pc:sldMk cId="1734909853" sldId="267"/>
            <ac:picMk id="991" creationId="{C2B0C4CA-AB9F-49E8-BA1A-2C9C5085E97E}"/>
          </ac:picMkLst>
        </pc:picChg>
        <pc:picChg chg="add mod">
          <ac:chgData name="김 황후" userId="3ce25c0cf43b9664" providerId="LiveId" clId="{6DF234ED-06F8-40B3-B146-D5F8F6431601}" dt="2020-03-20T13:23:36.142" v="609" actId="1076"/>
          <ac:picMkLst>
            <pc:docMk/>
            <pc:sldMk cId="1734909853" sldId="267"/>
            <ac:picMk id="992" creationId="{504AEFC1-1C58-4173-8F07-2A8E2BAFFCB9}"/>
          </ac:picMkLst>
        </pc:picChg>
        <pc:picChg chg="add mod">
          <ac:chgData name="김 황후" userId="3ce25c0cf43b9664" providerId="LiveId" clId="{6DF234ED-06F8-40B3-B146-D5F8F6431601}" dt="2020-03-20T13:23:40.921" v="612" actId="1076"/>
          <ac:picMkLst>
            <pc:docMk/>
            <pc:sldMk cId="1734909853" sldId="267"/>
            <ac:picMk id="993" creationId="{CBDA366E-B5B4-42B6-8E61-D68E252AF705}"/>
          </ac:picMkLst>
        </pc:picChg>
        <pc:picChg chg="add mod">
          <ac:chgData name="김 황후" userId="3ce25c0cf43b9664" providerId="LiveId" clId="{6DF234ED-06F8-40B3-B146-D5F8F6431601}" dt="2020-03-20T13:23:42.617" v="613" actId="1076"/>
          <ac:picMkLst>
            <pc:docMk/>
            <pc:sldMk cId="1734909853" sldId="267"/>
            <ac:picMk id="994" creationId="{12F55DD6-93D2-4310-8A5E-F49B6DA60121}"/>
          </ac:picMkLst>
        </pc:picChg>
        <pc:picChg chg="add mod">
          <ac:chgData name="김 황후" userId="3ce25c0cf43b9664" providerId="LiveId" clId="{6DF234ED-06F8-40B3-B146-D5F8F6431601}" dt="2020-03-20T13:23:44.197" v="614" actId="1076"/>
          <ac:picMkLst>
            <pc:docMk/>
            <pc:sldMk cId="1734909853" sldId="267"/>
            <ac:picMk id="995" creationId="{E0C52A21-074B-4490-BFB3-A6A06B5C00B4}"/>
          </ac:picMkLst>
        </pc:picChg>
        <pc:picChg chg="add mod">
          <ac:chgData name="김 황후" userId="3ce25c0cf43b9664" providerId="LiveId" clId="{6DF234ED-06F8-40B3-B146-D5F8F6431601}" dt="2020-03-20T13:25:25.504" v="689" actId="1076"/>
          <ac:picMkLst>
            <pc:docMk/>
            <pc:sldMk cId="1734909853" sldId="267"/>
            <ac:picMk id="996" creationId="{33E7135F-D880-4C78-869F-D1FF6ADCDB9A}"/>
          </ac:picMkLst>
        </pc:picChg>
        <pc:picChg chg="add mod">
          <ac:chgData name="김 황후" userId="3ce25c0cf43b9664" providerId="LiveId" clId="{6DF234ED-06F8-40B3-B146-D5F8F6431601}" dt="2020-03-20T13:37:02.111" v="877" actId="1076"/>
          <ac:picMkLst>
            <pc:docMk/>
            <pc:sldMk cId="1734909853" sldId="267"/>
            <ac:picMk id="997" creationId="{533784B4-29AB-4D9E-BC65-01323908A743}"/>
          </ac:picMkLst>
        </pc:picChg>
        <pc:picChg chg="add mod">
          <ac:chgData name="김 황후" userId="3ce25c0cf43b9664" providerId="LiveId" clId="{6DF234ED-06F8-40B3-B146-D5F8F6431601}" dt="2020-03-20T13:25:35.804" v="694" actId="1076"/>
          <ac:picMkLst>
            <pc:docMk/>
            <pc:sldMk cId="1734909853" sldId="267"/>
            <ac:picMk id="998" creationId="{06A9E438-6E7F-48D0-A29A-F074E6E5BE57}"/>
          </ac:picMkLst>
        </pc:picChg>
        <pc:picChg chg="add mod">
          <ac:chgData name="김 황후" userId="3ce25c0cf43b9664" providerId="LiveId" clId="{6DF234ED-06F8-40B3-B146-D5F8F6431601}" dt="2020-03-20T13:23:52.219" v="618" actId="1076"/>
          <ac:picMkLst>
            <pc:docMk/>
            <pc:sldMk cId="1734909853" sldId="267"/>
            <ac:picMk id="999" creationId="{658D146F-B8AF-469D-A266-5AD914F6727E}"/>
          </ac:picMkLst>
        </pc:picChg>
        <pc:picChg chg="add">
          <ac:chgData name="김 황후" userId="3ce25c0cf43b9664" providerId="LiveId" clId="{6DF234ED-06F8-40B3-B146-D5F8F6431601}" dt="2020-03-20T13:23:53.430" v="619"/>
          <ac:picMkLst>
            <pc:docMk/>
            <pc:sldMk cId="1734909853" sldId="267"/>
            <ac:picMk id="1000" creationId="{2221CD6C-05CF-4AF6-962D-B335411B8A53}"/>
          </ac:picMkLst>
        </pc:picChg>
        <pc:picChg chg="add mod">
          <ac:chgData name="김 황후" userId="3ce25c0cf43b9664" providerId="LiveId" clId="{6DF234ED-06F8-40B3-B146-D5F8F6431601}" dt="2020-03-20T13:25:30.450" v="691" actId="1076"/>
          <ac:picMkLst>
            <pc:docMk/>
            <pc:sldMk cId="1734909853" sldId="267"/>
            <ac:picMk id="1001" creationId="{26D7C249-57A7-43E6-9CC9-48632C93F5BD}"/>
          </ac:picMkLst>
        </pc:picChg>
        <pc:picChg chg="add mod">
          <ac:chgData name="김 황후" userId="3ce25c0cf43b9664" providerId="LiveId" clId="{6DF234ED-06F8-40B3-B146-D5F8F6431601}" dt="2020-03-20T13:37:30.391" v="892" actId="1076"/>
          <ac:picMkLst>
            <pc:docMk/>
            <pc:sldMk cId="1734909853" sldId="267"/>
            <ac:picMk id="1002" creationId="{39D29182-6EE1-43B1-A1A2-72D883F5EF28}"/>
          </ac:picMkLst>
        </pc:picChg>
        <pc:picChg chg="add mod">
          <ac:chgData name="김 황후" userId="3ce25c0cf43b9664" providerId="LiveId" clId="{6DF234ED-06F8-40B3-B146-D5F8F6431601}" dt="2020-03-20T13:24:00.620" v="632" actId="1076"/>
          <ac:picMkLst>
            <pc:docMk/>
            <pc:sldMk cId="1734909853" sldId="267"/>
            <ac:picMk id="1003" creationId="{D302CC13-E4BA-40C4-AD7E-1C1FCAFC6599}"/>
          </ac:picMkLst>
        </pc:picChg>
        <pc:picChg chg="add mod">
          <ac:chgData name="김 황후" userId="3ce25c0cf43b9664" providerId="LiveId" clId="{6DF234ED-06F8-40B3-B146-D5F8F6431601}" dt="2020-03-20T13:24:03.959" v="633" actId="1076"/>
          <ac:picMkLst>
            <pc:docMk/>
            <pc:sldMk cId="1734909853" sldId="267"/>
            <ac:picMk id="1004" creationId="{AB2B1890-C7DB-44E9-86FD-3C7D5B242115}"/>
          </ac:picMkLst>
        </pc:picChg>
        <pc:picChg chg="add mod">
          <ac:chgData name="김 황후" userId="3ce25c0cf43b9664" providerId="LiveId" clId="{6DF234ED-06F8-40B3-B146-D5F8F6431601}" dt="2020-03-20T13:24:05.684" v="634" actId="1076"/>
          <ac:picMkLst>
            <pc:docMk/>
            <pc:sldMk cId="1734909853" sldId="267"/>
            <ac:picMk id="1005" creationId="{7F2A7525-FBBD-49C1-93F1-A1BE9D86A1E3}"/>
          </ac:picMkLst>
        </pc:picChg>
        <pc:picChg chg="add mod">
          <ac:chgData name="김 황후" userId="3ce25c0cf43b9664" providerId="LiveId" clId="{6DF234ED-06F8-40B3-B146-D5F8F6431601}" dt="2020-03-20T13:24:08.081" v="635" actId="1076"/>
          <ac:picMkLst>
            <pc:docMk/>
            <pc:sldMk cId="1734909853" sldId="267"/>
            <ac:picMk id="1006" creationId="{BFDE2B3C-D765-42F4-8C40-E24AA6BB2682}"/>
          </ac:picMkLst>
        </pc:picChg>
        <pc:picChg chg="add mod">
          <ac:chgData name="김 황후" userId="3ce25c0cf43b9664" providerId="LiveId" clId="{6DF234ED-06F8-40B3-B146-D5F8F6431601}" dt="2020-03-20T13:24:09.793" v="636" actId="1076"/>
          <ac:picMkLst>
            <pc:docMk/>
            <pc:sldMk cId="1734909853" sldId="267"/>
            <ac:picMk id="1007" creationId="{B7C36457-3C3A-46CB-8AE2-AD666DCD2B81}"/>
          </ac:picMkLst>
        </pc:picChg>
        <pc:picChg chg="add mod">
          <ac:chgData name="김 황후" userId="3ce25c0cf43b9664" providerId="LiveId" clId="{6DF234ED-06F8-40B3-B146-D5F8F6431601}" dt="2020-03-20T13:24:11.671" v="637" actId="1076"/>
          <ac:picMkLst>
            <pc:docMk/>
            <pc:sldMk cId="1734909853" sldId="267"/>
            <ac:picMk id="1008" creationId="{16697EB4-C8C5-4538-8E33-54367C4FB0C8}"/>
          </ac:picMkLst>
        </pc:picChg>
        <pc:picChg chg="add mod">
          <ac:chgData name="김 황후" userId="3ce25c0cf43b9664" providerId="LiveId" clId="{6DF234ED-06F8-40B3-B146-D5F8F6431601}" dt="2020-03-20T13:24:13.473" v="638" actId="1076"/>
          <ac:picMkLst>
            <pc:docMk/>
            <pc:sldMk cId="1734909853" sldId="267"/>
            <ac:picMk id="1009" creationId="{E575AF77-6667-48F2-A159-E6F9BE04A4F5}"/>
          </ac:picMkLst>
        </pc:picChg>
        <pc:picChg chg="add mod">
          <ac:chgData name="김 황후" userId="3ce25c0cf43b9664" providerId="LiveId" clId="{6DF234ED-06F8-40B3-B146-D5F8F6431601}" dt="2020-03-20T13:24:15.451" v="639" actId="1076"/>
          <ac:picMkLst>
            <pc:docMk/>
            <pc:sldMk cId="1734909853" sldId="267"/>
            <ac:picMk id="1010" creationId="{8BEA7FA0-7E20-4E3B-ADAD-68A78591C742}"/>
          </ac:picMkLst>
        </pc:picChg>
        <pc:picChg chg="add mod">
          <ac:chgData name="김 황후" userId="3ce25c0cf43b9664" providerId="LiveId" clId="{6DF234ED-06F8-40B3-B146-D5F8F6431601}" dt="2020-03-20T13:24:16.974" v="640" actId="1076"/>
          <ac:picMkLst>
            <pc:docMk/>
            <pc:sldMk cId="1734909853" sldId="267"/>
            <ac:picMk id="1011" creationId="{7DBC817D-48CD-4B4A-A7B1-495C320DFBA8}"/>
          </ac:picMkLst>
        </pc:picChg>
        <pc:picChg chg="add mod">
          <ac:chgData name="김 황후" userId="3ce25c0cf43b9664" providerId="LiveId" clId="{6DF234ED-06F8-40B3-B146-D5F8F6431601}" dt="2020-03-20T13:24:23.075" v="652" actId="1076"/>
          <ac:picMkLst>
            <pc:docMk/>
            <pc:sldMk cId="1734909853" sldId="267"/>
            <ac:picMk id="1012" creationId="{7F43EF7C-8991-4FCB-927D-77D0DBB0A5BD}"/>
          </ac:picMkLst>
        </pc:picChg>
        <pc:picChg chg="add mod">
          <ac:chgData name="김 황후" userId="3ce25c0cf43b9664" providerId="LiveId" clId="{6DF234ED-06F8-40B3-B146-D5F8F6431601}" dt="2020-03-20T13:35:33.090" v="858" actId="1076"/>
          <ac:picMkLst>
            <pc:docMk/>
            <pc:sldMk cId="1734909853" sldId="267"/>
            <ac:picMk id="1013" creationId="{2531F526-BA1E-4CE0-A3AE-07EBDD374155}"/>
          </ac:picMkLst>
        </pc:picChg>
        <pc:picChg chg="add mod">
          <ac:chgData name="김 황후" userId="3ce25c0cf43b9664" providerId="LiveId" clId="{6DF234ED-06F8-40B3-B146-D5F8F6431601}" dt="2020-03-20T13:24:25.023" v="653" actId="1076"/>
          <ac:picMkLst>
            <pc:docMk/>
            <pc:sldMk cId="1734909853" sldId="267"/>
            <ac:picMk id="1014" creationId="{3E1EE798-F7EA-4ACE-93F6-9AAC6FEEAC64}"/>
          </ac:picMkLst>
        </pc:picChg>
        <pc:picChg chg="add mod">
          <ac:chgData name="김 황후" userId="3ce25c0cf43b9664" providerId="LiveId" clId="{6DF234ED-06F8-40B3-B146-D5F8F6431601}" dt="2020-03-20T13:24:26.936" v="654" actId="1076"/>
          <ac:picMkLst>
            <pc:docMk/>
            <pc:sldMk cId="1734909853" sldId="267"/>
            <ac:picMk id="1015" creationId="{D4B1E280-569B-41E7-88C8-1F8269F65F02}"/>
          </ac:picMkLst>
        </pc:picChg>
        <pc:picChg chg="add mod">
          <ac:chgData name="김 황후" userId="3ce25c0cf43b9664" providerId="LiveId" clId="{6DF234ED-06F8-40B3-B146-D5F8F6431601}" dt="2020-03-20T13:24:28.183" v="655" actId="1076"/>
          <ac:picMkLst>
            <pc:docMk/>
            <pc:sldMk cId="1734909853" sldId="267"/>
            <ac:picMk id="1016" creationId="{B9902559-788D-476C-B75B-11521BFAC945}"/>
          </ac:picMkLst>
        </pc:picChg>
        <pc:picChg chg="add mod">
          <ac:chgData name="김 황후" userId="3ce25c0cf43b9664" providerId="LiveId" clId="{6DF234ED-06F8-40B3-B146-D5F8F6431601}" dt="2020-03-20T13:24:34.795" v="660" actId="1076"/>
          <ac:picMkLst>
            <pc:docMk/>
            <pc:sldMk cId="1734909853" sldId="267"/>
            <ac:picMk id="1017" creationId="{2D373573-545F-4706-B8C8-0EA618B80324}"/>
          </ac:picMkLst>
        </pc:picChg>
        <pc:picChg chg="add mod">
          <ac:chgData name="김 황후" userId="3ce25c0cf43b9664" providerId="LiveId" clId="{6DF234ED-06F8-40B3-B146-D5F8F6431601}" dt="2020-03-20T13:24:39.131" v="661" actId="1076"/>
          <ac:picMkLst>
            <pc:docMk/>
            <pc:sldMk cId="1734909853" sldId="267"/>
            <ac:picMk id="1018" creationId="{19A59C01-948D-4994-90D7-C8E74839F52B}"/>
          </ac:picMkLst>
        </pc:picChg>
        <pc:picChg chg="add mod">
          <ac:chgData name="김 황후" userId="3ce25c0cf43b9664" providerId="LiveId" clId="{6DF234ED-06F8-40B3-B146-D5F8F6431601}" dt="2020-03-20T13:24:42.709" v="662" actId="1076"/>
          <ac:picMkLst>
            <pc:docMk/>
            <pc:sldMk cId="1734909853" sldId="267"/>
            <ac:picMk id="1019" creationId="{F5A60473-90A4-402A-A150-E7642C7ED4D4}"/>
          </ac:picMkLst>
        </pc:picChg>
        <pc:picChg chg="add mod">
          <ac:chgData name="김 황후" userId="3ce25c0cf43b9664" providerId="LiveId" clId="{6DF234ED-06F8-40B3-B146-D5F8F6431601}" dt="2020-03-20T13:36:10.536" v="864" actId="1076"/>
          <ac:picMkLst>
            <pc:docMk/>
            <pc:sldMk cId="1734909853" sldId="267"/>
            <ac:picMk id="1020" creationId="{4C794A3D-50E3-413B-B785-010FFB0D25CF}"/>
          </ac:picMkLst>
        </pc:picChg>
        <pc:picChg chg="add mod">
          <ac:chgData name="김 황후" userId="3ce25c0cf43b9664" providerId="LiveId" clId="{6DF234ED-06F8-40B3-B146-D5F8F6431601}" dt="2020-03-20T13:24:46.709" v="664" actId="1076"/>
          <ac:picMkLst>
            <pc:docMk/>
            <pc:sldMk cId="1734909853" sldId="267"/>
            <ac:picMk id="1021" creationId="{A815F2FB-A1A9-44FB-BAC5-10F333719548}"/>
          </ac:picMkLst>
        </pc:picChg>
        <pc:picChg chg="add mod">
          <ac:chgData name="김 황후" userId="3ce25c0cf43b9664" providerId="LiveId" clId="{6DF234ED-06F8-40B3-B146-D5F8F6431601}" dt="2020-03-20T13:24:51.540" v="674" actId="1076"/>
          <ac:picMkLst>
            <pc:docMk/>
            <pc:sldMk cId="1734909853" sldId="267"/>
            <ac:picMk id="1022" creationId="{E161CE1E-0CF7-4F96-AC16-DF3164098884}"/>
          </ac:picMkLst>
        </pc:picChg>
        <pc:picChg chg="add mod">
          <ac:chgData name="김 황후" userId="3ce25c0cf43b9664" providerId="LiveId" clId="{6DF234ED-06F8-40B3-B146-D5F8F6431601}" dt="2020-03-20T13:24:56.219" v="677" actId="1076"/>
          <ac:picMkLst>
            <pc:docMk/>
            <pc:sldMk cId="1734909853" sldId="267"/>
            <ac:picMk id="1023" creationId="{BDBD99AC-C558-42AA-848A-45D8CC0851EA}"/>
          </ac:picMkLst>
        </pc:picChg>
        <pc:picChg chg="add mod">
          <ac:chgData name="김 황후" userId="3ce25c0cf43b9664" providerId="LiveId" clId="{6DF234ED-06F8-40B3-B146-D5F8F6431601}" dt="2020-03-20T13:25:01.727" v="679" actId="1076"/>
          <ac:picMkLst>
            <pc:docMk/>
            <pc:sldMk cId="1734909853" sldId="267"/>
            <ac:picMk id="1024" creationId="{79E09F54-CB4A-48A4-B6F2-63F8D6F27650}"/>
          </ac:picMkLst>
        </pc:picChg>
        <pc:picChg chg="add mod">
          <ac:chgData name="김 황후" userId="3ce25c0cf43b9664" providerId="LiveId" clId="{6DF234ED-06F8-40B3-B146-D5F8F6431601}" dt="2020-03-20T13:25:10.705" v="684" actId="1076"/>
          <ac:picMkLst>
            <pc:docMk/>
            <pc:sldMk cId="1734909853" sldId="267"/>
            <ac:picMk id="1025" creationId="{B8E5B510-60AA-4DC6-BBA0-830B333955D3}"/>
          </ac:picMkLst>
        </pc:picChg>
        <pc:picChg chg="add mod">
          <ac:chgData name="김 황후" userId="3ce25c0cf43b9664" providerId="LiveId" clId="{6DF234ED-06F8-40B3-B146-D5F8F6431601}" dt="2020-03-20T13:25:13.425" v="685" actId="1076"/>
          <ac:picMkLst>
            <pc:docMk/>
            <pc:sldMk cId="1734909853" sldId="267"/>
            <ac:picMk id="1026" creationId="{0A44A41F-7D9E-4309-A26D-8BEF55A0F5C4}"/>
          </ac:picMkLst>
        </pc:picChg>
        <pc:picChg chg="add mod">
          <ac:chgData name="김 황후" userId="3ce25c0cf43b9664" providerId="LiveId" clId="{6DF234ED-06F8-40B3-B146-D5F8F6431601}" dt="2020-03-20T13:25:16.949" v="686" actId="1076"/>
          <ac:picMkLst>
            <pc:docMk/>
            <pc:sldMk cId="1734909853" sldId="267"/>
            <ac:picMk id="1027" creationId="{F7F5A0AE-E918-4B67-8ADE-C9E741591813}"/>
          </ac:picMkLst>
        </pc:picChg>
        <pc:picChg chg="add mod">
          <ac:chgData name="김 황후" userId="3ce25c0cf43b9664" providerId="LiveId" clId="{6DF234ED-06F8-40B3-B146-D5F8F6431601}" dt="2020-03-20T13:25:20.223" v="687" actId="1076"/>
          <ac:picMkLst>
            <pc:docMk/>
            <pc:sldMk cId="1734909853" sldId="267"/>
            <ac:picMk id="1028" creationId="{63A4D3BC-2CC9-452D-AFF1-62709E764F71}"/>
          </ac:picMkLst>
        </pc:picChg>
        <pc:picChg chg="add mod">
          <ac:chgData name="김 황후" userId="3ce25c0cf43b9664" providerId="LiveId" clId="{6DF234ED-06F8-40B3-B146-D5F8F6431601}" dt="2020-03-20T13:25:22.472" v="688" actId="1076"/>
          <ac:picMkLst>
            <pc:docMk/>
            <pc:sldMk cId="1734909853" sldId="267"/>
            <ac:picMk id="1029" creationId="{929DE3BE-70C1-4724-9351-67A56BE640CC}"/>
          </ac:picMkLst>
        </pc:picChg>
        <pc:picChg chg="add mod">
          <ac:chgData name="김 황후" userId="3ce25c0cf43b9664" providerId="LiveId" clId="{6DF234ED-06F8-40B3-B146-D5F8F6431601}" dt="2020-03-20T13:25:28.577" v="690" actId="1076"/>
          <ac:picMkLst>
            <pc:docMk/>
            <pc:sldMk cId="1734909853" sldId="267"/>
            <ac:picMk id="1030" creationId="{40CF6B97-45C4-4EA5-A5D3-F17BB041AFE8}"/>
          </ac:picMkLst>
        </pc:picChg>
        <pc:picChg chg="add mod">
          <ac:chgData name="김 황후" userId="3ce25c0cf43b9664" providerId="LiveId" clId="{6DF234ED-06F8-40B3-B146-D5F8F6431601}" dt="2020-03-20T13:25:55.896" v="705" actId="1076"/>
          <ac:picMkLst>
            <pc:docMk/>
            <pc:sldMk cId="1734909853" sldId="267"/>
            <ac:picMk id="1031" creationId="{1DB4801D-83DE-43E2-8FFB-79632F4F0AF3}"/>
          </ac:picMkLst>
        </pc:picChg>
        <pc:picChg chg="add mod">
          <ac:chgData name="김 황후" userId="3ce25c0cf43b9664" providerId="LiveId" clId="{6DF234ED-06F8-40B3-B146-D5F8F6431601}" dt="2020-03-20T13:25:57.933" v="706" actId="1076"/>
          <ac:picMkLst>
            <pc:docMk/>
            <pc:sldMk cId="1734909853" sldId="267"/>
            <ac:picMk id="1032" creationId="{9470DB04-98BF-4EA9-ABBA-4CBB65429767}"/>
          </ac:picMkLst>
        </pc:picChg>
        <pc:picChg chg="add mod">
          <ac:chgData name="김 황후" userId="3ce25c0cf43b9664" providerId="LiveId" clId="{6DF234ED-06F8-40B3-B146-D5F8F6431601}" dt="2020-03-20T13:25:59.800" v="707" actId="1076"/>
          <ac:picMkLst>
            <pc:docMk/>
            <pc:sldMk cId="1734909853" sldId="267"/>
            <ac:picMk id="1033" creationId="{0243D2CF-CFC1-48F6-91DE-B428812A0BEC}"/>
          </ac:picMkLst>
        </pc:picChg>
        <pc:picChg chg="add mod">
          <ac:chgData name="김 황후" userId="3ce25c0cf43b9664" providerId="LiveId" clId="{6DF234ED-06F8-40B3-B146-D5F8F6431601}" dt="2020-03-20T13:26:01.714" v="708" actId="1076"/>
          <ac:picMkLst>
            <pc:docMk/>
            <pc:sldMk cId="1734909853" sldId="267"/>
            <ac:picMk id="1034" creationId="{39848E8E-3B99-4FAB-9C54-71EF38C1C8D0}"/>
          </ac:picMkLst>
        </pc:picChg>
        <pc:picChg chg="add mod">
          <ac:chgData name="김 황후" userId="3ce25c0cf43b9664" providerId="LiveId" clId="{6DF234ED-06F8-40B3-B146-D5F8F6431601}" dt="2020-03-20T13:37:41.511" v="896" actId="1076"/>
          <ac:picMkLst>
            <pc:docMk/>
            <pc:sldMk cId="1734909853" sldId="267"/>
            <ac:picMk id="1035" creationId="{D6054784-BD70-4EEC-B61F-940FCC47849C}"/>
          </ac:picMkLst>
        </pc:picChg>
        <pc:picChg chg="add mod">
          <ac:chgData name="김 황후" userId="3ce25c0cf43b9664" providerId="LiveId" clId="{6DF234ED-06F8-40B3-B146-D5F8F6431601}" dt="2020-03-20T13:26:06.168" v="710" actId="1076"/>
          <ac:picMkLst>
            <pc:docMk/>
            <pc:sldMk cId="1734909853" sldId="267"/>
            <ac:picMk id="1036" creationId="{41E81B75-D5E3-42EF-B0D2-8116B69435A0}"/>
          </ac:picMkLst>
        </pc:picChg>
        <pc:picChg chg="add mod">
          <ac:chgData name="김 황후" userId="3ce25c0cf43b9664" providerId="LiveId" clId="{6DF234ED-06F8-40B3-B146-D5F8F6431601}" dt="2020-03-20T13:26:09.279" v="711" actId="1076"/>
          <ac:picMkLst>
            <pc:docMk/>
            <pc:sldMk cId="1734909853" sldId="267"/>
            <ac:picMk id="1037" creationId="{05294A35-A6BD-4BA8-82B8-4C4D5C898908}"/>
          </ac:picMkLst>
        </pc:picChg>
        <pc:picChg chg="add mod">
          <ac:chgData name="김 황후" userId="3ce25c0cf43b9664" providerId="LiveId" clId="{6DF234ED-06F8-40B3-B146-D5F8F6431601}" dt="2020-03-20T13:26:11.582" v="712" actId="1076"/>
          <ac:picMkLst>
            <pc:docMk/>
            <pc:sldMk cId="1734909853" sldId="267"/>
            <ac:picMk id="1038" creationId="{F8AA3A7F-23E8-4A41-B86A-8F217381E01C}"/>
          </ac:picMkLst>
        </pc:picChg>
        <pc:picChg chg="add mod">
          <ac:chgData name="김 황후" userId="3ce25c0cf43b9664" providerId="LiveId" clId="{6DF234ED-06F8-40B3-B146-D5F8F6431601}" dt="2020-03-20T13:26:13.911" v="713" actId="1076"/>
          <ac:picMkLst>
            <pc:docMk/>
            <pc:sldMk cId="1734909853" sldId="267"/>
            <ac:picMk id="1039" creationId="{7FFBD995-484C-4458-AC0B-6279FAFBEB93}"/>
          </ac:picMkLst>
        </pc:picChg>
        <pc:picChg chg="add mod">
          <ac:chgData name="김 황후" userId="3ce25c0cf43b9664" providerId="LiveId" clId="{6DF234ED-06F8-40B3-B146-D5F8F6431601}" dt="2020-03-20T13:26:17.200" v="714" actId="1076"/>
          <ac:picMkLst>
            <pc:docMk/>
            <pc:sldMk cId="1734909853" sldId="267"/>
            <ac:picMk id="1040" creationId="{6CF85C75-3D09-44E1-9E73-80EC4061577B}"/>
          </ac:picMkLst>
        </pc:picChg>
        <pc:picChg chg="add mod">
          <ac:chgData name="김 황후" userId="3ce25c0cf43b9664" providerId="LiveId" clId="{6DF234ED-06F8-40B3-B146-D5F8F6431601}" dt="2020-03-20T13:27:50.500" v="771" actId="1076"/>
          <ac:picMkLst>
            <pc:docMk/>
            <pc:sldMk cId="1734909853" sldId="267"/>
            <ac:picMk id="1041" creationId="{7B92A0EC-EFC7-409D-90BA-A6905344F2D2}"/>
          </ac:picMkLst>
        </pc:picChg>
        <pc:picChg chg="add mod">
          <ac:chgData name="김 황후" userId="3ce25c0cf43b9664" providerId="LiveId" clId="{6DF234ED-06F8-40B3-B146-D5F8F6431601}" dt="2020-03-20T13:26:42.948" v="719" actId="1076"/>
          <ac:picMkLst>
            <pc:docMk/>
            <pc:sldMk cId="1734909853" sldId="267"/>
            <ac:picMk id="1042" creationId="{E21896F5-FF20-4138-86F0-46610BA1850A}"/>
          </ac:picMkLst>
        </pc:picChg>
        <pc:picChg chg="add mod">
          <ac:chgData name="김 황후" userId="3ce25c0cf43b9664" providerId="LiveId" clId="{6DF234ED-06F8-40B3-B146-D5F8F6431601}" dt="2020-03-20T13:26:44.757" v="720" actId="1076"/>
          <ac:picMkLst>
            <pc:docMk/>
            <pc:sldMk cId="1734909853" sldId="267"/>
            <ac:picMk id="1043" creationId="{CDD68D7E-94A3-47F5-8FC2-D800B5E6CA01}"/>
          </ac:picMkLst>
        </pc:picChg>
        <pc:picChg chg="add mod">
          <ac:chgData name="김 황후" userId="3ce25c0cf43b9664" providerId="LiveId" clId="{6DF234ED-06F8-40B3-B146-D5F8F6431601}" dt="2020-03-20T13:26:46.445" v="721" actId="1076"/>
          <ac:picMkLst>
            <pc:docMk/>
            <pc:sldMk cId="1734909853" sldId="267"/>
            <ac:picMk id="1044" creationId="{0E54FBFE-66DC-45EC-890A-FB78B8D7F442}"/>
          </ac:picMkLst>
        </pc:picChg>
        <pc:picChg chg="add mod">
          <ac:chgData name="김 황후" userId="3ce25c0cf43b9664" providerId="LiveId" clId="{6DF234ED-06F8-40B3-B146-D5F8F6431601}" dt="2020-03-20T13:37:26.721" v="890" actId="1076"/>
          <ac:picMkLst>
            <pc:docMk/>
            <pc:sldMk cId="1734909853" sldId="267"/>
            <ac:picMk id="1045" creationId="{D7D2CB27-1541-4AC7-86CF-00352809B8AF}"/>
          </ac:picMkLst>
        </pc:picChg>
        <pc:picChg chg="add mod">
          <ac:chgData name="김 황후" userId="3ce25c0cf43b9664" providerId="LiveId" clId="{6DF234ED-06F8-40B3-B146-D5F8F6431601}" dt="2020-03-20T13:26:52.937" v="732" actId="1076"/>
          <ac:picMkLst>
            <pc:docMk/>
            <pc:sldMk cId="1734909853" sldId="267"/>
            <ac:picMk id="1046" creationId="{7AED56D1-F1EE-4C69-BD9C-792440E42937}"/>
          </ac:picMkLst>
        </pc:picChg>
        <pc:picChg chg="add mod">
          <ac:chgData name="김 황후" userId="3ce25c0cf43b9664" providerId="LiveId" clId="{6DF234ED-06F8-40B3-B146-D5F8F6431601}" dt="2020-03-20T13:26:55.588" v="733" actId="1076"/>
          <ac:picMkLst>
            <pc:docMk/>
            <pc:sldMk cId="1734909853" sldId="267"/>
            <ac:picMk id="1047" creationId="{412C9B6D-7EFD-4054-826C-CCD0420D10C4}"/>
          </ac:picMkLst>
        </pc:picChg>
        <pc:picChg chg="add mod">
          <ac:chgData name="김 황후" userId="3ce25c0cf43b9664" providerId="LiveId" clId="{6DF234ED-06F8-40B3-B146-D5F8F6431601}" dt="2020-03-20T13:26:57.789" v="734" actId="1076"/>
          <ac:picMkLst>
            <pc:docMk/>
            <pc:sldMk cId="1734909853" sldId="267"/>
            <ac:picMk id="1048" creationId="{B92F25F4-0F90-4ADA-A3AC-132E8F25220D}"/>
          </ac:picMkLst>
        </pc:picChg>
        <pc:picChg chg="add mod">
          <ac:chgData name="김 황후" userId="3ce25c0cf43b9664" providerId="LiveId" clId="{6DF234ED-06F8-40B3-B146-D5F8F6431601}" dt="2020-03-20T13:27:00.352" v="735" actId="1076"/>
          <ac:picMkLst>
            <pc:docMk/>
            <pc:sldMk cId="1734909853" sldId="267"/>
            <ac:picMk id="1049" creationId="{701A2B48-ADE4-4447-A99E-7A0D30BC12D3}"/>
          </ac:picMkLst>
        </pc:picChg>
        <pc:picChg chg="add mod">
          <ac:chgData name="김 황후" userId="3ce25c0cf43b9664" providerId="LiveId" clId="{6DF234ED-06F8-40B3-B146-D5F8F6431601}" dt="2020-03-20T13:27:02.781" v="736" actId="1076"/>
          <ac:picMkLst>
            <pc:docMk/>
            <pc:sldMk cId="1734909853" sldId="267"/>
            <ac:picMk id="1050" creationId="{8F690B17-BECF-4610-8932-94379BA36DF7}"/>
          </ac:picMkLst>
        </pc:picChg>
        <pc:picChg chg="add mod">
          <ac:chgData name="김 황후" userId="3ce25c0cf43b9664" providerId="LiveId" clId="{6DF234ED-06F8-40B3-B146-D5F8F6431601}" dt="2020-03-20T13:37:22.251" v="888" actId="1076"/>
          <ac:picMkLst>
            <pc:docMk/>
            <pc:sldMk cId="1734909853" sldId="267"/>
            <ac:picMk id="1051" creationId="{BC9A8022-1D9B-442B-A541-0DC94B26A16E}"/>
          </ac:picMkLst>
        </pc:picChg>
        <pc:picChg chg="add mod">
          <ac:chgData name="김 황후" userId="3ce25c0cf43b9664" providerId="LiveId" clId="{6DF234ED-06F8-40B3-B146-D5F8F6431601}" dt="2020-03-20T13:27:10.322" v="738" actId="1076"/>
          <ac:picMkLst>
            <pc:docMk/>
            <pc:sldMk cId="1734909853" sldId="267"/>
            <ac:picMk id="1052" creationId="{0E469523-53A3-4030-954F-1D8376401277}"/>
          </ac:picMkLst>
        </pc:picChg>
        <pc:picChg chg="add mod">
          <ac:chgData name="김 황후" userId="3ce25c0cf43b9664" providerId="LiveId" clId="{6DF234ED-06F8-40B3-B146-D5F8F6431601}" dt="2020-03-20T13:27:12.351" v="739" actId="1076"/>
          <ac:picMkLst>
            <pc:docMk/>
            <pc:sldMk cId="1734909853" sldId="267"/>
            <ac:picMk id="1053" creationId="{E964E3D8-7A7B-486A-90F8-B21737F974AB}"/>
          </ac:picMkLst>
        </pc:picChg>
        <pc:picChg chg="add mod">
          <ac:chgData name="김 황후" userId="3ce25c0cf43b9664" providerId="LiveId" clId="{6DF234ED-06F8-40B3-B146-D5F8F6431601}" dt="2020-03-20T13:27:18.049" v="750" actId="1076"/>
          <ac:picMkLst>
            <pc:docMk/>
            <pc:sldMk cId="1734909853" sldId="267"/>
            <ac:picMk id="1054" creationId="{2203885B-EAFB-404A-B3AB-A80D0C93520E}"/>
          </ac:picMkLst>
        </pc:picChg>
        <pc:picChg chg="add mod">
          <ac:chgData name="김 황후" userId="3ce25c0cf43b9664" providerId="LiveId" clId="{6DF234ED-06F8-40B3-B146-D5F8F6431601}" dt="2020-03-20T13:27:20.351" v="751" actId="1076"/>
          <ac:picMkLst>
            <pc:docMk/>
            <pc:sldMk cId="1734909853" sldId="267"/>
            <ac:picMk id="1055" creationId="{80711FD6-2279-4506-A69D-DBB39E3782AA}"/>
          </ac:picMkLst>
        </pc:picChg>
        <pc:picChg chg="add mod">
          <ac:chgData name="김 황후" userId="3ce25c0cf43b9664" providerId="LiveId" clId="{6DF234ED-06F8-40B3-B146-D5F8F6431601}" dt="2020-03-20T13:27:24.123" v="752" actId="1076"/>
          <ac:picMkLst>
            <pc:docMk/>
            <pc:sldMk cId="1734909853" sldId="267"/>
            <ac:picMk id="1056" creationId="{79BBA5BC-9721-4AD5-AC27-11FD471E84BA}"/>
          </ac:picMkLst>
        </pc:picChg>
        <pc:picChg chg="add mod">
          <ac:chgData name="김 황후" userId="3ce25c0cf43b9664" providerId="LiveId" clId="{6DF234ED-06F8-40B3-B146-D5F8F6431601}" dt="2020-03-20T13:27:26.749" v="753" actId="1076"/>
          <ac:picMkLst>
            <pc:docMk/>
            <pc:sldMk cId="1734909853" sldId="267"/>
            <ac:picMk id="1057" creationId="{CED5C945-A421-4C8A-9197-BC17FE8F303A}"/>
          </ac:picMkLst>
        </pc:picChg>
        <pc:picChg chg="add mod">
          <ac:chgData name="김 황후" userId="3ce25c0cf43b9664" providerId="LiveId" clId="{6DF234ED-06F8-40B3-B146-D5F8F6431601}" dt="2020-03-20T13:27:29.139" v="754" actId="1076"/>
          <ac:picMkLst>
            <pc:docMk/>
            <pc:sldMk cId="1734909853" sldId="267"/>
            <ac:picMk id="1058" creationId="{FB6F82A0-887B-4A51-9ED6-1F0DBD20C7BC}"/>
          </ac:picMkLst>
        </pc:picChg>
        <pc:picChg chg="add mod">
          <ac:chgData name="김 황후" userId="3ce25c0cf43b9664" providerId="LiveId" clId="{6DF234ED-06F8-40B3-B146-D5F8F6431601}" dt="2020-03-20T13:27:31.607" v="755" actId="1076"/>
          <ac:picMkLst>
            <pc:docMk/>
            <pc:sldMk cId="1734909853" sldId="267"/>
            <ac:picMk id="1059" creationId="{D89386DC-B6A3-41DA-B822-D82B195DF3A2}"/>
          </ac:picMkLst>
        </pc:picChg>
        <pc:picChg chg="add mod">
          <ac:chgData name="김 황후" userId="3ce25c0cf43b9664" providerId="LiveId" clId="{6DF234ED-06F8-40B3-B146-D5F8F6431601}" dt="2020-03-20T13:27:33.795" v="756" actId="1076"/>
          <ac:picMkLst>
            <pc:docMk/>
            <pc:sldMk cId="1734909853" sldId="267"/>
            <ac:picMk id="1060" creationId="{3D77E85A-CFAA-4BDD-9124-DF452AB02FE5}"/>
          </ac:picMkLst>
        </pc:picChg>
        <pc:picChg chg="add mod">
          <ac:chgData name="김 황후" userId="3ce25c0cf43b9664" providerId="LiveId" clId="{6DF234ED-06F8-40B3-B146-D5F8F6431601}" dt="2020-03-20T13:27:35.819" v="757" actId="1076"/>
          <ac:picMkLst>
            <pc:docMk/>
            <pc:sldMk cId="1734909853" sldId="267"/>
            <ac:picMk id="1061" creationId="{CCAD6649-DFC4-4EC8-9EAF-F8FCDB8CE1CE}"/>
          </ac:picMkLst>
        </pc:picChg>
        <pc:picChg chg="add mod">
          <ac:chgData name="김 황후" userId="3ce25c0cf43b9664" providerId="LiveId" clId="{6DF234ED-06F8-40B3-B146-D5F8F6431601}" dt="2020-03-20T13:27:40.632" v="760" actId="1076"/>
          <ac:picMkLst>
            <pc:docMk/>
            <pc:sldMk cId="1734909853" sldId="267"/>
            <ac:picMk id="1062" creationId="{C3468797-F42D-4185-9953-092DC3F87C9E}"/>
          </ac:picMkLst>
        </pc:picChg>
        <pc:picChg chg="add mod">
          <ac:chgData name="김 황후" userId="3ce25c0cf43b9664" providerId="LiveId" clId="{6DF234ED-06F8-40B3-B146-D5F8F6431601}" dt="2020-03-20T13:27:43.013" v="761" actId="1076"/>
          <ac:picMkLst>
            <pc:docMk/>
            <pc:sldMk cId="1734909853" sldId="267"/>
            <ac:picMk id="1063" creationId="{E09BC658-9A3F-40D7-80D6-E0FF80E985EA}"/>
          </ac:picMkLst>
        </pc:picChg>
        <pc:picChg chg="add mod">
          <ac:chgData name="김 황후" userId="3ce25c0cf43b9664" providerId="LiveId" clId="{6DF234ED-06F8-40B3-B146-D5F8F6431601}" dt="2020-03-20T13:27:51.967" v="772" actId="1076"/>
          <ac:picMkLst>
            <pc:docMk/>
            <pc:sldMk cId="1734909853" sldId="267"/>
            <ac:picMk id="1064" creationId="{4A3CBC0E-16E3-48F2-BBED-881FC94F254B}"/>
          </ac:picMkLst>
        </pc:picChg>
        <pc:picChg chg="add mod">
          <ac:chgData name="김 황후" userId="3ce25c0cf43b9664" providerId="LiveId" clId="{6DF234ED-06F8-40B3-B146-D5F8F6431601}" dt="2020-03-20T13:27:54.041" v="773" actId="1076"/>
          <ac:picMkLst>
            <pc:docMk/>
            <pc:sldMk cId="1734909853" sldId="267"/>
            <ac:picMk id="1065" creationId="{F15D1094-58B7-4C85-ACC8-E6410E9B3A3A}"/>
          </ac:picMkLst>
        </pc:picChg>
        <pc:picChg chg="add mod">
          <ac:chgData name="김 황후" userId="3ce25c0cf43b9664" providerId="LiveId" clId="{6DF234ED-06F8-40B3-B146-D5F8F6431601}" dt="2020-03-20T13:27:55.803" v="774" actId="1076"/>
          <ac:picMkLst>
            <pc:docMk/>
            <pc:sldMk cId="1734909853" sldId="267"/>
            <ac:picMk id="1066" creationId="{A8442609-6B55-4199-B7D9-B2CBA4216A67}"/>
          </ac:picMkLst>
        </pc:picChg>
        <pc:picChg chg="add mod">
          <ac:chgData name="김 황후" userId="3ce25c0cf43b9664" providerId="LiveId" clId="{6DF234ED-06F8-40B3-B146-D5F8F6431601}" dt="2020-03-20T13:27:57.669" v="775" actId="1076"/>
          <ac:picMkLst>
            <pc:docMk/>
            <pc:sldMk cId="1734909853" sldId="267"/>
            <ac:picMk id="1067" creationId="{0C3E055D-33F3-46AB-B4B5-1B0A67580EA4}"/>
          </ac:picMkLst>
        </pc:picChg>
        <pc:picChg chg="add mod">
          <ac:chgData name="김 황후" userId="3ce25c0cf43b9664" providerId="LiveId" clId="{6DF234ED-06F8-40B3-B146-D5F8F6431601}" dt="2020-03-20T13:27:59.607" v="776" actId="1076"/>
          <ac:picMkLst>
            <pc:docMk/>
            <pc:sldMk cId="1734909853" sldId="267"/>
            <ac:picMk id="1068" creationId="{0BD0EC60-48F0-4639-B37A-23BB8370C2C2}"/>
          </ac:picMkLst>
        </pc:picChg>
        <pc:picChg chg="add mod">
          <ac:chgData name="김 황후" userId="3ce25c0cf43b9664" providerId="LiveId" clId="{6DF234ED-06F8-40B3-B146-D5F8F6431601}" dt="2020-03-20T13:28:01.529" v="777" actId="1076"/>
          <ac:picMkLst>
            <pc:docMk/>
            <pc:sldMk cId="1734909853" sldId="267"/>
            <ac:picMk id="1069" creationId="{BDF426F2-0601-4FBA-8175-E2AFF5C74E1D}"/>
          </ac:picMkLst>
        </pc:picChg>
        <pc:picChg chg="add mod">
          <ac:chgData name="김 황후" userId="3ce25c0cf43b9664" providerId="LiveId" clId="{6DF234ED-06F8-40B3-B146-D5F8F6431601}" dt="2020-03-20T13:28:03.764" v="778" actId="1076"/>
          <ac:picMkLst>
            <pc:docMk/>
            <pc:sldMk cId="1734909853" sldId="267"/>
            <ac:picMk id="1070" creationId="{CC81142E-E495-475E-84A3-1B029D9598D0}"/>
          </ac:picMkLst>
        </pc:picChg>
        <pc:picChg chg="add mod">
          <ac:chgData name="김 황후" userId="3ce25c0cf43b9664" providerId="LiveId" clId="{6DF234ED-06F8-40B3-B146-D5F8F6431601}" dt="2020-03-20T13:28:05.895" v="779" actId="1076"/>
          <ac:picMkLst>
            <pc:docMk/>
            <pc:sldMk cId="1734909853" sldId="267"/>
            <ac:picMk id="1071" creationId="{11F32191-24A6-44F6-B015-3830DA4E645D}"/>
          </ac:picMkLst>
        </pc:picChg>
        <pc:picChg chg="add mod">
          <ac:chgData name="김 황후" userId="3ce25c0cf43b9664" providerId="LiveId" clId="{6DF234ED-06F8-40B3-B146-D5F8F6431601}" dt="2020-03-20T13:28:11.575" v="782" actId="1076"/>
          <ac:picMkLst>
            <pc:docMk/>
            <pc:sldMk cId="1734909853" sldId="267"/>
            <ac:picMk id="1072" creationId="{88743F4C-52ED-4FA8-B7F8-5FED335018F5}"/>
          </ac:picMkLst>
        </pc:picChg>
        <pc:picChg chg="add mod">
          <ac:chgData name="김 황후" userId="3ce25c0cf43b9664" providerId="LiveId" clId="{6DF234ED-06F8-40B3-B146-D5F8F6431601}" dt="2020-03-20T13:28:20.417" v="793" actId="1076"/>
          <ac:picMkLst>
            <pc:docMk/>
            <pc:sldMk cId="1734909853" sldId="267"/>
            <ac:picMk id="1073" creationId="{E3FDB99B-1AE8-42B2-9197-96FE4863CF6B}"/>
          </ac:picMkLst>
        </pc:picChg>
        <pc:picChg chg="add mod">
          <ac:chgData name="김 황후" userId="3ce25c0cf43b9664" providerId="LiveId" clId="{6DF234ED-06F8-40B3-B146-D5F8F6431601}" dt="2020-03-20T13:37:18.206" v="885" actId="1076"/>
          <ac:picMkLst>
            <pc:docMk/>
            <pc:sldMk cId="1734909853" sldId="267"/>
            <ac:picMk id="1074" creationId="{CA9B9B8D-BB0B-4D76-BDB8-D39468DA9112}"/>
          </ac:picMkLst>
        </pc:picChg>
        <pc:picChg chg="add mod">
          <ac:chgData name="김 황후" userId="3ce25c0cf43b9664" providerId="LiveId" clId="{6DF234ED-06F8-40B3-B146-D5F8F6431601}" dt="2020-03-20T13:28:24.994" v="795" actId="1076"/>
          <ac:picMkLst>
            <pc:docMk/>
            <pc:sldMk cId="1734909853" sldId="267"/>
            <ac:picMk id="1075" creationId="{3995672C-171D-4056-A674-F7F28C76B51B}"/>
          </ac:picMkLst>
        </pc:picChg>
        <pc:picChg chg="add mod">
          <ac:chgData name="김 황후" userId="3ce25c0cf43b9664" providerId="LiveId" clId="{6DF234ED-06F8-40B3-B146-D5F8F6431601}" dt="2020-03-20T13:28:26.965" v="796" actId="1076"/>
          <ac:picMkLst>
            <pc:docMk/>
            <pc:sldMk cId="1734909853" sldId="267"/>
            <ac:picMk id="1076" creationId="{A282B7F7-F319-411B-8F78-A68BE2257456}"/>
          </ac:picMkLst>
        </pc:picChg>
        <pc:picChg chg="add mod">
          <ac:chgData name="김 황후" userId="3ce25c0cf43b9664" providerId="LiveId" clId="{6DF234ED-06F8-40B3-B146-D5F8F6431601}" dt="2020-03-20T13:28:29.035" v="797" actId="1076"/>
          <ac:picMkLst>
            <pc:docMk/>
            <pc:sldMk cId="1734909853" sldId="267"/>
            <ac:picMk id="1077" creationId="{0B6D07B6-23D5-41DA-906B-B8D6A673D22F}"/>
          </ac:picMkLst>
        </pc:picChg>
        <pc:picChg chg="add mod">
          <ac:chgData name="김 황후" userId="3ce25c0cf43b9664" providerId="LiveId" clId="{6DF234ED-06F8-40B3-B146-D5F8F6431601}" dt="2020-03-20T13:28:30.973" v="798" actId="1076"/>
          <ac:picMkLst>
            <pc:docMk/>
            <pc:sldMk cId="1734909853" sldId="267"/>
            <ac:picMk id="1078" creationId="{2D7642E0-3E16-4477-8972-538CD485DCC7}"/>
          </ac:picMkLst>
        </pc:picChg>
        <pc:picChg chg="add mod">
          <ac:chgData name="김 황후" userId="3ce25c0cf43b9664" providerId="LiveId" clId="{6DF234ED-06F8-40B3-B146-D5F8F6431601}" dt="2020-03-20T13:28:33.753" v="799" actId="1076"/>
          <ac:picMkLst>
            <pc:docMk/>
            <pc:sldMk cId="1734909853" sldId="267"/>
            <ac:picMk id="1079" creationId="{3A9EAD44-F8BC-4826-AB15-02465D9D8E10}"/>
          </ac:picMkLst>
        </pc:picChg>
        <pc:picChg chg="add mod">
          <ac:chgData name="김 황후" userId="3ce25c0cf43b9664" providerId="LiveId" clId="{6DF234ED-06F8-40B3-B146-D5F8F6431601}" dt="2020-03-20T13:28:34.974" v="800" actId="1076"/>
          <ac:picMkLst>
            <pc:docMk/>
            <pc:sldMk cId="1734909853" sldId="267"/>
            <ac:picMk id="1080" creationId="{FD7815FF-12AE-4A51-AF2B-CF5023414F1F}"/>
          </ac:picMkLst>
        </pc:picChg>
        <pc:picChg chg="add mod">
          <ac:chgData name="김 황후" userId="3ce25c0cf43b9664" providerId="LiveId" clId="{6DF234ED-06F8-40B3-B146-D5F8F6431601}" dt="2020-03-20T13:28:39.245" v="803" actId="1076"/>
          <ac:picMkLst>
            <pc:docMk/>
            <pc:sldMk cId="1734909853" sldId="267"/>
            <ac:picMk id="1081" creationId="{76BC1346-8E30-4A28-8A12-14848657CDC3}"/>
          </ac:picMkLst>
        </pc:picChg>
        <pc:picChg chg="add mod">
          <ac:chgData name="김 황후" userId="3ce25c0cf43b9664" providerId="LiveId" clId="{6DF234ED-06F8-40B3-B146-D5F8F6431601}" dt="2020-03-20T13:28:45.842" v="816" actId="14100"/>
          <ac:picMkLst>
            <pc:docMk/>
            <pc:sldMk cId="1734909853" sldId="267"/>
            <ac:picMk id="1082" creationId="{E5436E86-16B5-4333-A316-7AECAFE170A7}"/>
          </ac:picMkLst>
        </pc:picChg>
        <pc:picChg chg="add mod">
          <ac:chgData name="김 황후" userId="3ce25c0cf43b9664" providerId="LiveId" clId="{6DF234ED-06F8-40B3-B146-D5F8F6431601}" dt="2020-03-20T13:28:49.041" v="817" actId="1076"/>
          <ac:picMkLst>
            <pc:docMk/>
            <pc:sldMk cId="1734909853" sldId="267"/>
            <ac:picMk id="1083" creationId="{930577F3-0305-4E9D-9FE9-8B3F22517626}"/>
          </ac:picMkLst>
        </pc:picChg>
        <pc:picChg chg="add mod">
          <ac:chgData name="김 황후" userId="3ce25c0cf43b9664" providerId="LiveId" clId="{6DF234ED-06F8-40B3-B146-D5F8F6431601}" dt="2020-03-20T13:28:51.204" v="818" actId="1076"/>
          <ac:picMkLst>
            <pc:docMk/>
            <pc:sldMk cId="1734909853" sldId="267"/>
            <ac:picMk id="1084" creationId="{3698BC57-B8A9-4A0B-A7D5-3021D94A3E86}"/>
          </ac:picMkLst>
        </pc:picChg>
        <pc:picChg chg="add mod">
          <ac:chgData name="김 황후" userId="3ce25c0cf43b9664" providerId="LiveId" clId="{6DF234ED-06F8-40B3-B146-D5F8F6431601}" dt="2020-03-20T13:28:54.721" v="819" actId="1076"/>
          <ac:picMkLst>
            <pc:docMk/>
            <pc:sldMk cId="1734909853" sldId="267"/>
            <ac:picMk id="1085" creationId="{AB01F0D9-4448-4FBE-B2AD-0D9A896631DC}"/>
          </ac:picMkLst>
        </pc:picChg>
        <pc:picChg chg="add mod">
          <ac:chgData name="김 황후" userId="3ce25c0cf43b9664" providerId="LiveId" clId="{6DF234ED-06F8-40B3-B146-D5F8F6431601}" dt="2020-03-20T13:28:59.377" v="820" actId="1076"/>
          <ac:picMkLst>
            <pc:docMk/>
            <pc:sldMk cId="1734909853" sldId="267"/>
            <ac:picMk id="1086" creationId="{BA0E754F-0BA5-4DF5-A1E2-15A4936AB7CF}"/>
          </ac:picMkLst>
        </pc:picChg>
        <pc:picChg chg="add mod">
          <ac:chgData name="김 황후" userId="3ce25c0cf43b9664" providerId="LiveId" clId="{6DF234ED-06F8-40B3-B146-D5F8F6431601}" dt="2020-03-20T13:29:01.941" v="821" actId="1076"/>
          <ac:picMkLst>
            <pc:docMk/>
            <pc:sldMk cId="1734909853" sldId="267"/>
            <ac:picMk id="1087" creationId="{785A9FDF-956F-4318-A160-1398DFD8A57F}"/>
          </ac:picMkLst>
        </pc:picChg>
        <pc:picChg chg="add mod">
          <ac:chgData name="김 황후" userId="3ce25c0cf43b9664" providerId="LiveId" clId="{6DF234ED-06F8-40B3-B146-D5F8F6431601}" dt="2020-03-20T13:29:04.462" v="822" actId="1076"/>
          <ac:picMkLst>
            <pc:docMk/>
            <pc:sldMk cId="1734909853" sldId="267"/>
            <ac:picMk id="1088" creationId="{28330A3E-0E67-42E1-AA09-BF8E2A43300E}"/>
          </ac:picMkLst>
        </pc:picChg>
        <pc:picChg chg="add mod">
          <ac:chgData name="김 황후" userId="3ce25c0cf43b9664" providerId="LiveId" clId="{6DF234ED-06F8-40B3-B146-D5F8F6431601}" dt="2020-03-20T13:29:06.815" v="823" actId="1076"/>
          <ac:picMkLst>
            <pc:docMk/>
            <pc:sldMk cId="1734909853" sldId="267"/>
            <ac:picMk id="1089" creationId="{4F9A8562-8EEA-42B9-B867-C88B92177CAE}"/>
          </ac:picMkLst>
        </pc:picChg>
        <pc:picChg chg="add mod">
          <ac:chgData name="김 황후" userId="3ce25c0cf43b9664" providerId="LiveId" clId="{6DF234ED-06F8-40B3-B146-D5F8F6431601}" dt="2020-03-20T13:38:03.108" v="902" actId="1076"/>
          <ac:picMkLst>
            <pc:docMk/>
            <pc:sldMk cId="1734909853" sldId="267"/>
            <ac:picMk id="1090" creationId="{09A52541-B2CE-411F-99F0-F3784DBCEF9D}"/>
          </ac:picMkLst>
        </pc:picChg>
        <pc:picChg chg="add mod">
          <ac:chgData name="김 황후" userId="3ce25c0cf43b9664" providerId="LiveId" clId="{6DF234ED-06F8-40B3-B146-D5F8F6431601}" dt="2020-03-20T13:29:12.667" v="826" actId="1076"/>
          <ac:picMkLst>
            <pc:docMk/>
            <pc:sldMk cId="1734909853" sldId="267"/>
            <ac:picMk id="1091" creationId="{E28F8093-4184-4981-B494-8320A5632A38}"/>
          </ac:picMkLst>
        </pc:picChg>
        <pc:picChg chg="add">
          <ac:chgData name="김 황후" userId="3ce25c0cf43b9664" providerId="LiveId" clId="{6DF234ED-06F8-40B3-B146-D5F8F6431601}" dt="2020-03-20T13:29:23.044" v="827"/>
          <ac:picMkLst>
            <pc:docMk/>
            <pc:sldMk cId="1734909853" sldId="267"/>
            <ac:picMk id="1092" creationId="{6274FE38-D390-4683-A594-EBB419DAD972}"/>
          </ac:picMkLst>
        </pc:picChg>
        <pc:picChg chg="add mod">
          <ac:chgData name="김 황후" userId="3ce25c0cf43b9664" providerId="LiveId" clId="{6DF234ED-06F8-40B3-B146-D5F8F6431601}" dt="2020-03-20T13:44:04.631" v="963" actId="1076"/>
          <ac:picMkLst>
            <pc:docMk/>
            <pc:sldMk cId="1734909853" sldId="267"/>
            <ac:picMk id="1093" creationId="{168DA3AF-1EE5-47D6-A417-83F32D30975A}"/>
          </ac:picMkLst>
        </pc:picChg>
        <pc:picChg chg="add mod">
          <ac:chgData name="김 황후" userId="3ce25c0cf43b9664" providerId="LiveId" clId="{6DF234ED-06F8-40B3-B146-D5F8F6431601}" dt="2020-03-20T13:29:30.808" v="839" actId="1076"/>
          <ac:picMkLst>
            <pc:docMk/>
            <pc:sldMk cId="1734909853" sldId="267"/>
            <ac:picMk id="1094" creationId="{8B5CCC4D-7B74-4FC2-9A3A-CCF3F7B7759A}"/>
          </ac:picMkLst>
        </pc:picChg>
        <pc:picChg chg="add mod">
          <ac:chgData name="김 황후" userId="3ce25c0cf43b9664" providerId="LiveId" clId="{6DF234ED-06F8-40B3-B146-D5F8F6431601}" dt="2020-03-20T13:29:32.136" v="840" actId="1076"/>
          <ac:picMkLst>
            <pc:docMk/>
            <pc:sldMk cId="1734909853" sldId="267"/>
            <ac:picMk id="1095" creationId="{6B89F0DC-7048-4552-9CC0-5A69CBFC327B}"/>
          </ac:picMkLst>
        </pc:picChg>
        <pc:picChg chg="add mod">
          <ac:chgData name="김 황후" userId="3ce25c0cf43b9664" providerId="LiveId" clId="{6DF234ED-06F8-40B3-B146-D5F8F6431601}" dt="2020-03-20T13:29:33.590" v="841" actId="1076"/>
          <ac:picMkLst>
            <pc:docMk/>
            <pc:sldMk cId="1734909853" sldId="267"/>
            <ac:picMk id="1096" creationId="{73FD6CCF-C086-40EB-9776-B8F0D2795BD0}"/>
          </ac:picMkLst>
        </pc:picChg>
        <pc:picChg chg="add mod">
          <ac:chgData name="김 황후" userId="3ce25c0cf43b9664" providerId="LiveId" clId="{6DF234ED-06F8-40B3-B146-D5F8F6431601}" dt="2020-03-20T13:29:35.238" v="842" actId="1076"/>
          <ac:picMkLst>
            <pc:docMk/>
            <pc:sldMk cId="1734909853" sldId="267"/>
            <ac:picMk id="1097" creationId="{A566552C-9B81-4F53-986B-4444AB80DB01}"/>
          </ac:picMkLst>
        </pc:picChg>
        <pc:picChg chg="add mod">
          <ac:chgData name="김 황후" userId="3ce25c0cf43b9664" providerId="LiveId" clId="{6DF234ED-06F8-40B3-B146-D5F8F6431601}" dt="2020-03-20T13:29:36.854" v="843" actId="1076"/>
          <ac:picMkLst>
            <pc:docMk/>
            <pc:sldMk cId="1734909853" sldId="267"/>
            <ac:picMk id="1098" creationId="{9DDB840B-4BD1-49A9-9112-3B8C8E52BB5C}"/>
          </ac:picMkLst>
        </pc:picChg>
        <pc:picChg chg="add mod">
          <ac:chgData name="김 황후" userId="3ce25c0cf43b9664" providerId="LiveId" clId="{6DF234ED-06F8-40B3-B146-D5F8F6431601}" dt="2020-03-20T13:29:38.240" v="844" actId="1076"/>
          <ac:picMkLst>
            <pc:docMk/>
            <pc:sldMk cId="1734909853" sldId="267"/>
            <ac:picMk id="1099" creationId="{D75DA996-61CF-4457-8BD4-A473060771E9}"/>
          </ac:picMkLst>
        </pc:picChg>
        <pc:picChg chg="add mod">
          <ac:chgData name="김 황후" userId="3ce25c0cf43b9664" providerId="LiveId" clId="{6DF234ED-06F8-40B3-B146-D5F8F6431601}" dt="2020-03-20T13:29:43.628" v="847" actId="1076"/>
          <ac:picMkLst>
            <pc:docMk/>
            <pc:sldMk cId="1734909853" sldId="267"/>
            <ac:picMk id="1100" creationId="{5FF92177-0A5F-45FA-B545-BCB65E4427D4}"/>
          </ac:picMkLst>
        </pc:picChg>
        <pc:picChg chg="add mod">
          <ac:chgData name="김 황후" userId="3ce25c0cf43b9664" providerId="LiveId" clId="{6DF234ED-06F8-40B3-B146-D5F8F6431601}" dt="2020-03-20T13:37:24.596" v="889" actId="1076"/>
          <ac:picMkLst>
            <pc:docMk/>
            <pc:sldMk cId="1734909853" sldId="267"/>
            <ac:picMk id="1101" creationId="{685A6AE7-342F-4665-965D-5ABC8F1EE8DE}"/>
          </ac:picMkLst>
        </pc:picChg>
        <pc:picChg chg="add mod">
          <ac:chgData name="김 황후" userId="3ce25c0cf43b9664" providerId="LiveId" clId="{6DF234ED-06F8-40B3-B146-D5F8F6431601}" dt="2020-03-20T13:29:48.182" v="849" actId="1076"/>
          <ac:picMkLst>
            <pc:docMk/>
            <pc:sldMk cId="1734909853" sldId="267"/>
            <ac:picMk id="1102" creationId="{C8642F99-AE75-48BF-A0DC-24EAD7493904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06" creationId="{9E373F39-9E87-4DFB-992E-E7DF3DF86ED9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07" creationId="{C62F87C8-BB13-4331-B3DF-7BBE39D6DA2B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08" creationId="{2FD6967C-091B-4F36-92C9-A51B52AA933A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09" creationId="{DA4F8611-3352-4DD0-84EB-B17870D15572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10" creationId="{7B244BA8-FC45-4C3A-AEFE-0F40821FD2E6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11" creationId="{FABBAC23-573C-4C2B-A8AD-8A91C9337DC1}"/>
          </ac:picMkLst>
        </pc:picChg>
        <pc:picChg chg="add mod">
          <ac:chgData name="김 황후" userId="3ce25c0cf43b9664" providerId="LiveId" clId="{6DF234ED-06F8-40B3-B146-D5F8F6431601}" dt="2020-03-20T13:37:59.355" v="901" actId="1076"/>
          <ac:picMkLst>
            <pc:docMk/>
            <pc:sldMk cId="1734909853" sldId="267"/>
            <ac:picMk id="1112" creationId="{EE7A6C9C-E0AE-4318-8A0B-635F8AE2F70D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13" creationId="{9ED5B763-EB23-4ADD-AACD-26763F73DCD8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14" creationId="{DB4F52FE-E037-446E-A151-8055E563389F}"/>
          </ac:picMkLst>
        </pc:picChg>
        <pc:picChg chg="add mod">
          <ac:chgData name="김 황후" userId="3ce25c0cf43b9664" providerId="LiveId" clId="{6DF234ED-06F8-40B3-B146-D5F8F6431601}" dt="2020-03-20T13:36:49.197" v="872" actId="1076"/>
          <ac:picMkLst>
            <pc:docMk/>
            <pc:sldMk cId="1734909853" sldId="267"/>
            <ac:picMk id="1115" creationId="{783ADABF-DEB8-40BB-9BDF-5DD3EF196A3D}"/>
          </ac:picMkLst>
        </pc:picChg>
        <pc:picChg chg="add mod">
          <ac:chgData name="김 황후" userId="3ce25c0cf43b9664" providerId="LiveId" clId="{6DF234ED-06F8-40B3-B146-D5F8F6431601}" dt="2020-03-20T13:36:50.628" v="873" actId="1076"/>
          <ac:picMkLst>
            <pc:docMk/>
            <pc:sldMk cId="1734909853" sldId="267"/>
            <ac:picMk id="1116" creationId="{AC8C4CBE-3BB9-4BC6-8891-0B6F3C5A49AB}"/>
          </ac:picMkLst>
        </pc:picChg>
        <pc:picChg chg="add">
          <ac:chgData name="김 황후" userId="3ce25c0cf43b9664" providerId="LiveId" clId="{6DF234ED-06F8-40B3-B146-D5F8F6431601}" dt="2020-03-20T13:35:25.890" v="857"/>
          <ac:picMkLst>
            <pc:docMk/>
            <pc:sldMk cId="1734909853" sldId="267"/>
            <ac:picMk id="1117" creationId="{0BFB84DD-B6FA-4BDA-8AD4-2DD87CC426C9}"/>
          </ac:picMkLst>
        </pc:picChg>
        <pc:picChg chg="add mod">
          <ac:chgData name="김 황후" userId="3ce25c0cf43b9664" providerId="LiveId" clId="{6DF234ED-06F8-40B3-B146-D5F8F6431601}" dt="2020-03-20T13:36:55.667" v="875" actId="1076"/>
          <ac:picMkLst>
            <pc:docMk/>
            <pc:sldMk cId="1734909853" sldId="267"/>
            <ac:picMk id="1118" creationId="{D3AF65D6-B9F4-4FED-9F1F-ACD6C25F71C8}"/>
          </ac:picMkLst>
        </pc:picChg>
        <pc:picChg chg="add mod">
          <ac:chgData name="김 황후" userId="3ce25c0cf43b9664" providerId="LiveId" clId="{6DF234ED-06F8-40B3-B146-D5F8F6431601}" dt="2020-03-20T13:37:10.104" v="881" actId="1076"/>
          <ac:picMkLst>
            <pc:docMk/>
            <pc:sldMk cId="1734909853" sldId="267"/>
            <ac:picMk id="1119" creationId="{F8E9A8B5-4C96-464A-9108-4447F8511149}"/>
          </ac:picMkLst>
        </pc:picChg>
        <pc:picChg chg="add mod">
          <ac:chgData name="김 황후" userId="3ce25c0cf43b9664" providerId="LiveId" clId="{6DF234ED-06F8-40B3-B146-D5F8F6431601}" dt="2020-03-20T13:38:06.449" v="903" actId="1076"/>
          <ac:picMkLst>
            <pc:docMk/>
            <pc:sldMk cId="1734909853" sldId="267"/>
            <ac:picMk id="1120" creationId="{2DFCD0F6-2934-4EBC-A8DE-49297F714948}"/>
          </ac:picMkLst>
        </pc:picChg>
        <pc:picChg chg="add">
          <ac:chgData name="김 황후" userId="3ce25c0cf43b9664" providerId="LiveId" clId="{6DF234ED-06F8-40B3-B146-D5F8F6431601}" dt="2020-03-20T13:35:25.890" v="857"/>
          <ac:picMkLst>
            <pc:docMk/>
            <pc:sldMk cId="1734909853" sldId="267"/>
            <ac:picMk id="1121" creationId="{5E000343-4D60-4D72-81CF-37F2E23B05F8}"/>
          </ac:picMkLst>
        </pc:picChg>
        <pc:picChg chg="add">
          <ac:chgData name="김 황후" userId="3ce25c0cf43b9664" providerId="LiveId" clId="{6DF234ED-06F8-40B3-B146-D5F8F6431601}" dt="2020-03-20T13:35:25.890" v="857"/>
          <ac:picMkLst>
            <pc:docMk/>
            <pc:sldMk cId="1734909853" sldId="267"/>
            <ac:picMk id="1122" creationId="{710BBF9F-5E42-433F-BF90-624A66FD7890}"/>
          </ac:picMkLst>
        </pc:picChg>
        <pc:picChg chg="add">
          <ac:chgData name="김 황후" userId="3ce25c0cf43b9664" providerId="LiveId" clId="{6DF234ED-06F8-40B3-B146-D5F8F6431601}" dt="2020-03-20T13:35:25.890" v="857"/>
          <ac:picMkLst>
            <pc:docMk/>
            <pc:sldMk cId="1734909853" sldId="267"/>
            <ac:picMk id="1123" creationId="{798C1A35-EE06-486A-8B8E-D31BEC180AF1}"/>
          </ac:picMkLst>
        </pc:picChg>
        <pc:picChg chg="add mod">
          <ac:chgData name="김 황후" userId="3ce25c0cf43b9664" providerId="LiveId" clId="{6DF234ED-06F8-40B3-B146-D5F8F6431601}" dt="2020-03-20T13:35:43.106" v="860" actId="1076"/>
          <ac:picMkLst>
            <pc:docMk/>
            <pc:sldMk cId="1734909853" sldId="267"/>
            <ac:picMk id="1124" creationId="{C559BE0B-1931-49D0-93EE-19F9224D6CF2}"/>
          </ac:picMkLst>
        </pc:picChg>
        <pc:picChg chg="add mod">
          <ac:chgData name="김 황후" userId="3ce25c0cf43b9664" providerId="LiveId" clId="{6DF234ED-06F8-40B3-B146-D5F8F6431601}" dt="2020-03-20T13:35:43.106" v="860" actId="1076"/>
          <ac:picMkLst>
            <pc:docMk/>
            <pc:sldMk cId="1734909853" sldId="267"/>
            <ac:picMk id="1125" creationId="{92D15761-254C-4E14-B362-2775A21A3779}"/>
          </ac:picMkLst>
        </pc:picChg>
        <pc:picChg chg="add mod">
          <ac:chgData name="김 황후" userId="3ce25c0cf43b9664" providerId="LiveId" clId="{6DF234ED-06F8-40B3-B146-D5F8F6431601}" dt="2020-03-20T13:35:43.106" v="860" actId="1076"/>
          <ac:picMkLst>
            <pc:docMk/>
            <pc:sldMk cId="1734909853" sldId="267"/>
            <ac:picMk id="1126" creationId="{D247BB66-3BEE-45A8-B75D-9FCC1D871B37}"/>
          </ac:picMkLst>
        </pc:picChg>
        <pc:picChg chg="add mod">
          <ac:chgData name="김 황후" userId="3ce25c0cf43b9664" providerId="LiveId" clId="{6DF234ED-06F8-40B3-B146-D5F8F6431601}" dt="2020-03-20T13:35:43.106" v="860" actId="1076"/>
          <ac:picMkLst>
            <pc:docMk/>
            <pc:sldMk cId="1734909853" sldId="267"/>
            <ac:picMk id="1127" creationId="{5622D2B6-5EAF-4625-A222-76C65E6E7748}"/>
          </ac:picMkLst>
        </pc:picChg>
        <pc:picChg chg="add mod">
          <ac:chgData name="김 황후" userId="3ce25c0cf43b9664" providerId="LiveId" clId="{6DF234ED-06F8-40B3-B146-D5F8F6431601}" dt="2020-03-20T13:35:43.106" v="860" actId="1076"/>
          <ac:picMkLst>
            <pc:docMk/>
            <pc:sldMk cId="1734909853" sldId="267"/>
            <ac:picMk id="1128" creationId="{A8CAEDE4-D1EF-481A-ACF0-F07FCA74692F}"/>
          </ac:picMkLst>
        </pc:picChg>
        <pc:picChg chg="add mod">
          <ac:chgData name="김 황후" userId="3ce25c0cf43b9664" providerId="LiveId" clId="{6DF234ED-06F8-40B3-B146-D5F8F6431601}" dt="2020-03-20T13:37:28.087" v="891" actId="1076"/>
          <ac:picMkLst>
            <pc:docMk/>
            <pc:sldMk cId="1734909853" sldId="267"/>
            <ac:picMk id="1129" creationId="{455B3A80-C544-4210-9AF0-EC661C7BD512}"/>
          </ac:picMkLst>
        </pc:picChg>
        <pc:picChg chg="add mod">
          <ac:chgData name="김 황후" userId="3ce25c0cf43b9664" providerId="LiveId" clId="{6DF234ED-06F8-40B3-B146-D5F8F6431601}" dt="2020-03-20T13:37:36.025" v="893" actId="1076"/>
          <ac:picMkLst>
            <pc:docMk/>
            <pc:sldMk cId="1734909853" sldId="267"/>
            <ac:picMk id="1130" creationId="{5470EF75-03B2-4340-A941-D7DA6030828F}"/>
          </ac:picMkLst>
        </pc:picChg>
        <pc:picChg chg="add mod">
          <ac:chgData name="김 황후" userId="3ce25c0cf43b9664" providerId="LiveId" clId="{6DF234ED-06F8-40B3-B146-D5F8F6431601}" dt="2020-03-20T13:35:43.106" v="860" actId="1076"/>
          <ac:picMkLst>
            <pc:docMk/>
            <pc:sldMk cId="1734909853" sldId="267"/>
            <ac:picMk id="1131" creationId="{DF825E32-889D-4F95-B464-E988689CC23C}"/>
          </ac:picMkLst>
        </pc:picChg>
        <pc:picChg chg="add mod">
          <ac:chgData name="김 황후" userId="3ce25c0cf43b9664" providerId="LiveId" clId="{6DF234ED-06F8-40B3-B146-D5F8F6431601}" dt="2020-03-20T13:35:43.106" v="860" actId="1076"/>
          <ac:picMkLst>
            <pc:docMk/>
            <pc:sldMk cId="1734909853" sldId="267"/>
            <ac:picMk id="1132" creationId="{E9D6C214-91DD-4281-BCD6-23EE828E89F8}"/>
          </ac:picMkLst>
        </pc:picChg>
        <pc:picChg chg="add mod">
          <ac:chgData name="김 황후" userId="3ce25c0cf43b9664" providerId="LiveId" clId="{6DF234ED-06F8-40B3-B146-D5F8F6431601}" dt="2020-03-20T13:37:16.853" v="884" actId="1076"/>
          <ac:picMkLst>
            <pc:docMk/>
            <pc:sldMk cId="1734909853" sldId="267"/>
            <ac:picMk id="1133" creationId="{7CC88A7F-3B62-4ED8-BB4C-69A723370121}"/>
          </ac:picMkLst>
        </pc:picChg>
        <pc:picChg chg="add mod">
          <ac:chgData name="김 황후" userId="3ce25c0cf43b9664" providerId="LiveId" clId="{6DF234ED-06F8-40B3-B146-D5F8F6431601}" dt="2020-03-20T13:37:20.708" v="887" actId="1076"/>
          <ac:picMkLst>
            <pc:docMk/>
            <pc:sldMk cId="1734909853" sldId="267"/>
            <ac:picMk id="1134" creationId="{30ECD0CC-BA67-4B82-938A-E616BBB22C11}"/>
          </ac:picMkLst>
        </pc:picChg>
        <pc:picChg chg="add mod">
          <ac:chgData name="김 황후" userId="3ce25c0cf43b9664" providerId="LiveId" clId="{6DF234ED-06F8-40B3-B146-D5F8F6431601}" dt="2020-03-20T13:36:00.780" v="862" actId="1076"/>
          <ac:picMkLst>
            <pc:docMk/>
            <pc:sldMk cId="1734909853" sldId="267"/>
            <ac:picMk id="1135" creationId="{DAE42605-DA0B-4816-9A9A-9686D5E4A1F1}"/>
          </ac:picMkLst>
        </pc:picChg>
        <pc:picChg chg="add mod">
          <ac:chgData name="김 황후" userId="3ce25c0cf43b9664" providerId="LiveId" clId="{6DF234ED-06F8-40B3-B146-D5F8F6431601}" dt="2020-03-20T13:36:43.207" v="870" actId="1076"/>
          <ac:picMkLst>
            <pc:docMk/>
            <pc:sldMk cId="1734909853" sldId="267"/>
            <ac:picMk id="1136" creationId="{5F05841D-75EE-446B-A19E-030C0394C74B}"/>
          </ac:picMkLst>
        </pc:picChg>
        <pc:picChg chg="add mod">
          <ac:chgData name="김 황후" userId="3ce25c0cf43b9664" providerId="LiveId" clId="{6DF234ED-06F8-40B3-B146-D5F8F6431601}" dt="2020-03-20T13:37:39.431" v="895" actId="1076"/>
          <ac:picMkLst>
            <pc:docMk/>
            <pc:sldMk cId="1734909853" sldId="267"/>
            <ac:picMk id="1137" creationId="{FF6076E2-CA2E-410B-9583-2D04970339BE}"/>
          </ac:picMkLst>
        </pc:picChg>
        <pc:picChg chg="add mod">
          <ac:chgData name="김 황후" userId="3ce25c0cf43b9664" providerId="LiveId" clId="{6DF234ED-06F8-40B3-B146-D5F8F6431601}" dt="2020-03-20T13:36:00.780" v="862" actId="1076"/>
          <ac:picMkLst>
            <pc:docMk/>
            <pc:sldMk cId="1734909853" sldId="267"/>
            <ac:picMk id="1138" creationId="{BA43CAD2-239F-4E41-B9E8-59CD248528B7}"/>
          </ac:picMkLst>
        </pc:picChg>
        <pc:picChg chg="add mod">
          <ac:chgData name="김 황후" userId="3ce25c0cf43b9664" providerId="LiveId" clId="{6DF234ED-06F8-40B3-B146-D5F8F6431601}" dt="2020-03-20T13:36:00.780" v="862" actId="1076"/>
          <ac:picMkLst>
            <pc:docMk/>
            <pc:sldMk cId="1734909853" sldId="267"/>
            <ac:picMk id="1139" creationId="{9B634FB5-779D-4B3A-870D-5DB9164C364D}"/>
          </ac:picMkLst>
        </pc:picChg>
        <pc:picChg chg="add mod">
          <ac:chgData name="김 황후" userId="3ce25c0cf43b9664" providerId="LiveId" clId="{6DF234ED-06F8-40B3-B146-D5F8F6431601}" dt="2020-03-20T13:37:38.025" v="894" actId="1076"/>
          <ac:picMkLst>
            <pc:docMk/>
            <pc:sldMk cId="1734909853" sldId="267"/>
            <ac:picMk id="1140" creationId="{06484F88-99ED-4219-B04F-156CC895F762}"/>
          </ac:picMkLst>
        </pc:picChg>
        <pc:picChg chg="add mod">
          <ac:chgData name="김 황후" userId="3ce25c0cf43b9664" providerId="LiveId" clId="{6DF234ED-06F8-40B3-B146-D5F8F6431601}" dt="2020-03-20T13:36:00.780" v="862" actId="1076"/>
          <ac:picMkLst>
            <pc:docMk/>
            <pc:sldMk cId="1734909853" sldId="267"/>
            <ac:picMk id="1141" creationId="{8BCD0D79-9E25-448E-980B-70CD0B629992}"/>
          </ac:picMkLst>
        </pc:picChg>
        <pc:picChg chg="add">
          <ac:chgData name="김 황후" userId="3ce25c0cf43b9664" providerId="LiveId" clId="{6DF234ED-06F8-40B3-B146-D5F8F6431601}" dt="2020-03-20T13:36:05.202" v="863"/>
          <ac:picMkLst>
            <pc:docMk/>
            <pc:sldMk cId="1734909853" sldId="267"/>
            <ac:picMk id="1142" creationId="{27C73642-3170-4FB1-A1B4-821B1E25F40C}"/>
          </ac:picMkLst>
        </pc:picChg>
        <pc:picChg chg="add">
          <ac:chgData name="김 황후" userId="3ce25c0cf43b9664" providerId="LiveId" clId="{6DF234ED-06F8-40B3-B146-D5F8F6431601}" dt="2020-03-20T13:36:05.202" v="863"/>
          <ac:picMkLst>
            <pc:docMk/>
            <pc:sldMk cId="1734909853" sldId="267"/>
            <ac:picMk id="1143" creationId="{63B7D4AD-C957-4445-B518-777EC8FF7A6E}"/>
          </ac:picMkLst>
        </pc:picChg>
        <pc:picChg chg="add">
          <ac:chgData name="김 황후" userId="3ce25c0cf43b9664" providerId="LiveId" clId="{6DF234ED-06F8-40B3-B146-D5F8F6431601}" dt="2020-03-20T13:36:05.202" v="863"/>
          <ac:picMkLst>
            <pc:docMk/>
            <pc:sldMk cId="1734909853" sldId="267"/>
            <ac:picMk id="1144" creationId="{524C0840-9751-4F67-97C4-8E6531B9FD0E}"/>
          </ac:picMkLst>
        </pc:picChg>
        <pc:picChg chg="add mod">
          <ac:chgData name="김 황후" userId="3ce25c0cf43b9664" providerId="LiveId" clId="{6DF234ED-06F8-40B3-B146-D5F8F6431601}" dt="2020-03-20T13:36:52.995" v="874" actId="1076"/>
          <ac:picMkLst>
            <pc:docMk/>
            <pc:sldMk cId="1734909853" sldId="267"/>
            <ac:picMk id="1145" creationId="{CA2604EA-FBCF-444E-9C66-49C51A46FAD6}"/>
          </ac:picMkLst>
        </pc:picChg>
        <pc:picChg chg="add mod">
          <ac:chgData name="김 황후" userId="3ce25c0cf43b9664" providerId="LiveId" clId="{6DF234ED-06F8-40B3-B146-D5F8F6431601}" dt="2020-03-20T13:37:12.165" v="882" actId="1076"/>
          <ac:picMkLst>
            <pc:docMk/>
            <pc:sldMk cId="1734909853" sldId="267"/>
            <ac:picMk id="1146" creationId="{51B256FA-5FB6-453D-821B-9686F60DC189}"/>
          </ac:picMkLst>
        </pc:picChg>
        <pc:picChg chg="add mod">
          <ac:chgData name="김 황후" userId="3ce25c0cf43b9664" providerId="LiveId" clId="{6DF234ED-06F8-40B3-B146-D5F8F6431601}" dt="2020-03-20T13:37:05.504" v="879" actId="1076"/>
          <ac:picMkLst>
            <pc:docMk/>
            <pc:sldMk cId="1734909853" sldId="267"/>
            <ac:picMk id="1147" creationId="{C6910CF9-A5E5-40D2-9ACE-A864D9300449}"/>
          </ac:picMkLst>
        </pc:picChg>
        <pc:picChg chg="add mod">
          <ac:chgData name="김 황후" userId="3ce25c0cf43b9664" providerId="LiveId" clId="{6DF234ED-06F8-40B3-B146-D5F8F6431601}" dt="2020-03-20T13:37:15.246" v="883" actId="1076"/>
          <ac:picMkLst>
            <pc:docMk/>
            <pc:sldMk cId="1734909853" sldId="267"/>
            <ac:picMk id="1148" creationId="{677AA354-67E8-42D9-BFDA-6C8B0B0A0B20}"/>
          </ac:picMkLst>
        </pc:picChg>
        <pc:picChg chg="add mod">
          <ac:chgData name="김 황후" userId="3ce25c0cf43b9664" providerId="LiveId" clId="{6DF234ED-06F8-40B3-B146-D5F8F6431601}" dt="2020-03-20T13:37:03.660" v="878" actId="1076"/>
          <ac:picMkLst>
            <pc:docMk/>
            <pc:sldMk cId="1734909853" sldId="267"/>
            <ac:picMk id="1149" creationId="{82B28BA3-CDFD-4D64-8AB7-E4149947CAFB}"/>
          </ac:picMkLst>
        </pc:picChg>
        <pc:picChg chg="add mod">
          <ac:chgData name="김 황후" userId="3ce25c0cf43b9664" providerId="LiveId" clId="{6DF234ED-06F8-40B3-B146-D5F8F6431601}" dt="2020-03-20T13:37:07.345" v="880" actId="1076"/>
          <ac:picMkLst>
            <pc:docMk/>
            <pc:sldMk cId="1734909853" sldId="267"/>
            <ac:picMk id="1150" creationId="{4E4E2787-36BF-4935-A7D5-512F29FEB8EC}"/>
          </ac:picMkLst>
        </pc:picChg>
        <pc:picChg chg="add mod">
          <ac:chgData name="김 황후" userId="3ce25c0cf43b9664" providerId="LiveId" clId="{6DF234ED-06F8-40B3-B146-D5F8F6431601}" dt="2020-03-20T13:37:55.745" v="900" actId="1076"/>
          <ac:picMkLst>
            <pc:docMk/>
            <pc:sldMk cId="1734909853" sldId="267"/>
            <ac:picMk id="1151" creationId="{284E79DB-1A47-45CE-B8E6-176F04455B16}"/>
          </ac:picMkLst>
        </pc:picChg>
        <pc:picChg chg="add mod">
          <ac:chgData name="김 황후" userId="3ce25c0cf43b9664" providerId="LiveId" clId="{6DF234ED-06F8-40B3-B146-D5F8F6431601}" dt="2020-03-20T13:36:23.006" v="866" actId="1076"/>
          <ac:picMkLst>
            <pc:docMk/>
            <pc:sldMk cId="1734909853" sldId="267"/>
            <ac:picMk id="1152" creationId="{477757D2-EE28-46D9-8CF1-AD60F5B63C7B}"/>
          </ac:picMkLst>
        </pc:picChg>
        <pc:picChg chg="add mod">
          <ac:chgData name="김 황후" userId="3ce25c0cf43b9664" providerId="LiveId" clId="{6DF234ED-06F8-40B3-B146-D5F8F6431601}" dt="2020-03-20T13:36:23.006" v="866" actId="1076"/>
          <ac:picMkLst>
            <pc:docMk/>
            <pc:sldMk cId="1734909853" sldId="267"/>
            <ac:picMk id="1153" creationId="{6C86DB6D-200A-4613-88EC-B6F9717EF752}"/>
          </ac:picMkLst>
        </pc:picChg>
        <pc:picChg chg="add mod">
          <ac:chgData name="김 황후" userId="3ce25c0cf43b9664" providerId="LiveId" clId="{6DF234ED-06F8-40B3-B146-D5F8F6431601}" dt="2020-03-20T13:36:23.006" v="866" actId="1076"/>
          <ac:picMkLst>
            <pc:docMk/>
            <pc:sldMk cId="1734909853" sldId="267"/>
            <ac:picMk id="1154" creationId="{BB514062-7592-461B-A1EC-CC53406E1C54}"/>
          </ac:picMkLst>
        </pc:picChg>
        <pc:picChg chg="add mod">
          <ac:chgData name="김 황후" userId="3ce25c0cf43b9664" providerId="LiveId" clId="{6DF234ED-06F8-40B3-B146-D5F8F6431601}" dt="2020-03-20T13:36:23.006" v="866" actId="1076"/>
          <ac:picMkLst>
            <pc:docMk/>
            <pc:sldMk cId="1734909853" sldId="267"/>
            <ac:picMk id="1155" creationId="{ED3C8606-C722-4D37-BC60-2C2A41B39FFE}"/>
          </ac:picMkLst>
        </pc:picChg>
        <pc:picChg chg="add mod">
          <ac:chgData name="김 황후" userId="3ce25c0cf43b9664" providerId="LiveId" clId="{6DF234ED-06F8-40B3-B146-D5F8F6431601}" dt="2020-03-20T13:36:23.006" v="866" actId="1076"/>
          <ac:picMkLst>
            <pc:docMk/>
            <pc:sldMk cId="1734909853" sldId="267"/>
            <ac:picMk id="1156" creationId="{CD75FCBB-C570-4DA6-AE40-E4E275EF1D0C}"/>
          </ac:picMkLst>
        </pc:picChg>
        <pc:picChg chg="add mod">
          <ac:chgData name="김 황후" userId="3ce25c0cf43b9664" providerId="LiveId" clId="{6DF234ED-06F8-40B3-B146-D5F8F6431601}" dt="2020-03-20T13:36:23.006" v="866" actId="1076"/>
          <ac:picMkLst>
            <pc:docMk/>
            <pc:sldMk cId="1734909853" sldId="267"/>
            <ac:picMk id="1157" creationId="{C4F39A54-9F1C-4CF3-97E2-D49F36272089}"/>
          </ac:picMkLst>
        </pc:picChg>
        <pc:picChg chg="add mod">
          <ac:chgData name="김 황후" userId="3ce25c0cf43b9664" providerId="LiveId" clId="{6DF234ED-06F8-40B3-B146-D5F8F6431601}" dt="2020-03-20T13:37:50.355" v="898" actId="1076"/>
          <ac:picMkLst>
            <pc:docMk/>
            <pc:sldMk cId="1734909853" sldId="267"/>
            <ac:picMk id="1158" creationId="{24E9E9E4-984B-42F2-B784-CCFBB26B5981}"/>
          </ac:picMkLst>
        </pc:picChg>
        <pc:picChg chg="add mod">
          <ac:chgData name="김 황후" userId="3ce25c0cf43b9664" providerId="LiveId" clId="{6DF234ED-06F8-40B3-B146-D5F8F6431601}" dt="2020-03-20T13:36:23.006" v="866" actId="1076"/>
          <ac:picMkLst>
            <pc:docMk/>
            <pc:sldMk cId="1734909853" sldId="267"/>
            <ac:picMk id="1159" creationId="{5591F7A0-1921-45CB-8944-8E3B5CCB6668}"/>
          </ac:picMkLst>
        </pc:picChg>
        <pc:picChg chg="add mod">
          <ac:chgData name="김 황후" userId="3ce25c0cf43b9664" providerId="LiveId" clId="{6DF234ED-06F8-40B3-B146-D5F8F6431601}" dt="2020-03-20T13:36:45.270" v="871" actId="1076"/>
          <ac:picMkLst>
            <pc:docMk/>
            <pc:sldMk cId="1734909853" sldId="267"/>
            <ac:picMk id="1160" creationId="{BCCD0EF6-6705-4F10-B401-E9D9DB278BFC}"/>
          </ac:picMkLst>
        </pc:picChg>
        <pc:picChg chg="add mod">
          <ac:chgData name="김 황후" userId="3ce25c0cf43b9664" providerId="LiveId" clId="{6DF234ED-06F8-40B3-B146-D5F8F6431601}" dt="2020-03-20T13:36:36.108" v="868" actId="1076"/>
          <ac:picMkLst>
            <pc:docMk/>
            <pc:sldMk cId="1734909853" sldId="267"/>
            <ac:picMk id="1161" creationId="{8DB62DF8-B75B-4D73-9B58-0EB5B875D59E}"/>
          </ac:picMkLst>
        </pc:picChg>
        <pc:picChg chg="add mod">
          <ac:chgData name="김 황후" userId="3ce25c0cf43b9664" providerId="LiveId" clId="{6DF234ED-06F8-40B3-B146-D5F8F6431601}" dt="2020-03-20T13:36:36.108" v="868" actId="1076"/>
          <ac:picMkLst>
            <pc:docMk/>
            <pc:sldMk cId="1734909853" sldId="267"/>
            <ac:picMk id="1162" creationId="{CF8DB304-652D-455D-A75D-00374C578505}"/>
          </ac:picMkLst>
        </pc:picChg>
        <pc:picChg chg="add mod">
          <ac:chgData name="김 황후" userId="3ce25c0cf43b9664" providerId="LiveId" clId="{6DF234ED-06F8-40B3-B146-D5F8F6431601}" dt="2020-03-20T13:36:41.856" v="869" actId="1076"/>
          <ac:picMkLst>
            <pc:docMk/>
            <pc:sldMk cId="1734909853" sldId="267"/>
            <ac:picMk id="1163" creationId="{E4A3299C-445B-4A57-9A72-84CA7601BF6A}"/>
          </ac:picMkLst>
        </pc:picChg>
        <pc:picChg chg="add mod">
          <ac:chgData name="김 황후" userId="3ce25c0cf43b9664" providerId="LiveId" clId="{6DF234ED-06F8-40B3-B146-D5F8F6431601}" dt="2020-03-20T13:36:36.108" v="868" actId="1076"/>
          <ac:picMkLst>
            <pc:docMk/>
            <pc:sldMk cId="1734909853" sldId="267"/>
            <ac:picMk id="1164" creationId="{0937B56A-6955-486A-869B-A98C0A1405A8}"/>
          </ac:picMkLst>
        </pc:picChg>
        <pc:picChg chg="add mod">
          <ac:chgData name="김 황후" userId="3ce25c0cf43b9664" providerId="LiveId" clId="{6DF234ED-06F8-40B3-B146-D5F8F6431601}" dt="2020-03-20T13:36:36.108" v="868" actId="1076"/>
          <ac:picMkLst>
            <pc:docMk/>
            <pc:sldMk cId="1734909853" sldId="267"/>
            <ac:picMk id="1165" creationId="{1B998B39-E782-4736-B98B-1F6CAEF6C755}"/>
          </ac:picMkLst>
        </pc:picChg>
        <pc:picChg chg="add mod">
          <ac:chgData name="김 황후" userId="3ce25c0cf43b9664" providerId="LiveId" clId="{6DF234ED-06F8-40B3-B146-D5F8F6431601}" dt="2020-03-20T13:36:36.108" v="868" actId="1076"/>
          <ac:picMkLst>
            <pc:docMk/>
            <pc:sldMk cId="1734909853" sldId="267"/>
            <ac:picMk id="1166" creationId="{135D7CEF-760D-4B0D-B398-54F8822C0462}"/>
          </ac:picMkLst>
        </pc:picChg>
        <pc:picChg chg="add mod">
          <ac:chgData name="김 황후" userId="3ce25c0cf43b9664" providerId="LiveId" clId="{6DF234ED-06F8-40B3-B146-D5F8F6431601}" dt="2020-03-20T13:43:54.881" v="962" actId="1076"/>
          <ac:picMkLst>
            <pc:docMk/>
            <pc:sldMk cId="1734909853" sldId="267"/>
            <ac:picMk id="1167" creationId="{10E32B41-9FEB-4B31-BF55-9D689920290A}"/>
          </ac:picMkLst>
        </pc:picChg>
        <pc:picChg chg="add mod">
          <ac:chgData name="김 황후" userId="3ce25c0cf43b9664" providerId="LiveId" clId="{6DF234ED-06F8-40B3-B146-D5F8F6431601}" dt="2020-03-20T13:36:36.108" v="868" actId="1076"/>
          <ac:picMkLst>
            <pc:docMk/>
            <pc:sldMk cId="1734909853" sldId="267"/>
            <ac:picMk id="1168" creationId="{1905DE03-9401-4C02-94D3-105F54B99D6C}"/>
          </ac:picMkLst>
        </pc:picChg>
        <pc:cxnChg chg="add mod">
          <ac:chgData name="김 황후" userId="3ce25c0cf43b9664" providerId="LiveId" clId="{6DF234ED-06F8-40B3-B146-D5F8F6431601}" dt="2020-03-20T13:31:40.942" v="853" actId="11529"/>
          <ac:cxnSpMkLst>
            <pc:docMk/>
            <pc:sldMk cId="1734909853" sldId="267"/>
            <ac:cxnSpMk id="1105" creationId="{7FDD0512-EFE9-4B24-9E3B-52E142892480}"/>
          </ac:cxnSpMkLst>
        </pc:cxnChg>
        <pc:cxnChg chg="add mod">
          <ac:chgData name="김 황후" userId="3ce25c0cf43b9664" providerId="LiveId" clId="{6DF234ED-06F8-40B3-B146-D5F8F6431601}" dt="2020-03-20T13:43:33.228" v="961" actId="14100"/>
          <ac:cxnSpMkLst>
            <pc:docMk/>
            <pc:sldMk cId="1734909853" sldId="267"/>
            <ac:cxnSpMk id="1170" creationId="{E2DC6DF3-C4F2-4141-82FA-2129A14A2E1E}"/>
          </ac:cxnSpMkLst>
        </pc:cxnChg>
        <pc:cxnChg chg="add mod">
          <ac:chgData name="김 황후" userId="3ce25c0cf43b9664" providerId="LiveId" clId="{6DF234ED-06F8-40B3-B146-D5F8F6431601}" dt="2020-03-20T13:42:44.785" v="948" actId="14100"/>
          <ac:cxnSpMkLst>
            <pc:docMk/>
            <pc:sldMk cId="1734909853" sldId="267"/>
            <ac:cxnSpMk id="1174" creationId="{449305D8-58A7-47D0-8955-407959DBCE5A}"/>
          </ac:cxnSpMkLst>
        </pc:cxnChg>
        <pc:cxnChg chg="add mod">
          <ac:chgData name="김 황후" userId="3ce25c0cf43b9664" providerId="LiveId" clId="{6DF234ED-06F8-40B3-B146-D5F8F6431601}" dt="2020-03-20T13:42:56.410" v="951" actId="14100"/>
          <ac:cxnSpMkLst>
            <pc:docMk/>
            <pc:sldMk cId="1734909853" sldId="267"/>
            <ac:cxnSpMk id="1177" creationId="{F6FD5C7D-6AE0-4FDC-A8F2-3A299B943968}"/>
          </ac:cxnSpMkLst>
        </pc:cxnChg>
        <pc:cxnChg chg="add mod">
          <ac:chgData name="김 황후" userId="3ce25c0cf43b9664" providerId="LiveId" clId="{6DF234ED-06F8-40B3-B146-D5F8F6431601}" dt="2020-03-20T13:43:06.760" v="955" actId="14100"/>
          <ac:cxnSpMkLst>
            <pc:docMk/>
            <pc:sldMk cId="1734909853" sldId="267"/>
            <ac:cxnSpMk id="1180" creationId="{A2C4105B-8407-49EA-B733-EB142E73F215}"/>
          </ac:cxnSpMkLst>
        </pc:cxnChg>
        <pc:cxnChg chg="add mod">
          <ac:chgData name="김 황후" userId="3ce25c0cf43b9664" providerId="LiveId" clId="{6DF234ED-06F8-40B3-B146-D5F8F6431601}" dt="2020-03-20T13:43:17.231" v="958" actId="14100"/>
          <ac:cxnSpMkLst>
            <pc:docMk/>
            <pc:sldMk cId="1734909853" sldId="267"/>
            <ac:cxnSpMk id="1183" creationId="{CA17E103-75AA-45CB-BF67-E26F86251830}"/>
          </ac:cxnSpMkLst>
        </pc:cxnChg>
      </pc:sldChg>
      <pc:sldChg chg="add">
        <pc:chgData name="김 황후" userId="3ce25c0cf43b9664" providerId="LiveId" clId="{6DF234ED-06F8-40B3-B146-D5F8F6431601}" dt="2020-03-29T02:54:07.531" v="1017"/>
        <pc:sldMkLst>
          <pc:docMk/>
          <pc:sldMk cId="221135528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32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15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49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5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80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2020-03-29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70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2020-03-29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0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2020-03-29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2020-03-29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34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2020-03-29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2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2020-03-29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58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FD19-548D-48E9-941B-FDA55EF07C84}" type="datetimeFigureOut">
              <a:rPr lang="ko-KR" altLang="en-US" smtClean="0"/>
              <a:t>2020-03-29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69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0.png"/><Relationship Id="rId11" Type="http://schemas.openxmlformats.org/officeDocument/2006/relationships/image" Target="../media/image63.png"/><Relationship Id="rId5" Type="http://schemas.openxmlformats.org/officeDocument/2006/relationships/image" Target="../media/image5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4487535-FA42-4281-ACC5-F0F32E795E8B}"/>
              </a:ext>
            </a:extLst>
          </p:cNvPr>
          <p:cNvSpPr txBox="1"/>
          <p:nvPr/>
        </p:nvSpPr>
        <p:spPr>
          <a:xfrm>
            <a:off x="6292577" y="4705875"/>
            <a:ext cx="408230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증권 분석 시스템 구축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E43A6C-D0B7-4FDB-8D5A-B3B39A33ABD0}"/>
              </a:ext>
            </a:extLst>
          </p:cNvPr>
          <p:cNvSpPr txBox="1"/>
          <p:nvPr/>
        </p:nvSpPr>
        <p:spPr>
          <a:xfrm>
            <a:off x="6292577" y="5075207"/>
            <a:ext cx="408230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MariaDB</a:t>
            </a:r>
            <a:r>
              <a:rPr lang="ko-KR" altLang="en-US" sz="1200" dirty="0"/>
              <a:t>를 활용한 나만의 시세</a:t>
            </a:r>
            <a:r>
              <a:rPr lang="en-US" altLang="ko-KR" sz="1200" dirty="0"/>
              <a:t> </a:t>
            </a:r>
            <a:r>
              <a:rPr lang="ko-KR" altLang="en-US" sz="1200" dirty="0"/>
              <a:t>조회 </a:t>
            </a:r>
            <a:r>
              <a:rPr lang="en-US" altLang="ko-KR" sz="1200" dirty="0"/>
              <a:t>API </a:t>
            </a:r>
            <a:r>
              <a:rPr lang="ko-KR" altLang="en-US" sz="1200" dirty="0"/>
              <a:t>만들기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Django : </a:t>
            </a:r>
            <a:r>
              <a:rPr lang="ko-KR" altLang="en-US" sz="1200" dirty="0"/>
              <a:t>주식 잔고 웹 서비스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Backtrader : </a:t>
            </a:r>
            <a:r>
              <a:rPr lang="ko-KR" altLang="en-US" sz="1200" dirty="0"/>
              <a:t>백 테스팅을 통한 매매 전략 검증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TensorFlow : </a:t>
            </a:r>
            <a:r>
              <a:rPr lang="ko-KR" altLang="en-US" sz="1200" dirty="0"/>
              <a:t>딥 러닝 </a:t>
            </a:r>
            <a:r>
              <a:rPr lang="en-US" altLang="ko-KR" sz="1200" dirty="0"/>
              <a:t>RNN</a:t>
            </a:r>
            <a:r>
              <a:rPr lang="ko-KR" altLang="en-US" sz="1200" dirty="0"/>
              <a:t>을 활용한 주가 예측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85DD5C-5BC3-40F9-8AB2-F1ACD87469F5}"/>
              </a:ext>
            </a:extLst>
          </p:cNvPr>
          <p:cNvSpPr txBox="1"/>
          <p:nvPr/>
        </p:nvSpPr>
        <p:spPr>
          <a:xfrm>
            <a:off x="2053982" y="4705875"/>
            <a:ext cx="406537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매매 전략</a:t>
            </a:r>
            <a:r>
              <a:rPr lang="en-US" altLang="ko-KR" dirty="0">
                <a:solidFill>
                  <a:schemeClr val="bg1"/>
                </a:solidFill>
              </a:rPr>
              <a:t>(Trading Strategy)</a:t>
            </a:r>
            <a:r>
              <a:rPr lang="ko-KR" altLang="en-US" dirty="0">
                <a:solidFill>
                  <a:schemeClr val="bg1"/>
                </a:solidFill>
              </a:rPr>
              <a:t>의 구현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7F1B2-72EA-4C4F-9751-82597C9B2C38}"/>
              </a:ext>
            </a:extLst>
          </p:cNvPr>
          <p:cNvSpPr txBox="1"/>
          <p:nvPr/>
        </p:nvSpPr>
        <p:spPr>
          <a:xfrm>
            <a:off x="2053982" y="5075207"/>
            <a:ext cx="407018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현대 포트폴리오 이론 </a:t>
            </a:r>
            <a:r>
              <a:rPr lang="en-US" altLang="ko-KR" sz="1200" dirty="0"/>
              <a:t>(Modern Portfolio Theory)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볼린저 밴드를 활용한 매매 전략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알렉산더 엘더의 삼중창 매매 </a:t>
            </a:r>
            <a:r>
              <a:rPr lang="en-US" altLang="ko-KR" sz="1200" dirty="0"/>
              <a:t>(Triple Screen Trading)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게리 안토니치의 듀얼 모멘텀 </a:t>
            </a:r>
            <a:r>
              <a:rPr lang="en-US" altLang="ko-KR" sz="1200" dirty="0"/>
              <a:t>(Dual Momentum)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CDACD-45AA-49F0-8401-1F167A7CA052}"/>
              </a:ext>
            </a:extLst>
          </p:cNvPr>
          <p:cNvSpPr txBox="1"/>
          <p:nvPr/>
        </p:nvSpPr>
        <p:spPr>
          <a:xfrm>
            <a:off x="2058789" y="3054750"/>
            <a:ext cx="406537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수익률 분석 구현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098E2E-3CA2-4B5F-AA9B-C807FC8586BD}"/>
              </a:ext>
            </a:extLst>
          </p:cNvPr>
          <p:cNvSpPr txBox="1"/>
          <p:nvPr/>
        </p:nvSpPr>
        <p:spPr>
          <a:xfrm>
            <a:off x="2058789" y="3424082"/>
            <a:ext cx="406537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연평균 성장률 </a:t>
            </a:r>
            <a:r>
              <a:rPr lang="en-US" altLang="ko-KR" sz="1200" dirty="0"/>
              <a:t>(Compound Annual Growth Rates)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샤프 지수 </a:t>
            </a:r>
            <a:r>
              <a:rPr lang="en-US" altLang="ko-KR" sz="1200" dirty="0"/>
              <a:t>(Sharpe Ratio)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최대 손실 </a:t>
            </a:r>
            <a:r>
              <a:rPr lang="en-US" altLang="ko-KR" sz="1200" dirty="0"/>
              <a:t>(Maximum Drawdown)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선형 회귀 분석 </a:t>
            </a:r>
            <a:r>
              <a:rPr lang="en-US" altLang="ko-KR" sz="1200" dirty="0"/>
              <a:t>(Linear Regression Analysis)</a:t>
            </a:r>
          </a:p>
          <a:p>
            <a:endParaRPr lang="en-US" altLang="ko-KR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3530A-C809-48CB-B2C5-36BAEBA08F40}"/>
              </a:ext>
            </a:extLst>
          </p:cNvPr>
          <p:cNvSpPr txBox="1"/>
          <p:nvPr/>
        </p:nvSpPr>
        <p:spPr>
          <a:xfrm>
            <a:off x="2053981" y="1420558"/>
            <a:ext cx="406537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Python </a:t>
            </a:r>
            <a:r>
              <a:rPr lang="ko-KR" altLang="en-US" dirty="0">
                <a:solidFill>
                  <a:schemeClr val="bg1"/>
                </a:solidFill>
              </a:rPr>
              <a:t>라이브러리 활용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94A381-DEFB-41C8-BD8C-DB2C29A82299}"/>
              </a:ext>
            </a:extLst>
          </p:cNvPr>
          <p:cNvSpPr txBox="1"/>
          <p:nvPr/>
        </p:nvSpPr>
        <p:spPr>
          <a:xfrm>
            <a:off x="2053981" y="1789890"/>
            <a:ext cx="40653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NumPy : </a:t>
            </a:r>
            <a:r>
              <a:rPr lang="ko-KR" altLang="en-US" sz="1200" dirty="0"/>
              <a:t>고성능 다차원 배열 계산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Pandas : </a:t>
            </a:r>
            <a:r>
              <a:rPr lang="ko-KR" altLang="en-US" sz="1200" dirty="0"/>
              <a:t>시계열 데이터 처리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Matplotlib : </a:t>
            </a:r>
            <a:r>
              <a:rPr lang="ko-KR" altLang="en-US" sz="1200" dirty="0"/>
              <a:t>데이터 시각화 및 캔들 차트 그리기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Slack API :</a:t>
            </a:r>
            <a:r>
              <a:rPr lang="ko-KR" altLang="en-US" sz="1200" dirty="0"/>
              <a:t> 스마트 폰으로 메시지 보내기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D4E5F4-4601-4576-B3A6-E2834DBCA34D}"/>
              </a:ext>
            </a:extLst>
          </p:cNvPr>
          <p:cNvSpPr txBox="1"/>
          <p:nvPr/>
        </p:nvSpPr>
        <p:spPr>
          <a:xfrm>
            <a:off x="6284110" y="1420558"/>
            <a:ext cx="406537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금융 데이터 수집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BF54D7-74A2-4597-A2AE-6FA84EEA2305}"/>
              </a:ext>
            </a:extLst>
          </p:cNvPr>
          <p:cNvSpPr txBox="1"/>
          <p:nvPr/>
        </p:nvSpPr>
        <p:spPr>
          <a:xfrm>
            <a:off x="6284110" y="1789890"/>
            <a:ext cx="406537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Requests : HTTP </a:t>
            </a:r>
            <a:r>
              <a:rPr lang="ko-KR" altLang="en-US" sz="1200" dirty="0"/>
              <a:t>요청하기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pandas : Excel, HTML, SQL</a:t>
            </a:r>
            <a:r>
              <a:rPr lang="ko-KR" altLang="en-US" sz="1200" dirty="0"/>
              <a:t>로부터 데이터 읽기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Yahoo Finance API</a:t>
            </a:r>
            <a:r>
              <a:rPr lang="ko-KR" altLang="en-US" sz="1200" dirty="0"/>
              <a:t>로 주식 데이터 구하기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Beautiful Soup : </a:t>
            </a:r>
            <a:r>
              <a:rPr lang="ko-KR" altLang="en-US" sz="1200" dirty="0"/>
              <a:t>웹 스크래핑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93B75-6C19-4E74-B9A9-2BF106A247F0}"/>
              </a:ext>
            </a:extLst>
          </p:cNvPr>
          <p:cNvSpPr txBox="1"/>
          <p:nvPr/>
        </p:nvSpPr>
        <p:spPr>
          <a:xfrm>
            <a:off x="6288918" y="3054750"/>
            <a:ext cx="408596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시장 지표</a:t>
            </a:r>
            <a:r>
              <a:rPr lang="en-US" altLang="ko-KR" dirty="0">
                <a:solidFill>
                  <a:schemeClr val="bg1"/>
                </a:solidFill>
              </a:rPr>
              <a:t>(Market Indicator)</a:t>
            </a:r>
            <a:r>
              <a:rPr lang="ko-KR" altLang="en-US" dirty="0">
                <a:solidFill>
                  <a:schemeClr val="bg1"/>
                </a:solidFill>
              </a:rPr>
              <a:t>의 구현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F8FED1-49CB-41FD-9299-8D72DF61E65F}"/>
              </a:ext>
            </a:extLst>
          </p:cNvPr>
          <p:cNvSpPr txBox="1"/>
          <p:nvPr/>
        </p:nvSpPr>
        <p:spPr>
          <a:xfrm>
            <a:off x="6288918" y="3424082"/>
            <a:ext cx="408596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현금 흐름 지표 </a:t>
            </a:r>
            <a:r>
              <a:rPr lang="en-US" altLang="ko-KR" sz="1200" dirty="0"/>
              <a:t>(Money Flow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일중 강도 </a:t>
            </a:r>
            <a:r>
              <a:rPr lang="en-US" altLang="ko-KR" sz="1200" dirty="0"/>
              <a:t>(Intraday Intensity)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SMA, EMA, MACD, MACD 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스토캐스틱 </a:t>
            </a:r>
            <a:r>
              <a:rPr lang="en-US" altLang="ko-KR" sz="1200" dirty="0"/>
              <a:t>(Stochastic)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4012B-BF6B-40EB-A597-130016CA0AB1}"/>
              </a:ext>
            </a:extLst>
          </p:cNvPr>
          <p:cNvSpPr txBox="1"/>
          <p:nvPr/>
        </p:nvSpPr>
        <p:spPr>
          <a:xfrm>
            <a:off x="4326466" y="654092"/>
            <a:ext cx="382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뒷</a:t>
            </a:r>
            <a:r>
              <a:rPr lang="ko-KR" altLang="en-US" sz="2400" b="1" dirty="0"/>
              <a:t> 표지 책 소개 문구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안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073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8059D5-4CCD-4DFE-B327-ACF1428C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77" y="0"/>
            <a:ext cx="8485046" cy="6858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D9CAF8-13A7-456A-9097-C8F8F840A53E}"/>
              </a:ext>
            </a:extLst>
          </p:cNvPr>
          <p:cNvCxnSpPr/>
          <p:nvPr/>
        </p:nvCxnSpPr>
        <p:spPr>
          <a:xfrm flipV="1">
            <a:off x="3716977" y="3503221"/>
            <a:ext cx="1739735" cy="896587"/>
          </a:xfrm>
          <a:prstGeom prst="straightConnector1">
            <a:avLst/>
          </a:prstGeom>
          <a:ln w="19050">
            <a:solidFill>
              <a:srgbClr val="5999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05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ACAFD6-FC37-4980-8A42-9F75185ED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99" y="0"/>
            <a:ext cx="8304801" cy="685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7222D6-3B73-4996-BDD5-676BB1ECA95A}"/>
              </a:ext>
            </a:extLst>
          </p:cNvPr>
          <p:cNvCxnSpPr>
            <a:cxnSpLocks/>
          </p:cNvCxnSpPr>
          <p:nvPr/>
        </p:nvCxnSpPr>
        <p:spPr>
          <a:xfrm flipV="1">
            <a:off x="3477390" y="3510762"/>
            <a:ext cx="1808776" cy="894378"/>
          </a:xfrm>
          <a:prstGeom prst="straightConnector1">
            <a:avLst/>
          </a:prstGeom>
          <a:ln w="19050">
            <a:solidFill>
              <a:srgbClr val="5999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0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8FD137E-6F62-4D53-A68F-0998519B3705}"/>
              </a:ext>
            </a:extLst>
          </p:cNvPr>
          <p:cNvSpPr/>
          <p:nvPr/>
        </p:nvSpPr>
        <p:spPr>
          <a:xfrm>
            <a:off x="3711689" y="2118587"/>
            <a:ext cx="3906331" cy="2726217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747842" y="2643081"/>
            <a:ext cx="1" cy="177963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cxnSpLocks/>
          </p:cNvCxnSpPr>
          <p:nvPr/>
        </p:nvCxnSpPr>
        <p:spPr>
          <a:xfrm>
            <a:off x="3711689" y="2641638"/>
            <a:ext cx="437876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C29ADEA-975E-40DB-AF3B-0A3C34F3C2AA}"/>
              </a:ext>
            </a:extLst>
          </p:cNvPr>
          <p:cNvCxnSpPr>
            <a:cxnSpLocks/>
          </p:cNvCxnSpPr>
          <p:nvPr/>
        </p:nvCxnSpPr>
        <p:spPr>
          <a:xfrm>
            <a:off x="6757354" y="4404177"/>
            <a:ext cx="133309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E41DB33-445D-4B77-BCA3-E970CAE3BC4D}"/>
              </a:ext>
            </a:extLst>
          </p:cNvPr>
          <p:cNvCxnSpPr/>
          <p:nvPr/>
        </p:nvCxnSpPr>
        <p:spPr>
          <a:xfrm>
            <a:off x="2928850" y="2641638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E5F186E-236A-4B39-9D57-C4E94D51036C}"/>
              </a:ext>
            </a:extLst>
          </p:cNvPr>
          <p:cNvCxnSpPr/>
          <p:nvPr/>
        </p:nvCxnSpPr>
        <p:spPr>
          <a:xfrm>
            <a:off x="2928850" y="4404177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12E288A-09C7-4975-9327-D1E39DE613B4}"/>
                  </a:ext>
                </a:extLst>
              </p:cNvPr>
              <p:cNvSpPr txBox="1"/>
              <p:nvPr/>
            </p:nvSpPr>
            <p:spPr>
              <a:xfrm>
                <a:off x="3004478" y="4491182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12E288A-09C7-4975-9327-D1E39DE6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78" y="4491182"/>
                <a:ext cx="469557" cy="276999"/>
              </a:xfrm>
              <a:prstGeom prst="rect">
                <a:avLst/>
              </a:prstGeom>
              <a:blipFill>
                <a:blip r:embed="rId2"/>
                <a:stretch>
                  <a:fillRect l="-14286" r="-649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BD128B-401D-47DD-A8E1-E65850F6F4AE}"/>
                  </a:ext>
                </a:extLst>
              </p:cNvPr>
              <p:cNvSpPr txBox="1"/>
              <p:nvPr/>
            </p:nvSpPr>
            <p:spPr>
              <a:xfrm>
                <a:off x="3051076" y="2728643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BD128B-401D-47DD-A8E1-E65850F6F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076" y="2728643"/>
                <a:ext cx="469557" cy="276999"/>
              </a:xfrm>
              <a:prstGeom prst="rect">
                <a:avLst/>
              </a:prstGeom>
              <a:blipFill>
                <a:blip r:embed="rId3"/>
                <a:stretch>
                  <a:fillRect l="-6494" r="-259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6025F95-1DFB-4F9D-BBCE-8C5DB988A9F8}"/>
                  </a:ext>
                </a:extLst>
              </p:cNvPr>
              <p:cNvSpPr txBox="1"/>
              <p:nvPr/>
            </p:nvSpPr>
            <p:spPr>
              <a:xfrm>
                <a:off x="7618020" y="2728642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6025F95-1DFB-4F9D-BBCE-8C5DB988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020" y="2728642"/>
                <a:ext cx="469557" cy="276999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88B324D-A5D5-401A-A442-4C5ECBFFBAA0}"/>
                  </a:ext>
                </a:extLst>
              </p:cNvPr>
              <p:cNvSpPr txBox="1"/>
              <p:nvPr/>
            </p:nvSpPr>
            <p:spPr>
              <a:xfrm>
                <a:off x="7586828" y="4491182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88B324D-A5D5-401A-A442-4C5ECBFFB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828" y="4491182"/>
                <a:ext cx="469557" cy="276999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BCEB750-06B1-4709-9BAE-90F192126844}"/>
              </a:ext>
            </a:extLst>
          </p:cNvPr>
          <p:cNvCxnSpPr>
            <a:cxnSpLocks/>
          </p:cNvCxnSpPr>
          <p:nvPr/>
        </p:nvCxnSpPr>
        <p:spPr>
          <a:xfrm flipV="1">
            <a:off x="7315558" y="1835426"/>
            <a:ext cx="0" cy="72914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F9CE342-66A3-4C91-9313-45BE8B8E14AA}"/>
              </a:ext>
            </a:extLst>
          </p:cNvPr>
          <p:cNvCxnSpPr>
            <a:cxnSpLocks/>
          </p:cNvCxnSpPr>
          <p:nvPr/>
        </p:nvCxnSpPr>
        <p:spPr>
          <a:xfrm flipH="1">
            <a:off x="7315558" y="2708947"/>
            <a:ext cx="1" cy="169523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8D4D8C9-50BA-4FA0-91C0-1CAB742848EE}"/>
              </a:ext>
            </a:extLst>
          </p:cNvPr>
          <p:cNvCxnSpPr>
            <a:cxnSpLocks/>
          </p:cNvCxnSpPr>
          <p:nvPr/>
        </p:nvCxnSpPr>
        <p:spPr>
          <a:xfrm>
            <a:off x="3732059" y="4404177"/>
            <a:ext cx="248125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F174B70-D6C9-4ABC-897E-347D8F8A318F}"/>
              </a:ext>
            </a:extLst>
          </p:cNvPr>
          <p:cNvCxnSpPr>
            <a:cxnSpLocks/>
          </p:cNvCxnSpPr>
          <p:nvPr/>
        </p:nvCxnSpPr>
        <p:spPr>
          <a:xfrm>
            <a:off x="5058678" y="3433173"/>
            <a:ext cx="0" cy="97219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944C3E0C-CC0E-4E22-8F6E-D2F5E43ED495}"/>
              </a:ext>
            </a:extLst>
          </p:cNvPr>
          <p:cNvSpPr/>
          <p:nvPr/>
        </p:nvSpPr>
        <p:spPr>
          <a:xfrm>
            <a:off x="4224632" y="2436386"/>
            <a:ext cx="469558" cy="4518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5819E24-B8F1-450A-9C64-F7C8FF28A0B4}"/>
              </a:ext>
            </a:extLst>
          </p:cNvPr>
          <p:cNvSpPr/>
          <p:nvPr/>
        </p:nvSpPr>
        <p:spPr>
          <a:xfrm>
            <a:off x="5410364" y="2436386"/>
            <a:ext cx="469558" cy="4518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+</a:t>
            </a:r>
            <a:endParaRPr lang="ko-KR" altLang="en-US" sz="3200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5B7EC0C-8B9C-46BD-AE89-AF49911B9B4A}"/>
              </a:ext>
            </a:extLst>
          </p:cNvPr>
          <p:cNvCxnSpPr>
            <a:cxnSpLocks/>
          </p:cNvCxnSpPr>
          <p:nvPr/>
        </p:nvCxnSpPr>
        <p:spPr>
          <a:xfrm flipV="1">
            <a:off x="5645143" y="2955235"/>
            <a:ext cx="0" cy="146968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7218A05-2948-4ED0-A044-758E35E63FE1}"/>
              </a:ext>
            </a:extLst>
          </p:cNvPr>
          <p:cNvCxnSpPr>
            <a:cxnSpLocks/>
          </p:cNvCxnSpPr>
          <p:nvPr/>
        </p:nvCxnSpPr>
        <p:spPr>
          <a:xfrm flipV="1">
            <a:off x="4452502" y="2934497"/>
            <a:ext cx="0" cy="146968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4B42DB2-DD7A-4487-9370-3A87C5C529BA}"/>
              </a:ext>
            </a:extLst>
          </p:cNvPr>
          <p:cNvCxnSpPr/>
          <p:nvPr/>
        </p:nvCxnSpPr>
        <p:spPr>
          <a:xfrm>
            <a:off x="5058678" y="3447761"/>
            <a:ext cx="3265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21C2A675-7974-499B-97EB-0854E72DA4C7}"/>
              </a:ext>
            </a:extLst>
          </p:cNvPr>
          <p:cNvSpPr/>
          <p:nvPr/>
        </p:nvSpPr>
        <p:spPr>
          <a:xfrm>
            <a:off x="5410364" y="3246355"/>
            <a:ext cx="469558" cy="4518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2A77E57-FABF-4491-93A3-B92EB41B867F}"/>
              </a:ext>
            </a:extLst>
          </p:cNvPr>
          <p:cNvCxnSpPr>
            <a:cxnSpLocks/>
          </p:cNvCxnSpPr>
          <p:nvPr/>
        </p:nvCxnSpPr>
        <p:spPr>
          <a:xfrm>
            <a:off x="6213318" y="3447761"/>
            <a:ext cx="0" cy="97495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5F211F1-2F2D-4EBF-B199-D6F3E01C190F}"/>
              </a:ext>
            </a:extLst>
          </p:cNvPr>
          <p:cNvCxnSpPr>
            <a:cxnSpLocks/>
          </p:cNvCxnSpPr>
          <p:nvPr/>
        </p:nvCxnSpPr>
        <p:spPr>
          <a:xfrm>
            <a:off x="6213318" y="3465675"/>
            <a:ext cx="23001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54EB75F9-30B1-45F0-B7B2-AC56FE5FAE82}"/>
              </a:ext>
            </a:extLst>
          </p:cNvPr>
          <p:cNvSpPr/>
          <p:nvPr/>
        </p:nvSpPr>
        <p:spPr>
          <a:xfrm>
            <a:off x="6502624" y="3226063"/>
            <a:ext cx="469558" cy="4518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79CDD1-CFD3-4031-BC82-7FAC5A3E7224}"/>
              </a:ext>
            </a:extLst>
          </p:cNvPr>
          <p:cNvSpPr/>
          <p:nvPr/>
        </p:nvSpPr>
        <p:spPr>
          <a:xfrm>
            <a:off x="6346487" y="2754001"/>
            <a:ext cx="781831" cy="3745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0B22781-0556-45A7-9A56-C674BA9B9BC4}"/>
              </a:ext>
            </a:extLst>
          </p:cNvPr>
          <p:cNvSpPr/>
          <p:nvPr/>
        </p:nvSpPr>
        <p:spPr>
          <a:xfrm>
            <a:off x="4190994" y="3839002"/>
            <a:ext cx="523015" cy="352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400" dirty="0">
                <a:solidFill>
                  <a:schemeClr val="tx1"/>
                </a:solidFill>
                <a:latin typeface="Arial Black" panose="020B0A04020102020204" pitchFamily="34" charset="0"/>
              </a:rPr>
              <a:t>σ</a:t>
            </a:r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FD166D8-158D-4718-8183-AF5F457AA9F9}"/>
              </a:ext>
            </a:extLst>
          </p:cNvPr>
          <p:cNvSpPr/>
          <p:nvPr/>
        </p:nvSpPr>
        <p:spPr>
          <a:xfrm>
            <a:off x="4774259" y="3839002"/>
            <a:ext cx="523015" cy="352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400" dirty="0">
                <a:solidFill>
                  <a:schemeClr val="tx1"/>
                </a:solidFill>
                <a:latin typeface="Arial Black" panose="020B0A04020102020204" pitchFamily="34" charset="0"/>
              </a:rPr>
              <a:t>σ</a:t>
            </a:r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8597B36-A5F6-416D-A18D-F59E0B6A9488}"/>
              </a:ext>
            </a:extLst>
          </p:cNvPr>
          <p:cNvSpPr/>
          <p:nvPr/>
        </p:nvSpPr>
        <p:spPr>
          <a:xfrm>
            <a:off x="5383635" y="3839002"/>
            <a:ext cx="523015" cy="352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213CBB-C40D-4B8A-99E3-13A2457D7F21}"/>
              </a:ext>
            </a:extLst>
          </p:cNvPr>
          <p:cNvSpPr/>
          <p:nvPr/>
        </p:nvSpPr>
        <p:spPr>
          <a:xfrm>
            <a:off x="5998597" y="3839002"/>
            <a:ext cx="523015" cy="352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400" dirty="0">
                <a:solidFill>
                  <a:schemeClr val="tx1"/>
                </a:solidFill>
                <a:latin typeface="Arial Black" panose="020B0A04020102020204" pitchFamily="34" charset="0"/>
              </a:rPr>
              <a:t>σ</a:t>
            </a:r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2041CFD-C525-4401-AC9E-01A027CD8C21}"/>
              </a:ext>
            </a:extLst>
          </p:cNvPr>
          <p:cNvCxnSpPr>
            <a:cxnSpLocks/>
          </p:cNvCxnSpPr>
          <p:nvPr/>
        </p:nvCxnSpPr>
        <p:spPr>
          <a:xfrm>
            <a:off x="4042115" y="4423261"/>
            <a:ext cx="1" cy="8179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C6F189-9437-4F5D-B6BE-CCE6D2F21E96}"/>
              </a:ext>
            </a:extLst>
          </p:cNvPr>
          <p:cNvSpPr txBox="1"/>
          <p:nvPr/>
        </p:nvSpPr>
        <p:spPr>
          <a:xfrm>
            <a:off x="5350514" y="3870357"/>
            <a:ext cx="63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tanh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3DD7E4-D781-4852-9269-8613CA1B04AD}"/>
              </a:ext>
            </a:extLst>
          </p:cNvPr>
          <p:cNvSpPr txBox="1"/>
          <p:nvPr/>
        </p:nvSpPr>
        <p:spPr>
          <a:xfrm>
            <a:off x="6425354" y="2790108"/>
            <a:ext cx="63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tanh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84C42C4-8543-4214-AE4C-8E489A5AF16A}"/>
                  </a:ext>
                </a:extLst>
              </p:cNvPr>
              <p:cNvSpPr txBox="1"/>
              <p:nvPr/>
            </p:nvSpPr>
            <p:spPr>
              <a:xfrm>
                <a:off x="4611234" y="2708947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84C42C4-8543-4214-AE4C-8E489A5AF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234" y="2708947"/>
                <a:ext cx="469557" cy="276999"/>
              </a:xfrm>
              <a:prstGeom prst="rect">
                <a:avLst/>
              </a:prstGeom>
              <a:blipFill>
                <a:blip r:embed="rId6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0AA542-6EA9-46B4-B168-9E05BEFFDF9D}"/>
                  </a:ext>
                </a:extLst>
              </p:cNvPr>
              <p:cNvSpPr txBox="1"/>
              <p:nvPr/>
            </p:nvSpPr>
            <p:spPr>
              <a:xfrm>
                <a:off x="5195137" y="2922493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0AA542-6EA9-46B4-B168-9E05BEFFD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137" y="2922493"/>
                <a:ext cx="469557" cy="276999"/>
              </a:xfrm>
              <a:prstGeom prst="rect">
                <a:avLst/>
              </a:prstGeom>
              <a:blipFill>
                <a:blip r:embed="rId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타원 180">
            <a:extLst>
              <a:ext uri="{FF2B5EF4-FFF2-40B4-BE49-F238E27FC236}">
                <a16:creationId xmlns:a16="http://schemas.microsoft.com/office/drawing/2014/main" id="{115164D8-D8E9-4487-96A9-EE33D76EFBEE}"/>
              </a:ext>
            </a:extLst>
          </p:cNvPr>
          <p:cNvSpPr/>
          <p:nvPr/>
        </p:nvSpPr>
        <p:spPr>
          <a:xfrm>
            <a:off x="3749235" y="5122930"/>
            <a:ext cx="585760" cy="5374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C3686D8C-7652-407E-8DB1-2ABB65987F6D}"/>
                  </a:ext>
                </a:extLst>
              </p:cNvPr>
              <p:cNvSpPr txBox="1"/>
              <p:nvPr/>
            </p:nvSpPr>
            <p:spPr>
              <a:xfrm>
                <a:off x="3807336" y="5217688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C3686D8C-7652-407E-8DB1-2ABB65987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36" y="5217688"/>
                <a:ext cx="469557" cy="276999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타원 182">
            <a:extLst>
              <a:ext uri="{FF2B5EF4-FFF2-40B4-BE49-F238E27FC236}">
                <a16:creationId xmlns:a16="http://schemas.microsoft.com/office/drawing/2014/main" id="{53F2C3DB-71FC-41BF-AEA5-F6B59B393A8A}"/>
              </a:ext>
            </a:extLst>
          </p:cNvPr>
          <p:cNvSpPr/>
          <p:nvPr/>
        </p:nvSpPr>
        <p:spPr>
          <a:xfrm>
            <a:off x="7022678" y="1220913"/>
            <a:ext cx="585760" cy="5374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0E200B2-EF34-4410-972B-DFB6307F1BF3}"/>
                  </a:ext>
                </a:extLst>
              </p:cNvPr>
              <p:cNvSpPr txBox="1"/>
              <p:nvPr/>
            </p:nvSpPr>
            <p:spPr>
              <a:xfrm>
                <a:off x="7064918" y="1320807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0E200B2-EF34-4410-972B-DFB6307F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918" y="1320807"/>
                <a:ext cx="469557" cy="276999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D26CE56-A3FE-4990-BFEF-2C7734491B0E}"/>
                  </a:ext>
                </a:extLst>
              </p:cNvPr>
              <p:cNvSpPr txBox="1"/>
              <p:nvPr/>
            </p:nvSpPr>
            <p:spPr>
              <a:xfrm>
                <a:off x="4231260" y="4413649"/>
                <a:ext cx="469557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D26CE56-A3FE-4990-BFEF-2C7734491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60" y="4413649"/>
                <a:ext cx="469557" cy="299249"/>
              </a:xfrm>
              <a:prstGeom prst="rect">
                <a:avLst/>
              </a:prstGeom>
              <a:blipFill>
                <a:blip r:embed="rId10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2E931DD-C196-46F2-A50A-7F8B1EB43062}"/>
                  </a:ext>
                </a:extLst>
              </p:cNvPr>
              <p:cNvSpPr txBox="1"/>
              <p:nvPr/>
            </p:nvSpPr>
            <p:spPr>
              <a:xfrm>
                <a:off x="4819644" y="4413649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2E931DD-C196-46F2-A50A-7F8B1EB4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44" y="4413649"/>
                <a:ext cx="469557" cy="276999"/>
              </a:xfrm>
              <a:prstGeom prst="rect">
                <a:avLst/>
              </a:prstGeom>
              <a:blipFill>
                <a:blip r:embed="rId11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694E122-BA28-4BB0-82B9-C55711B0D63F}"/>
                  </a:ext>
                </a:extLst>
              </p:cNvPr>
              <p:cNvSpPr txBox="1"/>
              <p:nvPr/>
            </p:nvSpPr>
            <p:spPr>
              <a:xfrm>
                <a:off x="5410364" y="4413649"/>
                <a:ext cx="469557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694E122-BA28-4BB0-82B9-C55711B0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364" y="4413649"/>
                <a:ext cx="469557" cy="299313"/>
              </a:xfrm>
              <a:prstGeom prst="rect">
                <a:avLst/>
              </a:prstGeom>
              <a:blipFill>
                <a:blip r:embed="rId12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4A090793-0CFB-4F01-A1DA-58943D162DBD}"/>
                  </a:ext>
                </a:extLst>
              </p:cNvPr>
              <p:cNvSpPr txBox="1"/>
              <p:nvPr/>
            </p:nvSpPr>
            <p:spPr>
              <a:xfrm>
                <a:off x="5968090" y="4422091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4A090793-0CFB-4F01-A1DA-58943D162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090" y="4422091"/>
                <a:ext cx="469557" cy="276999"/>
              </a:xfrm>
              <a:prstGeom prst="rect">
                <a:avLst/>
              </a:prstGeom>
              <a:blipFill>
                <a:blip r:embed="rId13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35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80661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정육면체 13"/>
          <p:cNvSpPr/>
          <p:nvPr/>
        </p:nvSpPr>
        <p:spPr>
          <a:xfrm>
            <a:off x="1429605" y="2638529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5" name="정육면체 14"/>
          <p:cNvSpPr/>
          <p:nvPr/>
        </p:nvSpPr>
        <p:spPr>
          <a:xfrm>
            <a:off x="1929088" y="2645673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6" name="정육면체 15"/>
          <p:cNvSpPr/>
          <p:nvPr/>
        </p:nvSpPr>
        <p:spPr>
          <a:xfrm>
            <a:off x="1426515" y="2113241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7" name="정육면체 16"/>
          <p:cNvSpPr/>
          <p:nvPr/>
        </p:nvSpPr>
        <p:spPr>
          <a:xfrm>
            <a:off x="1924902" y="2109119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8" name="정육면체 17"/>
          <p:cNvSpPr/>
          <p:nvPr/>
        </p:nvSpPr>
        <p:spPr>
          <a:xfrm>
            <a:off x="3147194" y="2375084"/>
            <a:ext cx="650790" cy="676596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9" name="정육면체 18"/>
          <p:cNvSpPr/>
          <p:nvPr/>
        </p:nvSpPr>
        <p:spPr>
          <a:xfrm>
            <a:off x="3637346" y="2375084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</a:t>
            </a:r>
            <a:endParaRPr lang="ko-KR" altLang="en-US" sz="1400" dirty="0"/>
          </a:p>
        </p:txBody>
      </p:sp>
      <p:sp>
        <p:nvSpPr>
          <p:cNvPr id="22" name="정육면체 21"/>
          <p:cNvSpPr/>
          <p:nvPr/>
        </p:nvSpPr>
        <p:spPr>
          <a:xfrm>
            <a:off x="5553686" y="2638529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3" name="정육면체 22"/>
          <p:cNvSpPr/>
          <p:nvPr/>
        </p:nvSpPr>
        <p:spPr>
          <a:xfrm>
            <a:off x="6053169" y="2645673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4" name="정육면체 23"/>
          <p:cNvSpPr/>
          <p:nvPr/>
        </p:nvSpPr>
        <p:spPr>
          <a:xfrm>
            <a:off x="5550596" y="2113241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5" name="정육면체 24"/>
          <p:cNvSpPr/>
          <p:nvPr/>
        </p:nvSpPr>
        <p:spPr>
          <a:xfrm>
            <a:off x="6048983" y="2109119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6" name="정육면체 25"/>
          <p:cNvSpPr/>
          <p:nvPr/>
        </p:nvSpPr>
        <p:spPr>
          <a:xfrm>
            <a:off x="7541584" y="2645673"/>
            <a:ext cx="650790" cy="676596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정육면체 26"/>
          <p:cNvSpPr/>
          <p:nvPr/>
        </p:nvSpPr>
        <p:spPr>
          <a:xfrm>
            <a:off x="8031736" y="2645673"/>
            <a:ext cx="650790" cy="683740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7538494" y="2113241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29" name="정육면체 28"/>
          <p:cNvSpPr/>
          <p:nvPr/>
        </p:nvSpPr>
        <p:spPr>
          <a:xfrm>
            <a:off x="8036881" y="2109119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</a:t>
            </a:r>
            <a:endParaRPr lang="ko-KR" altLang="en-US" sz="1400" dirty="0"/>
          </a:p>
        </p:txBody>
      </p:sp>
      <p:sp>
        <p:nvSpPr>
          <p:cNvPr id="30" name="정육면체 29"/>
          <p:cNvSpPr/>
          <p:nvPr/>
        </p:nvSpPr>
        <p:spPr>
          <a:xfrm>
            <a:off x="9976069" y="2638529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sp>
        <p:nvSpPr>
          <p:cNvPr id="31" name="정육면체 30"/>
          <p:cNvSpPr/>
          <p:nvPr/>
        </p:nvSpPr>
        <p:spPr>
          <a:xfrm>
            <a:off x="10475552" y="2645673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400</a:t>
            </a:r>
            <a:endParaRPr lang="ko-KR" altLang="en-US" sz="1400" dirty="0"/>
          </a:p>
        </p:txBody>
      </p:sp>
      <p:sp>
        <p:nvSpPr>
          <p:cNvPr id="32" name="정육면체 31"/>
          <p:cNvSpPr/>
          <p:nvPr/>
        </p:nvSpPr>
        <p:spPr>
          <a:xfrm>
            <a:off x="9972979" y="2113241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33" name="정육면체 32"/>
          <p:cNvSpPr/>
          <p:nvPr/>
        </p:nvSpPr>
        <p:spPr>
          <a:xfrm>
            <a:off x="10471366" y="2109119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endParaRPr lang="ko-KR" altLang="en-US" sz="1400" dirty="0"/>
          </a:p>
        </p:txBody>
      </p:sp>
      <p:sp>
        <p:nvSpPr>
          <p:cNvPr id="34" name="곱셈 기호 33"/>
          <p:cNvSpPr/>
          <p:nvPr/>
        </p:nvSpPr>
        <p:spPr>
          <a:xfrm>
            <a:off x="2733873" y="2638529"/>
            <a:ext cx="317241" cy="2952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등호 34"/>
          <p:cNvSpPr/>
          <p:nvPr/>
        </p:nvSpPr>
        <p:spPr>
          <a:xfrm>
            <a:off x="4739956" y="2645673"/>
            <a:ext cx="279918" cy="25079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곱셈 기호 35"/>
          <p:cNvSpPr/>
          <p:nvPr/>
        </p:nvSpPr>
        <p:spPr>
          <a:xfrm>
            <a:off x="6945319" y="2623439"/>
            <a:ext cx="317241" cy="2952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등호 36"/>
          <p:cNvSpPr/>
          <p:nvPr/>
        </p:nvSpPr>
        <p:spPr>
          <a:xfrm>
            <a:off x="9207196" y="2660762"/>
            <a:ext cx="279918" cy="25079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412410" y="4219547"/>
                <a:ext cx="8015720" cy="524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ko-KR" altLang="en-US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=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410" y="4219547"/>
                <a:ext cx="8015720" cy="524054"/>
              </a:xfrm>
              <a:prstGeom prst="rect">
                <a:avLst/>
              </a:prstGeom>
              <a:blipFill>
                <a:blip r:embed="rId2"/>
                <a:stretch>
                  <a:fillRect l="-76"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5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F70FC3-942F-4FE3-BD6B-CEDD2D487185}"/>
              </a:ext>
            </a:extLst>
          </p:cNvPr>
          <p:cNvSpPr/>
          <p:nvPr/>
        </p:nvSpPr>
        <p:spPr>
          <a:xfrm>
            <a:off x="2150611" y="2223419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B6D300-558F-4BE9-853F-309CF95D1C31}"/>
              </a:ext>
            </a:extLst>
          </p:cNvPr>
          <p:cNvSpPr/>
          <p:nvPr/>
        </p:nvSpPr>
        <p:spPr>
          <a:xfrm>
            <a:off x="2791545" y="2223419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22910C-D4CA-40F3-9273-71FF2BE3956D}"/>
              </a:ext>
            </a:extLst>
          </p:cNvPr>
          <p:cNvSpPr/>
          <p:nvPr/>
        </p:nvSpPr>
        <p:spPr>
          <a:xfrm>
            <a:off x="3432479" y="2223418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6CF19-9B21-431C-8007-739A86572DAF}"/>
              </a:ext>
            </a:extLst>
          </p:cNvPr>
          <p:cNvSpPr/>
          <p:nvPr/>
        </p:nvSpPr>
        <p:spPr>
          <a:xfrm>
            <a:off x="2150611" y="2847261"/>
            <a:ext cx="640934" cy="623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4BE4C4-1363-45B5-A7D4-20F495CD4EC2}"/>
              </a:ext>
            </a:extLst>
          </p:cNvPr>
          <p:cNvSpPr/>
          <p:nvPr/>
        </p:nvSpPr>
        <p:spPr>
          <a:xfrm>
            <a:off x="2791545" y="2847260"/>
            <a:ext cx="640934" cy="623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D81099-03AD-422E-9578-E48BB4FD594D}"/>
              </a:ext>
            </a:extLst>
          </p:cNvPr>
          <p:cNvSpPr/>
          <p:nvPr/>
        </p:nvSpPr>
        <p:spPr>
          <a:xfrm>
            <a:off x="3432479" y="2847259"/>
            <a:ext cx="640934" cy="623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02EDD0-96A5-4CFA-8EEA-2975616715C7}"/>
              </a:ext>
            </a:extLst>
          </p:cNvPr>
          <p:cNvSpPr/>
          <p:nvPr/>
        </p:nvSpPr>
        <p:spPr>
          <a:xfrm>
            <a:off x="5792714" y="2223416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2C39C6-4FE2-41AF-BB1C-EAAAF7A4A4BD}"/>
              </a:ext>
            </a:extLst>
          </p:cNvPr>
          <p:cNvSpPr/>
          <p:nvPr/>
        </p:nvSpPr>
        <p:spPr>
          <a:xfrm>
            <a:off x="6433648" y="2223415"/>
            <a:ext cx="640934" cy="623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245FE7-7B9C-4834-9D7E-45DE0281FB95}"/>
              </a:ext>
            </a:extLst>
          </p:cNvPr>
          <p:cNvSpPr/>
          <p:nvPr/>
        </p:nvSpPr>
        <p:spPr>
          <a:xfrm>
            <a:off x="5792714" y="2847259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327BDF-0A62-45AD-8712-3B108379AFFF}"/>
              </a:ext>
            </a:extLst>
          </p:cNvPr>
          <p:cNvSpPr/>
          <p:nvPr/>
        </p:nvSpPr>
        <p:spPr>
          <a:xfrm>
            <a:off x="6433648" y="2847258"/>
            <a:ext cx="640934" cy="623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C746AE-7399-4FE1-8E81-834243F2AFE3}"/>
              </a:ext>
            </a:extLst>
          </p:cNvPr>
          <p:cNvSpPr/>
          <p:nvPr/>
        </p:nvSpPr>
        <p:spPr>
          <a:xfrm>
            <a:off x="5792714" y="3471101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7BE129-C1DE-48CF-BBBA-EF986CB58E56}"/>
              </a:ext>
            </a:extLst>
          </p:cNvPr>
          <p:cNvSpPr/>
          <p:nvPr/>
        </p:nvSpPr>
        <p:spPr>
          <a:xfrm>
            <a:off x="6432224" y="3471100"/>
            <a:ext cx="640934" cy="623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16E217-99B9-485E-A8EA-EBC00CAA297D}"/>
              </a:ext>
            </a:extLst>
          </p:cNvPr>
          <p:cNvSpPr/>
          <p:nvPr/>
        </p:nvSpPr>
        <p:spPr>
          <a:xfrm>
            <a:off x="9089888" y="2223414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6F3E32-44F2-465E-A698-DE5328780F2A}"/>
              </a:ext>
            </a:extLst>
          </p:cNvPr>
          <p:cNvSpPr/>
          <p:nvPr/>
        </p:nvSpPr>
        <p:spPr>
          <a:xfrm>
            <a:off x="9730822" y="2223414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BA7DF4-8383-4E69-B7DC-F89DBFCF8D49}"/>
              </a:ext>
            </a:extLst>
          </p:cNvPr>
          <p:cNvSpPr/>
          <p:nvPr/>
        </p:nvSpPr>
        <p:spPr>
          <a:xfrm>
            <a:off x="9089888" y="2847257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FC3C50-0F02-4EAE-941E-3AFE8C42C45F}"/>
              </a:ext>
            </a:extLst>
          </p:cNvPr>
          <p:cNvSpPr/>
          <p:nvPr/>
        </p:nvSpPr>
        <p:spPr>
          <a:xfrm>
            <a:off x="9730822" y="2847256"/>
            <a:ext cx="640934" cy="623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DC765662-9486-4C44-9783-CD44EF616DFA}"/>
              </a:ext>
            </a:extLst>
          </p:cNvPr>
          <p:cNvSpPr/>
          <p:nvPr/>
        </p:nvSpPr>
        <p:spPr>
          <a:xfrm>
            <a:off x="5424531" y="2244775"/>
            <a:ext cx="249965" cy="1850163"/>
          </a:xfrm>
          <a:prstGeom prst="leftBrace">
            <a:avLst>
              <a:gd name="adj1" fmla="val 185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39DF8D55-3092-4AE9-966F-0A7AC691220B}"/>
              </a:ext>
            </a:extLst>
          </p:cNvPr>
          <p:cNvSpPr/>
          <p:nvPr/>
        </p:nvSpPr>
        <p:spPr>
          <a:xfrm>
            <a:off x="1790973" y="2223415"/>
            <a:ext cx="249965" cy="1247682"/>
          </a:xfrm>
          <a:prstGeom prst="leftBrace">
            <a:avLst>
              <a:gd name="adj1" fmla="val 18589"/>
              <a:gd name="adj2" fmla="val 513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A2548D70-FF61-49A2-B53A-F04FA2CE49F7}"/>
              </a:ext>
            </a:extLst>
          </p:cNvPr>
          <p:cNvSpPr/>
          <p:nvPr/>
        </p:nvSpPr>
        <p:spPr>
          <a:xfrm rot="5400000">
            <a:off x="2975196" y="2754229"/>
            <a:ext cx="269360" cy="1924226"/>
          </a:xfrm>
          <a:prstGeom prst="rightBrace">
            <a:avLst>
              <a:gd name="adj1" fmla="val 157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8D54ABBB-E5D3-4282-846D-4980EDC8F236}"/>
              </a:ext>
            </a:extLst>
          </p:cNvPr>
          <p:cNvSpPr/>
          <p:nvPr/>
        </p:nvSpPr>
        <p:spPr>
          <a:xfrm rot="5400000">
            <a:off x="6298256" y="3771183"/>
            <a:ext cx="269360" cy="1280444"/>
          </a:xfrm>
          <a:prstGeom prst="rightBrace">
            <a:avLst>
              <a:gd name="adj1" fmla="val 157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C60232-9E1C-461E-90DA-369EB3B19A50}"/>
              </a:ext>
            </a:extLst>
          </p:cNvPr>
          <p:cNvSpPr txBox="1"/>
          <p:nvPr/>
        </p:nvSpPr>
        <p:spPr>
          <a:xfrm>
            <a:off x="1209105" y="2616422"/>
            <a:ext cx="60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3F93E0-40D0-4ED2-AC35-0B995372A353}"/>
              </a:ext>
            </a:extLst>
          </p:cNvPr>
          <p:cNvSpPr txBox="1"/>
          <p:nvPr/>
        </p:nvSpPr>
        <p:spPr>
          <a:xfrm>
            <a:off x="2976257" y="3851023"/>
            <a:ext cx="60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A03C31-3CFB-4D1F-986D-384A21C80673}"/>
              </a:ext>
            </a:extLst>
          </p:cNvPr>
          <p:cNvSpPr txBox="1"/>
          <p:nvPr/>
        </p:nvSpPr>
        <p:spPr>
          <a:xfrm>
            <a:off x="5005741" y="2928343"/>
            <a:ext cx="60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C27318-2844-4418-B7C9-A9D8F68A0A57}"/>
              </a:ext>
            </a:extLst>
          </p:cNvPr>
          <p:cNvSpPr txBox="1"/>
          <p:nvPr/>
        </p:nvSpPr>
        <p:spPr>
          <a:xfrm>
            <a:off x="6253697" y="4497033"/>
            <a:ext cx="60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</a:t>
            </a:r>
            <a:endParaRPr lang="ko-KR" altLang="en-US" sz="2400" b="1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1474D8B7-CD57-496B-9F88-3D8427ABAD60}"/>
              </a:ext>
            </a:extLst>
          </p:cNvPr>
          <p:cNvSpPr/>
          <p:nvPr/>
        </p:nvSpPr>
        <p:spPr>
          <a:xfrm rot="5400000">
            <a:off x="9596854" y="3067828"/>
            <a:ext cx="269360" cy="1280444"/>
          </a:xfrm>
          <a:prstGeom prst="rightBrace">
            <a:avLst>
              <a:gd name="adj1" fmla="val 157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4EF16-37ED-4DE4-B0EF-FABD8094D8F7}"/>
              </a:ext>
            </a:extLst>
          </p:cNvPr>
          <p:cNvSpPr txBox="1"/>
          <p:nvPr/>
        </p:nvSpPr>
        <p:spPr>
          <a:xfrm>
            <a:off x="9552295" y="3793678"/>
            <a:ext cx="60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</a:t>
            </a:r>
            <a:endParaRPr lang="ko-KR" altLang="en-US" sz="2400" b="1" dirty="0"/>
          </a:p>
        </p:txBody>
      </p:sp>
      <p:sp>
        <p:nvSpPr>
          <p:cNvPr id="30" name="왼쪽 중괄호 29">
            <a:extLst>
              <a:ext uri="{FF2B5EF4-FFF2-40B4-BE49-F238E27FC236}">
                <a16:creationId xmlns:a16="http://schemas.microsoft.com/office/drawing/2014/main" id="{C9EEE452-4DC0-4435-AC66-69EB9312AE6F}"/>
              </a:ext>
            </a:extLst>
          </p:cNvPr>
          <p:cNvSpPr/>
          <p:nvPr/>
        </p:nvSpPr>
        <p:spPr>
          <a:xfrm>
            <a:off x="8713157" y="2223416"/>
            <a:ext cx="249965" cy="1247682"/>
          </a:xfrm>
          <a:prstGeom prst="leftBrace">
            <a:avLst>
              <a:gd name="adj1" fmla="val 18589"/>
              <a:gd name="adj2" fmla="val 513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9D4697-1CCD-4F7A-9DA1-C7274630F832}"/>
              </a:ext>
            </a:extLst>
          </p:cNvPr>
          <p:cNvSpPr txBox="1"/>
          <p:nvPr/>
        </p:nvSpPr>
        <p:spPr>
          <a:xfrm>
            <a:off x="8131289" y="2616423"/>
            <a:ext cx="60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42E94E-4629-4C65-849E-75F7B1664231}"/>
                  </a:ext>
                </a:extLst>
              </p:cNvPr>
              <p:cNvSpPr txBox="1"/>
              <p:nvPr/>
            </p:nvSpPr>
            <p:spPr>
              <a:xfrm>
                <a:off x="2190401" y="2895941"/>
                <a:ext cx="601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42E94E-4629-4C65-849E-75F7B166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401" y="2895941"/>
                <a:ext cx="601144" cy="461665"/>
              </a:xfrm>
              <a:prstGeom prst="rect">
                <a:avLst/>
              </a:prstGeom>
              <a:blipFill>
                <a:blip r:embed="rId2"/>
                <a:stretch>
                  <a:fillRect l="-2020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D02AB2-870B-4C9D-970B-1C8948D8BE8D}"/>
                  </a:ext>
                </a:extLst>
              </p:cNvPr>
              <p:cNvSpPr txBox="1"/>
              <p:nvPr/>
            </p:nvSpPr>
            <p:spPr>
              <a:xfrm>
                <a:off x="2817225" y="2893334"/>
                <a:ext cx="601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D02AB2-870B-4C9D-970B-1C8948D8B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25" y="2893334"/>
                <a:ext cx="601144" cy="461665"/>
              </a:xfrm>
              <a:prstGeom prst="rect">
                <a:avLst/>
              </a:prstGeom>
              <a:blipFill>
                <a:blip r:embed="rId3"/>
                <a:stretch>
                  <a:fillRect l="-2020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0D3631-A2EB-402F-B4F7-321E833BC934}"/>
                  </a:ext>
                </a:extLst>
              </p:cNvPr>
              <p:cNvSpPr txBox="1"/>
              <p:nvPr/>
            </p:nvSpPr>
            <p:spPr>
              <a:xfrm>
                <a:off x="3437548" y="2893334"/>
                <a:ext cx="601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0D3631-A2EB-402F-B4F7-321E833BC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548" y="2893334"/>
                <a:ext cx="601144" cy="461665"/>
              </a:xfrm>
              <a:prstGeom prst="rect">
                <a:avLst/>
              </a:prstGeom>
              <a:blipFill>
                <a:blip r:embed="rId4"/>
                <a:stretch>
                  <a:fillRect l="-3030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858268-9D27-4796-8892-BC51237E4CC7}"/>
                  </a:ext>
                </a:extLst>
              </p:cNvPr>
              <p:cNvSpPr txBox="1"/>
              <p:nvPr/>
            </p:nvSpPr>
            <p:spPr>
              <a:xfrm>
                <a:off x="6471256" y="2263026"/>
                <a:ext cx="601144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858268-9D27-4796-8892-BC51237E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256" y="2263026"/>
                <a:ext cx="601144" cy="496674"/>
              </a:xfrm>
              <a:prstGeom prst="rect">
                <a:avLst/>
              </a:prstGeom>
              <a:blipFill>
                <a:blip r:embed="rId5"/>
                <a:stretch>
                  <a:fillRect l="-3061" r="-6122" b="-10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607E6C-D508-4A52-822C-C5C4F59CE8D2}"/>
                  </a:ext>
                </a:extLst>
              </p:cNvPr>
              <p:cNvSpPr txBox="1"/>
              <p:nvPr/>
            </p:nvSpPr>
            <p:spPr>
              <a:xfrm>
                <a:off x="6467786" y="2910838"/>
                <a:ext cx="601144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607E6C-D508-4A52-822C-C5C4F59CE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786" y="2910838"/>
                <a:ext cx="601144" cy="496674"/>
              </a:xfrm>
              <a:prstGeom prst="rect">
                <a:avLst/>
              </a:prstGeom>
              <a:blipFill>
                <a:blip r:embed="rId6"/>
                <a:stretch>
                  <a:fillRect l="-3030" r="-5051" b="-10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E8A481-39CE-44DF-A522-B4D977BA3A29}"/>
                  </a:ext>
                </a:extLst>
              </p:cNvPr>
              <p:cNvSpPr txBox="1"/>
              <p:nvPr/>
            </p:nvSpPr>
            <p:spPr>
              <a:xfrm>
                <a:off x="6452831" y="3528352"/>
                <a:ext cx="601144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E8A481-39CE-44DF-A522-B4D977BA3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831" y="3528352"/>
                <a:ext cx="601144" cy="496674"/>
              </a:xfrm>
              <a:prstGeom prst="rect">
                <a:avLst/>
              </a:prstGeom>
              <a:blipFill>
                <a:blip r:embed="rId7"/>
                <a:stretch>
                  <a:fillRect l="-3061" r="-612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E17EEA-C349-43C9-A751-0AA0D8200E04}"/>
                  </a:ext>
                </a:extLst>
              </p:cNvPr>
              <p:cNvSpPr txBox="1"/>
              <p:nvPr/>
            </p:nvSpPr>
            <p:spPr>
              <a:xfrm>
                <a:off x="9764336" y="2918152"/>
                <a:ext cx="601144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E17EEA-C349-43C9-A751-0AA0D8200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336" y="2918152"/>
                <a:ext cx="601144" cy="496674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B012620-4ABE-4C21-A93B-EC535ABFB3B6}"/>
              </a:ext>
            </a:extLst>
          </p:cNvPr>
          <p:cNvSpPr txBox="1"/>
          <p:nvPr/>
        </p:nvSpPr>
        <p:spPr>
          <a:xfrm>
            <a:off x="2490973" y="1368743"/>
            <a:ext cx="128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행렬 </a:t>
            </a:r>
            <a:r>
              <a:rPr lang="en-US" altLang="ko-KR" sz="2400" b="1" dirty="0"/>
              <a:t>A</a:t>
            </a:r>
            <a:endParaRPr lang="ko-KR" altLang="en-US" sz="2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2F910F-D020-4AA9-A319-38A580D23AD2}"/>
              </a:ext>
            </a:extLst>
          </p:cNvPr>
          <p:cNvSpPr txBox="1"/>
          <p:nvPr/>
        </p:nvSpPr>
        <p:spPr>
          <a:xfrm>
            <a:off x="5740815" y="1368743"/>
            <a:ext cx="128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행렬 </a:t>
            </a:r>
            <a:r>
              <a:rPr lang="en-US" altLang="ko-KR" sz="2400" b="1" dirty="0"/>
              <a:t>B</a:t>
            </a:r>
            <a:endParaRPr lang="ko-KR" altLang="en-US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6F202A-F94B-4E35-8F19-97C2B51626E6}"/>
              </a:ext>
            </a:extLst>
          </p:cNvPr>
          <p:cNvSpPr txBox="1"/>
          <p:nvPr/>
        </p:nvSpPr>
        <p:spPr>
          <a:xfrm>
            <a:off x="9122901" y="1368743"/>
            <a:ext cx="128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행렬 </a:t>
            </a:r>
            <a:r>
              <a:rPr lang="en-US" altLang="ko-KR" sz="2400" b="1" dirty="0"/>
              <a:t>C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A48E4B-0CE4-49E2-8D2D-209681B34A0D}"/>
                  </a:ext>
                </a:extLst>
              </p:cNvPr>
              <p:cNvSpPr txBox="1"/>
              <p:nvPr/>
            </p:nvSpPr>
            <p:spPr>
              <a:xfrm>
                <a:off x="4339755" y="2431755"/>
                <a:ext cx="5616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4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A48E4B-0CE4-49E2-8D2D-209681B3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55" y="2431755"/>
                <a:ext cx="56161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FDBEFF-851F-4733-B370-35BA5510A578}"/>
                  </a:ext>
                </a:extLst>
              </p:cNvPr>
              <p:cNvSpPr txBox="1"/>
              <p:nvPr/>
            </p:nvSpPr>
            <p:spPr>
              <a:xfrm>
                <a:off x="7294140" y="2431754"/>
                <a:ext cx="5616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4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FDBEFF-851F-4733-B370-35BA5510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40" y="2431754"/>
                <a:ext cx="561610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59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8187014" y="578258"/>
            <a:ext cx="0" cy="22365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864403" y="955298"/>
            <a:ext cx="662609" cy="15224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8187014" y="4142633"/>
            <a:ext cx="0" cy="2236573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864403" y="4519673"/>
            <a:ext cx="662609" cy="15224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15138" y="3757651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 (</a:t>
            </a:r>
            <a:r>
              <a:rPr lang="ko-KR" altLang="en-US" dirty="0"/>
              <a:t>고가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70333" y="6363556"/>
            <a:ext cx="12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 (</a:t>
            </a:r>
            <a:r>
              <a:rPr lang="ko-KR" altLang="en-US" dirty="0"/>
              <a:t>저가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55499" y="2297441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452553" y="752153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Close (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455499" y="4335006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459153" y="5873143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Close (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3C86E0-F09D-4367-B484-BBB001A9F9C6}"/>
              </a:ext>
            </a:extLst>
          </p:cNvPr>
          <p:cNvSpPr txBox="1"/>
          <p:nvPr/>
        </p:nvSpPr>
        <p:spPr>
          <a:xfrm>
            <a:off x="7570334" y="2827471"/>
            <a:ext cx="12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 (</a:t>
            </a:r>
            <a:r>
              <a:rPr lang="ko-KR" altLang="en-US" dirty="0"/>
              <a:t>저가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99F845-9059-4600-8D91-B6E60E0BCB46}"/>
              </a:ext>
            </a:extLst>
          </p:cNvPr>
          <p:cNvSpPr txBox="1"/>
          <p:nvPr/>
        </p:nvSpPr>
        <p:spPr>
          <a:xfrm>
            <a:off x="7462384" y="99850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 (</a:t>
            </a:r>
            <a:r>
              <a:rPr lang="ko-KR" altLang="en-US" dirty="0"/>
              <a:t>고가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396873-CAEE-4A8B-9E45-9162F33EA746}"/>
              </a:ext>
            </a:extLst>
          </p:cNvPr>
          <p:cNvCxnSpPr>
            <a:cxnSpLocks/>
          </p:cNvCxnSpPr>
          <p:nvPr/>
        </p:nvCxnSpPr>
        <p:spPr>
          <a:xfrm>
            <a:off x="2160102" y="929858"/>
            <a:ext cx="43003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560128F-D0E3-4E5C-992A-76EF59315E5D}"/>
              </a:ext>
            </a:extLst>
          </p:cNvPr>
          <p:cNvCxnSpPr>
            <a:cxnSpLocks/>
          </p:cNvCxnSpPr>
          <p:nvPr/>
        </p:nvCxnSpPr>
        <p:spPr>
          <a:xfrm>
            <a:off x="2160102" y="2490154"/>
            <a:ext cx="43003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0175A37-9B9C-4D32-8069-A3E591906654}"/>
              </a:ext>
            </a:extLst>
          </p:cNvPr>
          <p:cNvCxnSpPr>
            <a:cxnSpLocks/>
          </p:cNvCxnSpPr>
          <p:nvPr/>
        </p:nvCxnSpPr>
        <p:spPr>
          <a:xfrm>
            <a:off x="2160102" y="567210"/>
            <a:ext cx="600059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EC854BC-A5DC-40A8-8582-F4F1411E4A9D}"/>
              </a:ext>
            </a:extLst>
          </p:cNvPr>
          <p:cNvCxnSpPr>
            <a:cxnSpLocks/>
          </p:cNvCxnSpPr>
          <p:nvPr/>
        </p:nvCxnSpPr>
        <p:spPr>
          <a:xfrm>
            <a:off x="2160102" y="2814831"/>
            <a:ext cx="594095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7CCAEE0-E9E7-40D6-B8A6-5535091602D6}"/>
              </a:ext>
            </a:extLst>
          </p:cNvPr>
          <p:cNvSpPr/>
          <p:nvPr/>
        </p:nvSpPr>
        <p:spPr>
          <a:xfrm>
            <a:off x="2520457" y="569148"/>
            <a:ext cx="3677478" cy="2259536"/>
          </a:xfrm>
          <a:custGeom>
            <a:avLst/>
            <a:gdLst>
              <a:gd name="connsiteX0" fmla="*/ 0 w 3677478"/>
              <a:gd name="connsiteY0" fmla="*/ 1928211 h 2259536"/>
              <a:gd name="connsiteX1" fmla="*/ 682487 w 3677478"/>
              <a:gd name="connsiteY1" fmla="*/ 2259515 h 2259536"/>
              <a:gd name="connsiteX2" fmla="*/ 1364974 w 3677478"/>
              <a:gd name="connsiteY2" fmla="*/ 1914959 h 2259536"/>
              <a:gd name="connsiteX3" fmla="*/ 2305878 w 3677478"/>
              <a:gd name="connsiteY3" fmla="*/ 364455 h 2259536"/>
              <a:gd name="connsiteX4" fmla="*/ 3034748 w 3677478"/>
              <a:gd name="connsiteY4" fmla="*/ 20 h 2259536"/>
              <a:gd name="connsiteX5" fmla="*/ 3677478 w 3677478"/>
              <a:gd name="connsiteY5" fmla="*/ 351202 h 22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7478" h="2259536">
                <a:moveTo>
                  <a:pt x="0" y="1928211"/>
                </a:moveTo>
                <a:cubicBezTo>
                  <a:pt x="227495" y="2094967"/>
                  <a:pt x="454991" y="2261724"/>
                  <a:pt x="682487" y="2259515"/>
                </a:cubicBezTo>
                <a:cubicBezTo>
                  <a:pt x="909983" y="2257306"/>
                  <a:pt x="1094409" y="2230802"/>
                  <a:pt x="1364974" y="1914959"/>
                </a:cubicBezTo>
                <a:cubicBezTo>
                  <a:pt x="1635539" y="1599116"/>
                  <a:pt x="2027582" y="683611"/>
                  <a:pt x="2305878" y="364455"/>
                </a:cubicBezTo>
                <a:cubicBezTo>
                  <a:pt x="2584174" y="45299"/>
                  <a:pt x="2806148" y="2229"/>
                  <a:pt x="3034748" y="20"/>
                </a:cubicBezTo>
                <a:cubicBezTo>
                  <a:pt x="3263348" y="-2189"/>
                  <a:pt x="3470413" y="174506"/>
                  <a:pt x="3677478" y="351202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4B7A3DA-1006-40CD-BF99-8A9641C883D9}"/>
              </a:ext>
            </a:extLst>
          </p:cNvPr>
          <p:cNvCxnSpPr>
            <a:cxnSpLocks/>
          </p:cNvCxnSpPr>
          <p:nvPr/>
        </p:nvCxnSpPr>
        <p:spPr>
          <a:xfrm flipV="1">
            <a:off x="2507204" y="284516"/>
            <a:ext cx="0" cy="626370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E4D88E5-35C2-4D3C-9A72-BED456C25A11}"/>
              </a:ext>
            </a:extLst>
          </p:cNvPr>
          <p:cNvCxnSpPr>
            <a:cxnSpLocks/>
          </p:cNvCxnSpPr>
          <p:nvPr/>
        </p:nvCxnSpPr>
        <p:spPr>
          <a:xfrm flipV="1">
            <a:off x="6197935" y="316575"/>
            <a:ext cx="0" cy="626370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6CFADE4-41E0-4259-93C3-AA6D08EA06DD}"/>
              </a:ext>
            </a:extLst>
          </p:cNvPr>
          <p:cNvCxnSpPr>
            <a:cxnSpLocks/>
          </p:cNvCxnSpPr>
          <p:nvPr/>
        </p:nvCxnSpPr>
        <p:spPr>
          <a:xfrm>
            <a:off x="2019471" y="4503343"/>
            <a:ext cx="439855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8420098-DBDE-4632-A549-FD3FC7CBC4F0}"/>
              </a:ext>
            </a:extLst>
          </p:cNvPr>
          <p:cNvCxnSpPr>
            <a:cxnSpLocks/>
          </p:cNvCxnSpPr>
          <p:nvPr/>
        </p:nvCxnSpPr>
        <p:spPr>
          <a:xfrm>
            <a:off x="2146850" y="6063639"/>
            <a:ext cx="43135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C7C14D9-4C98-48D4-BBFC-2F6BBD21F8B0}"/>
              </a:ext>
            </a:extLst>
          </p:cNvPr>
          <p:cNvCxnSpPr>
            <a:cxnSpLocks/>
          </p:cNvCxnSpPr>
          <p:nvPr/>
        </p:nvCxnSpPr>
        <p:spPr>
          <a:xfrm>
            <a:off x="2146850" y="4140695"/>
            <a:ext cx="600059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38C6AE0-E4C6-4466-B912-3D16C3595793}"/>
              </a:ext>
            </a:extLst>
          </p:cNvPr>
          <p:cNvCxnSpPr>
            <a:cxnSpLocks/>
          </p:cNvCxnSpPr>
          <p:nvPr/>
        </p:nvCxnSpPr>
        <p:spPr>
          <a:xfrm>
            <a:off x="2146850" y="6388316"/>
            <a:ext cx="594095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1676A1E-7718-4496-A7D4-777C7D301AF0}"/>
              </a:ext>
            </a:extLst>
          </p:cNvPr>
          <p:cNvSpPr/>
          <p:nvPr/>
        </p:nvSpPr>
        <p:spPr>
          <a:xfrm flipV="1">
            <a:off x="2520457" y="4165454"/>
            <a:ext cx="3677478" cy="2222859"/>
          </a:xfrm>
          <a:custGeom>
            <a:avLst/>
            <a:gdLst>
              <a:gd name="connsiteX0" fmla="*/ 0 w 3677478"/>
              <a:gd name="connsiteY0" fmla="*/ 1928211 h 2259536"/>
              <a:gd name="connsiteX1" fmla="*/ 682487 w 3677478"/>
              <a:gd name="connsiteY1" fmla="*/ 2259515 h 2259536"/>
              <a:gd name="connsiteX2" fmla="*/ 1364974 w 3677478"/>
              <a:gd name="connsiteY2" fmla="*/ 1914959 h 2259536"/>
              <a:gd name="connsiteX3" fmla="*/ 2305878 w 3677478"/>
              <a:gd name="connsiteY3" fmla="*/ 364455 h 2259536"/>
              <a:gd name="connsiteX4" fmla="*/ 3034748 w 3677478"/>
              <a:gd name="connsiteY4" fmla="*/ 20 h 2259536"/>
              <a:gd name="connsiteX5" fmla="*/ 3677478 w 3677478"/>
              <a:gd name="connsiteY5" fmla="*/ 351202 h 22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7478" h="2259536">
                <a:moveTo>
                  <a:pt x="0" y="1928211"/>
                </a:moveTo>
                <a:cubicBezTo>
                  <a:pt x="227495" y="2094967"/>
                  <a:pt x="454991" y="2261724"/>
                  <a:pt x="682487" y="2259515"/>
                </a:cubicBezTo>
                <a:cubicBezTo>
                  <a:pt x="909983" y="2257306"/>
                  <a:pt x="1094409" y="2230802"/>
                  <a:pt x="1364974" y="1914959"/>
                </a:cubicBezTo>
                <a:cubicBezTo>
                  <a:pt x="1635539" y="1599116"/>
                  <a:pt x="2027582" y="683611"/>
                  <a:pt x="2305878" y="364455"/>
                </a:cubicBezTo>
                <a:cubicBezTo>
                  <a:pt x="2584174" y="45299"/>
                  <a:pt x="2806148" y="2229"/>
                  <a:pt x="3034748" y="20"/>
                </a:cubicBezTo>
                <a:cubicBezTo>
                  <a:pt x="3263348" y="-2189"/>
                  <a:pt x="3470413" y="174506"/>
                  <a:pt x="3677478" y="351202"/>
                </a:cubicBezTo>
              </a:path>
            </a:pathLst>
          </a:custGeom>
          <a:noFill/>
          <a:ln w="31750">
            <a:solidFill>
              <a:srgbClr val="0070C0"/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21D852-ECDB-48CD-870E-202E20C8FED0}"/>
              </a:ext>
            </a:extLst>
          </p:cNvPr>
          <p:cNvSpPr txBox="1"/>
          <p:nvPr/>
        </p:nvSpPr>
        <p:spPr>
          <a:xfrm>
            <a:off x="4726744" y="147855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 (</a:t>
            </a:r>
            <a:r>
              <a:rPr lang="ko-KR" altLang="en-US" dirty="0"/>
              <a:t>고가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5CEE2-94B3-4144-A9CF-31AB9E6B635F}"/>
              </a:ext>
            </a:extLst>
          </p:cNvPr>
          <p:cNvSpPr txBox="1"/>
          <p:nvPr/>
        </p:nvSpPr>
        <p:spPr>
          <a:xfrm>
            <a:off x="2746543" y="2878643"/>
            <a:ext cx="12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 (</a:t>
            </a:r>
            <a:r>
              <a:rPr lang="ko-KR" altLang="en-US" dirty="0"/>
              <a:t>저가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A69D49-15C8-4BBD-AA48-686A57559AF8}"/>
              </a:ext>
            </a:extLst>
          </p:cNvPr>
          <p:cNvSpPr txBox="1"/>
          <p:nvPr/>
        </p:nvSpPr>
        <p:spPr>
          <a:xfrm>
            <a:off x="2691347" y="3757651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 (</a:t>
            </a:r>
            <a:r>
              <a:rPr lang="ko-KR" altLang="en-US" dirty="0"/>
              <a:t>고가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80C408-7DB4-4A88-97BE-6D52E8392DED}"/>
              </a:ext>
            </a:extLst>
          </p:cNvPr>
          <p:cNvSpPr txBox="1"/>
          <p:nvPr/>
        </p:nvSpPr>
        <p:spPr>
          <a:xfrm>
            <a:off x="2107992" y="6415613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 시작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D4BA54-4F29-4EB0-B9AF-E700DFD7AB46}"/>
              </a:ext>
            </a:extLst>
          </p:cNvPr>
          <p:cNvSpPr txBox="1"/>
          <p:nvPr/>
        </p:nvSpPr>
        <p:spPr>
          <a:xfrm>
            <a:off x="5746146" y="6409880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 마감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AE39B5-6AE5-41A4-B968-54BB54594143}"/>
              </a:ext>
            </a:extLst>
          </p:cNvPr>
          <p:cNvSpPr txBox="1"/>
          <p:nvPr/>
        </p:nvSpPr>
        <p:spPr>
          <a:xfrm>
            <a:off x="992338" y="2291993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537DA9-A758-4207-8C8C-3C64E6E07639}"/>
              </a:ext>
            </a:extLst>
          </p:cNvPr>
          <p:cNvSpPr txBox="1"/>
          <p:nvPr/>
        </p:nvSpPr>
        <p:spPr>
          <a:xfrm>
            <a:off x="992338" y="4335006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6B9F118-7FD0-4957-87DC-42BE4F07E485}"/>
              </a:ext>
            </a:extLst>
          </p:cNvPr>
          <p:cNvSpPr/>
          <p:nvPr/>
        </p:nvSpPr>
        <p:spPr>
          <a:xfrm>
            <a:off x="1610139" y="3346174"/>
            <a:ext cx="7248749" cy="172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5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052020" y="1658578"/>
            <a:ext cx="0" cy="2236573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2052021" y="2083836"/>
            <a:ext cx="317954" cy="7397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734066" y="3576734"/>
            <a:ext cx="317954" cy="7397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920576" y="1673372"/>
            <a:ext cx="0" cy="22365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3602622" y="2098630"/>
            <a:ext cx="317954" cy="739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941276" y="3598925"/>
            <a:ext cx="317954" cy="739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69975" y="1259658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 (</a:t>
            </a:r>
            <a:r>
              <a:rPr lang="ko-KR" altLang="en-US" dirty="0"/>
              <a:t>고가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442" y="3399465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8734" y="1886380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Close (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2046" y="1906567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59230" y="3414259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Close (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113350" y="3890362"/>
            <a:ext cx="1729146" cy="478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41583" y="3930355"/>
            <a:ext cx="12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 (</a:t>
            </a:r>
            <a:r>
              <a:rPr lang="ko-KR" altLang="en-US" dirty="0"/>
              <a:t>저가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923095" y="1644184"/>
            <a:ext cx="1883378" cy="1439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849848" y="1653789"/>
            <a:ext cx="0" cy="22365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527237" y="2030829"/>
            <a:ext cx="662609" cy="15224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9904415" y="1653789"/>
            <a:ext cx="0" cy="2236573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581804" y="2030829"/>
            <a:ext cx="662609" cy="15224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2112476" y="1671012"/>
            <a:ext cx="1730020" cy="1722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167299" y="1259658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 (</a:t>
            </a:r>
            <a:r>
              <a:rPr lang="ko-KR" altLang="en-US" dirty="0"/>
              <a:t>고가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371783" y="4000290"/>
            <a:ext cx="12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 (</a:t>
            </a:r>
            <a:r>
              <a:rPr lang="ko-KR" altLang="en-US" dirty="0"/>
              <a:t>저가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054539" y="3392068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80856" y="1843405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Close (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306524" y="1843405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306524" y="3368649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Close (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67410" y="4404195"/>
            <a:ext cx="17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상승 </a:t>
            </a:r>
            <a:r>
              <a:rPr lang="en-US" altLang="ko-KR" dirty="0"/>
              <a:t>(Bullish)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246785" y="4423857"/>
            <a:ext cx="172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하락 </a:t>
            </a:r>
            <a:r>
              <a:rPr lang="en-US" altLang="ko-KR" dirty="0"/>
              <a:t>(Bearish)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971605" y="4404195"/>
            <a:ext cx="17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양봉 </a:t>
            </a:r>
            <a:r>
              <a:rPr lang="en-US" altLang="ko-KR" dirty="0"/>
              <a:t>(Bullish)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362663" y="4404195"/>
            <a:ext cx="172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음봉</a:t>
            </a:r>
            <a:r>
              <a:rPr lang="ko-KR" altLang="en-US" dirty="0"/>
              <a:t> </a:t>
            </a:r>
            <a:r>
              <a:rPr lang="en-US" altLang="ko-KR" dirty="0"/>
              <a:t>(Bearish)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901927" y="5183800"/>
            <a:ext cx="225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OHLC </a:t>
            </a:r>
            <a:r>
              <a:rPr lang="ko-KR" altLang="en-US" sz="2800" dirty="0"/>
              <a:t>차트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49848" y="5154712"/>
            <a:ext cx="225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캔들</a:t>
            </a:r>
            <a:r>
              <a:rPr lang="en-US" altLang="ko-KR" sz="2800" dirty="0"/>
              <a:t> </a:t>
            </a:r>
            <a:r>
              <a:rPr lang="ko-KR" altLang="en-US" sz="2800" dirty="0"/>
              <a:t>차트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7923095" y="3860318"/>
            <a:ext cx="1883378" cy="1439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6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F4183C-C9E3-42BE-AC60-5AEC1D9E473B}"/>
              </a:ext>
            </a:extLst>
          </p:cNvPr>
          <p:cNvGrpSpPr/>
          <p:nvPr/>
        </p:nvGrpSpPr>
        <p:grpSpPr>
          <a:xfrm>
            <a:off x="1345033" y="919948"/>
            <a:ext cx="8705850" cy="5219700"/>
            <a:chOff x="1219614" y="819150"/>
            <a:chExt cx="8705850" cy="52197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37E790-C3AF-4E34-B676-D2C4069E9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14" y="819150"/>
              <a:ext cx="8705850" cy="5219700"/>
            </a:xfrm>
            <a:prstGeom prst="rect">
              <a:avLst/>
            </a:prstGeom>
          </p:spPr>
        </p:pic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11940FF-2A62-408C-8C3F-EC61F9E8BC36}"/>
                </a:ext>
              </a:extLst>
            </p:cNvPr>
            <p:cNvSpPr/>
            <p:nvPr/>
          </p:nvSpPr>
          <p:spPr>
            <a:xfrm>
              <a:off x="3697357" y="1157080"/>
              <a:ext cx="5108713" cy="4190172"/>
            </a:xfrm>
            <a:custGeom>
              <a:avLst/>
              <a:gdLst>
                <a:gd name="connsiteX0" fmla="*/ 831071 w 3746549"/>
                <a:gd name="connsiteY0" fmla="*/ 2869096 h 2869096"/>
                <a:gd name="connsiteX1" fmla="*/ 2810 w 3746549"/>
                <a:gd name="connsiteY1" fmla="*/ 1782417 h 2869096"/>
                <a:gd name="connsiteX2" fmla="*/ 1082862 w 3746549"/>
                <a:gd name="connsiteY2" fmla="*/ 768626 h 2869096"/>
                <a:gd name="connsiteX3" fmla="*/ 3746549 w 3746549"/>
                <a:gd name="connsiteY3" fmla="*/ 0 h 286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549" h="2869096">
                  <a:moveTo>
                    <a:pt x="831071" y="2869096"/>
                  </a:moveTo>
                  <a:cubicBezTo>
                    <a:pt x="395958" y="2500795"/>
                    <a:pt x="-39155" y="2132495"/>
                    <a:pt x="2810" y="1782417"/>
                  </a:cubicBezTo>
                  <a:cubicBezTo>
                    <a:pt x="44775" y="1432339"/>
                    <a:pt x="458905" y="1065696"/>
                    <a:pt x="1082862" y="768626"/>
                  </a:cubicBezTo>
                  <a:cubicBezTo>
                    <a:pt x="1706819" y="471556"/>
                    <a:pt x="3251801" y="140252"/>
                    <a:pt x="3746549" y="0"/>
                  </a:cubicBezTo>
                </a:path>
              </a:pathLst>
            </a:custGeom>
            <a:noFill/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32" name="타원 931">
            <a:extLst>
              <a:ext uri="{FF2B5EF4-FFF2-40B4-BE49-F238E27FC236}">
                <a16:creationId xmlns:a16="http://schemas.microsoft.com/office/drawing/2014/main" id="{7C492033-6151-4BB7-AEB5-8E4DBE20CA35}"/>
              </a:ext>
            </a:extLst>
          </p:cNvPr>
          <p:cNvSpPr/>
          <p:nvPr/>
        </p:nvSpPr>
        <p:spPr>
          <a:xfrm>
            <a:off x="5980437" y="2406516"/>
            <a:ext cx="72887" cy="728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5" name="타원 944">
            <a:extLst>
              <a:ext uri="{FF2B5EF4-FFF2-40B4-BE49-F238E27FC236}">
                <a16:creationId xmlns:a16="http://schemas.microsoft.com/office/drawing/2014/main" id="{BBB143EF-6440-41FC-8F44-37C4776F3CF6}"/>
              </a:ext>
            </a:extLst>
          </p:cNvPr>
          <p:cNvSpPr/>
          <p:nvPr/>
        </p:nvSpPr>
        <p:spPr>
          <a:xfrm>
            <a:off x="5449957" y="2625177"/>
            <a:ext cx="72887" cy="728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6" name="타원 945">
            <a:extLst>
              <a:ext uri="{FF2B5EF4-FFF2-40B4-BE49-F238E27FC236}">
                <a16:creationId xmlns:a16="http://schemas.microsoft.com/office/drawing/2014/main" id="{3D8A8946-90A8-4354-A196-EA3A363565AE}"/>
              </a:ext>
            </a:extLst>
          </p:cNvPr>
          <p:cNvSpPr/>
          <p:nvPr/>
        </p:nvSpPr>
        <p:spPr>
          <a:xfrm rot="15146535">
            <a:off x="5045766" y="3108880"/>
            <a:ext cx="72887" cy="728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7" name="타원 946">
            <a:extLst>
              <a:ext uri="{FF2B5EF4-FFF2-40B4-BE49-F238E27FC236}">
                <a16:creationId xmlns:a16="http://schemas.microsoft.com/office/drawing/2014/main" id="{941C8589-A3F8-4DB3-AFF4-C3FD903FD7A3}"/>
              </a:ext>
            </a:extLst>
          </p:cNvPr>
          <p:cNvSpPr/>
          <p:nvPr/>
        </p:nvSpPr>
        <p:spPr>
          <a:xfrm>
            <a:off x="7113106" y="1737281"/>
            <a:ext cx="72887" cy="728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8" name="타원 947">
            <a:extLst>
              <a:ext uri="{FF2B5EF4-FFF2-40B4-BE49-F238E27FC236}">
                <a16:creationId xmlns:a16="http://schemas.microsoft.com/office/drawing/2014/main" id="{D31CAB7E-A692-4F8B-AF1A-CD8E03C6F265}"/>
              </a:ext>
            </a:extLst>
          </p:cNvPr>
          <p:cNvSpPr/>
          <p:nvPr/>
        </p:nvSpPr>
        <p:spPr>
          <a:xfrm>
            <a:off x="8051090" y="1472238"/>
            <a:ext cx="72887" cy="728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49" name="그림 948">
            <a:extLst>
              <a:ext uri="{FF2B5EF4-FFF2-40B4-BE49-F238E27FC236}">
                <a16:creationId xmlns:a16="http://schemas.microsoft.com/office/drawing/2014/main" id="{0200BC70-D032-4FB4-9049-1E4C03BFA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06" y="3723224"/>
            <a:ext cx="85351" cy="85351"/>
          </a:xfrm>
          <a:prstGeom prst="rect">
            <a:avLst/>
          </a:prstGeom>
        </p:spPr>
      </p:pic>
      <p:pic>
        <p:nvPicPr>
          <p:cNvPr id="950" name="그림 949">
            <a:extLst>
              <a:ext uri="{FF2B5EF4-FFF2-40B4-BE49-F238E27FC236}">
                <a16:creationId xmlns:a16="http://schemas.microsoft.com/office/drawing/2014/main" id="{D0ED1F04-DDC4-4C99-A2FC-F6835812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576" y="3293103"/>
            <a:ext cx="85351" cy="85351"/>
          </a:xfrm>
          <a:prstGeom prst="rect">
            <a:avLst/>
          </a:prstGeom>
        </p:spPr>
      </p:pic>
      <p:pic>
        <p:nvPicPr>
          <p:cNvPr id="951" name="그림 950">
            <a:extLst>
              <a:ext uri="{FF2B5EF4-FFF2-40B4-BE49-F238E27FC236}">
                <a16:creationId xmlns:a16="http://schemas.microsoft.com/office/drawing/2014/main" id="{035E9231-A1F1-4A08-96CA-4D88224B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83" y="3768111"/>
            <a:ext cx="85351" cy="85351"/>
          </a:xfrm>
          <a:prstGeom prst="rect">
            <a:avLst/>
          </a:prstGeom>
        </p:spPr>
      </p:pic>
      <p:pic>
        <p:nvPicPr>
          <p:cNvPr id="952" name="그림 951">
            <a:extLst>
              <a:ext uri="{FF2B5EF4-FFF2-40B4-BE49-F238E27FC236}">
                <a16:creationId xmlns:a16="http://schemas.microsoft.com/office/drawing/2014/main" id="{9447F9AE-AFD4-4E37-B7BC-62B2543D0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251" y="4190999"/>
            <a:ext cx="85351" cy="85351"/>
          </a:xfrm>
          <a:prstGeom prst="rect">
            <a:avLst/>
          </a:prstGeom>
        </p:spPr>
      </p:pic>
      <p:pic>
        <p:nvPicPr>
          <p:cNvPr id="953" name="그림 952">
            <a:extLst>
              <a:ext uri="{FF2B5EF4-FFF2-40B4-BE49-F238E27FC236}">
                <a16:creationId xmlns:a16="http://schemas.microsoft.com/office/drawing/2014/main" id="{544C4E7D-9BCF-4C9A-9D86-4B598976D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4" y="2884629"/>
            <a:ext cx="85351" cy="85351"/>
          </a:xfrm>
          <a:prstGeom prst="rect">
            <a:avLst/>
          </a:prstGeom>
        </p:spPr>
      </p:pic>
      <p:pic>
        <p:nvPicPr>
          <p:cNvPr id="954" name="그림 953">
            <a:extLst>
              <a:ext uri="{FF2B5EF4-FFF2-40B4-BE49-F238E27FC236}">
                <a16:creationId xmlns:a16="http://schemas.microsoft.com/office/drawing/2014/main" id="{4A5E3C37-D77E-458B-B52B-57B6109FF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83" y="2187002"/>
            <a:ext cx="85351" cy="85351"/>
          </a:xfrm>
          <a:prstGeom prst="rect">
            <a:avLst/>
          </a:prstGeom>
        </p:spPr>
      </p:pic>
      <p:pic>
        <p:nvPicPr>
          <p:cNvPr id="955" name="그림 954">
            <a:extLst>
              <a:ext uri="{FF2B5EF4-FFF2-40B4-BE49-F238E27FC236}">
                <a16:creationId xmlns:a16="http://schemas.microsoft.com/office/drawing/2014/main" id="{C217EE7D-D9B7-422F-BDAA-9705B36A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894" y="2655388"/>
            <a:ext cx="85351" cy="85351"/>
          </a:xfrm>
          <a:prstGeom prst="rect">
            <a:avLst/>
          </a:prstGeom>
        </p:spPr>
      </p:pic>
      <p:pic>
        <p:nvPicPr>
          <p:cNvPr id="956" name="그림 955">
            <a:extLst>
              <a:ext uri="{FF2B5EF4-FFF2-40B4-BE49-F238E27FC236}">
                <a16:creationId xmlns:a16="http://schemas.microsoft.com/office/drawing/2014/main" id="{0F5FE17C-6780-42F8-AA9F-0CA33B4E6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81" y="3187750"/>
            <a:ext cx="85351" cy="85351"/>
          </a:xfrm>
          <a:prstGeom prst="rect">
            <a:avLst/>
          </a:prstGeom>
        </p:spPr>
      </p:pic>
      <p:pic>
        <p:nvPicPr>
          <p:cNvPr id="957" name="그림 956">
            <a:extLst>
              <a:ext uri="{FF2B5EF4-FFF2-40B4-BE49-F238E27FC236}">
                <a16:creationId xmlns:a16="http://schemas.microsoft.com/office/drawing/2014/main" id="{9C7A4F57-AD34-4F3E-A63F-8D648769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829" y="3853462"/>
            <a:ext cx="85351" cy="85351"/>
          </a:xfrm>
          <a:prstGeom prst="rect">
            <a:avLst/>
          </a:prstGeom>
        </p:spPr>
      </p:pic>
      <p:pic>
        <p:nvPicPr>
          <p:cNvPr id="958" name="그림 957">
            <a:extLst>
              <a:ext uri="{FF2B5EF4-FFF2-40B4-BE49-F238E27FC236}">
                <a16:creationId xmlns:a16="http://schemas.microsoft.com/office/drawing/2014/main" id="{A8A6D164-3E3C-4CA9-B323-B2CA343F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984" y="4479628"/>
            <a:ext cx="85351" cy="85351"/>
          </a:xfrm>
          <a:prstGeom prst="rect">
            <a:avLst/>
          </a:prstGeom>
        </p:spPr>
      </p:pic>
      <p:pic>
        <p:nvPicPr>
          <p:cNvPr id="959" name="그림 958">
            <a:extLst>
              <a:ext uri="{FF2B5EF4-FFF2-40B4-BE49-F238E27FC236}">
                <a16:creationId xmlns:a16="http://schemas.microsoft.com/office/drawing/2014/main" id="{C8B82AD2-A285-4E62-8332-ECAD139B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25" y="4974059"/>
            <a:ext cx="85351" cy="85351"/>
          </a:xfrm>
          <a:prstGeom prst="rect">
            <a:avLst/>
          </a:prstGeom>
        </p:spPr>
      </p:pic>
      <p:pic>
        <p:nvPicPr>
          <p:cNvPr id="960" name="그림 959">
            <a:extLst>
              <a:ext uri="{FF2B5EF4-FFF2-40B4-BE49-F238E27FC236}">
                <a16:creationId xmlns:a16="http://schemas.microsoft.com/office/drawing/2014/main" id="{EC14391A-12EE-462A-802D-4FCB94A8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286" y="5270657"/>
            <a:ext cx="85351" cy="85351"/>
          </a:xfrm>
          <a:prstGeom prst="rect">
            <a:avLst/>
          </a:prstGeom>
        </p:spPr>
      </p:pic>
      <p:pic>
        <p:nvPicPr>
          <p:cNvPr id="961" name="그림 960">
            <a:extLst>
              <a:ext uri="{FF2B5EF4-FFF2-40B4-BE49-F238E27FC236}">
                <a16:creationId xmlns:a16="http://schemas.microsoft.com/office/drawing/2014/main" id="{7679D1AF-C816-46B0-AA47-6BF0BA7D8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34" y="1933144"/>
            <a:ext cx="85351" cy="85351"/>
          </a:xfrm>
          <a:prstGeom prst="rect">
            <a:avLst/>
          </a:prstGeom>
        </p:spPr>
      </p:pic>
      <p:pic>
        <p:nvPicPr>
          <p:cNvPr id="962" name="그림 961">
            <a:extLst>
              <a:ext uri="{FF2B5EF4-FFF2-40B4-BE49-F238E27FC236}">
                <a16:creationId xmlns:a16="http://schemas.microsoft.com/office/drawing/2014/main" id="{CC4A1324-12EE-4FF1-9B12-4B937273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732" y="3794674"/>
            <a:ext cx="85351" cy="85351"/>
          </a:xfrm>
          <a:prstGeom prst="rect">
            <a:avLst/>
          </a:prstGeom>
        </p:spPr>
      </p:pic>
      <p:pic>
        <p:nvPicPr>
          <p:cNvPr id="963" name="그림 962">
            <a:extLst>
              <a:ext uri="{FF2B5EF4-FFF2-40B4-BE49-F238E27FC236}">
                <a16:creationId xmlns:a16="http://schemas.microsoft.com/office/drawing/2014/main" id="{A512544A-6C47-4310-8099-DF428325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219" y="1332237"/>
            <a:ext cx="85351" cy="85351"/>
          </a:xfrm>
          <a:prstGeom prst="rect">
            <a:avLst/>
          </a:prstGeom>
        </p:spPr>
      </p:pic>
      <p:pic>
        <p:nvPicPr>
          <p:cNvPr id="964" name="그림 963">
            <a:extLst>
              <a:ext uri="{FF2B5EF4-FFF2-40B4-BE49-F238E27FC236}">
                <a16:creationId xmlns:a16="http://schemas.microsoft.com/office/drawing/2014/main" id="{A1D881A0-6D34-422F-898C-7AF9145C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31" y="4156585"/>
            <a:ext cx="85351" cy="85351"/>
          </a:xfrm>
          <a:prstGeom prst="rect">
            <a:avLst/>
          </a:prstGeom>
        </p:spPr>
      </p:pic>
      <p:pic>
        <p:nvPicPr>
          <p:cNvPr id="965" name="그림 964">
            <a:extLst>
              <a:ext uri="{FF2B5EF4-FFF2-40B4-BE49-F238E27FC236}">
                <a16:creationId xmlns:a16="http://schemas.microsoft.com/office/drawing/2014/main" id="{FB4BEDFD-1D6D-4B3C-9155-8CF5569B0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651" y="3426584"/>
            <a:ext cx="85351" cy="85351"/>
          </a:xfrm>
          <a:prstGeom prst="rect">
            <a:avLst/>
          </a:prstGeom>
        </p:spPr>
      </p:pic>
      <p:pic>
        <p:nvPicPr>
          <p:cNvPr id="966" name="그림 965">
            <a:extLst>
              <a:ext uri="{FF2B5EF4-FFF2-40B4-BE49-F238E27FC236}">
                <a16:creationId xmlns:a16="http://schemas.microsoft.com/office/drawing/2014/main" id="{8E408DC1-8924-4F67-A6F5-9FB60729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548" y="3010373"/>
            <a:ext cx="85351" cy="85351"/>
          </a:xfrm>
          <a:prstGeom prst="rect">
            <a:avLst/>
          </a:prstGeom>
        </p:spPr>
      </p:pic>
      <p:pic>
        <p:nvPicPr>
          <p:cNvPr id="967" name="그림 966">
            <a:extLst>
              <a:ext uri="{FF2B5EF4-FFF2-40B4-BE49-F238E27FC236}">
                <a16:creationId xmlns:a16="http://schemas.microsoft.com/office/drawing/2014/main" id="{E6E7AFAC-3454-4652-A3A4-C4677DD2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684" y="3917336"/>
            <a:ext cx="85351" cy="85351"/>
          </a:xfrm>
          <a:prstGeom prst="rect">
            <a:avLst/>
          </a:prstGeom>
        </p:spPr>
      </p:pic>
      <p:pic>
        <p:nvPicPr>
          <p:cNvPr id="968" name="그림 967">
            <a:extLst>
              <a:ext uri="{FF2B5EF4-FFF2-40B4-BE49-F238E27FC236}">
                <a16:creationId xmlns:a16="http://schemas.microsoft.com/office/drawing/2014/main" id="{2B1601D3-E0A3-4D12-9ACE-10B7E9FE7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4" y="5016734"/>
            <a:ext cx="85351" cy="85351"/>
          </a:xfrm>
          <a:prstGeom prst="rect">
            <a:avLst/>
          </a:prstGeom>
        </p:spPr>
      </p:pic>
      <p:pic>
        <p:nvPicPr>
          <p:cNvPr id="969" name="그림 968">
            <a:extLst>
              <a:ext uri="{FF2B5EF4-FFF2-40B4-BE49-F238E27FC236}">
                <a16:creationId xmlns:a16="http://schemas.microsoft.com/office/drawing/2014/main" id="{EDC2A380-A240-49FE-8063-2297BA47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4" y="4017584"/>
            <a:ext cx="85351" cy="85351"/>
          </a:xfrm>
          <a:prstGeom prst="rect">
            <a:avLst/>
          </a:prstGeom>
        </p:spPr>
      </p:pic>
      <p:pic>
        <p:nvPicPr>
          <p:cNvPr id="970" name="그림 969">
            <a:extLst>
              <a:ext uri="{FF2B5EF4-FFF2-40B4-BE49-F238E27FC236}">
                <a16:creationId xmlns:a16="http://schemas.microsoft.com/office/drawing/2014/main" id="{8AC80A39-A3B0-4AC3-AA7C-07554DA3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158" y="4406058"/>
            <a:ext cx="85351" cy="85351"/>
          </a:xfrm>
          <a:prstGeom prst="rect">
            <a:avLst/>
          </a:prstGeom>
        </p:spPr>
      </p:pic>
      <p:pic>
        <p:nvPicPr>
          <p:cNvPr id="971" name="그림 970">
            <a:extLst>
              <a:ext uri="{FF2B5EF4-FFF2-40B4-BE49-F238E27FC236}">
                <a16:creationId xmlns:a16="http://schemas.microsoft.com/office/drawing/2014/main" id="{1E2AA688-5586-4D1E-8F34-1F45317F9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460" y="3456685"/>
            <a:ext cx="85351" cy="85351"/>
          </a:xfrm>
          <a:prstGeom prst="rect">
            <a:avLst/>
          </a:prstGeom>
        </p:spPr>
      </p:pic>
      <p:pic>
        <p:nvPicPr>
          <p:cNvPr id="972" name="그림 971">
            <a:extLst>
              <a:ext uri="{FF2B5EF4-FFF2-40B4-BE49-F238E27FC236}">
                <a16:creationId xmlns:a16="http://schemas.microsoft.com/office/drawing/2014/main" id="{963FFBA5-A1BB-4081-B827-C274B25EF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548" y="2740739"/>
            <a:ext cx="85351" cy="85351"/>
          </a:xfrm>
          <a:prstGeom prst="rect">
            <a:avLst/>
          </a:prstGeom>
        </p:spPr>
      </p:pic>
      <p:pic>
        <p:nvPicPr>
          <p:cNvPr id="973" name="그림 972">
            <a:extLst>
              <a:ext uri="{FF2B5EF4-FFF2-40B4-BE49-F238E27FC236}">
                <a16:creationId xmlns:a16="http://schemas.microsoft.com/office/drawing/2014/main" id="{105F6C2A-C392-4045-BADB-8185202D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656" y="2442959"/>
            <a:ext cx="85351" cy="85351"/>
          </a:xfrm>
          <a:prstGeom prst="rect">
            <a:avLst/>
          </a:prstGeom>
        </p:spPr>
      </p:pic>
      <p:pic>
        <p:nvPicPr>
          <p:cNvPr id="974" name="그림 973">
            <a:extLst>
              <a:ext uri="{FF2B5EF4-FFF2-40B4-BE49-F238E27FC236}">
                <a16:creationId xmlns:a16="http://schemas.microsoft.com/office/drawing/2014/main" id="{B3567CBA-2B7F-45D0-B8AF-015667D5E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299" y="2101651"/>
            <a:ext cx="85351" cy="85351"/>
          </a:xfrm>
          <a:prstGeom prst="rect">
            <a:avLst/>
          </a:prstGeom>
        </p:spPr>
      </p:pic>
      <p:pic>
        <p:nvPicPr>
          <p:cNvPr id="975" name="그림 974">
            <a:extLst>
              <a:ext uri="{FF2B5EF4-FFF2-40B4-BE49-F238E27FC236}">
                <a16:creationId xmlns:a16="http://schemas.microsoft.com/office/drawing/2014/main" id="{020F598F-323B-44B6-B81B-ED0FCDB3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014" y="1688373"/>
            <a:ext cx="85351" cy="85351"/>
          </a:xfrm>
          <a:prstGeom prst="rect">
            <a:avLst/>
          </a:prstGeom>
        </p:spPr>
      </p:pic>
      <p:pic>
        <p:nvPicPr>
          <p:cNvPr id="976" name="그림 975">
            <a:extLst>
              <a:ext uri="{FF2B5EF4-FFF2-40B4-BE49-F238E27FC236}">
                <a16:creationId xmlns:a16="http://schemas.microsoft.com/office/drawing/2014/main" id="{3012EF08-A0C2-4464-8DE3-794A5AE6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501" y="1445866"/>
            <a:ext cx="85351" cy="85351"/>
          </a:xfrm>
          <a:prstGeom prst="rect">
            <a:avLst/>
          </a:prstGeom>
        </p:spPr>
      </p:pic>
      <p:pic>
        <p:nvPicPr>
          <p:cNvPr id="977" name="그림 976">
            <a:extLst>
              <a:ext uri="{FF2B5EF4-FFF2-40B4-BE49-F238E27FC236}">
                <a16:creationId xmlns:a16="http://schemas.microsoft.com/office/drawing/2014/main" id="{1EB712A2-B02B-4A35-B3AF-2CA6DBD0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867" y="1810168"/>
            <a:ext cx="85351" cy="85351"/>
          </a:xfrm>
          <a:prstGeom prst="rect">
            <a:avLst/>
          </a:prstGeom>
        </p:spPr>
      </p:pic>
      <p:pic>
        <p:nvPicPr>
          <p:cNvPr id="978" name="그림 977">
            <a:extLst>
              <a:ext uri="{FF2B5EF4-FFF2-40B4-BE49-F238E27FC236}">
                <a16:creationId xmlns:a16="http://schemas.microsoft.com/office/drawing/2014/main" id="{5F3C8CFD-A241-4328-8B04-C8C33A296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414" y="2073927"/>
            <a:ext cx="85351" cy="85351"/>
          </a:xfrm>
          <a:prstGeom prst="rect">
            <a:avLst/>
          </a:prstGeom>
        </p:spPr>
      </p:pic>
      <p:pic>
        <p:nvPicPr>
          <p:cNvPr id="979" name="그림 978">
            <a:extLst>
              <a:ext uri="{FF2B5EF4-FFF2-40B4-BE49-F238E27FC236}">
                <a16:creationId xmlns:a16="http://schemas.microsoft.com/office/drawing/2014/main" id="{FBD98939-CD6F-4378-A0AC-0B803570F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342" y="2241729"/>
            <a:ext cx="85351" cy="85351"/>
          </a:xfrm>
          <a:prstGeom prst="rect">
            <a:avLst/>
          </a:prstGeom>
        </p:spPr>
      </p:pic>
      <p:pic>
        <p:nvPicPr>
          <p:cNvPr id="980" name="그림 979">
            <a:extLst>
              <a:ext uri="{FF2B5EF4-FFF2-40B4-BE49-F238E27FC236}">
                <a16:creationId xmlns:a16="http://schemas.microsoft.com/office/drawing/2014/main" id="{4B0B710A-F4BA-417E-BD75-00639C9CD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03" y="3119211"/>
            <a:ext cx="85351" cy="85351"/>
          </a:xfrm>
          <a:prstGeom prst="rect">
            <a:avLst/>
          </a:prstGeom>
        </p:spPr>
      </p:pic>
      <p:pic>
        <p:nvPicPr>
          <p:cNvPr id="981" name="그림 980">
            <a:extLst>
              <a:ext uri="{FF2B5EF4-FFF2-40B4-BE49-F238E27FC236}">
                <a16:creationId xmlns:a16="http://schemas.microsoft.com/office/drawing/2014/main" id="{16DC06B3-773F-4ECA-85CA-4079AF15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25" y="2473959"/>
            <a:ext cx="85351" cy="85351"/>
          </a:xfrm>
          <a:prstGeom prst="rect">
            <a:avLst/>
          </a:prstGeom>
        </p:spPr>
      </p:pic>
      <p:pic>
        <p:nvPicPr>
          <p:cNvPr id="982" name="그림 981">
            <a:extLst>
              <a:ext uri="{FF2B5EF4-FFF2-40B4-BE49-F238E27FC236}">
                <a16:creationId xmlns:a16="http://schemas.microsoft.com/office/drawing/2014/main" id="{398030D1-8307-4F32-94B7-2F54BDF7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310" y="4233674"/>
            <a:ext cx="85351" cy="85351"/>
          </a:xfrm>
          <a:prstGeom prst="rect">
            <a:avLst/>
          </a:prstGeom>
        </p:spPr>
      </p:pic>
      <p:pic>
        <p:nvPicPr>
          <p:cNvPr id="983" name="그림 982">
            <a:extLst>
              <a:ext uri="{FF2B5EF4-FFF2-40B4-BE49-F238E27FC236}">
                <a16:creationId xmlns:a16="http://schemas.microsoft.com/office/drawing/2014/main" id="{F08FE218-2536-407E-B9BE-64BFE2873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704" y="5234213"/>
            <a:ext cx="85351" cy="85351"/>
          </a:xfrm>
          <a:prstGeom prst="rect">
            <a:avLst/>
          </a:prstGeom>
        </p:spPr>
      </p:pic>
      <p:pic>
        <p:nvPicPr>
          <p:cNvPr id="984" name="그림 983">
            <a:extLst>
              <a:ext uri="{FF2B5EF4-FFF2-40B4-BE49-F238E27FC236}">
                <a16:creationId xmlns:a16="http://schemas.microsoft.com/office/drawing/2014/main" id="{3511E1B1-857B-47D8-A4B1-A4D749BA2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634" y="4624543"/>
            <a:ext cx="85351" cy="85351"/>
          </a:xfrm>
          <a:prstGeom prst="rect">
            <a:avLst/>
          </a:prstGeom>
        </p:spPr>
      </p:pic>
      <p:pic>
        <p:nvPicPr>
          <p:cNvPr id="985" name="그림 984">
            <a:extLst>
              <a:ext uri="{FF2B5EF4-FFF2-40B4-BE49-F238E27FC236}">
                <a16:creationId xmlns:a16="http://schemas.microsoft.com/office/drawing/2014/main" id="{97469D56-5F44-4FDE-B126-96E2D0F28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659" y="3579536"/>
            <a:ext cx="85351" cy="85351"/>
          </a:xfrm>
          <a:prstGeom prst="rect">
            <a:avLst/>
          </a:prstGeom>
        </p:spPr>
      </p:pic>
      <p:pic>
        <p:nvPicPr>
          <p:cNvPr id="986" name="그림 985">
            <a:extLst>
              <a:ext uri="{FF2B5EF4-FFF2-40B4-BE49-F238E27FC236}">
                <a16:creationId xmlns:a16="http://schemas.microsoft.com/office/drawing/2014/main" id="{B73B177F-9AF2-408D-9578-1A7EFCD81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30" y="4192575"/>
            <a:ext cx="85351" cy="85351"/>
          </a:xfrm>
          <a:prstGeom prst="rect">
            <a:avLst/>
          </a:prstGeom>
        </p:spPr>
      </p:pic>
      <p:pic>
        <p:nvPicPr>
          <p:cNvPr id="987" name="그림 986">
            <a:extLst>
              <a:ext uri="{FF2B5EF4-FFF2-40B4-BE49-F238E27FC236}">
                <a16:creationId xmlns:a16="http://schemas.microsoft.com/office/drawing/2014/main" id="{8D66A971-7F53-4649-B0FE-EBC5FBE01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558" y="2593529"/>
            <a:ext cx="85351" cy="85351"/>
          </a:xfrm>
          <a:prstGeom prst="rect">
            <a:avLst/>
          </a:prstGeom>
        </p:spPr>
      </p:pic>
      <p:pic>
        <p:nvPicPr>
          <p:cNvPr id="988" name="그림 987">
            <a:extLst>
              <a:ext uri="{FF2B5EF4-FFF2-40B4-BE49-F238E27FC236}">
                <a16:creationId xmlns:a16="http://schemas.microsoft.com/office/drawing/2014/main" id="{9F0079B6-C0D3-45F5-A976-1D6440F73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15" y="2180769"/>
            <a:ext cx="85351" cy="85351"/>
          </a:xfrm>
          <a:prstGeom prst="rect">
            <a:avLst/>
          </a:prstGeom>
        </p:spPr>
      </p:pic>
      <p:pic>
        <p:nvPicPr>
          <p:cNvPr id="989" name="그림 988">
            <a:extLst>
              <a:ext uri="{FF2B5EF4-FFF2-40B4-BE49-F238E27FC236}">
                <a16:creationId xmlns:a16="http://schemas.microsoft.com/office/drawing/2014/main" id="{1B335FD1-FE1D-4A5C-A1DD-5D153EE21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26" y="1877609"/>
            <a:ext cx="85351" cy="85351"/>
          </a:xfrm>
          <a:prstGeom prst="rect">
            <a:avLst/>
          </a:prstGeom>
        </p:spPr>
      </p:pic>
      <p:pic>
        <p:nvPicPr>
          <p:cNvPr id="990" name="그림 989">
            <a:extLst>
              <a:ext uri="{FF2B5EF4-FFF2-40B4-BE49-F238E27FC236}">
                <a16:creationId xmlns:a16="http://schemas.microsoft.com/office/drawing/2014/main" id="{B4FAF28C-5EBE-4D3F-874F-1519BB4E8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993" y="2031252"/>
            <a:ext cx="85351" cy="85351"/>
          </a:xfrm>
          <a:prstGeom prst="rect">
            <a:avLst/>
          </a:prstGeom>
        </p:spPr>
      </p:pic>
      <p:pic>
        <p:nvPicPr>
          <p:cNvPr id="991" name="그림 990">
            <a:extLst>
              <a:ext uri="{FF2B5EF4-FFF2-40B4-BE49-F238E27FC236}">
                <a16:creationId xmlns:a16="http://schemas.microsoft.com/office/drawing/2014/main" id="{C2B0C4CA-AB9F-49E8-BA1A-2C9C5085E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340" y="3394524"/>
            <a:ext cx="85351" cy="85351"/>
          </a:xfrm>
          <a:prstGeom prst="rect">
            <a:avLst/>
          </a:prstGeom>
        </p:spPr>
      </p:pic>
      <p:pic>
        <p:nvPicPr>
          <p:cNvPr id="992" name="그림 991">
            <a:extLst>
              <a:ext uri="{FF2B5EF4-FFF2-40B4-BE49-F238E27FC236}">
                <a16:creationId xmlns:a16="http://schemas.microsoft.com/office/drawing/2014/main" id="{504AEFC1-1C58-4173-8F07-2A8E2BAFF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14" y="3165650"/>
            <a:ext cx="85351" cy="85351"/>
          </a:xfrm>
          <a:prstGeom prst="rect">
            <a:avLst/>
          </a:prstGeom>
        </p:spPr>
      </p:pic>
      <p:pic>
        <p:nvPicPr>
          <p:cNvPr id="993" name="그림 992">
            <a:extLst>
              <a:ext uri="{FF2B5EF4-FFF2-40B4-BE49-F238E27FC236}">
                <a16:creationId xmlns:a16="http://schemas.microsoft.com/office/drawing/2014/main" id="{CBDA366E-B5B4-42B6-8E61-D68E252AF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65" y="3930701"/>
            <a:ext cx="85351" cy="85351"/>
          </a:xfrm>
          <a:prstGeom prst="rect">
            <a:avLst/>
          </a:prstGeom>
        </p:spPr>
      </p:pic>
      <p:pic>
        <p:nvPicPr>
          <p:cNvPr id="994" name="그림 993">
            <a:extLst>
              <a:ext uri="{FF2B5EF4-FFF2-40B4-BE49-F238E27FC236}">
                <a16:creationId xmlns:a16="http://schemas.microsoft.com/office/drawing/2014/main" id="{12F55DD6-93D2-4310-8A5E-F49B6DA6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343" y="3490871"/>
            <a:ext cx="85351" cy="85351"/>
          </a:xfrm>
          <a:prstGeom prst="rect">
            <a:avLst/>
          </a:prstGeom>
        </p:spPr>
      </p:pic>
      <p:pic>
        <p:nvPicPr>
          <p:cNvPr id="995" name="그림 994">
            <a:extLst>
              <a:ext uri="{FF2B5EF4-FFF2-40B4-BE49-F238E27FC236}">
                <a16:creationId xmlns:a16="http://schemas.microsoft.com/office/drawing/2014/main" id="{E0C52A21-074B-4490-BFB3-A6A06B5C0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590" y="4625008"/>
            <a:ext cx="85351" cy="85351"/>
          </a:xfrm>
          <a:prstGeom prst="rect">
            <a:avLst/>
          </a:prstGeom>
        </p:spPr>
      </p:pic>
      <p:pic>
        <p:nvPicPr>
          <p:cNvPr id="996" name="그림 995">
            <a:extLst>
              <a:ext uri="{FF2B5EF4-FFF2-40B4-BE49-F238E27FC236}">
                <a16:creationId xmlns:a16="http://schemas.microsoft.com/office/drawing/2014/main" id="{33E7135F-D880-4C78-869F-D1FF6ADCD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02" y="5148862"/>
            <a:ext cx="85351" cy="85351"/>
          </a:xfrm>
          <a:prstGeom prst="rect">
            <a:avLst/>
          </a:prstGeom>
        </p:spPr>
      </p:pic>
      <p:pic>
        <p:nvPicPr>
          <p:cNvPr id="997" name="그림 996">
            <a:extLst>
              <a:ext uri="{FF2B5EF4-FFF2-40B4-BE49-F238E27FC236}">
                <a16:creationId xmlns:a16="http://schemas.microsoft.com/office/drawing/2014/main" id="{533784B4-29AB-4D9E-BC65-01323908A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589" y="2473959"/>
            <a:ext cx="85351" cy="85351"/>
          </a:xfrm>
          <a:prstGeom prst="rect">
            <a:avLst/>
          </a:prstGeom>
        </p:spPr>
      </p:pic>
      <p:pic>
        <p:nvPicPr>
          <p:cNvPr id="998" name="그림 997">
            <a:extLst>
              <a:ext uri="{FF2B5EF4-FFF2-40B4-BE49-F238E27FC236}">
                <a16:creationId xmlns:a16="http://schemas.microsoft.com/office/drawing/2014/main" id="{06A9E438-6E7F-48D0-A29A-F074E6E5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672" y="1403191"/>
            <a:ext cx="85351" cy="85351"/>
          </a:xfrm>
          <a:prstGeom prst="rect">
            <a:avLst/>
          </a:prstGeom>
        </p:spPr>
      </p:pic>
      <p:pic>
        <p:nvPicPr>
          <p:cNvPr id="999" name="그림 998">
            <a:extLst>
              <a:ext uri="{FF2B5EF4-FFF2-40B4-BE49-F238E27FC236}">
                <a16:creationId xmlns:a16="http://schemas.microsoft.com/office/drawing/2014/main" id="{658D146F-B8AF-469D-A266-5AD914F67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454" y="4009819"/>
            <a:ext cx="85351" cy="85351"/>
          </a:xfrm>
          <a:prstGeom prst="rect">
            <a:avLst/>
          </a:prstGeom>
        </p:spPr>
      </p:pic>
      <p:pic>
        <p:nvPicPr>
          <p:cNvPr id="1000" name="그림 999">
            <a:extLst>
              <a:ext uri="{FF2B5EF4-FFF2-40B4-BE49-F238E27FC236}">
                <a16:creationId xmlns:a16="http://schemas.microsoft.com/office/drawing/2014/main" id="{2221CD6C-05CF-4AF6-962D-B335411B8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4" y="3691124"/>
            <a:ext cx="85351" cy="85351"/>
          </a:xfrm>
          <a:prstGeom prst="rect">
            <a:avLst/>
          </a:prstGeom>
        </p:spPr>
      </p:pic>
      <p:pic>
        <p:nvPicPr>
          <p:cNvPr id="1001" name="그림 1000">
            <a:extLst>
              <a:ext uri="{FF2B5EF4-FFF2-40B4-BE49-F238E27FC236}">
                <a16:creationId xmlns:a16="http://schemas.microsoft.com/office/drawing/2014/main" id="{26D7C249-57A7-43E6-9CC9-48632C93F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598" y="3118326"/>
            <a:ext cx="85351" cy="85351"/>
          </a:xfrm>
          <a:prstGeom prst="rect">
            <a:avLst/>
          </a:prstGeom>
        </p:spPr>
      </p:pic>
      <p:pic>
        <p:nvPicPr>
          <p:cNvPr id="1002" name="그림 1001">
            <a:extLst>
              <a:ext uri="{FF2B5EF4-FFF2-40B4-BE49-F238E27FC236}">
                <a16:creationId xmlns:a16="http://schemas.microsoft.com/office/drawing/2014/main" id="{39D29182-6EE1-43B1-A1A2-72D883F5E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83" y="3116947"/>
            <a:ext cx="85351" cy="85351"/>
          </a:xfrm>
          <a:prstGeom prst="rect">
            <a:avLst/>
          </a:prstGeom>
        </p:spPr>
      </p:pic>
      <p:pic>
        <p:nvPicPr>
          <p:cNvPr id="1003" name="그림 1002">
            <a:extLst>
              <a:ext uri="{FF2B5EF4-FFF2-40B4-BE49-F238E27FC236}">
                <a16:creationId xmlns:a16="http://schemas.microsoft.com/office/drawing/2014/main" id="{D302CC13-E4BA-40C4-AD7E-1C1FCAFC6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885" y="3230425"/>
            <a:ext cx="85351" cy="85351"/>
          </a:xfrm>
          <a:prstGeom prst="rect">
            <a:avLst/>
          </a:prstGeom>
        </p:spPr>
      </p:pic>
      <p:pic>
        <p:nvPicPr>
          <p:cNvPr id="1004" name="그림 1003">
            <a:extLst>
              <a:ext uri="{FF2B5EF4-FFF2-40B4-BE49-F238E27FC236}">
                <a16:creationId xmlns:a16="http://schemas.microsoft.com/office/drawing/2014/main" id="{AB2B1890-C7DB-44E9-86FD-3C7D5B24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471" y="2655388"/>
            <a:ext cx="85351" cy="85351"/>
          </a:xfrm>
          <a:prstGeom prst="rect">
            <a:avLst/>
          </a:prstGeom>
        </p:spPr>
      </p:pic>
      <p:pic>
        <p:nvPicPr>
          <p:cNvPr id="1005" name="그림 1004">
            <a:extLst>
              <a:ext uri="{FF2B5EF4-FFF2-40B4-BE49-F238E27FC236}">
                <a16:creationId xmlns:a16="http://schemas.microsoft.com/office/drawing/2014/main" id="{7F2A7525-FBBD-49C1-93F1-A1BE9D86A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00" y="2604507"/>
            <a:ext cx="85351" cy="85351"/>
          </a:xfrm>
          <a:prstGeom prst="rect">
            <a:avLst/>
          </a:prstGeom>
        </p:spPr>
      </p:pic>
      <p:pic>
        <p:nvPicPr>
          <p:cNvPr id="1006" name="그림 1005">
            <a:extLst>
              <a:ext uri="{FF2B5EF4-FFF2-40B4-BE49-F238E27FC236}">
                <a16:creationId xmlns:a16="http://schemas.microsoft.com/office/drawing/2014/main" id="{BFDE2B3C-D765-42F4-8C40-E24AA6BB2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689" y="2275199"/>
            <a:ext cx="85351" cy="85351"/>
          </a:xfrm>
          <a:prstGeom prst="rect">
            <a:avLst/>
          </a:prstGeom>
        </p:spPr>
      </p:pic>
      <p:pic>
        <p:nvPicPr>
          <p:cNvPr id="1007" name="그림 1006">
            <a:extLst>
              <a:ext uri="{FF2B5EF4-FFF2-40B4-BE49-F238E27FC236}">
                <a16:creationId xmlns:a16="http://schemas.microsoft.com/office/drawing/2014/main" id="{B7C36457-3C3A-46CB-8AE2-AD666DCD2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338" y="2156379"/>
            <a:ext cx="85351" cy="85351"/>
          </a:xfrm>
          <a:prstGeom prst="rect">
            <a:avLst/>
          </a:prstGeom>
        </p:spPr>
      </p:pic>
      <p:pic>
        <p:nvPicPr>
          <p:cNvPr id="1008" name="그림 1007">
            <a:extLst>
              <a:ext uri="{FF2B5EF4-FFF2-40B4-BE49-F238E27FC236}">
                <a16:creationId xmlns:a16="http://schemas.microsoft.com/office/drawing/2014/main" id="{16697EB4-C8C5-4538-8E33-54367C4FB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53" y="2495572"/>
            <a:ext cx="85351" cy="85351"/>
          </a:xfrm>
          <a:prstGeom prst="rect">
            <a:avLst/>
          </a:prstGeom>
        </p:spPr>
      </p:pic>
      <p:pic>
        <p:nvPicPr>
          <p:cNvPr id="1009" name="그림 1008">
            <a:extLst>
              <a:ext uri="{FF2B5EF4-FFF2-40B4-BE49-F238E27FC236}">
                <a16:creationId xmlns:a16="http://schemas.microsoft.com/office/drawing/2014/main" id="{E575AF77-6667-48F2-A159-E6F9BE04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15" y="4268437"/>
            <a:ext cx="85351" cy="85351"/>
          </a:xfrm>
          <a:prstGeom prst="rect">
            <a:avLst/>
          </a:prstGeom>
        </p:spPr>
      </p:pic>
      <p:pic>
        <p:nvPicPr>
          <p:cNvPr id="1010" name="그림 1009">
            <a:extLst>
              <a:ext uri="{FF2B5EF4-FFF2-40B4-BE49-F238E27FC236}">
                <a16:creationId xmlns:a16="http://schemas.microsoft.com/office/drawing/2014/main" id="{8BEA7FA0-7E20-4E3B-ADAD-68A78591C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072" y="4927675"/>
            <a:ext cx="85351" cy="85351"/>
          </a:xfrm>
          <a:prstGeom prst="rect">
            <a:avLst/>
          </a:prstGeom>
        </p:spPr>
      </p:pic>
      <p:pic>
        <p:nvPicPr>
          <p:cNvPr id="1011" name="그림 1010">
            <a:extLst>
              <a:ext uri="{FF2B5EF4-FFF2-40B4-BE49-F238E27FC236}">
                <a16:creationId xmlns:a16="http://schemas.microsoft.com/office/drawing/2014/main" id="{7DBC817D-48CD-4B4A-A7B1-495C320DF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78" y="3514891"/>
            <a:ext cx="85351" cy="85351"/>
          </a:xfrm>
          <a:prstGeom prst="rect">
            <a:avLst/>
          </a:prstGeom>
        </p:spPr>
      </p:pic>
      <p:pic>
        <p:nvPicPr>
          <p:cNvPr id="1012" name="그림 1011">
            <a:extLst>
              <a:ext uri="{FF2B5EF4-FFF2-40B4-BE49-F238E27FC236}">
                <a16:creationId xmlns:a16="http://schemas.microsoft.com/office/drawing/2014/main" id="{7F43EF7C-8991-4FCB-927D-77D0DBB0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239" y="3752170"/>
            <a:ext cx="85351" cy="85351"/>
          </a:xfrm>
          <a:prstGeom prst="rect">
            <a:avLst/>
          </a:prstGeom>
        </p:spPr>
      </p:pic>
      <p:pic>
        <p:nvPicPr>
          <p:cNvPr id="1013" name="그림 1012">
            <a:extLst>
              <a:ext uri="{FF2B5EF4-FFF2-40B4-BE49-F238E27FC236}">
                <a16:creationId xmlns:a16="http://schemas.microsoft.com/office/drawing/2014/main" id="{2531F526-BA1E-4CE0-A3AE-07EBDD37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38" y="3246813"/>
            <a:ext cx="85351" cy="85351"/>
          </a:xfrm>
          <a:prstGeom prst="rect">
            <a:avLst/>
          </a:prstGeom>
        </p:spPr>
      </p:pic>
      <p:pic>
        <p:nvPicPr>
          <p:cNvPr id="1014" name="그림 1013">
            <a:extLst>
              <a:ext uri="{FF2B5EF4-FFF2-40B4-BE49-F238E27FC236}">
                <a16:creationId xmlns:a16="http://schemas.microsoft.com/office/drawing/2014/main" id="{3E1EE798-F7EA-4ACE-93F6-9AAC6FEEA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43" y="3728747"/>
            <a:ext cx="85351" cy="85351"/>
          </a:xfrm>
          <a:prstGeom prst="rect">
            <a:avLst/>
          </a:prstGeom>
        </p:spPr>
      </p:pic>
      <p:pic>
        <p:nvPicPr>
          <p:cNvPr id="1015" name="그림 1014">
            <a:extLst>
              <a:ext uri="{FF2B5EF4-FFF2-40B4-BE49-F238E27FC236}">
                <a16:creationId xmlns:a16="http://schemas.microsoft.com/office/drawing/2014/main" id="{D4B1E280-569B-41E7-88C8-1F8269F6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621" y="2842402"/>
            <a:ext cx="85351" cy="85351"/>
          </a:xfrm>
          <a:prstGeom prst="rect">
            <a:avLst/>
          </a:prstGeom>
        </p:spPr>
      </p:pic>
      <p:pic>
        <p:nvPicPr>
          <p:cNvPr id="1016" name="그림 1015">
            <a:extLst>
              <a:ext uri="{FF2B5EF4-FFF2-40B4-BE49-F238E27FC236}">
                <a16:creationId xmlns:a16="http://schemas.microsoft.com/office/drawing/2014/main" id="{B9902559-788D-476C-B75B-11521BFAC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974" y="3042249"/>
            <a:ext cx="85351" cy="85351"/>
          </a:xfrm>
          <a:prstGeom prst="rect">
            <a:avLst/>
          </a:prstGeom>
        </p:spPr>
      </p:pic>
      <p:pic>
        <p:nvPicPr>
          <p:cNvPr id="1017" name="그림 1016">
            <a:extLst>
              <a:ext uri="{FF2B5EF4-FFF2-40B4-BE49-F238E27FC236}">
                <a16:creationId xmlns:a16="http://schemas.microsoft.com/office/drawing/2014/main" id="{2D373573-545F-4706-B8C8-0EA618B8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09" y="2740449"/>
            <a:ext cx="85351" cy="85351"/>
          </a:xfrm>
          <a:prstGeom prst="rect">
            <a:avLst/>
          </a:prstGeom>
        </p:spPr>
      </p:pic>
      <p:pic>
        <p:nvPicPr>
          <p:cNvPr id="1018" name="그림 1017">
            <a:extLst>
              <a:ext uri="{FF2B5EF4-FFF2-40B4-BE49-F238E27FC236}">
                <a16:creationId xmlns:a16="http://schemas.microsoft.com/office/drawing/2014/main" id="{19A59C01-948D-4994-90D7-C8E74839F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53" y="2307934"/>
            <a:ext cx="85351" cy="85351"/>
          </a:xfrm>
          <a:prstGeom prst="rect">
            <a:avLst/>
          </a:prstGeom>
        </p:spPr>
      </p:pic>
      <p:pic>
        <p:nvPicPr>
          <p:cNvPr id="1019" name="그림 1018">
            <a:extLst>
              <a:ext uri="{FF2B5EF4-FFF2-40B4-BE49-F238E27FC236}">
                <a16:creationId xmlns:a16="http://schemas.microsoft.com/office/drawing/2014/main" id="{F5A60473-90A4-402A-A150-E7642C7E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28" y="2199054"/>
            <a:ext cx="85351" cy="85351"/>
          </a:xfrm>
          <a:prstGeom prst="rect">
            <a:avLst/>
          </a:prstGeom>
        </p:spPr>
      </p:pic>
      <p:pic>
        <p:nvPicPr>
          <p:cNvPr id="1020" name="그림 1019">
            <a:extLst>
              <a:ext uri="{FF2B5EF4-FFF2-40B4-BE49-F238E27FC236}">
                <a16:creationId xmlns:a16="http://schemas.microsoft.com/office/drawing/2014/main" id="{4C794A3D-50E3-413B-B785-010FFB0D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60" y="3740160"/>
            <a:ext cx="85351" cy="85351"/>
          </a:xfrm>
          <a:prstGeom prst="rect">
            <a:avLst/>
          </a:prstGeom>
        </p:spPr>
      </p:pic>
      <p:pic>
        <p:nvPicPr>
          <p:cNvPr id="1021" name="그림 1020">
            <a:extLst>
              <a:ext uri="{FF2B5EF4-FFF2-40B4-BE49-F238E27FC236}">
                <a16:creationId xmlns:a16="http://schemas.microsoft.com/office/drawing/2014/main" id="{A815F2FB-A1A9-44FB-BAC5-10F33371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276" y="4357464"/>
            <a:ext cx="85351" cy="85351"/>
          </a:xfrm>
          <a:prstGeom prst="rect">
            <a:avLst/>
          </a:prstGeom>
        </p:spPr>
      </p:pic>
      <p:pic>
        <p:nvPicPr>
          <p:cNvPr id="1022" name="그림 1021">
            <a:extLst>
              <a:ext uri="{FF2B5EF4-FFF2-40B4-BE49-F238E27FC236}">
                <a16:creationId xmlns:a16="http://schemas.microsoft.com/office/drawing/2014/main" id="{E161CE1E-0CF7-4F96-AC16-DF316409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24" y="4258048"/>
            <a:ext cx="85351" cy="85351"/>
          </a:xfrm>
          <a:prstGeom prst="rect">
            <a:avLst/>
          </a:prstGeom>
        </p:spPr>
      </p:pic>
      <p:pic>
        <p:nvPicPr>
          <p:cNvPr id="1023" name="그림 1022">
            <a:extLst>
              <a:ext uri="{FF2B5EF4-FFF2-40B4-BE49-F238E27FC236}">
                <a16:creationId xmlns:a16="http://schemas.microsoft.com/office/drawing/2014/main" id="{BDBD99AC-C558-42AA-848A-45D8CC085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745" y="3386324"/>
            <a:ext cx="85351" cy="85351"/>
          </a:xfrm>
          <a:prstGeom prst="rect">
            <a:avLst/>
          </a:prstGeom>
        </p:spPr>
      </p:pic>
      <p:pic>
        <p:nvPicPr>
          <p:cNvPr id="1024" name="그림 1023">
            <a:extLst>
              <a:ext uri="{FF2B5EF4-FFF2-40B4-BE49-F238E27FC236}">
                <a16:creationId xmlns:a16="http://schemas.microsoft.com/office/drawing/2014/main" id="{79E09F54-CB4A-48A4-B6F2-63F8D6F2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147" y="3490871"/>
            <a:ext cx="85351" cy="85351"/>
          </a:xfrm>
          <a:prstGeom prst="rect">
            <a:avLst/>
          </a:prstGeom>
        </p:spPr>
      </p:pic>
      <p:pic>
        <p:nvPicPr>
          <p:cNvPr id="1025" name="그림 1024">
            <a:extLst>
              <a:ext uri="{FF2B5EF4-FFF2-40B4-BE49-F238E27FC236}">
                <a16:creationId xmlns:a16="http://schemas.microsoft.com/office/drawing/2014/main" id="{B8E5B510-60AA-4DC6-BBA0-830B33395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03" y="4718560"/>
            <a:ext cx="85351" cy="85351"/>
          </a:xfrm>
          <a:prstGeom prst="rect">
            <a:avLst/>
          </a:prstGeom>
        </p:spPr>
      </p:pic>
      <p:pic>
        <p:nvPicPr>
          <p:cNvPr id="1026" name="그림 1025">
            <a:extLst>
              <a:ext uri="{FF2B5EF4-FFF2-40B4-BE49-F238E27FC236}">
                <a16:creationId xmlns:a16="http://schemas.microsoft.com/office/drawing/2014/main" id="{0A44A41F-7D9E-4309-A26D-8BEF55A0F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778" y="4537190"/>
            <a:ext cx="85351" cy="85351"/>
          </a:xfrm>
          <a:prstGeom prst="rect">
            <a:avLst/>
          </a:prstGeom>
        </p:spPr>
      </p:pic>
      <p:pic>
        <p:nvPicPr>
          <p:cNvPr id="1027" name="그림 1026">
            <a:extLst>
              <a:ext uri="{FF2B5EF4-FFF2-40B4-BE49-F238E27FC236}">
                <a16:creationId xmlns:a16="http://schemas.microsoft.com/office/drawing/2014/main" id="{F7F5A0AE-E918-4B67-8ADE-C9E74159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35" y="4122988"/>
            <a:ext cx="85351" cy="85351"/>
          </a:xfrm>
          <a:prstGeom prst="rect">
            <a:avLst/>
          </a:prstGeom>
        </p:spPr>
      </p:pic>
      <p:pic>
        <p:nvPicPr>
          <p:cNvPr id="1028" name="그림 1027">
            <a:extLst>
              <a:ext uri="{FF2B5EF4-FFF2-40B4-BE49-F238E27FC236}">
                <a16:creationId xmlns:a16="http://schemas.microsoft.com/office/drawing/2014/main" id="{63A4D3BC-2CC9-452D-AFF1-62709E76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510" y="2508178"/>
            <a:ext cx="85351" cy="85351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929DE3BE-70C1-4724-9351-67A56BE6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28" y="2884629"/>
            <a:ext cx="85351" cy="85351"/>
          </a:xfrm>
          <a:prstGeom prst="rect">
            <a:avLst/>
          </a:prstGeom>
        </p:spPr>
      </p:pic>
      <p:pic>
        <p:nvPicPr>
          <p:cNvPr id="1030" name="그림 1029">
            <a:extLst>
              <a:ext uri="{FF2B5EF4-FFF2-40B4-BE49-F238E27FC236}">
                <a16:creationId xmlns:a16="http://schemas.microsoft.com/office/drawing/2014/main" id="{40CF6B97-45C4-4EA5-A5D3-F17BB041A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13" y="5227981"/>
            <a:ext cx="85351" cy="85351"/>
          </a:xfrm>
          <a:prstGeom prst="rect">
            <a:avLst/>
          </a:prstGeom>
        </p:spPr>
      </p:pic>
      <p:pic>
        <p:nvPicPr>
          <p:cNvPr id="1031" name="그림 1030">
            <a:extLst>
              <a:ext uri="{FF2B5EF4-FFF2-40B4-BE49-F238E27FC236}">
                <a16:creationId xmlns:a16="http://schemas.microsoft.com/office/drawing/2014/main" id="{1DB4801D-83DE-43E2-8FFB-79632F4F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16" y="2419906"/>
            <a:ext cx="85351" cy="85351"/>
          </a:xfrm>
          <a:prstGeom prst="rect">
            <a:avLst/>
          </a:prstGeom>
        </p:spPr>
      </p:pic>
      <p:pic>
        <p:nvPicPr>
          <p:cNvPr id="1032" name="그림 1031">
            <a:extLst>
              <a:ext uri="{FF2B5EF4-FFF2-40B4-BE49-F238E27FC236}">
                <a16:creationId xmlns:a16="http://schemas.microsoft.com/office/drawing/2014/main" id="{9470DB04-98BF-4EA9-ABBA-4CBB6542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86" y="2518699"/>
            <a:ext cx="85351" cy="85351"/>
          </a:xfrm>
          <a:prstGeom prst="rect">
            <a:avLst/>
          </a:prstGeom>
        </p:spPr>
      </p:pic>
      <p:pic>
        <p:nvPicPr>
          <p:cNvPr id="1033" name="그림 1032">
            <a:extLst>
              <a:ext uri="{FF2B5EF4-FFF2-40B4-BE49-F238E27FC236}">
                <a16:creationId xmlns:a16="http://schemas.microsoft.com/office/drawing/2014/main" id="{0243D2CF-CFC1-48F6-91DE-B428812A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53" y="3254313"/>
            <a:ext cx="85351" cy="85351"/>
          </a:xfrm>
          <a:prstGeom prst="rect">
            <a:avLst/>
          </a:prstGeom>
        </p:spPr>
      </p:pic>
      <p:pic>
        <p:nvPicPr>
          <p:cNvPr id="1034" name="그림 1033">
            <a:extLst>
              <a:ext uri="{FF2B5EF4-FFF2-40B4-BE49-F238E27FC236}">
                <a16:creationId xmlns:a16="http://schemas.microsoft.com/office/drawing/2014/main" id="{39848E8E-3B99-4FAB-9C54-71EF38C1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680" y="3889960"/>
            <a:ext cx="85351" cy="85351"/>
          </a:xfrm>
          <a:prstGeom prst="rect">
            <a:avLst/>
          </a:prstGeom>
        </p:spPr>
      </p:pic>
      <p:pic>
        <p:nvPicPr>
          <p:cNvPr id="1035" name="그림 1034">
            <a:extLst>
              <a:ext uri="{FF2B5EF4-FFF2-40B4-BE49-F238E27FC236}">
                <a16:creationId xmlns:a16="http://schemas.microsoft.com/office/drawing/2014/main" id="{D6054784-BD70-4EEC-B61F-940FCC47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093" y="4420110"/>
            <a:ext cx="85351" cy="85351"/>
          </a:xfrm>
          <a:prstGeom prst="rect">
            <a:avLst/>
          </a:prstGeom>
        </p:spPr>
      </p:pic>
      <p:pic>
        <p:nvPicPr>
          <p:cNvPr id="1036" name="그림 1035">
            <a:extLst>
              <a:ext uri="{FF2B5EF4-FFF2-40B4-BE49-F238E27FC236}">
                <a16:creationId xmlns:a16="http://schemas.microsoft.com/office/drawing/2014/main" id="{41E81B75-D5E3-42EF-B0D2-8116B694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247" y="3673708"/>
            <a:ext cx="85351" cy="85351"/>
          </a:xfrm>
          <a:prstGeom prst="rect">
            <a:avLst/>
          </a:prstGeom>
        </p:spPr>
      </p:pic>
      <p:pic>
        <p:nvPicPr>
          <p:cNvPr id="1037" name="그림 1036">
            <a:extLst>
              <a:ext uri="{FF2B5EF4-FFF2-40B4-BE49-F238E27FC236}">
                <a16:creationId xmlns:a16="http://schemas.microsoft.com/office/drawing/2014/main" id="{05294A35-A6BD-4BA8-82B8-4C4D5C898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676" y="4420111"/>
            <a:ext cx="85351" cy="85351"/>
          </a:xfrm>
          <a:prstGeom prst="rect">
            <a:avLst/>
          </a:prstGeom>
        </p:spPr>
      </p:pic>
      <p:pic>
        <p:nvPicPr>
          <p:cNvPr id="1038" name="그림 1037">
            <a:extLst>
              <a:ext uri="{FF2B5EF4-FFF2-40B4-BE49-F238E27FC236}">
                <a16:creationId xmlns:a16="http://schemas.microsoft.com/office/drawing/2014/main" id="{F8AA3A7F-23E8-4A41-B86A-8F217381E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64" y="4880506"/>
            <a:ext cx="85351" cy="85351"/>
          </a:xfrm>
          <a:prstGeom prst="rect">
            <a:avLst/>
          </a:prstGeom>
        </p:spPr>
      </p:pic>
      <p:pic>
        <p:nvPicPr>
          <p:cNvPr id="1039" name="그림 1038">
            <a:extLst>
              <a:ext uri="{FF2B5EF4-FFF2-40B4-BE49-F238E27FC236}">
                <a16:creationId xmlns:a16="http://schemas.microsoft.com/office/drawing/2014/main" id="{7FFBD995-484C-4458-AC0B-6279FAFB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374" y="2275199"/>
            <a:ext cx="85351" cy="85351"/>
          </a:xfrm>
          <a:prstGeom prst="rect">
            <a:avLst/>
          </a:prstGeom>
        </p:spPr>
      </p:pic>
      <p:pic>
        <p:nvPicPr>
          <p:cNvPr id="1040" name="그림 1039">
            <a:extLst>
              <a:ext uri="{FF2B5EF4-FFF2-40B4-BE49-F238E27FC236}">
                <a16:creationId xmlns:a16="http://schemas.microsoft.com/office/drawing/2014/main" id="{6CF85C75-3D09-44E1-9E73-80EC40615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711" y="1920284"/>
            <a:ext cx="85351" cy="85351"/>
          </a:xfrm>
          <a:prstGeom prst="rect">
            <a:avLst/>
          </a:prstGeom>
        </p:spPr>
      </p:pic>
      <p:pic>
        <p:nvPicPr>
          <p:cNvPr id="1041" name="그림 1040">
            <a:extLst>
              <a:ext uri="{FF2B5EF4-FFF2-40B4-BE49-F238E27FC236}">
                <a16:creationId xmlns:a16="http://schemas.microsoft.com/office/drawing/2014/main" id="{7B92A0EC-EFC7-409D-90BA-A6905344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508" y="2842402"/>
            <a:ext cx="85351" cy="85351"/>
          </a:xfrm>
          <a:prstGeom prst="rect">
            <a:avLst/>
          </a:prstGeom>
        </p:spPr>
      </p:pic>
      <p:pic>
        <p:nvPicPr>
          <p:cNvPr id="1042" name="그림 1041">
            <a:extLst>
              <a:ext uri="{FF2B5EF4-FFF2-40B4-BE49-F238E27FC236}">
                <a16:creationId xmlns:a16="http://schemas.microsoft.com/office/drawing/2014/main" id="{E21896F5-FF20-4138-86F0-46610BA18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253" y="3533333"/>
            <a:ext cx="85351" cy="85351"/>
          </a:xfrm>
          <a:prstGeom prst="rect">
            <a:avLst/>
          </a:prstGeom>
        </p:spPr>
      </p:pic>
      <p:pic>
        <p:nvPicPr>
          <p:cNvPr id="1043" name="그림 1042">
            <a:extLst>
              <a:ext uri="{FF2B5EF4-FFF2-40B4-BE49-F238E27FC236}">
                <a16:creationId xmlns:a16="http://schemas.microsoft.com/office/drawing/2014/main" id="{CDD68D7E-94A3-47F5-8FC2-D800B5E6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989" y="2902998"/>
            <a:ext cx="85351" cy="85351"/>
          </a:xfrm>
          <a:prstGeom prst="rect">
            <a:avLst/>
          </a:prstGeom>
        </p:spPr>
      </p:pic>
      <p:pic>
        <p:nvPicPr>
          <p:cNvPr id="1044" name="그림 1043">
            <a:extLst>
              <a:ext uri="{FF2B5EF4-FFF2-40B4-BE49-F238E27FC236}">
                <a16:creationId xmlns:a16="http://schemas.microsoft.com/office/drawing/2014/main" id="{0E54FBFE-66DC-45EC-890A-FB78B8D7F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06" y="2802590"/>
            <a:ext cx="85351" cy="85351"/>
          </a:xfrm>
          <a:prstGeom prst="rect">
            <a:avLst/>
          </a:prstGeom>
        </p:spPr>
      </p:pic>
      <p:pic>
        <p:nvPicPr>
          <p:cNvPr id="1045" name="그림 1044">
            <a:extLst>
              <a:ext uri="{FF2B5EF4-FFF2-40B4-BE49-F238E27FC236}">
                <a16:creationId xmlns:a16="http://schemas.microsoft.com/office/drawing/2014/main" id="{D7D2CB27-1541-4AC7-86CF-00352809B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918" y="2749963"/>
            <a:ext cx="85351" cy="85351"/>
          </a:xfrm>
          <a:prstGeom prst="rect">
            <a:avLst/>
          </a:prstGeom>
        </p:spPr>
      </p:pic>
      <p:pic>
        <p:nvPicPr>
          <p:cNvPr id="1046" name="그림 1045">
            <a:extLst>
              <a:ext uri="{FF2B5EF4-FFF2-40B4-BE49-F238E27FC236}">
                <a16:creationId xmlns:a16="http://schemas.microsoft.com/office/drawing/2014/main" id="{7AED56D1-F1EE-4C69-BD9C-792440E42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35" y="3322150"/>
            <a:ext cx="85351" cy="85351"/>
          </a:xfrm>
          <a:prstGeom prst="rect">
            <a:avLst/>
          </a:prstGeom>
        </p:spPr>
      </p:pic>
      <p:pic>
        <p:nvPicPr>
          <p:cNvPr id="1047" name="그림 1046">
            <a:extLst>
              <a:ext uri="{FF2B5EF4-FFF2-40B4-BE49-F238E27FC236}">
                <a16:creationId xmlns:a16="http://schemas.microsoft.com/office/drawing/2014/main" id="{412C9B6D-7EFD-4054-826C-CCD0420D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281" y="3938813"/>
            <a:ext cx="85351" cy="85351"/>
          </a:xfrm>
          <a:prstGeom prst="rect">
            <a:avLst/>
          </a:prstGeom>
        </p:spPr>
      </p:pic>
      <p:pic>
        <p:nvPicPr>
          <p:cNvPr id="1048" name="그림 1047">
            <a:extLst>
              <a:ext uri="{FF2B5EF4-FFF2-40B4-BE49-F238E27FC236}">
                <a16:creationId xmlns:a16="http://schemas.microsoft.com/office/drawing/2014/main" id="{B92F25F4-0F90-4ADA-A3AC-132E8F25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8" y="2031252"/>
            <a:ext cx="85351" cy="85351"/>
          </a:xfrm>
          <a:prstGeom prst="rect">
            <a:avLst/>
          </a:prstGeom>
        </p:spPr>
      </p:pic>
      <p:pic>
        <p:nvPicPr>
          <p:cNvPr id="1049" name="그림 1048">
            <a:extLst>
              <a:ext uri="{FF2B5EF4-FFF2-40B4-BE49-F238E27FC236}">
                <a16:creationId xmlns:a16="http://schemas.microsoft.com/office/drawing/2014/main" id="{701A2B48-ADE4-4447-A99E-7A0D30BC1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938" y="2039556"/>
            <a:ext cx="85351" cy="85351"/>
          </a:xfrm>
          <a:prstGeom prst="rect">
            <a:avLst/>
          </a:prstGeom>
        </p:spPr>
      </p:pic>
      <p:pic>
        <p:nvPicPr>
          <p:cNvPr id="1050" name="그림 1049">
            <a:extLst>
              <a:ext uri="{FF2B5EF4-FFF2-40B4-BE49-F238E27FC236}">
                <a16:creationId xmlns:a16="http://schemas.microsoft.com/office/drawing/2014/main" id="{8F690B17-BECF-4610-8932-94379BA3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62" y="2485634"/>
            <a:ext cx="85351" cy="85351"/>
          </a:xfrm>
          <a:prstGeom prst="rect">
            <a:avLst/>
          </a:prstGeom>
        </p:spPr>
      </p:pic>
      <p:pic>
        <p:nvPicPr>
          <p:cNvPr id="1051" name="그림 1050">
            <a:extLst>
              <a:ext uri="{FF2B5EF4-FFF2-40B4-BE49-F238E27FC236}">
                <a16:creationId xmlns:a16="http://schemas.microsoft.com/office/drawing/2014/main" id="{BC9A8022-1D9B-442B-A541-0DC94B26A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202" y="3097251"/>
            <a:ext cx="85351" cy="85351"/>
          </a:xfrm>
          <a:prstGeom prst="rect">
            <a:avLst/>
          </a:prstGeom>
        </p:spPr>
      </p:pic>
      <p:pic>
        <p:nvPicPr>
          <p:cNvPr id="1052" name="그림 1051">
            <a:extLst>
              <a:ext uri="{FF2B5EF4-FFF2-40B4-BE49-F238E27FC236}">
                <a16:creationId xmlns:a16="http://schemas.microsoft.com/office/drawing/2014/main" id="{0E469523-53A3-4030-954F-1D8376401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634" y="2651509"/>
            <a:ext cx="85351" cy="85351"/>
          </a:xfrm>
          <a:prstGeom prst="rect">
            <a:avLst/>
          </a:prstGeom>
        </p:spPr>
      </p:pic>
      <p:pic>
        <p:nvPicPr>
          <p:cNvPr id="1053" name="그림 1052">
            <a:extLst>
              <a:ext uri="{FF2B5EF4-FFF2-40B4-BE49-F238E27FC236}">
                <a16:creationId xmlns:a16="http://schemas.microsoft.com/office/drawing/2014/main" id="{E964E3D8-7A7B-486A-90F8-B21737F9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273" y="3817015"/>
            <a:ext cx="85351" cy="85351"/>
          </a:xfrm>
          <a:prstGeom prst="rect">
            <a:avLst/>
          </a:prstGeom>
        </p:spPr>
      </p:pic>
      <p:pic>
        <p:nvPicPr>
          <p:cNvPr id="1054" name="그림 1053">
            <a:extLst>
              <a:ext uri="{FF2B5EF4-FFF2-40B4-BE49-F238E27FC236}">
                <a16:creationId xmlns:a16="http://schemas.microsoft.com/office/drawing/2014/main" id="{2203885B-EAFB-404A-B3AB-A80D0C93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01" y="3511577"/>
            <a:ext cx="85351" cy="85351"/>
          </a:xfrm>
          <a:prstGeom prst="rect">
            <a:avLst/>
          </a:prstGeom>
        </p:spPr>
      </p:pic>
      <p:pic>
        <p:nvPicPr>
          <p:cNvPr id="1055" name="그림 1054">
            <a:extLst>
              <a:ext uri="{FF2B5EF4-FFF2-40B4-BE49-F238E27FC236}">
                <a16:creationId xmlns:a16="http://schemas.microsoft.com/office/drawing/2014/main" id="{80711FD6-2279-4506-A69D-DBB39E37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09" y="4049098"/>
            <a:ext cx="85351" cy="85351"/>
          </a:xfrm>
          <a:prstGeom prst="rect">
            <a:avLst/>
          </a:prstGeom>
        </p:spPr>
      </p:pic>
      <p:pic>
        <p:nvPicPr>
          <p:cNvPr id="1056" name="그림 1055">
            <a:extLst>
              <a:ext uri="{FF2B5EF4-FFF2-40B4-BE49-F238E27FC236}">
                <a16:creationId xmlns:a16="http://schemas.microsoft.com/office/drawing/2014/main" id="{79BBA5BC-9721-4AD5-AC27-11FD471E8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34" y="3729241"/>
            <a:ext cx="85351" cy="85351"/>
          </a:xfrm>
          <a:prstGeom prst="rect">
            <a:avLst/>
          </a:prstGeom>
        </p:spPr>
      </p:pic>
      <p:pic>
        <p:nvPicPr>
          <p:cNvPr id="1057" name="그림 1056">
            <a:extLst>
              <a:ext uri="{FF2B5EF4-FFF2-40B4-BE49-F238E27FC236}">
                <a16:creationId xmlns:a16="http://schemas.microsoft.com/office/drawing/2014/main" id="{CED5C945-A421-4C8A-9197-BC17FE8F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533" y="2736860"/>
            <a:ext cx="85351" cy="85351"/>
          </a:xfrm>
          <a:prstGeom prst="rect">
            <a:avLst/>
          </a:prstGeom>
        </p:spPr>
      </p:pic>
      <p:pic>
        <p:nvPicPr>
          <p:cNvPr id="1058" name="그림 1057">
            <a:extLst>
              <a:ext uri="{FF2B5EF4-FFF2-40B4-BE49-F238E27FC236}">
                <a16:creationId xmlns:a16="http://schemas.microsoft.com/office/drawing/2014/main" id="{FB6F82A0-887B-4A51-9ED6-1F0DBD20C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184" y="2199054"/>
            <a:ext cx="85351" cy="85351"/>
          </a:xfrm>
          <a:prstGeom prst="rect">
            <a:avLst/>
          </a:prstGeom>
        </p:spPr>
      </p:pic>
      <p:pic>
        <p:nvPicPr>
          <p:cNvPr id="1059" name="그림 1058">
            <a:extLst>
              <a:ext uri="{FF2B5EF4-FFF2-40B4-BE49-F238E27FC236}">
                <a16:creationId xmlns:a16="http://schemas.microsoft.com/office/drawing/2014/main" id="{D89386DC-B6A3-41DA-B822-D82B195DF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860" y="1775692"/>
            <a:ext cx="85351" cy="85351"/>
          </a:xfrm>
          <a:prstGeom prst="rect">
            <a:avLst/>
          </a:prstGeom>
        </p:spPr>
      </p:pic>
      <p:pic>
        <p:nvPicPr>
          <p:cNvPr id="1060" name="그림 1059">
            <a:extLst>
              <a:ext uri="{FF2B5EF4-FFF2-40B4-BE49-F238E27FC236}">
                <a16:creationId xmlns:a16="http://schemas.microsoft.com/office/drawing/2014/main" id="{3D77E85A-CFAA-4BDD-9124-DF452AB02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643" y="1704084"/>
            <a:ext cx="85351" cy="85351"/>
          </a:xfrm>
          <a:prstGeom prst="rect">
            <a:avLst/>
          </a:prstGeom>
        </p:spPr>
      </p:pic>
      <p:pic>
        <p:nvPicPr>
          <p:cNvPr id="1061" name="그림 1060">
            <a:extLst>
              <a:ext uri="{FF2B5EF4-FFF2-40B4-BE49-F238E27FC236}">
                <a16:creationId xmlns:a16="http://schemas.microsoft.com/office/drawing/2014/main" id="{CCAD6649-DFC4-4EC8-9EAF-F8FCDB8C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460" y="4747381"/>
            <a:ext cx="85351" cy="85351"/>
          </a:xfrm>
          <a:prstGeom prst="rect">
            <a:avLst/>
          </a:prstGeom>
        </p:spPr>
      </p:pic>
      <p:pic>
        <p:nvPicPr>
          <p:cNvPr id="1062" name="그림 1061">
            <a:extLst>
              <a:ext uri="{FF2B5EF4-FFF2-40B4-BE49-F238E27FC236}">
                <a16:creationId xmlns:a16="http://schemas.microsoft.com/office/drawing/2014/main" id="{C3468797-F42D-4185-9953-092DC3F8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304" y="4701391"/>
            <a:ext cx="85351" cy="85351"/>
          </a:xfrm>
          <a:prstGeom prst="rect">
            <a:avLst/>
          </a:prstGeom>
        </p:spPr>
      </p:pic>
      <p:pic>
        <p:nvPicPr>
          <p:cNvPr id="1063" name="그림 1062">
            <a:extLst>
              <a:ext uri="{FF2B5EF4-FFF2-40B4-BE49-F238E27FC236}">
                <a16:creationId xmlns:a16="http://schemas.microsoft.com/office/drawing/2014/main" id="{E09BC658-9A3F-40D7-80D6-E0FF80E9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576" y="4791841"/>
            <a:ext cx="85351" cy="85351"/>
          </a:xfrm>
          <a:prstGeom prst="rect">
            <a:avLst/>
          </a:prstGeom>
        </p:spPr>
      </p:pic>
      <p:pic>
        <p:nvPicPr>
          <p:cNvPr id="1064" name="그림 1063">
            <a:extLst>
              <a:ext uri="{FF2B5EF4-FFF2-40B4-BE49-F238E27FC236}">
                <a16:creationId xmlns:a16="http://schemas.microsoft.com/office/drawing/2014/main" id="{4A3CBC0E-16E3-48F2-BBED-881FC94F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46" y="2657517"/>
            <a:ext cx="85351" cy="85351"/>
          </a:xfrm>
          <a:prstGeom prst="rect">
            <a:avLst/>
          </a:prstGeom>
        </p:spPr>
      </p:pic>
      <p:pic>
        <p:nvPicPr>
          <p:cNvPr id="1065" name="그림 1064">
            <a:extLst>
              <a:ext uri="{FF2B5EF4-FFF2-40B4-BE49-F238E27FC236}">
                <a16:creationId xmlns:a16="http://schemas.microsoft.com/office/drawing/2014/main" id="{F15D1094-58B7-4C85-ACC8-E6410E9B3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27" y="3920254"/>
            <a:ext cx="85351" cy="85351"/>
          </a:xfrm>
          <a:prstGeom prst="rect">
            <a:avLst/>
          </a:prstGeom>
        </p:spPr>
      </p:pic>
      <p:pic>
        <p:nvPicPr>
          <p:cNvPr id="1066" name="그림 1065">
            <a:extLst>
              <a:ext uri="{FF2B5EF4-FFF2-40B4-BE49-F238E27FC236}">
                <a16:creationId xmlns:a16="http://schemas.microsoft.com/office/drawing/2014/main" id="{A8442609-6B55-4199-B7D9-B2CBA421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81" y="3664887"/>
            <a:ext cx="85351" cy="85351"/>
          </a:xfrm>
          <a:prstGeom prst="rect">
            <a:avLst/>
          </a:prstGeom>
        </p:spPr>
      </p:pic>
      <p:pic>
        <p:nvPicPr>
          <p:cNvPr id="1067" name="그림 1066">
            <a:extLst>
              <a:ext uri="{FF2B5EF4-FFF2-40B4-BE49-F238E27FC236}">
                <a16:creationId xmlns:a16="http://schemas.microsoft.com/office/drawing/2014/main" id="{0C3E055D-33F3-46AB-B4B5-1B0A67580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27" y="4135402"/>
            <a:ext cx="85351" cy="85351"/>
          </a:xfrm>
          <a:prstGeom prst="rect">
            <a:avLst/>
          </a:prstGeom>
        </p:spPr>
      </p:pic>
      <p:pic>
        <p:nvPicPr>
          <p:cNvPr id="1068" name="그림 1067">
            <a:extLst>
              <a:ext uri="{FF2B5EF4-FFF2-40B4-BE49-F238E27FC236}">
                <a16:creationId xmlns:a16="http://schemas.microsoft.com/office/drawing/2014/main" id="{0BD0EC60-48F0-4639-B37A-23BB8370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11" y="4406058"/>
            <a:ext cx="85351" cy="85351"/>
          </a:xfrm>
          <a:prstGeom prst="rect">
            <a:avLst/>
          </a:prstGeom>
        </p:spPr>
      </p:pic>
      <p:pic>
        <p:nvPicPr>
          <p:cNvPr id="1069" name="그림 1068">
            <a:extLst>
              <a:ext uri="{FF2B5EF4-FFF2-40B4-BE49-F238E27FC236}">
                <a16:creationId xmlns:a16="http://schemas.microsoft.com/office/drawing/2014/main" id="{BDF426F2-0601-4FBA-8175-E2AFF5C7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048" y="2029616"/>
            <a:ext cx="85351" cy="85351"/>
          </a:xfrm>
          <a:prstGeom prst="rect">
            <a:avLst/>
          </a:prstGeom>
        </p:spPr>
      </p:pic>
      <p:pic>
        <p:nvPicPr>
          <p:cNvPr id="1070" name="그림 1069">
            <a:extLst>
              <a:ext uri="{FF2B5EF4-FFF2-40B4-BE49-F238E27FC236}">
                <a16:creationId xmlns:a16="http://schemas.microsoft.com/office/drawing/2014/main" id="{CC81142E-E495-475E-84A3-1B029D95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45" y="1876809"/>
            <a:ext cx="85351" cy="85351"/>
          </a:xfrm>
          <a:prstGeom prst="rect">
            <a:avLst/>
          </a:prstGeom>
        </p:spPr>
      </p:pic>
      <p:pic>
        <p:nvPicPr>
          <p:cNvPr id="1071" name="그림 1070">
            <a:extLst>
              <a:ext uri="{FF2B5EF4-FFF2-40B4-BE49-F238E27FC236}">
                <a16:creationId xmlns:a16="http://schemas.microsoft.com/office/drawing/2014/main" id="{11F32191-24A6-44F6-B015-3830DA4E6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977" y="1645697"/>
            <a:ext cx="85351" cy="85351"/>
          </a:xfrm>
          <a:prstGeom prst="rect">
            <a:avLst/>
          </a:prstGeom>
        </p:spPr>
      </p:pic>
      <p:pic>
        <p:nvPicPr>
          <p:cNvPr id="1072" name="그림 1071">
            <a:extLst>
              <a:ext uri="{FF2B5EF4-FFF2-40B4-BE49-F238E27FC236}">
                <a16:creationId xmlns:a16="http://schemas.microsoft.com/office/drawing/2014/main" id="{88743F4C-52ED-4FA8-B7F8-5FED33501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386" y="1571562"/>
            <a:ext cx="85351" cy="85351"/>
          </a:xfrm>
          <a:prstGeom prst="rect">
            <a:avLst/>
          </a:prstGeom>
        </p:spPr>
      </p:pic>
      <p:pic>
        <p:nvPicPr>
          <p:cNvPr id="1073" name="그림 1072">
            <a:extLst>
              <a:ext uri="{FF2B5EF4-FFF2-40B4-BE49-F238E27FC236}">
                <a16:creationId xmlns:a16="http://schemas.microsoft.com/office/drawing/2014/main" id="{E3FDB99B-1AE8-42B2-9197-96FE4863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25" y="3372743"/>
            <a:ext cx="85351" cy="85351"/>
          </a:xfrm>
          <a:prstGeom prst="rect">
            <a:avLst/>
          </a:prstGeom>
        </p:spPr>
      </p:pic>
      <p:pic>
        <p:nvPicPr>
          <p:cNvPr id="1074" name="그림 1073">
            <a:extLst>
              <a:ext uri="{FF2B5EF4-FFF2-40B4-BE49-F238E27FC236}">
                <a16:creationId xmlns:a16="http://schemas.microsoft.com/office/drawing/2014/main" id="{CA9B9B8D-BB0B-4D76-BDB8-D39468DA9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07" y="3701028"/>
            <a:ext cx="85351" cy="85351"/>
          </a:xfrm>
          <a:prstGeom prst="rect">
            <a:avLst/>
          </a:prstGeom>
        </p:spPr>
      </p:pic>
      <p:pic>
        <p:nvPicPr>
          <p:cNvPr id="1075" name="그림 1074">
            <a:extLst>
              <a:ext uri="{FF2B5EF4-FFF2-40B4-BE49-F238E27FC236}">
                <a16:creationId xmlns:a16="http://schemas.microsoft.com/office/drawing/2014/main" id="{3995672C-171D-4056-A674-F7F28C76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807" y="3882514"/>
            <a:ext cx="85351" cy="85351"/>
          </a:xfrm>
          <a:prstGeom prst="rect">
            <a:avLst/>
          </a:prstGeom>
        </p:spPr>
      </p:pic>
      <p:pic>
        <p:nvPicPr>
          <p:cNvPr id="1076" name="그림 1075">
            <a:extLst>
              <a:ext uri="{FF2B5EF4-FFF2-40B4-BE49-F238E27FC236}">
                <a16:creationId xmlns:a16="http://schemas.microsoft.com/office/drawing/2014/main" id="{A282B7F7-F319-411B-8F78-A68BE225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30" y="3487123"/>
            <a:ext cx="85351" cy="85351"/>
          </a:xfrm>
          <a:prstGeom prst="rect">
            <a:avLst/>
          </a:prstGeom>
        </p:spPr>
      </p:pic>
      <p:pic>
        <p:nvPicPr>
          <p:cNvPr id="1077" name="그림 1076">
            <a:extLst>
              <a:ext uri="{FF2B5EF4-FFF2-40B4-BE49-F238E27FC236}">
                <a16:creationId xmlns:a16="http://schemas.microsoft.com/office/drawing/2014/main" id="{0B6D07B6-23D5-41DA-906B-B8D6A673D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90" y="4346885"/>
            <a:ext cx="85351" cy="85351"/>
          </a:xfrm>
          <a:prstGeom prst="rect">
            <a:avLst/>
          </a:prstGeom>
        </p:spPr>
      </p:pic>
      <p:pic>
        <p:nvPicPr>
          <p:cNvPr id="1078" name="그림 1077">
            <a:extLst>
              <a:ext uri="{FF2B5EF4-FFF2-40B4-BE49-F238E27FC236}">
                <a16:creationId xmlns:a16="http://schemas.microsoft.com/office/drawing/2014/main" id="{2D7642E0-3E16-4477-8972-538CD485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880" y="4282874"/>
            <a:ext cx="85351" cy="85351"/>
          </a:xfrm>
          <a:prstGeom prst="rect">
            <a:avLst/>
          </a:prstGeom>
        </p:spPr>
      </p:pic>
      <p:pic>
        <p:nvPicPr>
          <p:cNvPr id="1079" name="그림 1078">
            <a:extLst>
              <a:ext uri="{FF2B5EF4-FFF2-40B4-BE49-F238E27FC236}">
                <a16:creationId xmlns:a16="http://schemas.microsoft.com/office/drawing/2014/main" id="{3A9EAD44-F8BC-4826-AB15-02465D9D8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34" y="4801306"/>
            <a:ext cx="85351" cy="85351"/>
          </a:xfrm>
          <a:prstGeom prst="rect">
            <a:avLst/>
          </a:prstGeom>
        </p:spPr>
      </p:pic>
      <p:pic>
        <p:nvPicPr>
          <p:cNvPr id="1080" name="그림 1079">
            <a:extLst>
              <a:ext uri="{FF2B5EF4-FFF2-40B4-BE49-F238E27FC236}">
                <a16:creationId xmlns:a16="http://schemas.microsoft.com/office/drawing/2014/main" id="{FD7815FF-12AE-4A51-AF2B-CF5023414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52" y="4036237"/>
            <a:ext cx="85351" cy="85351"/>
          </a:xfrm>
          <a:prstGeom prst="rect">
            <a:avLst/>
          </a:prstGeom>
        </p:spPr>
      </p:pic>
      <p:pic>
        <p:nvPicPr>
          <p:cNvPr id="1081" name="그림 1080">
            <a:extLst>
              <a:ext uri="{FF2B5EF4-FFF2-40B4-BE49-F238E27FC236}">
                <a16:creationId xmlns:a16="http://schemas.microsoft.com/office/drawing/2014/main" id="{76BC1346-8E30-4A28-8A12-14848657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926" y="2812275"/>
            <a:ext cx="85351" cy="85351"/>
          </a:xfrm>
          <a:prstGeom prst="rect">
            <a:avLst/>
          </a:prstGeom>
        </p:spPr>
      </p:pic>
      <p:pic>
        <p:nvPicPr>
          <p:cNvPr id="1082" name="그림 1081">
            <a:extLst>
              <a:ext uri="{FF2B5EF4-FFF2-40B4-BE49-F238E27FC236}">
                <a16:creationId xmlns:a16="http://schemas.microsoft.com/office/drawing/2014/main" id="{E5436E86-16B5-4333-A316-7AECAFE1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24" y="2284405"/>
            <a:ext cx="85351" cy="85351"/>
          </a:xfrm>
          <a:prstGeom prst="rect">
            <a:avLst/>
          </a:prstGeom>
        </p:spPr>
      </p:pic>
      <p:pic>
        <p:nvPicPr>
          <p:cNvPr id="1083" name="그림 1082">
            <a:extLst>
              <a:ext uri="{FF2B5EF4-FFF2-40B4-BE49-F238E27FC236}">
                <a16:creationId xmlns:a16="http://schemas.microsoft.com/office/drawing/2014/main" id="{930577F3-0305-4E9D-9FE9-8B3F22517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83" y="1902063"/>
            <a:ext cx="85351" cy="85351"/>
          </a:xfrm>
          <a:prstGeom prst="rect">
            <a:avLst/>
          </a:prstGeom>
        </p:spPr>
      </p:pic>
      <p:pic>
        <p:nvPicPr>
          <p:cNvPr id="1084" name="그림 1083">
            <a:extLst>
              <a:ext uri="{FF2B5EF4-FFF2-40B4-BE49-F238E27FC236}">
                <a16:creationId xmlns:a16="http://schemas.microsoft.com/office/drawing/2014/main" id="{3698BC57-B8A9-4A0B-A7D5-3021D94A3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25" y="1656913"/>
            <a:ext cx="85351" cy="85351"/>
          </a:xfrm>
          <a:prstGeom prst="rect">
            <a:avLst/>
          </a:prstGeom>
        </p:spPr>
      </p:pic>
      <p:pic>
        <p:nvPicPr>
          <p:cNvPr id="1085" name="그림 1084">
            <a:extLst>
              <a:ext uri="{FF2B5EF4-FFF2-40B4-BE49-F238E27FC236}">
                <a16:creationId xmlns:a16="http://schemas.microsoft.com/office/drawing/2014/main" id="{AB01F0D9-4448-4FBE-B2AD-0D9A89663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918" y="2444697"/>
            <a:ext cx="85351" cy="85351"/>
          </a:xfrm>
          <a:prstGeom prst="rect">
            <a:avLst/>
          </a:prstGeom>
        </p:spPr>
      </p:pic>
      <p:pic>
        <p:nvPicPr>
          <p:cNvPr id="1086" name="그림 1085">
            <a:extLst>
              <a:ext uri="{FF2B5EF4-FFF2-40B4-BE49-F238E27FC236}">
                <a16:creationId xmlns:a16="http://schemas.microsoft.com/office/drawing/2014/main" id="{BA0E754F-0BA5-4DF5-A1E2-15A4936A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084" y="3691124"/>
            <a:ext cx="85351" cy="85351"/>
          </a:xfrm>
          <a:prstGeom prst="rect">
            <a:avLst/>
          </a:prstGeom>
        </p:spPr>
      </p:pic>
      <p:pic>
        <p:nvPicPr>
          <p:cNvPr id="1087" name="그림 1086">
            <a:extLst>
              <a:ext uri="{FF2B5EF4-FFF2-40B4-BE49-F238E27FC236}">
                <a16:creationId xmlns:a16="http://schemas.microsoft.com/office/drawing/2014/main" id="{785A9FDF-956F-4318-A160-1398DFD8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223" y="5009249"/>
            <a:ext cx="85351" cy="85351"/>
          </a:xfrm>
          <a:prstGeom prst="rect">
            <a:avLst/>
          </a:prstGeom>
        </p:spPr>
      </p:pic>
      <p:pic>
        <p:nvPicPr>
          <p:cNvPr id="1088" name="그림 1087">
            <a:extLst>
              <a:ext uri="{FF2B5EF4-FFF2-40B4-BE49-F238E27FC236}">
                <a16:creationId xmlns:a16="http://schemas.microsoft.com/office/drawing/2014/main" id="{28330A3E-0E67-42E1-AA09-BF8E2A43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510" y="5313528"/>
            <a:ext cx="85351" cy="85351"/>
          </a:xfrm>
          <a:prstGeom prst="rect">
            <a:avLst/>
          </a:prstGeom>
        </p:spPr>
      </p:pic>
      <p:pic>
        <p:nvPicPr>
          <p:cNvPr id="1089" name="그림 1088">
            <a:extLst>
              <a:ext uri="{FF2B5EF4-FFF2-40B4-BE49-F238E27FC236}">
                <a16:creationId xmlns:a16="http://schemas.microsoft.com/office/drawing/2014/main" id="{4F9A8562-8EEA-42B9-B867-C88B9217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033" y="1709188"/>
            <a:ext cx="85351" cy="85351"/>
          </a:xfrm>
          <a:prstGeom prst="rect">
            <a:avLst/>
          </a:prstGeom>
        </p:spPr>
      </p:pic>
      <p:pic>
        <p:nvPicPr>
          <p:cNvPr id="1090" name="그림 1089">
            <a:extLst>
              <a:ext uri="{FF2B5EF4-FFF2-40B4-BE49-F238E27FC236}">
                <a16:creationId xmlns:a16="http://schemas.microsoft.com/office/drawing/2014/main" id="{09A52541-B2CE-411F-99F0-F3784DBC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663" y="2379584"/>
            <a:ext cx="85351" cy="85351"/>
          </a:xfrm>
          <a:prstGeom prst="rect">
            <a:avLst/>
          </a:prstGeom>
        </p:spPr>
      </p:pic>
      <p:pic>
        <p:nvPicPr>
          <p:cNvPr id="1091" name="그림 1090">
            <a:extLst>
              <a:ext uri="{FF2B5EF4-FFF2-40B4-BE49-F238E27FC236}">
                <a16:creationId xmlns:a16="http://schemas.microsoft.com/office/drawing/2014/main" id="{E28F8093-4184-4981-B494-8320A5632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327" y="1372928"/>
            <a:ext cx="85351" cy="85351"/>
          </a:xfrm>
          <a:prstGeom prst="rect">
            <a:avLst/>
          </a:prstGeom>
        </p:spPr>
      </p:pic>
      <p:pic>
        <p:nvPicPr>
          <p:cNvPr id="1092" name="그림 1091">
            <a:extLst>
              <a:ext uri="{FF2B5EF4-FFF2-40B4-BE49-F238E27FC236}">
                <a16:creationId xmlns:a16="http://schemas.microsoft.com/office/drawing/2014/main" id="{6274FE38-D390-4683-A594-EBB419DAD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24" y="3843524"/>
            <a:ext cx="85351" cy="85351"/>
          </a:xfrm>
          <a:prstGeom prst="rect">
            <a:avLst/>
          </a:prstGeom>
        </p:spPr>
      </p:pic>
      <p:pic>
        <p:nvPicPr>
          <p:cNvPr id="1093" name="그림 1092">
            <a:extLst>
              <a:ext uri="{FF2B5EF4-FFF2-40B4-BE49-F238E27FC236}">
                <a16:creationId xmlns:a16="http://schemas.microsoft.com/office/drawing/2014/main" id="{168DA3AF-1EE5-47D6-A417-83F32D309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724" y="5073301"/>
            <a:ext cx="85351" cy="85351"/>
          </a:xfrm>
          <a:prstGeom prst="rect">
            <a:avLst/>
          </a:prstGeom>
        </p:spPr>
      </p:pic>
      <p:pic>
        <p:nvPicPr>
          <p:cNvPr id="1094" name="그림 1093">
            <a:extLst>
              <a:ext uri="{FF2B5EF4-FFF2-40B4-BE49-F238E27FC236}">
                <a16:creationId xmlns:a16="http://schemas.microsoft.com/office/drawing/2014/main" id="{8B5CCC4D-7B74-4FC2-9A3A-CCF3F7B7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857" y="4268436"/>
            <a:ext cx="85351" cy="85351"/>
          </a:xfrm>
          <a:prstGeom prst="rect">
            <a:avLst/>
          </a:prstGeom>
        </p:spPr>
      </p:pic>
      <p:pic>
        <p:nvPicPr>
          <p:cNvPr id="1095" name="그림 1094">
            <a:extLst>
              <a:ext uri="{FF2B5EF4-FFF2-40B4-BE49-F238E27FC236}">
                <a16:creationId xmlns:a16="http://schemas.microsoft.com/office/drawing/2014/main" id="{6B89F0DC-7048-4552-9CC0-5A69CBFC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627" y="4885473"/>
            <a:ext cx="85351" cy="85351"/>
          </a:xfrm>
          <a:prstGeom prst="rect">
            <a:avLst/>
          </a:prstGeom>
        </p:spPr>
      </p:pic>
      <p:pic>
        <p:nvPicPr>
          <p:cNvPr id="1096" name="그림 1095">
            <a:extLst>
              <a:ext uri="{FF2B5EF4-FFF2-40B4-BE49-F238E27FC236}">
                <a16:creationId xmlns:a16="http://schemas.microsoft.com/office/drawing/2014/main" id="{73FD6CCF-C086-40EB-9776-B8F0D279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350" y="3944361"/>
            <a:ext cx="85351" cy="85351"/>
          </a:xfrm>
          <a:prstGeom prst="rect">
            <a:avLst/>
          </a:prstGeom>
        </p:spPr>
      </p:pic>
      <p:pic>
        <p:nvPicPr>
          <p:cNvPr id="1097" name="그림 1096">
            <a:extLst>
              <a:ext uri="{FF2B5EF4-FFF2-40B4-BE49-F238E27FC236}">
                <a16:creationId xmlns:a16="http://schemas.microsoft.com/office/drawing/2014/main" id="{A566552C-9B81-4F53-986B-4444AB80D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423" y="3102399"/>
            <a:ext cx="85351" cy="85351"/>
          </a:xfrm>
          <a:prstGeom prst="rect">
            <a:avLst/>
          </a:prstGeom>
        </p:spPr>
      </p:pic>
      <p:pic>
        <p:nvPicPr>
          <p:cNvPr id="1098" name="그림 1097">
            <a:extLst>
              <a:ext uri="{FF2B5EF4-FFF2-40B4-BE49-F238E27FC236}">
                <a16:creationId xmlns:a16="http://schemas.microsoft.com/office/drawing/2014/main" id="{9DDB840B-4BD1-49A9-9112-3B8C8E52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33" y="2812270"/>
            <a:ext cx="85351" cy="85351"/>
          </a:xfrm>
          <a:prstGeom prst="rect">
            <a:avLst/>
          </a:prstGeom>
        </p:spPr>
      </p:pic>
      <p:pic>
        <p:nvPicPr>
          <p:cNvPr id="1099" name="그림 1098">
            <a:extLst>
              <a:ext uri="{FF2B5EF4-FFF2-40B4-BE49-F238E27FC236}">
                <a16:creationId xmlns:a16="http://schemas.microsoft.com/office/drawing/2014/main" id="{D75DA996-61CF-4457-8BD4-A47306077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651" y="4448131"/>
            <a:ext cx="85351" cy="85351"/>
          </a:xfrm>
          <a:prstGeom prst="rect">
            <a:avLst/>
          </a:prstGeom>
        </p:spPr>
      </p:pic>
      <p:pic>
        <p:nvPicPr>
          <p:cNvPr id="1100" name="그림 1099">
            <a:extLst>
              <a:ext uri="{FF2B5EF4-FFF2-40B4-BE49-F238E27FC236}">
                <a16:creationId xmlns:a16="http://schemas.microsoft.com/office/drawing/2014/main" id="{5FF92177-0A5F-45FA-B545-BCB65E442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380" y="1789435"/>
            <a:ext cx="85351" cy="85351"/>
          </a:xfrm>
          <a:prstGeom prst="rect">
            <a:avLst/>
          </a:prstGeom>
        </p:spPr>
      </p:pic>
      <p:pic>
        <p:nvPicPr>
          <p:cNvPr id="1101" name="그림 1100">
            <a:extLst>
              <a:ext uri="{FF2B5EF4-FFF2-40B4-BE49-F238E27FC236}">
                <a16:creationId xmlns:a16="http://schemas.microsoft.com/office/drawing/2014/main" id="{685A6AE7-342F-4665-965D-5ABC8F1E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285" y="2426874"/>
            <a:ext cx="85351" cy="85351"/>
          </a:xfrm>
          <a:prstGeom prst="rect">
            <a:avLst/>
          </a:prstGeom>
        </p:spPr>
      </p:pic>
      <p:pic>
        <p:nvPicPr>
          <p:cNvPr id="1102" name="그림 1101">
            <a:extLst>
              <a:ext uri="{FF2B5EF4-FFF2-40B4-BE49-F238E27FC236}">
                <a16:creationId xmlns:a16="http://schemas.microsoft.com/office/drawing/2014/main" id="{C8642F99-AE75-48BF-A0DC-24EAD749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504" y="3056409"/>
            <a:ext cx="85351" cy="85351"/>
          </a:xfrm>
          <a:prstGeom prst="rect">
            <a:avLst/>
          </a:prstGeom>
        </p:spPr>
      </p:pic>
      <p:sp>
        <p:nvSpPr>
          <p:cNvPr id="1103" name="TextBox 1102">
            <a:extLst>
              <a:ext uri="{FF2B5EF4-FFF2-40B4-BE49-F238E27FC236}">
                <a16:creationId xmlns:a16="http://schemas.microsoft.com/office/drawing/2014/main" id="{CB752B4F-C7E3-4BD2-A335-86A40D8D1114}"/>
              </a:ext>
            </a:extLst>
          </p:cNvPr>
          <p:cNvSpPr txBox="1"/>
          <p:nvPr/>
        </p:nvSpPr>
        <p:spPr>
          <a:xfrm>
            <a:off x="5509385" y="3774081"/>
            <a:ext cx="416892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점들은 효율적 투자선 위에 위치한 포트폴리오보다 열세인 포트폴리오들이다</a:t>
            </a:r>
            <a:r>
              <a:rPr lang="en-US" altLang="ko-KR" sz="1400" dirty="0"/>
              <a:t>. </a:t>
            </a:r>
            <a:r>
              <a:rPr lang="ko-KR" altLang="en-US" sz="1400" dirty="0"/>
              <a:t>효율적 투자선 위의 포트폴리오에 비하여 수익이 같더라도 리스크가 크거나</a:t>
            </a:r>
            <a:r>
              <a:rPr lang="en-US" altLang="ko-KR" sz="1400" dirty="0"/>
              <a:t>, </a:t>
            </a:r>
            <a:r>
              <a:rPr lang="ko-KR" altLang="en-US" sz="1400" dirty="0"/>
              <a:t>리스크가 같더라도 수익이 작다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105" name="직선 화살표 연결선 1104">
            <a:extLst>
              <a:ext uri="{FF2B5EF4-FFF2-40B4-BE49-F238E27FC236}">
                <a16:creationId xmlns:a16="http://schemas.microsoft.com/office/drawing/2014/main" id="{7FDD0512-EFE9-4B24-9E3B-52E142892480}"/>
              </a:ext>
            </a:extLst>
          </p:cNvPr>
          <p:cNvCxnSpPr/>
          <p:nvPr/>
        </p:nvCxnSpPr>
        <p:spPr>
          <a:xfrm>
            <a:off x="3647028" y="2109713"/>
            <a:ext cx="662816" cy="91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6" name="그림 1105">
            <a:extLst>
              <a:ext uri="{FF2B5EF4-FFF2-40B4-BE49-F238E27FC236}">
                <a16:creationId xmlns:a16="http://schemas.microsoft.com/office/drawing/2014/main" id="{9E373F39-9E87-4DFB-992E-E7DF3DF86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08" y="2173701"/>
            <a:ext cx="85351" cy="85351"/>
          </a:xfrm>
          <a:prstGeom prst="rect">
            <a:avLst/>
          </a:prstGeom>
        </p:spPr>
      </p:pic>
      <p:pic>
        <p:nvPicPr>
          <p:cNvPr id="1107" name="그림 1106">
            <a:extLst>
              <a:ext uri="{FF2B5EF4-FFF2-40B4-BE49-F238E27FC236}">
                <a16:creationId xmlns:a16="http://schemas.microsoft.com/office/drawing/2014/main" id="{C62F87C8-BB13-4331-B3DF-7BBE39D6D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62" y="2128504"/>
            <a:ext cx="85351" cy="85351"/>
          </a:xfrm>
          <a:prstGeom prst="rect">
            <a:avLst/>
          </a:prstGeom>
        </p:spPr>
      </p:pic>
      <p:pic>
        <p:nvPicPr>
          <p:cNvPr id="1108" name="그림 1107">
            <a:extLst>
              <a:ext uri="{FF2B5EF4-FFF2-40B4-BE49-F238E27FC236}">
                <a16:creationId xmlns:a16="http://schemas.microsoft.com/office/drawing/2014/main" id="{2FD6967C-091B-4F36-92C9-A51B52AA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37" y="2259052"/>
            <a:ext cx="85351" cy="85351"/>
          </a:xfrm>
          <a:prstGeom prst="rect">
            <a:avLst/>
          </a:prstGeom>
        </p:spPr>
      </p:pic>
      <p:pic>
        <p:nvPicPr>
          <p:cNvPr id="1109" name="그림 1108">
            <a:extLst>
              <a:ext uri="{FF2B5EF4-FFF2-40B4-BE49-F238E27FC236}">
                <a16:creationId xmlns:a16="http://schemas.microsoft.com/office/drawing/2014/main" id="{DA4F8611-3352-4DD0-84EB-B17870D15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90" y="2150117"/>
            <a:ext cx="85351" cy="85351"/>
          </a:xfrm>
          <a:prstGeom prst="rect">
            <a:avLst/>
          </a:prstGeom>
        </p:spPr>
      </p:pic>
      <p:pic>
        <p:nvPicPr>
          <p:cNvPr id="1110" name="그림 1109">
            <a:extLst>
              <a:ext uri="{FF2B5EF4-FFF2-40B4-BE49-F238E27FC236}">
                <a16:creationId xmlns:a16="http://schemas.microsoft.com/office/drawing/2014/main" id="{7B244BA8-FC45-4C3A-AEFE-0F40821FD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054" y="2584024"/>
            <a:ext cx="85351" cy="85351"/>
          </a:xfrm>
          <a:prstGeom prst="rect">
            <a:avLst/>
          </a:prstGeom>
        </p:spPr>
      </p:pic>
      <p:pic>
        <p:nvPicPr>
          <p:cNvPr id="1111" name="그림 1110">
            <a:extLst>
              <a:ext uri="{FF2B5EF4-FFF2-40B4-BE49-F238E27FC236}">
                <a16:creationId xmlns:a16="http://schemas.microsoft.com/office/drawing/2014/main" id="{FABBAC23-573C-4C2B-A8AD-8A91C9337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58" y="2496947"/>
            <a:ext cx="85351" cy="85351"/>
          </a:xfrm>
          <a:prstGeom prst="rect">
            <a:avLst/>
          </a:prstGeom>
        </p:spPr>
      </p:pic>
      <p:pic>
        <p:nvPicPr>
          <p:cNvPr id="1112" name="그림 1111">
            <a:extLst>
              <a:ext uri="{FF2B5EF4-FFF2-40B4-BE49-F238E27FC236}">
                <a16:creationId xmlns:a16="http://schemas.microsoft.com/office/drawing/2014/main" id="{EE7A6C9C-E0AE-4318-8A0B-635F8AE2F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097" y="2577475"/>
            <a:ext cx="85351" cy="85351"/>
          </a:xfrm>
          <a:prstGeom prst="rect">
            <a:avLst/>
          </a:prstGeom>
        </p:spPr>
      </p:pic>
      <p:pic>
        <p:nvPicPr>
          <p:cNvPr id="1113" name="그림 1112">
            <a:extLst>
              <a:ext uri="{FF2B5EF4-FFF2-40B4-BE49-F238E27FC236}">
                <a16:creationId xmlns:a16="http://schemas.microsoft.com/office/drawing/2014/main" id="{9ED5B763-EB23-4ADD-AACD-26763F73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077" y="2486969"/>
            <a:ext cx="85351" cy="85351"/>
          </a:xfrm>
          <a:prstGeom prst="rect">
            <a:avLst/>
          </a:prstGeom>
        </p:spPr>
      </p:pic>
      <p:pic>
        <p:nvPicPr>
          <p:cNvPr id="1114" name="그림 1113">
            <a:extLst>
              <a:ext uri="{FF2B5EF4-FFF2-40B4-BE49-F238E27FC236}">
                <a16:creationId xmlns:a16="http://schemas.microsoft.com/office/drawing/2014/main" id="{DB4F52FE-E037-446E-A151-8055E563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83" y="2312062"/>
            <a:ext cx="85351" cy="85351"/>
          </a:xfrm>
          <a:prstGeom prst="rect">
            <a:avLst/>
          </a:prstGeom>
        </p:spPr>
      </p:pic>
      <p:pic>
        <p:nvPicPr>
          <p:cNvPr id="1115" name="그림 1114">
            <a:extLst>
              <a:ext uri="{FF2B5EF4-FFF2-40B4-BE49-F238E27FC236}">
                <a16:creationId xmlns:a16="http://schemas.microsoft.com/office/drawing/2014/main" id="{783ADABF-DEB8-40BB-9BDF-5DD3EF19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035" y="1861003"/>
            <a:ext cx="85351" cy="85351"/>
          </a:xfrm>
          <a:prstGeom prst="rect">
            <a:avLst/>
          </a:prstGeom>
        </p:spPr>
      </p:pic>
      <p:pic>
        <p:nvPicPr>
          <p:cNvPr id="1116" name="그림 1115">
            <a:extLst>
              <a:ext uri="{FF2B5EF4-FFF2-40B4-BE49-F238E27FC236}">
                <a16:creationId xmlns:a16="http://schemas.microsoft.com/office/drawing/2014/main" id="{AC8C4CBE-3BB9-4BC6-8891-0B6F3C5A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90" y="2453742"/>
            <a:ext cx="85351" cy="85351"/>
          </a:xfrm>
          <a:prstGeom prst="rect">
            <a:avLst/>
          </a:prstGeom>
        </p:spPr>
      </p:pic>
      <p:pic>
        <p:nvPicPr>
          <p:cNvPr id="1117" name="그림 1116">
            <a:extLst>
              <a:ext uri="{FF2B5EF4-FFF2-40B4-BE49-F238E27FC236}">
                <a16:creationId xmlns:a16="http://schemas.microsoft.com/office/drawing/2014/main" id="{0BFB84DD-B6FA-4BDA-8AD4-2DD87CC4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700" y="2756907"/>
            <a:ext cx="85351" cy="85351"/>
          </a:xfrm>
          <a:prstGeom prst="rect">
            <a:avLst/>
          </a:prstGeom>
        </p:spPr>
      </p:pic>
      <p:pic>
        <p:nvPicPr>
          <p:cNvPr id="1118" name="그림 1117">
            <a:extLst>
              <a:ext uri="{FF2B5EF4-FFF2-40B4-BE49-F238E27FC236}">
                <a16:creationId xmlns:a16="http://schemas.microsoft.com/office/drawing/2014/main" id="{D3AF65D6-B9F4-4FED-9F1F-ACD6C25F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670" y="3065444"/>
            <a:ext cx="85351" cy="85351"/>
          </a:xfrm>
          <a:prstGeom prst="rect">
            <a:avLst/>
          </a:prstGeom>
        </p:spPr>
      </p:pic>
      <p:pic>
        <p:nvPicPr>
          <p:cNvPr id="1119" name="그림 1118">
            <a:extLst>
              <a:ext uri="{FF2B5EF4-FFF2-40B4-BE49-F238E27FC236}">
                <a16:creationId xmlns:a16="http://schemas.microsoft.com/office/drawing/2014/main" id="{F8E9A8B5-4C96-464A-9108-4447F851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362" y="3286946"/>
            <a:ext cx="85351" cy="85351"/>
          </a:xfrm>
          <a:prstGeom prst="rect">
            <a:avLst/>
          </a:prstGeom>
        </p:spPr>
      </p:pic>
      <p:pic>
        <p:nvPicPr>
          <p:cNvPr id="1120" name="그림 1119">
            <a:extLst>
              <a:ext uri="{FF2B5EF4-FFF2-40B4-BE49-F238E27FC236}">
                <a16:creationId xmlns:a16="http://schemas.microsoft.com/office/drawing/2014/main" id="{2DFCD0F6-2934-4EBC-A8DE-49297F71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995" y="1590957"/>
            <a:ext cx="85351" cy="85351"/>
          </a:xfrm>
          <a:prstGeom prst="rect">
            <a:avLst/>
          </a:prstGeom>
        </p:spPr>
      </p:pic>
      <p:pic>
        <p:nvPicPr>
          <p:cNvPr id="1121" name="그림 1120">
            <a:extLst>
              <a:ext uri="{FF2B5EF4-FFF2-40B4-BE49-F238E27FC236}">
                <a16:creationId xmlns:a16="http://schemas.microsoft.com/office/drawing/2014/main" id="{5E000343-4D60-4D72-81CF-37F2E23B0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374" y="3194649"/>
            <a:ext cx="85351" cy="85351"/>
          </a:xfrm>
          <a:prstGeom prst="rect">
            <a:avLst/>
          </a:prstGeom>
        </p:spPr>
      </p:pic>
      <p:pic>
        <p:nvPicPr>
          <p:cNvPr id="1122" name="그림 1121">
            <a:extLst>
              <a:ext uri="{FF2B5EF4-FFF2-40B4-BE49-F238E27FC236}">
                <a16:creationId xmlns:a16="http://schemas.microsoft.com/office/drawing/2014/main" id="{710BBF9F-5E42-433F-BF90-624A66FD7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440" y="2984824"/>
            <a:ext cx="85351" cy="85351"/>
          </a:xfrm>
          <a:prstGeom prst="rect">
            <a:avLst/>
          </a:prstGeom>
        </p:spPr>
      </p:pic>
      <p:pic>
        <p:nvPicPr>
          <p:cNvPr id="1123" name="그림 1122">
            <a:extLst>
              <a:ext uri="{FF2B5EF4-FFF2-40B4-BE49-F238E27FC236}">
                <a16:creationId xmlns:a16="http://schemas.microsoft.com/office/drawing/2014/main" id="{798C1A35-EE06-486A-8B8E-D31BEC180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46" y="2809917"/>
            <a:ext cx="85351" cy="85351"/>
          </a:xfrm>
          <a:prstGeom prst="rect">
            <a:avLst/>
          </a:prstGeom>
        </p:spPr>
      </p:pic>
      <p:pic>
        <p:nvPicPr>
          <p:cNvPr id="1124" name="그림 1123">
            <a:extLst>
              <a:ext uri="{FF2B5EF4-FFF2-40B4-BE49-F238E27FC236}">
                <a16:creationId xmlns:a16="http://schemas.microsoft.com/office/drawing/2014/main" id="{C559BE0B-1931-49D0-93EE-19F9224D6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92" y="3108397"/>
            <a:ext cx="85351" cy="85351"/>
          </a:xfrm>
          <a:prstGeom prst="rect">
            <a:avLst/>
          </a:prstGeom>
        </p:spPr>
      </p:pic>
      <p:pic>
        <p:nvPicPr>
          <p:cNvPr id="1125" name="그림 1124">
            <a:extLst>
              <a:ext uri="{FF2B5EF4-FFF2-40B4-BE49-F238E27FC236}">
                <a16:creationId xmlns:a16="http://schemas.microsoft.com/office/drawing/2014/main" id="{92D15761-254C-4E14-B362-2775A21A3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446" y="3063200"/>
            <a:ext cx="85351" cy="85351"/>
          </a:xfrm>
          <a:prstGeom prst="rect">
            <a:avLst/>
          </a:prstGeom>
        </p:spPr>
      </p:pic>
      <p:pic>
        <p:nvPicPr>
          <p:cNvPr id="1126" name="그림 1125">
            <a:extLst>
              <a:ext uri="{FF2B5EF4-FFF2-40B4-BE49-F238E27FC236}">
                <a16:creationId xmlns:a16="http://schemas.microsoft.com/office/drawing/2014/main" id="{D247BB66-3BEE-45A8-B75D-9FCC1D871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1" y="3193748"/>
            <a:ext cx="85351" cy="85351"/>
          </a:xfrm>
          <a:prstGeom prst="rect">
            <a:avLst/>
          </a:prstGeom>
        </p:spPr>
      </p:pic>
      <p:pic>
        <p:nvPicPr>
          <p:cNvPr id="1127" name="그림 1126">
            <a:extLst>
              <a:ext uri="{FF2B5EF4-FFF2-40B4-BE49-F238E27FC236}">
                <a16:creationId xmlns:a16="http://schemas.microsoft.com/office/drawing/2014/main" id="{5622D2B6-5EAF-4625-A222-76C65E6E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174" y="3084813"/>
            <a:ext cx="85351" cy="85351"/>
          </a:xfrm>
          <a:prstGeom prst="rect">
            <a:avLst/>
          </a:prstGeom>
        </p:spPr>
      </p:pic>
      <p:pic>
        <p:nvPicPr>
          <p:cNvPr id="1128" name="그림 1127">
            <a:extLst>
              <a:ext uri="{FF2B5EF4-FFF2-40B4-BE49-F238E27FC236}">
                <a16:creationId xmlns:a16="http://schemas.microsoft.com/office/drawing/2014/main" id="{A8CAEDE4-D1EF-481A-ACF0-F07FCA746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738" y="3518720"/>
            <a:ext cx="85351" cy="85351"/>
          </a:xfrm>
          <a:prstGeom prst="rect">
            <a:avLst/>
          </a:prstGeom>
        </p:spPr>
      </p:pic>
      <p:pic>
        <p:nvPicPr>
          <p:cNvPr id="1129" name="그림 1128">
            <a:extLst>
              <a:ext uri="{FF2B5EF4-FFF2-40B4-BE49-F238E27FC236}">
                <a16:creationId xmlns:a16="http://schemas.microsoft.com/office/drawing/2014/main" id="{455B3A80-C544-4210-9AF0-EC661C7B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80" y="3431108"/>
            <a:ext cx="85351" cy="85351"/>
          </a:xfrm>
          <a:prstGeom prst="rect">
            <a:avLst/>
          </a:prstGeom>
        </p:spPr>
      </p:pic>
      <p:pic>
        <p:nvPicPr>
          <p:cNvPr id="1130" name="그림 1129">
            <a:extLst>
              <a:ext uri="{FF2B5EF4-FFF2-40B4-BE49-F238E27FC236}">
                <a16:creationId xmlns:a16="http://schemas.microsoft.com/office/drawing/2014/main" id="{5470EF75-03B2-4340-A941-D7DA6030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615" y="3463285"/>
            <a:ext cx="85351" cy="85351"/>
          </a:xfrm>
          <a:prstGeom prst="rect">
            <a:avLst/>
          </a:prstGeom>
        </p:spPr>
      </p:pic>
      <p:pic>
        <p:nvPicPr>
          <p:cNvPr id="1131" name="그림 1130">
            <a:extLst>
              <a:ext uri="{FF2B5EF4-FFF2-40B4-BE49-F238E27FC236}">
                <a16:creationId xmlns:a16="http://schemas.microsoft.com/office/drawing/2014/main" id="{DF825E32-889D-4F95-B464-E988689C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61" y="3421665"/>
            <a:ext cx="85351" cy="85351"/>
          </a:xfrm>
          <a:prstGeom prst="rect">
            <a:avLst/>
          </a:prstGeom>
        </p:spPr>
      </p:pic>
      <p:pic>
        <p:nvPicPr>
          <p:cNvPr id="1132" name="그림 1131">
            <a:extLst>
              <a:ext uri="{FF2B5EF4-FFF2-40B4-BE49-F238E27FC236}">
                <a16:creationId xmlns:a16="http://schemas.microsoft.com/office/drawing/2014/main" id="{E9D6C214-91DD-4281-BCD6-23EE828E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967" y="3246758"/>
            <a:ext cx="85351" cy="85351"/>
          </a:xfrm>
          <a:prstGeom prst="rect">
            <a:avLst/>
          </a:prstGeom>
        </p:spPr>
      </p:pic>
      <p:pic>
        <p:nvPicPr>
          <p:cNvPr id="1133" name="그림 1132">
            <a:extLst>
              <a:ext uri="{FF2B5EF4-FFF2-40B4-BE49-F238E27FC236}">
                <a16:creationId xmlns:a16="http://schemas.microsoft.com/office/drawing/2014/main" id="{7CC88A7F-3B62-4ED8-BB4C-69A72337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968" y="3671757"/>
            <a:ext cx="85351" cy="85351"/>
          </a:xfrm>
          <a:prstGeom prst="rect">
            <a:avLst/>
          </a:prstGeom>
        </p:spPr>
      </p:pic>
      <p:pic>
        <p:nvPicPr>
          <p:cNvPr id="1134" name="그림 1133">
            <a:extLst>
              <a:ext uri="{FF2B5EF4-FFF2-40B4-BE49-F238E27FC236}">
                <a16:creationId xmlns:a16="http://schemas.microsoft.com/office/drawing/2014/main" id="{30ECD0CC-BA67-4B82-938A-E616BBB2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151" y="3580377"/>
            <a:ext cx="85351" cy="85351"/>
          </a:xfrm>
          <a:prstGeom prst="rect">
            <a:avLst/>
          </a:prstGeom>
        </p:spPr>
      </p:pic>
      <p:pic>
        <p:nvPicPr>
          <p:cNvPr id="1135" name="그림 1134">
            <a:extLst>
              <a:ext uri="{FF2B5EF4-FFF2-40B4-BE49-F238E27FC236}">
                <a16:creationId xmlns:a16="http://schemas.microsoft.com/office/drawing/2014/main" id="{DAE42605-DA0B-4816-9A9A-9686D5E4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854" y="3764360"/>
            <a:ext cx="85351" cy="85351"/>
          </a:xfrm>
          <a:prstGeom prst="rect">
            <a:avLst/>
          </a:prstGeom>
        </p:spPr>
      </p:pic>
      <p:pic>
        <p:nvPicPr>
          <p:cNvPr id="1136" name="그림 1135">
            <a:extLst>
              <a:ext uri="{FF2B5EF4-FFF2-40B4-BE49-F238E27FC236}">
                <a16:creationId xmlns:a16="http://schemas.microsoft.com/office/drawing/2014/main" id="{5F05841D-75EE-446B-A19E-030C0394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056" y="3026545"/>
            <a:ext cx="85351" cy="85351"/>
          </a:xfrm>
          <a:prstGeom prst="rect">
            <a:avLst/>
          </a:prstGeom>
        </p:spPr>
      </p:pic>
      <p:pic>
        <p:nvPicPr>
          <p:cNvPr id="1137" name="그림 1136">
            <a:extLst>
              <a:ext uri="{FF2B5EF4-FFF2-40B4-BE49-F238E27FC236}">
                <a16:creationId xmlns:a16="http://schemas.microsoft.com/office/drawing/2014/main" id="{FF6076E2-CA2E-410B-9583-2D0497033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59" y="4015078"/>
            <a:ext cx="85351" cy="85351"/>
          </a:xfrm>
          <a:prstGeom prst="rect">
            <a:avLst/>
          </a:prstGeom>
        </p:spPr>
      </p:pic>
      <p:pic>
        <p:nvPicPr>
          <p:cNvPr id="1138" name="그림 1137">
            <a:extLst>
              <a:ext uri="{FF2B5EF4-FFF2-40B4-BE49-F238E27FC236}">
                <a16:creationId xmlns:a16="http://schemas.microsoft.com/office/drawing/2014/main" id="{BA43CAD2-239F-4E41-B9E8-59CD24852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175" y="4002255"/>
            <a:ext cx="85351" cy="85351"/>
          </a:xfrm>
          <a:prstGeom prst="rect">
            <a:avLst/>
          </a:prstGeom>
        </p:spPr>
      </p:pic>
      <p:pic>
        <p:nvPicPr>
          <p:cNvPr id="1139" name="그림 1138">
            <a:extLst>
              <a:ext uri="{FF2B5EF4-FFF2-40B4-BE49-F238E27FC236}">
                <a16:creationId xmlns:a16="http://schemas.microsoft.com/office/drawing/2014/main" id="{9B634FB5-779D-4B3A-870D-5DB9164C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28" y="4202102"/>
            <a:ext cx="85351" cy="85351"/>
          </a:xfrm>
          <a:prstGeom prst="rect">
            <a:avLst/>
          </a:prstGeom>
        </p:spPr>
      </p:pic>
      <p:pic>
        <p:nvPicPr>
          <p:cNvPr id="1140" name="그림 1139">
            <a:extLst>
              <a:ext uri="{FF2B5EF4-FFF2-40B4-BE49-F238E27FC236}">
                <a16:creationId xmlns:a16="http://schemas.microsoft.com/office/drawing/2014/main" id="{06484F88-99ED-4219-B04F-156CC895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145" y="4057754"/>
            <a:ext cx="85351" cy="85351"/>
          </a:xfrm>
          <a:prstGeom prst="rect">
            <a:avLst/>
          </a:prstGeom>
        </p:spPr>
      </p:pic>
      <p:pic>
        <p:nvPicPr>
          <p:cNvPr id="1141" name="그림 1140">
            <a:extLst>
              <a:ext uri="{FF2B5EF4-FFF2-40B4-BE49-F238E27FC236}">
                <a16:creationId xmlns:a16="http://schemas.microsoft.com/office/drawing/2014/main" id="{8BCD0D79-9E25-448E-980B-70CD0B62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800" y="3817370"/>
            <a:ext cx="85351" cy="85351"/>
          </a:xfrm>
          <a:prstGeom prst="rect">
            <a:avLst/>
          </a:prstGeom>
        </p:spPr>
      </p:pic>
      <p:pic>
        <p:nvPicPr>
          <p:cNvPr id="1142" name="그림 1141">
            <a:extLst>
              <a:ext uri="{FF2B5EF4-FFF2-40B4-BE49-F238E27FC236}">
                <a16:creationId xmlns:a16="http://schemas.microsoft.com/office/drawing/2014/main" id="{27C73642-3170-4FB1-A1B4-821B1E25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771" y="2823956"/>
            <a:ext cx="85351" cy="85351"/>
          </a:xfrm>
          <a:prstGeom prst="rect">
            <a:avLst/>
          </a:prstGeom>
        </p:spPr>
      </p:pic>
      <p:pic>
        <p:nvPicPr>
          <p:cNvPr id="1143" name="그림 1142">
            <a:extLst>
              <a:ext uri="{FF2B5EF4-FFF2-40B4-BE49-F238E27FC236}">
                <a16:creationId xmlns:a16="http://schemas.microsoft.com/office/drawing/2014/main" id="{63B7D4AD-C957-4445-B518-777EC8FF7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25" y="2778759"/>
            <a:ext cx="85351" cy="85351"/>
          </a:xfrm>
          <a:prstGeom prst="rect">
            <a:avLst/>
          </a:prstGeom>
        </p:spPr>
      </p:pic>
      <p:pic>
        <p:nvPicPr>
          <p:cNvPr id="1144" name="그림 1143">
            <a:extLst>
              <a:ext uri="{FF2B5EF4-FFF2-40B4-BE49-F238E27FC236}">
                <a16:creationId xmlns:a16="http://schemas.microsoft.com/office/drawing/2014/main" id="{524C0840-9751-4F67-97C4-8E6531B9F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00" y="2909307"/>
            <a:ext cx="85351" cy="85351"/>
          </a:xfrm>
          <a:prstGeom prst="rect">
            <a:avLst/>
          </a:prstGeom>
        </p:spPr>
      </p:pic>
      <p:pic>
        <p:nvPicPr>
          <p:cNvPr id="1145" name="그림 1144">
            <a:extLst>
              <a:ext uri="{FF2B5EF4-FFF2-40B4-BE49-F238E27FC236}">
                <a16:creationId xmlns:a16="http://schemas.microsoft.com/office/drawing/2014/main" id="{CA2604EA-FBCF-444E-9C66-49C51A46F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788" y="2343234"/>
            <a:ext cx="85351" cy="85351"/>
          </a:xfrm>
          <a:prstGeom prst="rect">
            <a:avLst/>
          </a:prstGeom>
        </p:spPr>
      </p:pic>
      <p:pic>
        <p:nvPicPr>
          <p:cNvPr id="1146" name="그림 1145">
            <a:extLst>
              <a:ext uri="{FF2B5EF4-FFF2-40B4-BE49-F238E27FC236}">
                <a16:creationId xmlns:a16="http://schemas.microsoft.com/office/drawing/2014/main" id="{51B256FA-5FB6-453D-821B-9686F60D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872" y="3320422"/>
            <a:ext cx="85351" cy="85351"/>
          </a:xfrm>
          <a:prstGeom prst="rect">
            <a:avLst/>
          </a:prstGeom>
        </p:spPr>
      </p:pic>
      <p:pic>
        <p:nvPicPr>
          <p:cNvPr id="1147" name="그림 1146">
            <a:extLst>
              <a:ext uri="{FF2B5EF4-FFF2-40B4-BE49-F238E27FC236}">
                <a16:creationId xmlns:a16="http://schemas.microsoft.com/office/drawing/2014/main" id="{C6910CF9-A5E5-40D2-9ACE-A864D930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00" y="2922562"/>
            <a:ext cx="85351" cy="85351"/>
          </a:xfrm>
          <a:prstGeom prst="rect">
            <a:avLst/>
          </a:prstGeom>
        </p:spPr>
      </p:pic>
      <p:pic>
        <p:nvPicPr>
          <p:cNvPr id="1148" name="그림 1147">
            <a:extLst>
              <a:ext uri="{FF2B5EF4-FFF2-40B4-BE49-F238E27FC236}">
                <a16:creationId xmlns:a16="http://schemas.microsoft.com/office/drawing/2014/main" id="{677AA354-67E8-42D9-BFDA-6C8B0B0A0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56" y="3896412"/>
            <a:ext cx="85351" cy="85351"/>
          </a:xfrm>
          <a:prstGeom prst="rect">
            <a:avLst/>
          </a:prstGeom>
        </p:spPr>
      </p:pic>
      <p:pic>
        <p:nvPicPr>
          <p:cNvPr id="1149" name="그림 1148">
            <a:extLst>
              <a:ext uri="{FF2B5EF4-FFF2-40B4-BE49-F238E27FC236}">
                <a16:creationId xmlns:a16="http://schemas.microsoft.com/office/drawing/2014/main" id="{82B28BA3-CDFD-4D64-8AB7-E4149947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77" y="2911811"/>
            <a:ext cx="85351" cy="85351"/>
          </a:xfrm>
          <a:prstGeom prst="rect">
            <a:avLst/>
          </a:prstGeom>
        </p:spPr>
      </p:pic>
      <p:pic>
        <p:nvPicPr>
          <p:cNvPr id="1150" name="그림 1149">
            <a:extLst>
              <a:ext uri="{FF2B5EF4-FFF2-40B4-BE49-F238E27FC236}">
                <a16:creationId xmlns:a16="http://schemas.microsoft.com/office/drawing/2014/main" id="{4E4E2787-36BF-4935-A7D5-512F29FE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32" y="2625177"/>
            <a:ext cx="85351" cy="85351"/>
          </a:xfrm>
          <a:prstGeom prst="rect">
            <a:avLst/>
          </a:prstGeom>
        </p:spPr>
      </p:pic>
      <p:pic>
        <p:nvPicPr>
          <p:cNvPr id="1151" name="그림 1150">
            <a:extLst>
              <a:ext uri="{FF2B5EF4-FFF2-40B4-BE49-F238E27FC236}">
                <a16:creationId xmlns:a16="http://schemas.microsoft.com/office/drawing/2014/main" id="{284E79DB-1A47-45CE-B8E6-176F04455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098" y="2625574"/>
            <a:ext cx="85351" cy="85351"/>
          </a:xfrm>
          <a:prstGeom prst="rect">
            <a:avLst/>
          </a:prstGeom>
        </p:spPr>
      </p:pic>
      <p:pic>
        <p:nvPicPr>
          <p:cNvPr id="1152" name="그림 1151">
            <a:extLst>
              <a:ext uri="{FF2B5EF4-FFF2-40B4-BE49-F238E27FC236}">
                <a16:creationId xmlns:a16="http://schemas.microsoft.com/office/drawing/2014/main" id="{477757D2-EE28-46D9-8CF1-AD60F5B6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233" y="2752133"/>
            <a:ext cx="85351" cy="85351"/>
          </a:xfrm>
          <a:prstGeom prst="rect">
            <a:avLst/>
          </a:prstGeom>
        </p:spPr>
      </p:pic>
      <p:pic>
        <p:nvPicPr>
          <p:cNvPr id="1153" name="그림 1152">
            <a:extLst>
              <a:ext uri="{FF2B5EF4-FFF2-40B4-BE49-F238E27FC236}">
                <a16:creationId xmlns:a16="http://schemas.microsoft.com/office/drawing/2014/main" id="{6C86DB6D-200A-4613-88EC-B6F9717E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808" y="2882681"/>
            <a:ext cx="85351" cy="85351"/>
          </a:xfrm>
          <a:prstGeom prst="rect">
            <a:avLst/>
          </a:prstGeom>
        </p:spPr>
      </p:pic>
      <p:pic>
        <p:nvPicPr>
          <p:cNvPr id="1154" name="그림 1153">
            <a:extLst>
              <a:ext uri="{FF2B5EF4-FFF2-40B4-BE49-F238E27FC236}">
                <a16:creationId xmlns:a16="http://schemas.microsoft.com/office/drawing/2014/main" id="{BB514062-7592-461B-A1EC-CC53406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61" y="2773746"/>
            <a:ext cx="85351" cy="85351"/>
          </a:xfrm>
          <a:prstGeom prst="rect">
            <a:avLst/>
          </a:prstGeom>
        </p:spPr>
      </p:pic>
      <p:pic>
        <p:nvPicPr>
          <p:cNvPr id="1155" name="그림 1154">
            <a:extLst>
              <a:ext uri="{FF2B5EF4-FFF2-40B4-BE49-F238E27FC236}">
                <a16:creationId xmlns:a16="http://schemas.microsoft.com/office/drawing/2014/main" id="{ED3C8606-C722-4D37-BC60-2C2A41B3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25" y="3207653"/>
            <a:ext cx="85351" cy="85351"/>
          </a:xfrm>
          <a:prstGeom prst="rect">
            <a:avLst/>
          </a:prstGeom>
        </p:spPr>
      </p:pic>
      <p:pic>
        <p:nvPicPr>
          <p:cNvPr id="1156" name="그림 1155">
            <a:extLst>
              <a:ext uri="{FF2B5EF4-FFF2-40B4-BE49-F238E27FC236}">
                <a16:creationId xmlns:a16="http://schemas.microsoft.com/office/drawing/2014/main" id="{CD75FCBB-C570-4DA6-AE40-E4E275EF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129" y="3120576"/>
            <a:ext cx="85351" cy="85351"/>
          </a:xfrm>
          <a:prstGeom prst="rect">
            <a:avLst/>
          </a:prstGeom>
        </p:spPr>
      </p:pic>
      <p:pic>
        <p:nvPicPr>
          <p:cNvPr id="1157" name="그림 1156">
            <a:extLst>
              <a:ext uri="{FF2B5EF4-FFF2-40B4-BE49-F238E27FC236}">
                <a16:creationId xmlns:a16="http://schemas.microsoft.com/office/drawing/2014/main" id="{C4F39A54-9F1C-4CF3-97E2-D49F36272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82" y="3320423"/>
            <a:ext cx="85351" cy="85351"/>
          </a:xfrm>
          <a:prstGeom prst="rect">
            <a:avLst/>
          </a:prstGeom>
        </p:spPr>
      </p:pic>
      <p:pic>
        <p:nvPicPr>
          <p:cNvPr id="1158" name="그림 1157">
            <a:extLst>
              <a:ext uri="{FF2B5EF4-FFF2-40B4-BE49-F238E27FC236}">
                <a16:creationId xmlns:a16="http://schemas.microsoft.com/office/drawing/2014/main" id="{24E9E9E4-984B-42F2-B784-CCFBB26B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476" y="3216621"/>
            <a:ext cx="85351" cy="85351"/>
          </a:xfrm>
          <a:prstGeom prst="rect">
            <a:avLst/>
          </a:prstGeom>
        </p:spPr>
      </p:pic>
      <p:pic>
        <p:nvPicPr>
          <p:cNvPr id="1159" name="그림 1158">
            <a:extLst>
              <a:ext uri="{FF2B5EF4-FFF2-40B4-BE49-F238E27FC236}">
                <a16:creationId xmlns:a16="http://schemas.microsoft.com/office/drawing/2014/main" id="{5591F7A0-1921-45CB-8944-8E3B5CCB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754" y="2935691"/>
            <a:ext cx="85351" cy="85351"/>
          </a:xfrm>
          <a:prstGeom prst="rect">
            <a:avLst/>
          </a:prstGeom>
        </p:spPr>
      </p:pic>
      <p:pic>
        <p:nvPicPr>
          <p:cNvPr id="1160" name="그림 1159">
            <a:extLst>
              <a:ext uri="{FF2B5EF4-FFF2-40B4-BE49-F238E27FC236}">
                <a16:creationId xmlns:a16="http://schemas.microsoft.com/office/drawing/2014/main" id="{BCCD0EF6-6705-4F10-B401-E9D9DB27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01" y="3904044"/>
            <a:ext cx="85351" cy="85351"/>
          </a:xfrm>
          <a:prstGeom prst="rect">
            <a:avLst/>
          </a:prstGeom>
        </p:spPr>
      </p:pic>
      <p:pic>
        <p:nvPicPr>
          <p:cNvPr id="1161" name="그림 1160">
            <a:extLst>
              <a:ext uri="{FF2B5EF4-FFF2-40B4-BE49-F238E27FC236}">
                <a16:creationId xmlns:a16="http://schemas.microsoft.com/office/drawing/2014/main" id="{8DB62DF8-B75B-4D73-9B58-0EB5B875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659" y="4189947"/>
            <a:ext cx="85351" cy="85351"/>
          </a:xfrm>
          <a:prstGeom prst="rect">
            <a:avLst/>
          </a:prstGeom>
        </p:spPr>
      </p:pic>
      <p:pic>
        <p:nvPicPr>
          <p:cNvPr id="1162" name="그림 1161">
            <a:extLst>
              <a:ext uri="{FF2B5EF4-FFF2-40B4-BE49-F238E27FC236}">
                <a16:creationId xmlns:a16="http://schemas.microsoft.com/office/drawing/2014/main" id="{CF8DB304-652D-455D-A75D-00374C57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234" y="4320495"/>
            <a:ext cx="85351" cy="85351"/>
          </a:xfrm>
          <a:prstGeom prst="rect">
            <a:avLst/>
          </a:prstGeom>
        </p:spPr>
      </p:pic>
      <p:pic>
        <p:nvPicPr>
          <p:cNvPr id="1163" name="그림 1162">
            <a:extLst>
              <a:ext uri="{FF2B5EF4-FFF2-40B4-BE49-F238E27FC236}">
                <a16:creationId xmlns:a16="http://schemas.microsoft.com/office/drawing/2014/main" id="{E4A3299C-445B-4A57-9A72-84CA7601B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606" y="3311979"/>
            <a:ext cx="85351" cy="85351"/>
          </a:xfrm>
          <a:prstGeom prst="rect">
            <a:avLst/>
          </a:prstGeom>
        </p:spPr>
      </p:pic>
      <p:pic>
        <p:nvPicPr>
          <p:cNvPr id="1164" name="그림 1163">
            <a:extLst>
              <a:ext uri="{FF2B5EF4-FFF2-40B4-BE49-F238E27FC236}">
                <a16:creationId xmlns:a16="http://schemas.microsoft.com/office/drawing/2014/main" id="{0937B56A-6955-486A-869B-A98C0A140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951" y="4645467"/>
            <a:ext cx="85351" cy="85351"/>
          </a:xfrm>
          <a:prstGeom prst="rect">
            <a:avLst/>
          </a:prstGeom>
        </p:spPr>
      </p:pic>
      <p:pic>
        <p:nvPicPr>
          <p:cNvPr id="1165" name="그림 1164">
            <a:extLst>
              <a:ext uri="{FF2B5EF4-FFF2-40B4-BE49-F238E27FC236}">
                <a16:creationId xmlns:a16="http://schemas.microsoft.com/office/drawing/2014/main" id="{1B998B39-E782-4736-B98B-1F6CAEF6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55" y="4558390"/>
            <a:ext cx="85351" cy="85351"/>
          </a:xfrm>
          <a:prstGeom prst="rect">
            <a:avLst/>
          </a:prstGeom>
        </p:spPr>
      </p:pic>
      <p:pic>
        <p:nvPicPr>
          <p:cNvPr id="1166" name="그림 1165">
            <a:extLst>
              <a:ext uri="{FF2B5EF4-FFF2-40B4-BE49-F238E27FC236}">
                <a16:creationId xmlns:a16="http://schemas.microsoft.com/office/drawing/2014/main" id="{135D7CEF-760D-4B0D-B398-54F8822C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908" y="4758237"/>
            <a:ext cx="85351" cy="85351"/>
          </a:xfrm>
          <a:prstGeom prst="rect">
            <a:avLst/>
          </a:prstGeom>
        </p:spPr>
      </p:pic>
      <p:pic>
        <p:nvPicPr>
          <p:cNvPr id="1167" name="그림 1166">
            <a:extLst>
              <a:ext uri="{FF2B5EF4-FFF2-40B4-BE49-F238E27FC236}">
                <a16:creationId xmlns:a16="http://schemas.microsoft.com/office/drawing/2014/main" id="{10E32B41-9FEB-4B31-BF55-9D6899202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287" y="4238001"/>
            <a:ext cx="85351" cy="85351"/>
          </a:xfrm>
          <a:prstGeom prst="rect">
            <a:avLst/>
          </a:prstGeom>
        </p:spPr>
      </p:pic>
      <p:pic>
        <p:nvPicPr>
          <p:cNvPr id="1168" name="그림 1167">
            <a:extLst>
              <a:ext uri="{FF2B5EF4-FFF2-40B4-BE49-F238E27FC236}">
                <a16:creationId xmlns:a16="http://schemas.microsoft.com/office/drawing/2014/main" id="{1905DE03-9401-4C02-94D3-105F54B9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80" y="4373505"/>
            <a:ext cx="85351" cy="85351"/>
          </a:xfrm>
          <a:prstGeom prst="rect">
            <a:avLst/>
          </a:prstGeom>
        </p:spPr>
      </p:pic>
      <p:sp>
        <p:nvSpPr>
          <p:cNvPr id="1169" name="TextBox 1168">
            <a:extLst>
              <a:ext uri="{FF2B5EF4-FFF2-40B4-BE49-F238E27FC236}">
                <a16:creationId xmlns:a16="http://schemas.microsoft.com/office/drawing/2014/main" id="{0E142E21-35DD-4ECF-BBA8-3988850EF9E8}"/>
              </a:ext>
            </a:extLst>
          </p:cNvPr>
          <p:cNvSpPr txBox="1"/>
          <p:nvPr/>
        </p:nvSpPr>
        <p:spPr>
          <a:xfrm>
            <a:off x="2895287" y="1730499"/>
            <a:ext cx="16663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효율적 투자선</a:t>
            </a:r>
          </a:p>
        </p:txBody>
      </p:sp>
      <p:cxnSp>
        <p:nvCxnSpPr>
          <p:cNvPr id="1170" name="직선 화살표 연결선 1169">
            <a:extLst>
              <a:ext uri="{FF2B5EF4-FFF2-40B4-BE49-F238E27FC236}">
                <a16:creationId xmlns:a16="http://schemas.microsoft.com/office/drawing/2014/main" id="{E2DC6DF3-C4F2-4141-82FA-2129A14A2E1E}"/>
              </a:ext>
            </a:extLst>
          </p:cNvPr>
          <p:cNvCxnSpPr>
            <a:cxnSpLocks/>
          </p:cNvCxnSpPr>
          <p:nvPr/>
        </p:nvCxnSpPr>
        <p:spPr>
          <a:xfrm flipH="1" flipV="1">
            <a:off x="7176049" y="3296988"/>
            <a:ext cx="25169" cy="48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직선 화살표 연결선 1173">
            <a:extLst>
              <a:ext uri="{FF2B5EF4-FFF2-40B4-BE49-F238E27FC236}">
                <a16:creationId xmlns:a16="http://schemas.microsoft.com/office/drawing/2014/main" id="{449305D8-58A7-47D0-8955-407959DBCE5A}"/>
              </a:ext>
            </a:extLst>
          </p:cNvPr>
          <p:cNvCxnSpPr>
            <a:cxnSpLocks/>
          </p:cNvCxnSpPr>
          <p:nvPr/>
        </p:nvCxnSpPr>
        <p:spPr>
          <a:xfrm flipH="1" flipV="1">
            <a:off x="5827300" y="3466899"/>
            <a:ext cx="268853" cy="30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직선 화살표 연결선 1176">
            <a:extLst>
              <a:ext uri="{FF2B5EF4-FFF2-40B4-BE49-F238E27FC236}">
                <a16:creationId xmlns:a16="http://schemas.microsoft.com/office/drawing/2014/main" id="{F6FD5C7D-6AE0-4FDC-A8F2-3A299B943968}"/>
              </a:ext>
            </a:extLst>
          </p:cNvPr>
          <p:cNvCxnSpPr>
            <a:cxnSpLocks/>
          </p:cNvCxnSpPr>
          <p:nvPr/>
        </p:nvCxnSpPr>
        <p:spPr>
          <a:xfrm flipH="1">
            <a:off x="5182222" y="4728188"/>
            <a:ext cx="541531" cy="28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직선 화살표 연결선 1179">
            <a:extLst>
              <a:ext uri="{FF2B5EF4-FFF2-40B4-BE49-F238E27FC236}">
                <a16:creationId xmlns:a16="http://schemas.microsoft.com/office/drawing/2014/main" id="{A2C4105B-8407-49EA-B733-EB142E73F215}"/>
              </a:ext>
            </a:extLst>
          </p:cNvPr>
          <p:cNvCxnSpPr>
            <a:cxnSpLocks/>
            <a:stCxn id="1103" idx="1"/>
          </p:cNvCxnSpPr>
          <p:nvPr/>
        </p:nvCxnSpPr>
        <p:spPr>
          <a:xfrm flipH="1" flipV="1">
            <a:off x="4931271" y="4092821"/>
            <a:ext cx="578114" cy="15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직선 화살표 연결선 1182">
            <a:extLst>
              <a:ext uri="{FF2B5EF4-FFF2-40B4-BE49-F238E27FC236}">
                <a16:creationId xmlns:a16="http://schemas.microsoft.com/office/drawing/2014/main" id="{CA17E103-75AA-45CB-BF67-E26F86251830}"/>
              </a:ext>
            </a:extLst>
          </p:cNvPr>
          <p:cNvCxnSpPr>
            <a:cxnSpLocks/>
          </p:cNvCxnSpPr>
          <p:nvPr/>
        </p:nvCxnSpPr>
        <p:spPr>
          <a:xfrm flipH="1" flipV="1">
            <a:off x="5186502" y="3531669"/>
            <a:ext cx="366869" cy="26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0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75" y="1075147"/>
            <a:ext cx="7231407" cy="4078513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70584" y="1334277"/>
            <a:ext cx="737119" cy="71845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007703" y="1693506"/>
            <a:ext cx="1119856" cy="937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007703" y="3862874"/>
            <a:ext cx="1166328" cy="971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852506" y="2828751"/>
            <a:ext cx="718459" cy="69513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318217" y="3217506"/>
            <a:ext cx="4541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13076" y="1558458"/>
                <a:ext cx="1212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076" y="1558458"/>
                <a:ext cx="12129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4980" y="2631233"/>
                <a:ext cx="320973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Lucida Fax" panose="02060602050505020204" pitchFamily="18" charset="0"/>
                  </a:rPr>
                  <a:t>        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altLang="ko-K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Ꝋ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1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altLang="ko-K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Ꝋ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endParaRPr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2000" dirty="0">
                    <a:latin typeface="Lucida Fax" panose="02060602050505020204" pitchFamily="18" charset="0"/>
                  </a:rPr>
                  <a:t> </a:t>
                </a:r>
                <a:endParaRPr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980" y="2631233"/>
                <a:ext cx="3209730" cy="1323439"/>
              </a:xfrm>
              <a:prstGeom prst="rect">
                <a:avLst/>
              </a:prstGeom>
              <a:blipFill rotWithShape="0">
                <a:blip r:embed="rId4"/>
                <a:stretch>
                  <a:fillRect t="-3226" r="-1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왼쪽 중괄호 19"/>
          <p:cNvSpPr/>
          <p:nvPr/>
        </p:nvSpPr>
        <p:spPr>
          <a:xfrm>
            <a:off x="8668056" y="2785818"/>
            <a:ext cx="252431" cy="738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1701" y="3788004"/>
                <a:ext cx="1212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" y="3788004"/>
                <a:ext cx="1212980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211" y="1267904"/>
                <a:ext cx="1212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" y="1267904"/>
                <a:ext cx="1212980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/>
          <p:cNvSpPr/>
          <p:nvPr/>
        </p:nvSpPr>
        <p:spPr>
          <a:xfrm>
            <a:off x="270584" y="4475063"/>
            <a:ext cx="737119" cy="71845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211" y="4434335"/>
                <a:ext cx="1212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" y="4434335"/>
                <a:ext cx="1212980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75696" y="2837404"/>
                <a:ext cx="50112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696" y="2837404"/>
                <a:ext cx="501123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83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/>
          <p:cNvSpPr/>
          <p:nvPr/>
        </p:nvSpPr>
        <p:spPr>
          <a:xfrm>
            <a:off x="2380642" y="1552144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500599" y="345224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599" y="345224"/>
                <a:ext cx="469557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/>
          <p:nvPr/>
        </p:nvCxnSpPr>
        <p:spPr>
          <a:xfrm flipV="1">
            <a:off x="2746310" y="662467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2746310" y="2307762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015412" y="1166319"/>
            <a:ext cx="144624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3435001" y="1166319"/>
            <a:ext cx="9331" cy="7621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117761" y="1912768"/>
            <a:ext cx="3265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7183" y="1169589"/>
            <a:ext cx="0" cy="76511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020078" y="1922098"/>
            <a:ext cx="3265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511531" y="3086960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531" y="3086960"/>
                <a:ext cx="469557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타원 100"/>
          <p:cNvSpPr/>
          <p:nvPr/>
        </p:nvSpPr>
        <p:spPr>
          <a:xfrm>
            <a:off x="5388210" y="1552144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508167" y="345224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67" y="345224"/>
                <a:ext cx="46955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286" r="-649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/>
          <p:cNvCxnSpPr/>
          <p:nvPr/>
        </p:nvCxnSpPr>
        <p:spPr>
          <a:xfrm flipV="1">
            <a:off x="5753878" y="662467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V="1">
            <a:off x="5753878" y="2307762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6125329" y="1912768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480182" y="3071218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82" y="3071218"/>
                <a:ext cx="46955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792" r="-519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타원 117"/>
          <p:cNvSpPr/>
          <p:nvPr/>
        </p:nvSpPr>
        <p:spPr>
          <a:xfrm>
            <a:off x="6902879" y="1542782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022836" y="335862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836" y="335862"/>
                <a:ext cx="469557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/>
          <p:cNvCxnSpPr/>
          <p:nvPr/>
        </p:nvCxnSpPr>
        <p:spPr>
          <a:xfrm flipV="1">
            <a:off x="7268547" y="653105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7268547" y="2298400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7639998" y="1903406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7022836" y="3071217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836" y="3071217"/>
                <a:ext cx="469557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타원 126"/>
          <p:cNvSpPr/>
          <p:nvPr/>
        </p:nvSpPr>
        <p:spPr>
          <a:xfrm>
            <a:off x="8446960" y="1567886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8566917" y="360966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917" y="360966"/>
                <a:ext cx="46955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779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직선 화살표 연결선 133"/>
          <p:cNvCxnSpPr/>
          <p:nvPr/>
        </p:nvCxnSpPr>
        <p:spPr>
          <a:xfrm flipV="1">
            <a:off x="8812628" y="678209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8812628" y="2323504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9184079" y="1928510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8538932" y="3086960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932" y="3086960"/>
                <a:ext cx="46955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792" r="-519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248889" y="1522695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89" y="1522695"/>
                <a:ext cx="46955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286" r="-779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7715624" y="1521205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624" y="1521205"/>
                <a:ext cx="469557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9253483" y="1526158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483" y="1526158"/>
                <a:ext cx="46955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4286" r="-649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오른쪽 화살표 48"/>
          <p:cNvSpPr/>
          <p:nvPr/>
        </p:nvSpPr>
        <p:spPr>
          <a:xfrm>
            <a:off x="3881804" y="1574459"/>
            <a:ext cx="1119674" cy="74904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unfold</a:t>
            </a:r>
            <a:endParaRPr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5388210" y="4895620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5508167" y="3688700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67" y="3688700"/>
                <a:ext cx="46955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4286" r="-649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/>
          <p:cNvCxnSpPr/>
          <p:nvPr/>
        </p:nvCxnSpPr>
        <p:spPr>
          <a:xfrm flipV="1">
            <a:off x="5753878" y="4005943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V="1">
            <a:off x="5753878" y="5651238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6125329" y="5228251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5480182" y="6414694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82" y="6414694"/>
                <a:ext cx="46955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7792" r="-519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타원 151"/>
          <p:cNvSpPr/>
          <p:nvPr/>
        </p:nvSpPr>
        <p:spPr>
          <a:xfrm>
            <a:off x="6902879" y="4886258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7022836" y="3679338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836" y="3679338"/>
                <a:ext cx="469557" cy="276999"/>
              </a:xfrm>
              <a:prstGeom prst="rect">
                <a:avLst/>
              </a:prstGeom>
              <a:blipFill rotWithShape="0">
                <a:blip r:embed="rId1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/>
          <p:cNvCxnSpPr/>
          <p:nvPr/>
        </p:nvCxnSpPr>
        <p:spPr>
          <a:xfrm flipV="1">
            <a:off x="7268547" y="3996581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 flipV="1">
            <a:off x="7268547" y="5641876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7639998" y="5218889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7022836" y="6414693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836" y="6414693"/>
                <a:ext cx="469557" cy="276999"/>
              </a:xfrm>
              <a:prstGeom prst="rect">
                <a:avLst/>
              </a:prstGeom>
              <a:blipFill rotWithShape="0">
                <a:blip r:embed="rId1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타원 157"/>
          <p:cNvSpPr/>
          <p:nvPr/>
        </p:nvSpPr>
        <p:spPr>
          <a:xfrm>
            <a:off x="8446960" y="4911362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8566917" y="3704442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917" y="3704442"/>
                <a:ext cx="469557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4286" r="-779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직선 화살표 연결선 159"/>
          <p:cNvCxnSpPr/>
          <p:nvPr/>
        </p:nvCxnSpPr>
        <p:spPr>
          <a:xfrm flipV="1">
            <a:off x="8812628" y="4021685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 flipV="1">
            <a:off x="8812628" y="5666980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9184079" y="5243993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8538932" y="6430436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932" y="6430436"/>
                <a:ext cx="469557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7792" r="-519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6248889" y="4866171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89" y="4866171"/>
                <a:ext cx="469557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4286" r="-779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7715624" y="4864681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624" y="4864681"/>
                <a:ext cx="469557" cy="276999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9253483" y="4869634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483" y="4869634"/>
                <a:ext cx="469557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14286" r="-649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6251999" y="5251840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99" y="5251840"/>
                <a:ext cx="469557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6494" r="-259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7718734" y="5250350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734" y="5250350"/>
                <a:ext cx="469557" cy="276999"/>
              </a:xfrm>
              <a:prstGeom prst="rect">
                <a:avLst/>
              </a:prstGeom>
              <a:blipFill rotWithShape="0">
                <a:blip r:embed="rId2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9256593" y="5255303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593" y="5255303"/>
                <a:ext cx="469557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6494" r="-389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타원 169"/>
          <p:cNvSpPr/>
          <p:nvPr/>
        </p:nvSpPr>
        <p:spPr>
          <a:xfrm>
            <a:off x="2363575" y="4895620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2483532" y="3688700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32" y="3688700"/>
                <a:ext cx="469557" cy="276999"/>
              </a:xfrm>
              <a:prstGeom prst="rect">
                <a:avLst/>
              </a:prstGeom>
              <a:blipFill rotWithShape="0">
                <a:blip r:embed="rId2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직선 화살표 연결선 171"/>
          <p:cNvCxnSpPr/>
          <p:nvPr/>
        </p:nvCxnSpPr>
        <p:spPr>
          <a:xfrm flipV="1">
            <a:off x="2729243" y="4005943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 flipV="1">
            <a:off x="2729243" y="5651238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1998345" y="4509795"/>
            <a:ext cx="144624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 flipH="1">
            <a:off x="3417934" y="4509795"/>
            <a:ext cx="9331" cy="7621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3100694" y="5256244"/>
            <a:ext cx="3265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020116" y="4513065"/>
            <a:ext cx="0" cy="76511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2003011" y="5265574"/>
            <a:ext cx="3265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2494464" y="6430436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64" y="6430436"/>
                <a:ext cx="469557" cy="276999"/>
              </a:xfrm>
              <a:prstGeom prst="rect">
                <a:avLst/>
              </a:prstGeom>
              <a:blipFill rotWithShape="0">
                <a:blip r:embed="rId2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오른쪽 화살표 179"/>
          <p:cNvSpPr/>
          <p:nvPr/>
        </p:nvSpPr>
        <p:spPr>
          <a:xfrm>
            <a:off x="3864737" y="4917935"/>
            <a:ext cx="1119674" cy="74904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unfold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64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601083" y="1684896"/>
            <a:ext cx="1171834" cy="110521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64926" y="2061718"/>
                <a:ext cx="469557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926" y="2061718"/>
                <a:ext cx="469557" cy="345929"/>
              </a:xfrm>
              <a:prstGeom prst="rect">
                <a:avLst/>
              </a:prstGeom>
              <a:blipFill rotWithShape="0">
                <a:blip r:embed="rId2"/>
                <a:stretch>
                  <a:fillRect l="-3896" t="-3509" r="-7792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18806" y="2061718"/>
                <a:ext cx="469557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806" y="2061718"/>
                <a:ext cx="469557" cy="345929"/>
              </a:xfrm>
              <a:prstGeom prst="rect">
                <a:avLst/>
              </a:prstGeom>
              <a:blipFill rotWithShape="0">
                <a:blip r:embed="rId3"/>
                <a:stretch>
                  <a:fillRect l="-2597" t="-3509" r="-5195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endCxn id="4" idx="2"/>
          </p:cNvCxnSpPr>
          <p:nvPr/>
        </p:nvCxnSpPr>
        <p:spPr>
          <a:xfrm>
            <a:off x="3117759" y="2097993"/>
            <a:ext cx="1483324" cy="139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5" idx="6"/>
            <a:endCxn id="17" idx="2"/>
          </p:cNvCxnSpPr>
          <p:nvPr/>
        </p:nvCxnSpPr>
        <p:spPr>
          <a:xfrm>
            <a:off x="5104453" y="2234682"/>
            <a:ext cx="168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86" idx="2"/>
          </p:cNvCxnSpPr>
          <p:nvPr/>
        </p:nvCxnSpPr>
        <p:spPr>
          <a:xfrm>
            <a:off x="5772917" y="3462939"/>
            <a:ext cx="1499048" cy="8039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604004" y="1998359"/>
            <a:ext cx="500449" cy="47264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272468" y="1998359"/>
            <a:ext cx="500449" cy="47264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57169" y="1810602"/>
                <a:ext cx="501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169" y="1810602"/>
                <a:ext cx="501123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48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/>
          <p:cNvSpPr/>
          <p:nvPr/>
        </p:nvSpPr>
        <p:spPr>
          <a:xfrm>
            <a:off x="4601083" y="2950336"/>
            <a:ext cx="1171834" cy="110521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64926" y="3327158"/>
                <a:ext cx="469557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926" y="3327158"/>
                <a:ext cx="469557" cy="358431"/>
              </a:xfrm>
              <a:prstGeom prst="rect">
                <a:avLst/>
              </a:prstGeom>
              <a:blipFill rotWithShape="0">
                <a:blip r:embed="rId5"/>
                <a:stretch>
                  <a:fillRect l="-3896" t="-3390" r="-7792" b="-11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18806" y="3327158"/>
                <a:ext cx="469557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806" y="3327158"/>
                <a:ext cx="469557" cy="358431"/>
              </a:xfrm>
              <a:prstGeom prst="rect">
                <a:avLst/>
              </a:prstGeom>
              <a:blipFill rotWithShape="0">
                <a:blip r:embed="rId6"/>
                <a:stretch>
                  <a:fillRect l="-2597" t="-3390" r="-5195" b="-11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>
            <a:stCxn id="27" idx="6"/>
            <a:endCxn id="28" idx="2"/>
          </p:cNvCxnSpPr>
          <p:nvPr/>
        </p:nvCxnSpPr>
        <p:spPr>
          <a:xfrm>
            <a:off x="5104453" y="3500122"/>
            <a:ext cx="1680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604004" y="3263799"/>
            <a:ext cx="500449" cy="47264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272468" y="3263799"/>
            <a:ext cx="500449" cy="47264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57169" y="3076042"/>
                <a:ext cx="501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169" y="3076042"/>
                <a:ext cx="501123" cy="276999"/>
              </a:xfrm>
              <a:prstGeom prst="rect">
                <a:avLst/>
              </a:prstGeom>
              <a:blipFill rotWithShape="0">
                <a:blip r:embed="rId7"/>
                <a:stretch>
                  <a:fillRect r="-48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4616529" y="4221583"/>
            <a:ext cx="1171834" cy="110521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80372" y="4598405"/>
                <a:ext cx="469557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372" y="4598405"/>
                <a:ext cx="469557" cy="358431"/>
              </a:xfrm>
              <a:prstGeom prst="rect">
                <a:avLst/>
              </a:prstGeom>
              <a:blipFill rotWithShape="0">
                <a:blip r:embed="rId8"/>
                <a:stretch>
                  <a:fillRect l="-3896" t="-3390" r="-6494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34252" y="4598405"/>
                <a:ext cx="469557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252" y="4598405"/>
                <a:ext cx="469557" cy="358431"/>
              </a:xfrm>
              <a:prstGeom prst="rect">
                <a:avLst/>
              </a:prstGeom>
              <a:blipFill rotWithShape="0">
                <a:blip r:embed="rId9"/>
                <a:stretch>
                  <a:fillRect l="-2597" t="-3390" r="-6494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>
            <a:stCxn id="34" idx="6"/>
            <a:endCxn id="35" idx="2"/>
          </p:cNvCxnSpPr>
          <p:nvPr/>
        </p:nvCxnSpPr>
        <p:spPr>
          <a:xfrm>
            <a:off x="5119899" y="4771369"/>
            <a:ext cx="1680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4619450" y="4535046"/>
            <a:ext cx="500449" cy="47264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287914" y="4535046"/>
            <a:ext cx="500449" cy="47264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380642" y="1738764"/>
            <a:ext cx="737119" cy="7184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380640" y="2829076"/>
            <a:ext cx="737119" cy="71845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380641" y="3907692"/>
            <a:ext cx="737119" cy="71845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532799" y="4128421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99" y="4128421"/>
                <a:ext cx="469557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87908" y="1965342"/>
                <a:ext cx="501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908" y="1965342"/>
                <a:ext cx="501123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32800" y="3023469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00" y="3023469"/>
                <a:ext cx="469557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/>
          <p:cNvCxnSpPr>
            <a:stCxn id="39" idx="6"/>
          </p:cNvCxnSpPr>
          <p:nvPr/>
        </p:nvCxnSpPr>
        <p:spPr>
          <a:xfrm flipV="1">
            <a:off x="3117759" y="2279214"/>
            <a:ext cx="1500326" cy="909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6"/>
          </p:cNvCxnSpPr>
          <p:nvPr/>
        </p:nvCxnSpPr>
        <p:spPr>
          <a:xfrm flipV="1">
            <a:off x="3117760" y="2357992"/>
            <a:ext cx="1475554" cy="1908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615194" y="1731208"/>
                <a:ext cx="469557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194" y="1731208"/>
                <a:ext cx="469557" cy="345929"/>
              </a:xfrm>
              <a:prstGeom prst="rect">
                <a:avLst/>
              </a:prstGeom>
              <a:blipFill rotWithShape="0">
                <a:blip r:embed="rId13"/>
                <a:stretch>
                  <a:fillRect l="-9091" t="-3509" r="-7792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380415" y="2455614"/>
                <a:ext cx="469557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15" y="2455614"/>
                <a:ext cx="469557" cy="345929"/>
              </a:xfrm>
              <a:prstGeom prst="rect">
                <a:avLst/>
              </a:prstGeom>
              <a:blipFill rotWithShape="0">
                <a:blip r:embed="rId14"/>
                <a:stretch>
                  <a:fillRect l="-9091" t="-3509" r="-11688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69362" y="3542019"/>
                <a:ext cx="469557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62" y="3542019"/>
                <a:ext cx="469557" cy="345929"/>
              </a:xfrm>
              <a:prstGeom prst="rect">
                <a:avLst/>
              </a:prstGeom>
              <a:blipFill rotWithShape="0">
                <a:blip r:embed="rId15"/>
                <a:stretch>
                  <a:fillRect l="-9091" t="-3509" r="-11688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endCxn id="27" idx="2"/>
          </p:cNvCxnSpPr>
          <p:nvPr/>
        </p:nvCxnSpPr>
        <p:spPr>
          <a:xfrm>
            <a:off x="3119761" y="2104224"/>
            <a:ext cx="1484243" cy="1395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7" idx="6"/>
            <a:endCxn id="30" idx="2"/>
          </p:cNvCxnSpPr>
          <p:nvPr/>
        </p:nvCxnSpPr>
        <p:spPr>
          <a:xfrm>
            <a:off x="3117761" y="2097993"/>
            <a:ext cx="1498768" cy="26761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23" idx="2"/>
          </p:cNvCxnSpPr>
          <p:nvPr/>
        </p:nvCxnSpPr>
        <p:spPr>
          <a:xfrm>
            <a:off x="3114839" y="3148556"/>
            <a:ext cx="1486244" cy="3543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39" idx="6"/>
            <a:endCxn id="30" idx="2"/>
          </p:cNvCxnSpPr>
          <p:nvPr/>
        </p:nvCxnSpPr>
        <p:spPr>
          <a:xfrm>
            <a:off x="3117759" y="3188305"/>
            <a:ext cx="1498770" cy="15858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30" idx="2"/>
          </p:cNvCxnSpPr>
          <p:nvPr/>
        </p:nvCxnSpPr>
        <p:spPr>
          <a:xfrm>
            <a:off x="3115895" y="4202585"/>
            <a:ext cx="1500634" cy="5716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7250165" y="1738764"/>
            <a:ext cx="737119" cy="7109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250165" y="2831811"/>
            <a:ext cx="737119" cy="71845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402325" y="3026204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25" y="3026204"/>
                <a:ext cx="469557" cy="276999"/>
              </a:xfrm>
              <a:prstGeom prst="rect">
                <a:avLst/>
              </a:prstGeom>
              <a:blipFill rotWithShape="0">
                <a:blip r:embed="rId16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타원 85"/>
          <p:cNvSpPr/>
          <p:nvPr/>
        </p:nvSpPr>
        <p:spPr>
          <a:xfrm>
            <a:off x="7271965" y="3907692"/>
            <a:ext cx="737119" cy="71845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424125" y="4102085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125" y="4102085"/>
                <a:ext cx="469557" cy="276999"/>
              </a:xfrm>
              <a:prstGeom prst="rect">
                <a:avLst/>
              </a:prstGeom>
              <a:blipFill rotWithShape="0">
                <a:blip r:embed="rId1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/>
          <p:cNvSpPr/>
          <p:nvPr/>
        </p:nvSpPr>
        <p:spPr>
          <a:xfrm>
            <a:off x="9007431" y="2242341"/>
            <a:ext cx="737119" cy="71845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9159591" y="2436734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591" y="2436734"/>
                <a:ext cx="469557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타원 89"/>
          <p:cNvSpPr/>
          <p:nvPr/>
        </p:nvSpPr>
        <p:spPr>
          <a:xfrm>
            <a:off x="9000927" y="3409963"/>
            <a:ext cx="737119" cy="71845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9153087" y="3604356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087" y="3604356"/>
                <a:ext cx="469557" cy="276999"/>
              </a:xfrm>
              <a:prstGeom prst="rect">
                <a:avLst/>
              </a:prstGeom>
              <a:blipFill rotWithShape="0">
                <a:blip r:embed="rId19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364892" y="1938637"/>
                <a:ext cx="501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92" y="1938637"/>
                <a:ext cx="501123" cy="276999"/>
              </a:xfrm>
              <a:prstGeom prst="rect">
                <a:avLst/>
              </a:prstGeom>
              <a:blipFill rotWithShape="0"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타원 92"/>
          <p:cNvSpPr/>
          <p:nvPr/>
        </p:nvSpPr>
        <p:spPr>
          <a:xfrm>
            <a:off x="4781369" y="774020"/>
            <a:ext cx="737119" cy="7109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896096" y="973893"/>
                <a:ext cx="501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96" y="973893"/>
                <a:ext cx="501123" cy="276999"/>
              </a:xfrm>
              <a:prstGeom prst="rect">
                <a:avLst/>
              </a:prstGeom>
              <a:blipFill rotWithShape="0">
                <a:blip r:embed="rId2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/>
          <p:cNvCxnSpPr>
            <a:stCxn id="93" idx="6"/>
          </p:cNvCxnSpPr>
          <p:nvPr/>
        </p:nvCxnSpPr>
        <p:spPr>
          <a:xfrm>
            <a:off x="5518488" y="1129471"/>
            <a:ext cx="1725135" cy="972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3" idx="6"/>
            <a:endCxn id="86" idx="2"/>
          </p:cNvCxnSpPr>
          <p:nvPr/>
        </p:nvCxnSpPr>
        <p:spPr>
          <a:xfrm>
            <a:off x="5518488" y="1129471"/>
            <a:ext cx="1753477" cy="3137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84" idx="2"/>
          </p:cNvCxnSpPr>
          <p:nvPr/>
        </p:nvCxnSpPr>
        <p:spPr>
          <a:xfrm>
            <a:off x="5805707" y="2242699"/>
            <a:ext cx="1444458" cy="9483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5759421" y="2208346"/>
            <a:ext cx="1483602" cy="20322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84" idx="2"/>
          </p:cNvCxnSpPr>
          <p:nvPr/>
        </p:nvCxnSpPr>
        <p:spPr>
          <a:xfrm flipV="1">
            <a:off x="5765981" y="3191040"/>
            <a:ext cx="1484184" cy="2909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84" idx="2"/>
          </p:cNvCxnSpPr>
          <p:nvPr/>
        </p:nvCxnSpPr>
        <p:spPr>
          <a:xfrm flipV="1">
            <a:off x="5788363" y="3191040"/>
            <a:ext cx="1461802" cy="1571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86" idx="2"/>
          </p:cNvCxnSpPr>
          <p:nvPr/>
        </p:nvCxnSpPr>
        <p:spPr>
          <a:xfrm flipV="1">
            <a:off x="5754900" y="4266921"/>
            <a:ext cx="1517065" cy="4795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endCxn id="88" idx="2"/>
          </p:cNvCxnSpPr>
          <p:nvPr/>
        </p:nvCxnSpPr>
        <p:spPr>
          <a:xfrm>
            <a:off x="7965252" y="2115159"/>
            <a:ext cx="1042179" cy="486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2" idx="6"/>
            <a:endCxn id="90" idx="2"/>
          </p:cNvCxnSpPr>
          <p:nvPr/>
        </p:nvCxnSpPr>
        <p:spPr>
          <a:xfrm>
            <a:off x="7987284" y="2094215"/>
            <a:ext cx="1013643" cy="1674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0" idx="2"/>
          </p:cNvCxnSpPr>
          <p:nvPr/>
        </p:nvCxnSpPr>
        <p:spPr>
          <a:xfrm>
            <a:off x="7987284" y="3173373"/>
            <a:ext cx="1013643" cy="595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endCxn id="88" idx="2"/>
          </p:cNvCxnSpPr>
          <p:nvPr/>
        </p:nvCxnSpPr>
        <p:spPr>
          <a:xfrm flipV="1">
            <a:off x="7987284" y="2601570"/>
            <a:ext cx="1020147" cy="581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8009084" y="3714983"/>
            <a:ext cx="1020147" cy="581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86" idx="6"/>
            <a:endCxn id="88" idx="2"/>
          </p:cNvCxnSpPr>
          <p:nvPr/>
        </p:nvCxnSpPr>
        <p:spPr>
          <a:xfrm flipV="1">
            <a:off x="8009084" y="2601570"/>
            <a:ext cx="998347" cy="16653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008501" y="5801992"/>
            <a:ext cx="221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입력층 </a:t>
            </a:r>
            <a:r>
              <a:rPr lang="en-US" altLang="ko-KR" dirty="0"/>
              <a:t>(Input Layer)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880605" y="5321155"/>
            <a:ext cx="57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층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70082" y="5297847"/>
            <a:ext cx="57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9084" y="5807739"/>
            <a:ext cx="24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출력층 </a:t>
            </a:r>
            <a:r>
              <a:rPr lang="en-US" altLang="ko-KR" dirty="0"/>
              <a:t>(Output Layer)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984158" y="5801992"/>
            <a:ext cx="243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은닉층 </a:t>
            </a:r>
            <a:r>
              <a:rPr lang="en-US" altLang="ko-KR" dirty="0"/>
              <a:t>(Hidden Layer)</a:t>
            </a:r>
            <a:endParaRPr lang="ko-KR" altLang="en-US" dirty="0"/>
          </a:p>
        </p:txBody>
      </p:sp>
      <p:sp>
        <p:nvSpPr>
          <p:cNvPr id="136" name="오른쪽 중괄호 135"/>
          <p:cNvSpPr/>
          <p:nvPr/>
        </p:nvSpPr>
        <p:spPr>
          <a:xfrm rot="5400000">
            <a:off x="2922568" y="4830294"/>
            <a:ext cx="242596" cy="1612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오른쪽 중괄호 136"/>
          <p:cNvSpPr/>
          <p:nvPr/>
        </p:nvSpPr>
        <p:spPr>
          <a:xfrm rot="5400000">
            <a:off x="6088225" y="3391838"/>
            <a:ext cx="242594" cy="4488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오른쪽 중괄호 137"/>
          <p:cNvSpPr/>
          <p:nvPr/>
        </p:nvSpPr>
        <p:spPr>
          <a:xfrm rot="5400000">
            <a:off x="9142125" y="4921253"/>
            <a:ext cx="257362" cy="14292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78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528</Words>
  <Application>Microsoft Office PowerPoint</Application>
  <PresentationFormat>와이드스크린</PresentationFormat>
  <Paragraphs>192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Arial Black</vt:lpstr>
      <vt:lpstr>Cambria Math</vt:lpstr>
      <vt:lpstr>Lucida Fax</vt:lpstr>
      <vt:lpstr>Times New Roman</vt:lpstr>
      <vt:lpstr>Office 테마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김황후</dc:creator>
  <cp:lastModifiedBy>김 황후</cp:lastModifiedBy>
  <cp:revision>59</cp:revision>
  <dcterms:created xsi:type="dcterms:W3CDTF">2018-12-09T01:02:12Z</dcterms:created>
  <dcterms:modified xsi:type="dcterms:W3CDTF">2020-03-29T02:56:51Z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C:\Users\hwang\Desktop\뒷 표지.pptx</vt:lpwstr>
  </property>
</Properties>
</file>