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2" r:id="rId3"/>
    <p:sldId id="257" r:id="rId4"/>
    <p:sldId id="258" r:id="rId5"/>
    <p:sldId id="261" r:id="rId6"/>
    <p:sldId id="315" r:id="rId7"/>
    <p:sldId id="314" r:id="rId8"/>
    <p:sldId id="263" r:id="rId9"/>
    <p:sldId id="260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64" r:id="rId30"/>
    <p:sldId id="289" r:id="rId31"/>
    <p:sldId id="282" r:id="rId32"/>
    <p:sldId id="286" r:id="rId33"/>
    <p:sldId id="287" r:id="rId34"/>
    <p:sldId id="288" r:id="rId35"/>
    <p:sldId id="283" r:id="rId36"/>
    <p:sldId id="290" r:id="rId37"/>
    <p:sldId id="284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6" r:id="rId52"/>
    <p:sldId id="304" r:id="rId53"/>
    <p:sldId id="305" r:id="rId54"/>
    <p:sldId id="308" r:id="rId55"/>
    <p:sldId id="309" r:id="rId56"/>
    <p:sldId id="310" r:id="rId57"/>
    <p:sldId id="311" r:id="rId58"/>
    <p:sldId id="312" r:id="rId59"/>
    <p:sldId id="316" r:id="rId60"/>
    <p:sldId id="317" r:id="rId6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38F14-FDD6-480A-93B4-C00B334E443C}" v="111" dt="2022-07-31T16:29:48.284"/>
    <p1510:client id="{9BE12F3F-2926-4077-AE05-5E0C99256CE4}" v="1431" dt="2022-07-31T12:33:11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6AF38F14-FDD6-480A-93B4-C00B334E443C}"/>
    <pc:docChg chg="undo redo custSel addSld delSld modSld sldOrd modMainMaster">
      <pc:chgData name="koson trachu" userId="6eee57d3-532b-4a3f-8305-36424373c7d7" providerId="ADAL" clId="{6AF38F14-FDD6-480A-93B4-C00B334E443C}" dt="2022-07-31T16:55:31.737" v="11971"/>
      <pc:docMkLst>
        <pc:docMk/>
      </pc:docMkLst>
      <pc:sldChg chg="modSp mod">
        <pc:chgData name="koson trachu" userId="6eee57d3-532b-4a3f-8305-36424373c7d7" providerId="ADAL" clId="{6AF38F14-FDD6-480A-93B4-C00B334E443C}" dt="2022-07-31T09:02:52.965" v="773" actId="6549"/>
        <pc:sldMkLst>
          <pc:docMk/>
          <pc:sldMk cId="235867870" sldId="256"/>
        </pc:sldMkLst>
        <pc:spChg chg="mod">
          <ac:chgData name="koson trachu" userId="6eee57d3-532b-4a3f-8305-36424373c7d7" providerId="ADAL" clId="{6AF38F14-FDD6-480A-93B4-C00B334E443C}" dt="2022-07-31T08:58:21.061" v="748" actId="113"/>
          <ac:spMkLst>
            <pc:docMk/>
            <pc:sldMk cId="235867870" sldId="256"/>
            <ac:spMk id="2" creationId="{6363787D-9FC2-1AF5-07BA-65BD90359EF0}"/>
          </ac:spMkLst>
        </pc:spChg>
        <pc:spChg chg="mod">
          <ac:chgData name="koson trachu" userId="6eee57d3-532b-4a3f-8305-36424373c7d7" providerId="ADAL" clId="{6AF38F14-FDD6-480A-93B4-C00B334E443C}" dt="2022-07-31T09:02:52.965" v="773" actId="6549"/>
          <ac:spMkLst>
            <pc:docMk/>
            <pc:sldMk cId="235867870" sldId="256"/>
            <ac:spMk id="3" creationId="{E1EFABD3-74D4-987C-1145-6486F92B008F}"/>
          </ac:spMkLst>
        </pc:spChg>
      </pc:sldChg>
      <pc:sldChg chg="modSp mod">
        <pc:chgData name="koson trachu" userId="6eee57d3-532b-4a3f-8305-36424373c7d7" providerId="ADAL" clId="{6AF38F14-FDD6-480A-93B4-C00B334E443C}" dt="2022-07-31T14:28:20.095" v="9092" actId="20577"/>
        <pc:sldMkLst>
          <pc:docMk/>
          <pc:sldMk cId="2219161193" sldId="257"/>
        </pc:sldMkLst>
        <pc:spChg chg="mod">
          <ac:chgData name="koson trachu" userId="6eee57d3-532b-4a3f-8305-36424373c7d7" providerId="ADAL" clId="{6AF38F14-FDD6-480A-93B4-C00B334E443C}" dt="2022-07-31T14:28:20.095" v="9092" actId="20577"/>
          <ac:spMkLst>
            <pc:docMk/>
            <pc:sldMk cId="2219161193" sldId="257"/>
            <ac:spMk id="2" creationId="{F14A8A5B-B3BB-DF73-9949-9D144635F666}"/>
          </ac:spMkLst>
        </pc:spChg>
        <pc:spChg chg="mod">
          <ac:chgData name="koson trachu" userId="6eee57d3-532b-4a3f-8305-36424373c7d7" providerId="ADAL" clId="{6AF38F14-FDD6-480A-93B4-C00B334E443C}" dt="2022-07-31T08:51:27.322" v="733" actId="1076"/>
          <ac:spMkLst>
            <pc:docMk/>
            <pc:sldMk cId="2219161193" sldId="257"/>
            <ac:spMk id="6" creationId="{079D4DA3-B2F7-F720-0D68-7AC54E65266F}"/>
          </ac:spMkLst>
        </pc:spChg>
        <pc:spChg chg="mod">
          <ac:chgData name="koson trachu" userId="6eee57d3-532b-4a3f-8305-36424373c7d7" providerId="ADAL" clId="{6AF38F14-FDD6-480A-93B4-C00B334E443C}" dt="2022-07-31T08:51:21.686" v="732" actId="1076"/>
          <ac:spMkLst>
            <pc:docMk/>
            <pc:sldMk cId="2219161193" sldId="257"/>
            <ac:spMk id="8" creationId="{FCE926D9-AE97-BECE-6BB3-0139115CC7C9}"/>
          </ac:spMkLst>
        </pc:spChg>
      </pc:sldChg>
      <pc:sldChg chg="modSp mod">
        <pc:chgData name="koson trachu" userId="6eee57d3-532b-4a3f-8305-36424373c7d7" providerId="ADAL" clId="{6AF38F14-FDD6-480A-93B4-C00B334E443C}" dt="2022-07-31T09:03:47.664" v="790" actId="20577"/>
        <pc:sldMkLst>
          <pc:docMk/>
          <pc:sldMk cId="3430869130" sldId="258"/>
        </pc:sldMkLst>
        <pc:spChg chg="mod">
          <ac:chgData name="koson trachu" userId="6eee57d3-532b-4a3f-8305-36424373c7d7" providerId="ADAL" clId="{6AF38F14-FDD6-480A-93B4-C00B334E443C}" dt="2022-07-31T09:03:47.664" v="790" actId="20577"/>
          <ac:spMkLst>
            <pc:docMk/>
            <pc:sldMk cId="3430869130" sldId="258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08:35:48.152" v="288" actId="20577"/>
          <ac:spMkLst>
            <pc:docMk/>
            <pc:sldMk cId="3430869130" sldId="258"/>
            <ac:spMk id="3" creationId="{39B7BEEA-9307-ED0A-DD63-13B6A9A80D76}"/>
          </ac:spMkLst>
        </pc:spChg>
      </pc:sldChg>
      <pc:sldChg chg="addSp delSp modSp new mod">
        <pc:chgData name="koson trachu" userId="6eee57d3-532b-4a3f-8305-36424373c7d7" providerId="ADAL" clId="{6AF38F14-FDD6-480A-93B4-C00B334E443C}" dt="2022-07-31T16:15:25.764" v="11062" actId="164"/>
        <pc:sldMkLst>
          <pc:docMk/>
          <pc:sldMk cId="3102268895" sldId="259"/>
        </pc:sldMkLst>
        <pc:spChg chg="mod">
          <ac:chgData name="koson trachu" userId="6eee57d3-532b-4a3f-8305-36424373c7d7" providerId="ADAL" clId="{6AF38F14-FDD6-480A-93B4-C00B334E443C}" dt="2022-07-31T09:28:45.748" v="2101" actId="1076"/>
          <ac:spMkLst>
            <pc:docMk/>
            <pc:sldMk cId="3102268895" sldId="259"/>
            <ac:spMk id="2" creationId="{4D4882EE-7547-8AB1-110D-824315497B20}"/>
          </ac:spMkLst>
        </pc:spChg>
        <pc:spChg chg="del">
          <ac:chgData name="koson trachu" userId="6eee57d3-532b-4a3f-8305-36424373c7d7" providerId="ADAL" clId="{6AF38F14-FDD6-480A-93B4-C00B334E443C}" dt="2022-07-31T09:25:24.342" v="2026" actId="478"/>
          <ac:spMkLst>
            <pc:docMk/>
            <pc:sldMk cId="3102268895" sldId="259"/>
            <ac:spMk id="3" creationId="{448DA96D-92B5-A90C-CC61-DABC88991B91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6" creationId="{F47971E7-C845-6AAF-E80F-D1EA428E23EC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7" creationId="{44DF9FC3-AF02-C4C8-E58B-98897EA53221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8" creationId="{8B7FF7BA-294E-F9CF-DC36-64ABF8CD216B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9" creationId="{A3E10886-FB70-9DB5-20D9-27C884DAE03B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0" creationId="{C4EDE607-814D-58D4-4AA7-834E0476196F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1" creationId="{208011F7-C829-77C6-A66F-060EFF5800E2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2" creationId="{0D6EE97F-CD50-A250-3B4B-E7A697975E80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3" creationId="{156BA7D7-BE4B-E7E7-E119-865371A56567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4" creationId="{039EC2EF-4F5C-BDC5-9E31-AF49FC2A004A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5" creationId="{7517C8CC-B752-3886-18AA-3E98FB30E89F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6" creationId="{A59BCCF7-3958-163D-BB96-51767B5A18DA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7" creationId="{2992DC58-C06D-D431-54C2-57D823CC5C27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8" creationId="{AF70E670-94C8-37D3-E74A-EC06F1C1C02A}"/>
          </ac:spMkLst>
        </pc:spChg>
        <pc:spChg chg="add mod or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19" creationId="{51EAB231-F484-CE52-DB9B-D598888C3119}"/>
          </ac:spMkLst>
        </pc:spChg>
        <pc:spChg chg="add mod">
          <ac:chgData name="koson trachu" userId="6eee57d3-532b-4a3f-8305-36424373c7d7" providerId="ADAL" clId="{6AF38F14-FDD6-480A-93B4-C00B334E443C}" dt="2022-07-31T09:34:13.454" v="2232" actId="313"/>
          <ac:spMkLst>
            <pc:docMk/>
            <pc:sldMk cId="3102268895" sldId="259"/>
            <ac:spMk id="21" creationId="{BA699B18-44FD-108E-C57F-7976671EDFD0}"/>
          </ac:spMkLst>
        </pc:spChg>
        <pc:spChg chg="add mod">
          <ac:chgData name="koson trachu" userId="6eee57d3-532b-4a3f-8305-36424373c7d7" providerId="ADAL" clId="{6AF38F14-FDD6-480A-93B4-C00B334E443C}" dt="2022-07-31T09:31:35.894" v="2150" actId="14100"/>
          <ac:spMkLst>
            <pc:docMk/>
            <pc:sldMk cId="3102268895" sldId="259"/>
            <ac:spMk id="25" creationId="{BCE89D8A-57B8-4716-7596-83D143F3E658}"/>
          </ac:spMkLst>
        </pc:spChg>
        <pc:spChg chg="add mod">
          <ac:chgData name="koson trachu" userId="6eee57d3-532b-4a3f-8305-36424373c7d7" providerId="ADAL" clId="{6AF38F14-FDD6-480A-93B4-C00B334E443C}" dt="2022-07-31T09:32:24.433" v="2158" actId="6549"/>
          <ac:spMkLst>
            <pc:docMk/>
            <pc:sldMk cId="3102268895" sldId="259"/>
            <ac:spMk id="30" creationId="{58BFD8CB-A12D-14B2-FF03-663A47048642}"/>
          </ac:spMkLst>
        </pc:spChg>
        <pc:spChg chg="add mod">
          <ac:chgData name="koson trachu" userId="6eee57d3-532b-4a3f-8305-36424373c7d7" providerId="ADAL" clId="{6AF38F14-FDD6-480A-93B4-C00B334E443C}" dt="2022-07-31T09:33:36.715" v="2228" actId="1076"/>
          <ac:spMkLst>
            <pc:docMk/>
            <pc:sldMk cId="3102268895" sldId="259"/>
            <ac:spMk id="33" creationId="{3CC0AF26-C83F-D2FF-584B-B7BDE7435EE1}"/>
          </ac:spMkLst>
        </pc:spChg>
        <pc:spChg chg="add mod">
          <ac:chgData name="koson trachu" userId="6eee57d3-532b-4a3f-8305-36424373c7d7" providerId="ADAL" clId="{6AF38F14-FDD6-480A-93B4-C00B334E443C}" dt="2022-07-31T16:15:25.764" v="11062" actId="164"/>
          <ac:spMkLst>
            <pc:docMk/>
            <pc:sldMk cId="3102268895" sldId="259"/>
            <ac:spMk id="37" creationId="{6B6E3DC5-0BB1-DDFA-4436-4ED035AE09F2}"/>
          </ac:spMkLst>
        </pc:spChg>
        <pc:grpChg chg="add mod">
          <ac:chgData name="koson trachu" userId="6eee57d3-532b-4a3f-8305-36424373c7d7" providerId="ADAL" clId="{6AF38F14-FDD6-480A-93B4-C00B334E443C}" dt="2022-07-31T16:15:25.764" v="11062" actId="164"/>
          <ac:grpSpMkLst>
            <pc:docMk/>
            <pc:sldMk cId="3102268895" sldId="259"/>
            <ac:grpSpMk id="40" creationId="{DC770A28-3D7E-1A83-77AB-4467968EC24B}"/>
          </ac:grpSpMkLst>
        </pc:grpChg>
        <pc:picChg chg="add del mod">
          <ac:chgData name="koson trachu" userId="6eee57d3-532b-4a3f-8305-36424373c7d7" providerId="ADAL" clId="{6AF38F14-FDD6-480A-93B4-C00B334E443C}" dt="2022-07-31T09:20:13.808" v="1869" actId="478"/>
          <ac:picMkLst>
            <pc:docMk/>
            <pc:sldMk cId="3102268895" sldId="259"/>
            <ac:picMk id="5" creationId="{977200AB-F9A0-C9D1-2ECD-6B16C18EC0FB}"/>
          </ac:picMkLst>
        </pc:picChg>
        <pc:cxnChg chg="add mod">
          <ac:chgData name="koson trachu" userId="6eee57d3-532b-4a3f-8305-36424373c7d7" providerId="ADAL" clId="{6AF38F14-FDD6-480A-93B4-C00B334E443C}" dt="2022-07-31T09:30:47.140" v="2134" actId="693"/>
          <ac:cxnSpMkLst>
            <pc:docMk/>
            <pc:sldMk cId="3102268895" sldId="259"/>
            <ac:cxnSpMk id="23" creationId="{F1B6CFAD-81F4-62D9-4E50-7CBE8102CD81}"/>
          </ac:cxnSpMkLst>
        </pc:cxnChg>
        <pc:cxnChg chg="add mod">
          <ac:chgData name="koson trachu" userId="6eee57d3-532b-4a3f-8305-36424373c7d7" providerId="ADAL" clId="{6AF38F14-FDD6-480A-93B4-C00B334E443C}" dt="2022-07-31T09:31:43.565" v="2153" actId="14100"/>
          <ac:cxnSpMkLst>
            <pc:docMk/>
            <pc:sldMk cId="3102268895" sldId="259"/>
            <ac:cxnSpMk id="26" creationId="{2851D430-D68D-580F-5D85-05AD773E21DD}"/>
          </ac:cxnSpMkLst>
        </pc:cxnChg>
        <pc:cxnChg chg="add mod">
          <ac:chgData name="koson trachu" userId="6eee57d3-532b-4a3f-8305-36424373c7d7" providerId="ADAL" clId="{6AF38F14-FDD6-480A-93B4-C00B334E443C}" dt="2022-07-31T09:32:33.128" v="2160" actId="14100"/>
          <ac:cxnSpMkLst>
            <pc:docMk/>
            <pc:sldMk cId="3102268895" sldId="259"/>
            <ac:cxnSpMk id="31" creationId="{130D3720-CDCB-C300-3853-E19A01FD190F}"/>
          </ac:cxnSpMkLst>
        </pc:cxnChg>
        <pc:cxnChg chg="add mod">
          <ac:chgData name="koson trachu" userId="6eee57d3-532b-4a3f-8305-36424373c7d7" providerId="ADAL" clId="{6AF38F14-FDD6-480A-93B4-C00B334E443C}" dt="2022-07-31T09:33:43.319" v="2230" actId="14100"/>
          <ac:cxnSpMkLst>
            <pc:docMk/>
            <pc:sldMk cId="3102268895" sldId="259"/>
            <ac:cxnSpMk id="34" creationId="{C5998C6D-E9D4-0919-4179-6CCCA2245AA2}"/>
          </ac:cxnSpMkLst>
        </pc:cxnChg>
      </pc:sldChg>
      <pc:sldChg chg="modSp add mod ord">
        <pc:chgData name="koson trachu" userId="6eee57d3-532b-4a3f-8305-36424373c7d7" providerId="ADAL" clId="{6AF38F14-FDD6-480A-93B4-C00B334E443C}" dt="2022-07-31T09:19:03.312" v="1865" actId="20577"/>
        <pc:sldMkLst>
          <pc:docMk/>
          <pc:sldMk cId="2214197342" sldId="260"/>
        </pc:sldMkLst>
        <pc:spChg chg="mod">
          <ac:chgData name="koson trachu" userId="6eee57d3-532b-4a3f-8305-36424373c7d7" providerId="ADAL" clId="{6AF38F14-FDD6-480A-93B4-C00B334E443C}" dt="2022-07-31T09:18:44.826" v="1861" actId="6549"/>
          <ac:spMkLst>
            <pc:docMk/>
            <pc:sldMk cId="2214197342" sldId="260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09:19:03.312" v="1865" actId="20577"/>
          <ac:spMkLst>
            <pc:docMk/>
            <pc:sldMk cId="2214197342" sldId="260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08:58:28.707" v="750" actId="113"/>
        <pc:sldMkLst>
          <pc:docMk/>
          <pc:sldMk cId="1000138474" sldId="261"/>
        </pc:sldMkLst>
        <pc:spChg chg="mod">
          <ac:chgData name="koson trachu" userId="6eee57d3-532b-4a3f-8305-36424373c7d7" providerId="ADAL" clId="{6AF38F14-FDD6-480A-93B4-C00B334E443C}" dt="2022-07-31T08:58:28.707" v="750" actId="113"/>
          <ac:spMkLst>
            <pc:docMk/>
            <pc:sldMk cId="1000138474" sldId="261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08:44:33.070" v="731" actId="20577"/>
          <ac:spMkLst>
            <pc:docMk/>
            <pc:sldMk cId="1000138474" sldId="261"/>
            <ac:spMk id="3" creationId="{39B7BEEA-9307-ED0A-DD63-13B6A9A80D76}"/>
          </ac:spMkLst>
        </pc:spChg>
      </pc:sldChg>
      <pc:sldChg chg="modSp add mod modClrScheme chgLayout">
        <pc:chgData name="koson trachu" userId="6eee57d3-532b-4a3f-8305-36424373c7d7" providerId="ADAL" clId="{6AF38F14-FDD6-480A-93B4-C00B334E443C}" dt="2022-07-31T09:05:17.019" v="849"/>
        <pc:sldMkLst>
          <pc:docMk/>
          <pc:sldMk cId="3079191553" sldId="262"/>
        </pc:sldMkLst>
        <pc:spChg chg="mod ord">
          <ac:chgData name="koson trachu" userId="6eee57d3-532b-4a3f-8305-36424373c7d7" providerId="ADAL" clId="{6AF38F14-FDD6-480A-93B4-C00B334E443C}" dt="2022-07-31T09:05:17.019" v="849"/>
          <ac:spMkLst>
            <pc:docMk/>
            <pc:sldMk cId="3079191553" sldId="262"/>
            <ac:spMk id="2" creationId="{6363787D-9FC2-1AF5-07BA-65BD90359EF0}"/>
          </ac:spMkLst>
        </pc:spChg>
        <pc:spChg chg="mod ord">
          <ac:chgData name="koson trachu" userId="6eee57d3-532b-4a3f-8305-36424373c7d7" providerId="ADAL" clId="{6AF38F14-FDD6-480A-93B4-C00B334E443C}" dt="2022-07-31T09:03:08.459" v="776" actId="21"/>
          <ac:spMkLst>
            <pc:docMk/>
            <pc:sldMk cId="3079191553" sldId="262"/>
            <ac:spMk id="3" creationId="{E1EFABD3-74D4-987C-1145-6486F92B008F}"/>
          </ac:spMkLst>
        </pc:spChg>
      </pc:sldChg>
      <pc:sldChg chg="modSp add mod ord">
        <pc:chgData name="koson trachu" userId="6eee57d3-532b-4a3f-8305-36424373c7d7" providerId="ADAL" clId="{6AF38F14-FDD6-480A-93B4-C00B334E443C}" dt="2022-07-31T09:05:10.254" v="847" actId="404"/>
        <pc:sldMkLst>
          <pc:docMk/>
          <pc:sldMk cId="2433134957" sldId="263"/>
        </pc:sldMkLst>
        <pc:spChg chg="mod">
          <ac:chgData name="koson trachu" userId="6eee57d3-532b-4a3f-8305-36424373c7d7" providerId="ADAL" clId="{6AF38F14-FDD6-480A-93B4-C00B334E443C}" dt="2022-07-31T09:05:10.254" v="847" actId="404"/>
          <ac:spMkLst>
            <pc:docMk/>
            <pc:sldMk cId="2433134957" sldId="263"/>
            <ac:spMk id="2" creationId="{6363787D-9FC2-1AF5-07BA-65BD90359EF0}"/>
          </ac:spMkLst>
        </pc:spChg>
      </pc:sldChg>
      <pc:sldChg chg="modSp add mod ord">
        <pc:chgData name="koson trachu" userId="6eee57d3-532b-4a3f-8305-36424373c7d7" providerId="ADAL" clId="{6AF38F14-FDD6-480A-93B4-C00B334E443C}" dt="2022-07-31T13:49:02.201" v="7459" actId="20577"/>
        <pc:sldMkLst>
          <pc:docMk/>
          <pc:sldMk cId="2064329126" sldId="264"/>
        </pc:sldMkLst>
        <pc:spChg chg="mod">
          <ac:chgData name="koson trachu" userId="6eee57d3-532b-4a3f-8305-36424373c7d7" providerId="ADAL" clId="{6AF38F14-FDD6-480A-93B4-C00B334E443C}" dt="2022-07-31T13:18:24.398" v="5503" actId="6549"/>
          <ac:spMkLst>
            <pc:docMk/>
            <pc:sldMk cId="2064329126" sldId="264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49:02.201" v="7459" actId="20577"/>
          <ac:spMkLst>
            <pc:docMk/>
            <pc:sldMk cId="2064329126" sldId="264"/>
            <ac:spMk id="3" creationId="{39B7BEEA-9307-ED0A-DD63-13B6A9A80D76}"/>
          </ac:spMkLst>
        </pc:spChg>
      </pc:sldChg>
      <pc:sldChg chg="modSp add mod ord">
        <pc:chgData name="koson trachu" userId="6eee57d3-532b-4a3f-8305-36424373c7d7" providerId="ADAL" clId="{6AF38F14-FDD6-480A-93B4-C00B334E443C}" dt="2022-07-31T09:38:20.283" v="2346" actId="313"/>
        <pc:sldMkLst>
          <pc:docMk/>
          <pc:sldMk cId="1964146530" sldId="265"/>
        </pc:sldMkLst>
        <pc:spChg chg="mod">
          <ac:chgData name="koson trachu" userId="6eee57d3-532b-4a3f-8305-36424373c7d7" providerId="ADAL" clId="{6AF38F14-FDD6-480A-93B4-C00B334E443C}" dt="2022-07-31T09:37:00.171" v="2303" actId="20577"/>
          <ac:spMkLst>
            <pc:docMk/>
            <pc:sldMk cId="1964146530" sldId="265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09:38:20.283" v="2346" actId="313"/>
          <ac:spMkLst>
            <pc:docMk/>
            <pc:sldMk cId="1964146530" sldId="265"/>
            <ac:spMk id="3" creationId="{39B7BEEA-9307-ED0A-DD63-13B6A9A80D76}"/>
          </ac:spMkLst>
        </pc:spChg>
      </pc:sldChg>
      <pc:sldChg chg="addSp delSp modSp add mod">
        <pc:chgData name="koson trachu" userId="6eee57d3-532b-4a3f-8305-36424373c7d7" providerId="ADAL" clId="{6AF38F14-FDD6-480A-93B4-C00B334E443C}" dt="2022-07-31T16:25:36.413" v="11194" actId="14100"/>
        <pc:sldMkLst>
          <pc:docMk/>
          <pc:sldMk cId="3401172886" sldId="266"/>
        </pc:sldMkLst>
        <pc:spChg chg="mod">
          <ac:chgData name="koson trachu" userId="6eee57d3-532b-4a3f-8305-36424373c7d7" providerId="ADAL" clId="{6AF38F14-FDD6-480A-93B4-C00B334E443C}" dt="2022-07-31T09:45:06.353" v="2598"/>
          <ac:spMkLst>
            <pc:docMk/>
            <pc:sldMk cId="3401172886" sldId="266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25:31.694" v="11192" actId="6549"/>
          <ac:spMkLst>
            <pc:docMk/>
            <pc:sldMk cId="3401172886" sldId="266"/>
            <ac:spMk id="3" creationId="{39B7BEEA-9307-ED0A-DD63-13B6A9A80D76}"/>
          </ac:spMkLst>
        </pc:spChg>
        <pc:picChg chg="add del">
          <ac:chgData name="koson trachu" userId="6eee57d3-532b-4a3f-8305-36424373c7d7" providerId="ADAL" clId="{6AF38F14-FDD6-480A-93B4-C00B334E443C}" dt="2022-07-31T16:25:21.883" v="11188"/>
          <ac:picMkLst>
            <pc:docMk/>
            <pc:sldMk cId="3401172886" sldId="266"/>
            <ac:picMk id="7170" creationId="{8D1D0D05-684A-8416-97AC-CED42466D3AE}"/>
          </ac:picMkLst>
        </pc:picChg>
        <pc:picChg chg="add mod">
          <ac:chgData name="koson trachu" userId="6eee57d3-532b-4a3f-8305-36424373c7d7" providerId="ADAL" clId="{6AF38F14-FDD6-480A-93B4-C00B334E443C}" dt="2022-07-31T16:25:36.413" v="11194" actId="14100"/>
          <ac:picMkLst>
            <pc:docMk/>
            <pc:sldMk cId="3401172886" sldId="266"/>
            <ac:picMk id="7172" creationId="{41E312B2-9481-1F79-0F1C-F39B66872448}"/>
          </ac:picMkLst>
        </pc:picChg>
      </pc:sldChg>
      <pc:sldChg chg="add del">
        <pc:chgData name="koson trachu" userId="6eee57d3-532b-4a3f-8305-36424373c7d7" providerId="ADAL" clId="{6AF38F14-FDD6-480A-93B4-C00B334E443C}" dt="2022-07-31T09:36:09.420" v="2234" actId="2696"/>
        <pc:sldMkLst>
          <pc:docMk/>
          <pc:sldMk cId="4247374283" sldId="266"/>
        </pc:sldMkLst>
      </pc:sldChg>
      <pc:sldChg chg="addSp modSp add mod">
        <pc:chgData name="koson trachu" userId="6eee57d3-532b-4a3f-8305-36424373c7d7" providerId="ADAL" clId="{6AF38F14-FDD6-480A-93B4-C00B334E443C}" dt="2022-07-31T16:24:55.460" v="11186" actId="1076"/>
        <pc:sldMkLst>
          <pc:docMk/>
          <pc:sldMk cId="2830833451" sldId="267"/>
        </pc:sldMkLst>
        <pc:spChg chg="mod">
          <ac:chgData name="koson trachu" userId="6eee57d3-532b-4a3f-8305-36424373c7d7" providerId="ADAL" clId="{6AF38F14-FDD6-480A-93B4-C00B334E443C}" dt="2022-07-31T09:46:32.065" v="2671" actId="20577"/>
          <ac:spMkLst>
            <pc:docMk/>
            <pc:sldMk cId="2830833451" sldId="267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09:52:26.810" v="3030" actId="20577"/>
          <ac:spMkLst>
            <pc:docMk/>
            <pc:sldMk cId="2830833451" sldId="267"/>
            <ac:spMk id="3" creationId="{39B7BEEA-9307-ED0A-DD63-13B6A9A80D76}"/>
          </ac:spMkLst>
        </pc:spChg>
        <pc:picChg chg="add mod">
          <ac:chgData name="koson trachu" userId="6eee57d3-532b-4a3f-8305-36424373c7d7" providerId="ADAL" clId="{6AF38F14-FDD6-480A-93B4-C00B334E443C}" dt="2022-07-31T16:24:55.460" v="11186" actId="1076"/>
          <ac:picMkLst>
            <pc:docMk/>
            <pc:sldMk cId="2830833451" sldId="267"/>
            <ac:picMk id="6146" creationId="{48775782-6613-3772-6CED-B90E7D175949}"/>
          </ac:picMkLst>
        </pc:picChg>
      </pc:sldChg>
      <pc:sldChg chg="addSp delSp modSp add mod">
        <pc:chgData name="koson trachu" userId="6eee57d3-532b-4a3f-8305-36424373c7d7" providerId="ADAL" clId="{6AF38F14-FDD6-480A-93B4-C00B334E443C}" dt="2022-07-31T16:24:16.410" v="11182" actId="1076"/>
        <pc:sldMkLst>
          <pc:docMk/>
          <pc:sldMk cId="2697358580" sldId="268"/>
        </pc:sldMkLst>
        <pc:spChg chg="mod">
          <ac:chgData name="koson trachu" userId="6eee57d3-532b-4a3f-8305-36424373c7d7" providerId="ADAL" clId="{6AF38F14-FDD6-480A-93B4-C00B334E443C}" dt="2022-07-31T09:52:44.544" v="3032"/>
          <ac:spMkLst>
            <pc:docMk/>
            <pc:sldMk cId="2697358580" sldId="268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24:09.145" v="11178" actId="14100"/>
          <ac:spMkLst>
            <pc:docMk/>
            <pc:sldMk cId="2697358580" sldId="268"/>
            <ac:spMk id="3" creationId="{39B7BEEA-9307-ED0A-DD63-13B6A9A80D76}"/>
          </ac:spMkLst>
        </pc:spChg>
        <pc:picChg chg="add del mod">
          <ac:chgData name="koson trachu" userId="6eee57d3-532b-4a3f-8305-36424373c7d7" providerId="ADAL" clId="{6AF38F14-FDD6-480A-93B4-C00B334E443C}" dt="2022-07-31T16:24:09.521" v="11179"/>
          <ac:picMkLst>
            <pc:docMk/>
            <pc:sldMk cId="2697358580" sldId="268"/>
            <ac:picMk id="5122" creationId="{E897107A-458A-A8D4-DB77-028B69A1716F}"/>
          </ac:picMkLst>
        </pc:picChg>
        <pc:picChg chg="add mod">
          <ac:chgData name="koson trachu" userId="6eee57d3-532b-4a3f-8305-36424373c7d7" providerId="ADAL" clId="{6AF38F14-FDD6-480A-93B4-C00B334E443C}" dt="2022-07-31T16:24:16.410" v="11182" actId="1076"/>
          <ac:picMkLst>
            <pc:docMk/>
            <pc:sldMk cId="2697358580" sldId="268"/>
            <ac:picMk id="5124" creationId="{BBD5681F-7494-702C-51F4-4E8BFFA92EAB}"/>
          </ac:picMkLst>
        </pc:picChg>
      </pc:sldChg>
      <pc:sldChg chg="addSp modSp add mod">
        <pc:chgData name="koson trachu" userId="6eee57d3-532b-4a3f-8305-36424373c7d7" providerId="ADAL" clId="{6AF38F14-FDD6-480A-93B4-C00B334E443C}" dt="2022-07-31T16:23:28.184" v="11174" actId="1076"/>
        <pc:sldMkLst>
          <pc:docMk/>
          <pc:sldMk cId="1024153123" sldId="269"/>
        </pc:sldMkLst>
        <pc:spChg chg="mod">
          <ac:chgData name="koson trachu" userId="6eee57d3-532b-4a3f-8305-36424373c7d7" providerId="ADAL" clId="{6AF38F14-FDD6-480A-93B4-C00B334E443C}" dt="2022-07-31T09:57:45.663" v="3417" actId="6549"/>
          <ac:spMkLst>
            <pc:docMk/>
            <pc:sldMk cId="1024153123" sldId="269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02:19.875" v="11052"/>
          <ac:spMkLst>
            <pc:docMk/>
            <pc:sldMk cId="1024153123" sldId="269"/>
            <ac:spMk id="3" creationId="{39B7BEEA-9307-ED0A-DD63-13B6A9A80D76}"/>
          </ac:spMkLst>
        </pc:spChg>
        <pc:picChg chg="add mod">
          <ac:chgData name="koson trachu" userId="6eee57d3-532b-4a3f-8305-36424373c7d7" providerId="ADAL" clId="{6AF38F14-FDD6-480A-93B4-C00B334E443C}" dt="2022-07-31T16:23:28.184" v="11174" actId="1076"/>
          <ac:picMkLst>
            <pc:docMk/>
            <pc:sldMk cId="1024153123" sldId="269"/>
            <ac:picMk id="4" creationId="{781F7D3B-37DA-4A46-6D16-FC4835B1D00E}"/>
          </ac:picMkLst>
        </pc:picChg>
      </pc:sldChg>
      <pc:sldChg chg="addSp modSp add mod">
        <pc:chgData name="koson trachu" userId="6eee57d3-532b-4a3f-8305-36424373c7d7" providerId="ADAL" clId="{6AF38F14-FDD6-480A-93B4-C00B334E443C}" dt="2022-07-31T16:27:23.323" v="11208" actId="403"/>
        <pc:sldMkLst>
          <pc:docMk/>
          <pc:sldMk cId="3127935687" sldId="270"/>
        </pc:sldMkLst>
        <pc:spChg chg="mod">
          <ac:chgData name="koson trachu" userId="6eee57d3-532b-4a3f-8305-36424373c7d7" providerId="ADAL" clId="{6AF38F14-FDD6-480A-93B4-C00B334E443C}" dt="2022-07-31T11:09:41.724" v="4015"/>
          <ac:spMkLst>
            <pc:docMk/>
            <pc:sldMk cId="3127935687" sldId="270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10:21.798" v="11061" actId="20577"/>
          <ac:spMkLst>
            <pc:docMk/>
            <pc:sldMk cId="3127935687" sldId="270"/>
            <ac:spMk id="3" creationId="{39B7BEEA-9307-ED0A-DD63-13B6A9A80D76}"/>
          </ac:spMkLst>
        </pc:spChg>
        <pc:spChg chg="mod">
          <ac:chgData name="koson trachu" userId="6eee57d3-532b-4a3f-8305-36424373c7d7" providerId="ADAL" clId="{6AF38F14-FDD6-480A-93B4-C00B334E443C}" dt="2022-07-31T16:27:23.323" v="11208" actId="403"/>
          <ac:spMkLst>
            <pc:docMk/>
            <pc:sldMk cId="3127935687" sldId="270"/>
            <ac:spMk id="4" creationId="{FFC5F785-BCF9-19C4-0F90-A617BCDA77A9}"/>
          </ac:spMkLst>
        </pc:spChg>
        <pc:picChg chg="add mod ord">
          <ac:chgData name="koson trachu" userId="6eee57d3-532b-4a3f-8305-36424373c7d7" providerId="ADAL" clId="{6AF38F14-FDD6-480A-93B4-C00B334E443C}" dt="2022-07-31T16:27:15.152" v="11201" actId="14100"/>
          <ac:picMkLst>
            <pc:docMk/>
            <pc:sldMk cId="3127935687" sldId="270"/>
            <ac:picMk id="5" creationId="{38832491-2338-37AA-C743-ED54B24D050E}"/>
          </ac:picMkLst>
        </pc:picChg>
      </pc:sldChg>
      <pc:sldChg chg="addSp modSp add mod">
        <pc:chgData name="koson trachu" userId="6eee57d3-532b-4a3f-8305-36424373c7d7" providerId="ADAL" clId="{6AF38F14-FDD6-480A-93B4-C00B334E443C}" dt="2022-07-31T16:28:58.950" v="11215" actId="1076"/>
        <pc:sldMkLst>
          <pc:docMk/>
          <pc:sldMk cId="2511976480" sldId="271"/>
        </pc:sldMkLst>
        <pc:spChg chg="mod">
          <ac:chgData name="koson trachu" userId="6eee57d3-532b-4a3f-8305-36424373c7d7" providerId="ADAL" clId="{6AF38F14-FDD6-480A-93B4-C00B334E443C}" dt="2022-07-31T11:09:36.526" v="4012"/>
          <ac:spMkLst>
            <pc:docMk/>
            <pc:sldMk cId="2511976480" sldId="271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1:14:01.022" v="4322" actId="20577"/>
          <ac:spMkLst>
            <pc:docMk/>
            <pc:sldMk cId="2511976480" sldId="271"/>
            <ac:spMk id="3" creationId="{39B7BEEA-9307-ED0A-DD63-13B6A9A80D76}"/>
          </ac:spMkLst>
        </pc:spChg>
        <pc:picChg chg="add mod">
          <ac:chgData name="koson trachu" userId="6eee57d3-532b-4a3f-8305-36424373c7d7" providerId="ADAL" clId="{6AF38F14-FDD6-480A-93B4-C00B334E443C}" dt="2022-07-31T16:28:58.950" v="11215" actId="1076"/>
          <ac:picMkLst>
            <pc:docMk/>
            <pc:sldMk cId="2511976480" sldId="271"/>
            <ac:picMk id="5" creationId="{7ADFD222-0A12-44D8-8795-99FB9232F0DA}"/>
          </ac:picMkLst>
        </pc:picChg>
      </pc:sldChg>
      <pc:sldChg chg="addSp modSp add mod">
        <pc:chgData name="koson trachu" userId="6eee57d3-532b-4a3f-8305-36424373c7d7" providerId="ADAL" clId="{6AF38F14-FDD6-480A-93B4-C00B334E443C}" dt="2022-07-31T16:29:22.170" v="11217" actId="1076"/>
        <pc:sldMkLst>
          <pc:docMk/>
          <pc:sldMk cId="3315950793" sldId="272"/>
        </pc:sldMkLst>
        <pc:spChg chg="mod">
          <ac:chgData name="koson trachu" userId="6eee57d3-532b-4a3f-8305-36424373c7d7" providerId="ADAL" clId="{6AF38F14-FDD6-480A-93B4-C00B334E443C}" dt="2022-07-31T11:14:34.351" v="4333" actId="313"/>
          <ac:spMkLst>
            <pc:docMk/>
            <pc:sldMk cId="3315950793" sldId="272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1:18:04.357" v="4615" actId="20577"/>
          <ac:spMkLst>
            <pc:docMk/>
            <pc:sldMk cId="3315950793" sldId="272"/>
            <ac:spMk id="3" creationId="{39B7BEEA-9307-ED0A-DD63-13B6A9A80D76}"/>
          </ac:spMkLst>
        </pc:spChg>
        <pc:picChg chg="add mod">
          <ac:chgData name="koson trachu" userId="6eee57d3-532b-4a3f-8305-36424373c7d7" providerId="ADAL" clId="{6AF38F14-FDD6-480A-93B4-C00B334E443C}" dt="2022-07-31T16:29:22.170" v="11217" actId="1076"/>
          <ac:picMkLst>
            <pc:docMk/>
            <pc:sldMk cId="3315950793" sldId="272"/>
            <ac:picMk id="5" creationId="{54350E8F-2F98-C1C2-CD3E-0276AE246ADC}"/>
          </ac:picMkLst>
        </pc:picChg>
      </pc:sldChg>
      <pc:sldChg chg="addSp modSp add mod">
        <pc:chgData name="koson trachu" userId="6eee57d3-532b-4a3f-8305-36424373c7d7" providerId="ADAL" clId="{6AF38F14-FDD6-480A-93B4-C00B334E443C}" dt="2022-07-31T16:29:48.284" v="11219" actId="1076"/>
        <pc:sldMkLst>
          <pc:docMk/>
          <pc:sldMk cId="3948224244" sldId="273"/>
        </pc:sldMkLst>
        <pc:spChg chg="mod">
          <ac:chgData name="koson trachu" userId="6eee57d3-532b-4a3f-8305-36424373c7d7" providerId="ADAL" clId="{6AF38F14-FDD6-480A-93B4-C00B334E443C}" dt="2022-07-31T11:18:22.045" v="4636" actId="20577"/>
          <ac:spMkLst>
            <pc:docMk/>
            <pc:sldMk cId="3948224244" sldId="273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1:20:42.082" v="4869" actId="20577"/>
          <ac:spMkLst>
            <pc:docMk/>
            <pc:sldMk cId="3948224244" sldId="273"/>
            <ac:spMk id="3" creationId="{39B7BEEA-9307-ED0A-DD63-13B6A9A80D76}"/>
          </ac:spMkLst>
        </pc:spChg>
        <pc:picChg chg="add mod">
          <ac:chgData name="koson trachu" userId="6eee57d3-532b-4a3f-8305-36424373c7d7" providerId="ADAL" clId="{6AF38F14-FDD6-480A-93B4-C00B334E443C}" dt="2022-07-31T16:29:48.284" v="11219" actId="1076"/>
          <ac:picMkLst>
            <pc:docMk/>
            <pc:sldMk cId="3948224244" sldId="273"/>
            <ac:picMk id="8194" creationId="{2248FA16-809C-049B-AE78-BAD55EB0E47B}"/>
          </ac:picMkLst>
        </pc:picChg>
      </pc:sldChg>
      <pc:sldChg chg="addSp modSp mod">
        <pc:chgData name="koson trachu" userId="6eee57d3-532b-4a3f-8305-36424373c7d7" providerId="ADAL" clId="{6AF38F14-FDD6-480A-93B4-C00B334E443C}" dt="2022-07-31T16:17:28.125" v="11110" actId="1582"/>
        <pc:sldMkLst>
          <pc:docMk/>
          <pc:sldMk cId="3226630733" sldId="274"/>
        </pc:sldMkLst>
        <pc:spChg chg="mod">
          <ac:chgData name="koson trachu" userId="6eee57d3-532b-4a3f-8305-36424373c7d7" providerId="ADAL" clId="{6AF38F14-FDD6-480A-93B4-C00B334E443C}" dt="2022-07-31T16:17:03.154" v="11106" actId="1076"/>
          <ac:spMkLst>
            <pc:docMk/>
            <pc:sldMk cId="3226630733" sldId="274"/>
            <ac:spMk id="3" creationId="{39B7BEEA-9307-ED0A-DD63-13B6A9A80D76}"/>
          </ac:spMkLst>
        </pc:spChg>
        <pc:picChg chg="add mod">
          <ac:chgData name="koson trachu" userId="6eee57d3-532b-4a3f-8305-36424373c7d7" providerId="ADAL" clId="{6AF38F14-FDD6-480A-93B4-C00B334E443C}" dt="2022-07-31T16:17:00.859" v="11105" actId="1076"/>
          <ac:picMkLst>
            <pc:docMk/>
            <pc:sldMk cId="3226630733" sldId="274"/>
            <ac:picMk id="4" creationId="{3FA3A0E9-8750-2917-9F50-3CF176118768}"/>
          </ac:picMkLst>
        </pc:picChg>
        <pc:cxnChg chg="add mod">
          <ac:chgData name="koson trachu" userId="6eee57d3-532b-4a3f-8305-36424373c7d7" providerId="ADAL" clId="{6AF38F14-FDD6-480A-93B4-C00B334E443C}" dt="2022-07-31T16:17:28.125" v="11110" actId="1582"/>
          <ac:cxnSpMkLst>
            <pc:docMk/>
            <pc:sldMk cId="3226630733" sldId="274"/>
            <ac:cxnSpMk id="6" creationId="{181205FC-132D-3D94-C583-D66E086D8996}"/>
          </ac:cxnSpMkLst>
        </pc:cxnChg>
      </pc:sldChg>
      <pc:sldChg chg="modSp mod">
        <pc:chgData name="koson trachu" userId="6eee57d3-532b-4a3f-8305-36424373c7d7" providerId="ADAL" clId="{6AF38F14-FDD6-480A-93B4-C00B334E443C}" dt="2022-07-31T16:17:53.041" v="11119" actId="6549"/>
        <pc:sldMkLst>
          <pc:docMk/>
          <pc:sldMk cId="44847687" sldId="276"/>
        </pc:sldMkLst>
        <pc:spChg chg="mod">
          <ac:chgData name="koson trachu" userId="6eee57d3-532b-4a3f-8305-36424373c7d7" providerId="ADAL" clId="{6AF38F14-FDD6-480A-93B4-C00B334E443C}" dt="2022-07-31T16:17:53.041" v="11119" actId="6549"/>
          <ac:spMkLst>
            <pc:docMk/>
            <pc:sldMk cId="44847687" sldId="276"/>
            <ac:spMk id="3" creationId="{39B7BEEA-9307-ED0A-DD63-13B6A9A80D76}"/>
          </ac:spMkLst>
        </pc:spChg>
      </pc:sldChg>
      <pc:sldChg chg="modSp mod">
        <pc:chgData name="koson trachu" userId="6eee57d3-532b-4a3f-8305-36424373c7d7" providerId="ADAL" clId="{6AF38F14-FDD6-480A-93B4-C00B334E443C}" dt="2022-07-31T16:18:32.376" v="11120" actId="6549"/>
        <pc:sldMkLst>
          <pc:docMk/>
          <pc:sldMk cId="3693385010" sldId="277"/>
        </pc:sldMkLst>
        <pc:spChg chg="mod">
          <ac:chgData name="koson trachu" userId="6eee57d3-532b-4a3f-8305-36424373c7d7" providerId="ADAL" clId="{6AF38F14-FDD6-480A-93B4-C00B334E443C}" dt="2022-07-31T16:18:32.376" v="11120" actId="6549"/>
          <ac:spMkLst>
            <pc:docMk/>
            <pc:sldMk cId="3693385010" sldId="277"/>
            <ac:spMk id="3" creationId="{39B7BEEA-9307-ED0A-DD63-13B6A9A80D76}"/>
          </ac:spMkLst>
        </pc:spChg>
      </pc:sldChg>
      <pc:sldChg chg="addSp modSp mod">
        <pc:chgData name="koson trachu" userId="6eee57d3-532b-4a3f-8305-36424373c7d7" providerId="ADAL" clId="{6AF38F14-FDD6-480A-93B4-C00B334E443C}" dt="2022-07-31T16:20:28.865" v="11137" actId="1076"/>
        <pc:sldMkLst>
          <pc:docMk/>
          <pc:sldMk cId="3867864479" sldId="279"/>
        </pc:sldMkLst>
        <pc:spChg chg="mod">
          <ac:chgData name="koson trachu" userId="6eee57d3-532b-4a3f-8305-36424373c7d7" providerId="ADAL" clId="{6AF38F14-FDD6-480A-93B4-C00B334E443C}" dt="2022-07-31T13:12:55.631" v="5144"/>
          <ac:spMkLst>
            <pc:docMk/>
            <pc:sldMk cId="3867864479" sldId="279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20:13.601" v="11126"/>
          <ac:spMkLst>
            <pc:docMk/>
            <pc:sldMk cId="3867864479" sldId="279"/>
            <ac:spMk id="3" creationId="{39B7BEEA-9307-ED0A-DD63-13B6A9A80D76}"/>
          </ac:spMkLst>
        </pc:spChg>
        <pc:spChg chg="add mod">
          <ac:chgData name="koson trachu" userId="6eee57d3-532b-4a3f-8305-36424373c7d7" providerId="ADAL" clId="{6AF38F14-FDD6-480A-93B4-C00B334E443C}" dt="2022-07-31T16:20:28.865" v="11137" actId="1076"/>
          <ac:spMkLst>
            <pc:docMk/>
            <pc:sldMk cId="3867864479" sldId="279"/>
            <ac:spMk id="6" creationId="{76205694-2ED0-4673-5AD2-3B087C08D8EB}"/>
          </ac:spMkLst>
        </pc:spChg>
        <pc:picChg chg="add mod">
          <ac:chgData name="koson trachu" userId="6eee57d3-532b-4a3f-8305-36424373c7d7" providerId="ADAL" clId="{6AF38F14-FDD6-480A-93B4-C00B334E443C}" dt="2022-07-31T16:20:10.505" v="11124" actId="1076"/>
          <ac:picMkLst>
            <pc:docMk/>
            <pc:sldMk cId="3867864479" sldId="279"/>
            <ac:picMk id="4" creationId="{99EED2EC-112A-8F03-342C-A8FD27557F98}"/>
          </ac:picMkLst>
        </pc:picChg>
      </pc:sldChg>
      <pc:sldChg chg="addSp delSp modSp mod">
        <pc:chgData name="koson trachu" userId="6eee57d3-532b-4a3f-8305-36424373c7d7" providerId="ADAL" clId="{6AF38F14-FDD6-480A-93B4-C00B334E443C}" dt="2022-07-31T16:21:45.189" v="11157" actId="14100"/>
        <pc:sldMkLst>
          <pc:docMk/>
          <pc:sldMk cId="3715900216" sldId="280"/>
        </pc:sldMkLst>
        <pc:spChg chg="mod">
          <ac:chgData name="koson trachu" userId="6eee57d3-532b-4a3f-8305-36424373c7d7" providerId="ADAL" clId="{6AF38F14-FDD6-480A-93B4-C00B334E443C}" dt="2022-07-31T13:11:28.066" v="5087" actId="6549"/>
          <ac:spMkLst>
            <pc:docMk/>
            <pc:sldMk cId="3715900216" sldId="280"/>
            <ac:spMk id="2" creationId="{A4BC8444-887D-F0D4-DF97-955B556162FD}"/>
          </ac:spMkLst>
        </pc:spChg>
        <pc:spChg chg="add del mod">
          <ac:chgData name="koson trachu" userId="6eee57d3-532b-4a3f-8305-36424373c7d7" providerId="ADAL" clId="{6AF38F14-FDD6-480A-93B4-C00B334E443C}" dt="2022-07-31T13:14:04.779" v="5188" actId="6549"/>
          <ac:spMkLst>
            <pc:docMk/>
            <pc:sldMk cId="3715900216" sldId="280"/>
            <ac:spMk id="3" creationId="{39B7BEEA-9307-ED0A-DD63-13B6A9A80D76}"/>
          </ac:spMkLst>
        </pc:spChg>
        <pc:spChg chg="add del">
          <ac:chgData name="koson trachu" userId="6eee57d3-532b-4a3f-8305-36424373c7d7" providerId="ADAL" clId="{6AF38F14-FDD6-480A-93B4-C00B334E443C}" dt="2022-07-31T13:10:36.074" v="5062"/>
          <ac:spMkLst>
            <pc:docMk/>
            <pc:sldMk cId="3715900216" sldId="280"/>
            <ac:spMk id="5" creationId="{173E1650-47F0-56D0-D305-4303528A5CC2}"/>
          </ac:spMkLst>
        </pc:spChg>
        <pc:spChg chg="add del">
          <ac:chgData name="koson trachu" userId="6eee57d3-532b-4a3f-8305-36424373c7d7" providerId="ADAL" clId="{6AF38F14-FDD6-480A-93B4-C00B334E443C}" dt="2022-07-31T13:10:37.936" v="5064"/>
          <ac:spMkLst>
            <pc:docMk/>
            <pc:sldMk cId="3715900216" sldId="280"/>
            <ac:spMk id="7" creationId="{8DD623FC-9F09-29C5-C125-7AADC1FCC88E}"/>
          </ac:spMkLst>
        </pc:spChg>
        <pc:spChg chg="add del">
          <ac:chgData name="koson trachu" userId="6eee57d3-532b-4a3f-8305-36424373c7d7" providerId="ADAL" clId="{6AF38F14-FDD6-480A-93B4-C00B334E443C}" dt="2022-07-31T13:10:44.273" v="5066"/>
          <ac:spMkLst>
            <pc:docMk/>
            <pc:sldMk cId="3715900216" sldId="280"/>
            <ac:spMk id="9" creationId="{63EAB50D-5DCB-D0F9-1C6B-FCCBB841DEC6}"/>
          </ac:spMkLst>
        </pc:spChg>
        <pc:spChg chg="add del mod">
          <ac:chgData name="koson trachu" userId="6eee57d3-532b-4a3f-8305-36424373c7d7" providerId="ADAL" clId="{6AF38F14-FDD6-480A-93B4-C00B334E443C}" dt="2022-07-31T16:21:36.777" v="11150" actId="478"/>
          <ac:spMkLst>
            <pc:docMk/>
            <pc:sldMk cId="3715900216" sldId="280"/>
            <ac:spMk id="12" creationId="{3C9E829F-1EF1-DC91-513F-09233247EAC6}"/>
          </ac:spMkLst>
        </pc:spChg>
        <pc:spChg chg="add mod">
          <ac:chgData name="koson trachu" userId="6eee57d3-532b-4a3f-8305-36424373c7d7" providerId="ADAL" clId="{6AF38F14-FDD6-480A-93B4-C00B334E443C}" dt="2022-07-31T16:21:45.189" v="11157" actId="14100"/>
          <ac:spMkLst>
            <pc:docMk/>
            <pc:sldMk cId="3715900216" sldId="280"/>
            <ac:spMk id="14" creationId="{DD55E247-2552-9ED0-19AC-589AD2EE3E3B}"/>
          </ac:spMkLst>
        </pc:spChg>
        <pc:graphicFrameChg chg="add del mod">
          <ac:chgData name="koson trachu" userId="6eee57d3-532b-4a3f-8305-36424373c7d7" providerId="ADAL" clId="{6AF38F14-FDD6-480A-93B4-C00B334E443C}" dt="2022-07-31T13:10:36.074" v="5062"/>
          <ac:graphicFrameMkLst>
            <pc:docMk/>
            <pc:sldMk cId="3715900216" sldId="280"/>
            <ac:graphicFrameMk id="4" creationId="{63A9AEE8-3A95-8A36-19CB-30155798D7CE}"/>
          </ac:graphicFrameMkLst>
        </pc:graphicFrameChg>
        <pc:graphicFrameChg chg="add del mod">
          <ac:chgData name="koson trachu" userId="6eee57d3-532b-4a3f-8305-36424373c7d7" providerId="ADAL" clId="{6AF38F14-FDD6-480A-93B4-C00B334E443C}" dt="2022-07-31T13:10:37.936" v="5064"/>
          <ac:graphicFrameMkLst>
            <pc:docMk/>
            <pc:sldMk cId="3715900216" sldId="280"/>
            <ac:graphicFrameMk id="6" creationId="{108AD493-D5F5-53E6-F72C-E287E15194A1}"/>
          </ac:graphicFrameMkLst>
        </pc:graphicFrameChg>
        <pc:graphicFrameChg chg="add del mod">
          <ac:chgData name="koson trachu" userId="6eee57d3-532b-4a3f-8305-36424373c7d7" providerId="ADAL" clId="{6AF38F14-FDD6-480A-93B4-C00B334E443C}" dt="2022-07-31T13:10:44.273" v="5066"/>
          <ac:graphicFrameMkLst>
            <pc:docMk/>
            <pc:sldMk cId="3715900216" sldId="280"/>
            <ac:graphicFrameMk id="8" creationId="{B00E9298-A1CD-047E-3134-C71F1EACD0D5}"/>
          </ac:graphicFrameMkLst>
        </pc:graphicFrameChg>
        <pc:picChg chg="add mod">
          <ac:chgData name="koson trachu" userId="6eee57d3-532b-4a3f-8305-36424373c7d7" providerId="ADAL" clId="{6AF38F14-FDD6-480A-93B4-C00B334E443C}" dt="2022-07-31T16:21:12.010" v="11141" actId="14100"/>
          <ac:picMkLst>
            <pc:docMk/>
            <pc:sldMk cId="3715900216" sldId="280"/>
            <ac:picMk id="1029" creationId="{F90E7D59-AE77-6A66-A916-7567DFADB5C1}"/>
          </ac:picMkLst>
        </pc:picChg>
      </pc:sldChg>
      <pc:sldChg chg="addSp modSp mod">
        <pc:chgData name="koson trachu" userId="6eee57d3-532b-4a3f-8305-36424373c7d7" providerId="ADAL" clId="{6AF38F14-FDD6-480A-93B4-C00B334E443C}" dt="2022-07-31T16:22:58.116" v="11171" actId="1076"/>
        <pc:sldMkLst>
          <pc:docMk/>
          <pc:sldMk cId="1895254987" sldId="281"/>
        </pc:sldMkLst>
        <pc:spChg chg="mod">
          <ac:chgData name="koson trachu" userId="6eee57d3-532b-4a3f-8305-36424373c7d7" providerId="ADAL" clId="{6AF38F14-FDD6-480A-93B4-C00B334E443C}" dt="2022-07-31T13:14:29.120" v="5196"/>
          <ac:spMkLst>
            <pc:docMk/>
            <pc:sldMk cId="1895254987" sldId="281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16:57.310" v="5458" actId="6549"/>
          <ac:spMkLst>
            <pc:docMk/>
            <pc:sldMk cId="1895254987" sldId="281"/>
            <ac:spMk id="3" creationId="{39B7BEEA-9307-ED0A-DD63-13B6A9A80D76}"/>
          </ac:spMkLst>
        </pc:spChg>
        <pc:spChg chg="add mod">
          <ac:chgData name="koson trachu" userId="6eee57d3-532b-4a3f-8305-36424373c7d7" providerId="ADAL" clId="{6AF38F14-FDD6-480A-93B4-C00B334E443C}" dt="2022-07-31T16:22:58.116" v="11171" actId="1076"/>
          <ac:spMkLst>
            <pc:docMk/>
            <pc:sldMk cId="1895254987" sldId="281"/>
            <ac:spMk id="6" creationId="{AA9F20F3-BDFF-3042-A8FF-A5C06408F8B7}"/>
          </ac:spMkLst>
        </pc:spChg>
        <pc:picChg chg="add mod">
          <ac:chgData name="koson trachu" userId="6eee57d3-532b-4a3f-8305-36424373c7d7" providerId="ADAL" clId="{6AF38F14-FDD6-480A-93B4-C00B334E443C}" dt="2022-07-31T16:22:38.232" v="11163" actId="14100"/>
          <ac:picMkLst>
            <pc:docMk/>
            <pc:sldMk cId="1895254987" sldId="281"/>
            <ac:picMk id="4098" creationId="{13E5CF75-983E-33A5-A79E-0F8DC410C676}"/>
          </ac:picMkLst>
        </pc:picChg>
      </pc:sldChg>
      <pc:sldChg chg="modSp mod">
        <pc:chgData name="koson trachu" userId="6eee57d3-532b-4a3f-8305-36424373c7d7" providerId="ADAL" clId="{6AF38F14-FDD6-480A-93B4-C00B334E443C}" dt="2022-07-31T16:43:26.137" v="11220" actId="113"/>
        <pc:sldMkLst>
          <pc:docMk/>
          <pc:sldMk cId="3903257877" sldId="282"/>
        </pc:sldMkLst>
        <pc:spChg chg="mod">
          <ac:chgData name="koson trachu" userId="6eee57d3-532b-4a3f-8305-36424373c7d7" providerId="ADAL" clId="{6AF38F14-FDD6-480A-93B4-C00B334E443C}" dt="2022-07-31T16:43:26.137" v="11220" actId="113"/>
          <ac:spMkLst>
            <pc:docMk/>
            <pc:sldMk cId="3903257877" sldId="282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26:48.668" v="5775" actId="21"/>
          <ac:spMkLst>
            <pc:docMk/>
            <pc:sldMk cId="3903257877" sldId="282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6:44:15.294" v="11225" actId="113"/>
        <pc:sldMkLst>
          <pc:docMk/>
          <pc:sldMk cId="3474564611" sldId="283"/>
        </pc:sldMkLst>
        <pc:spChg chg="mod">
          <ac:chgData name="koson trachu" userId="6eee57d3-532b-4a3f-8305-36424373c7d7" providerId="ADAL" clId="{6AF38F14-FDD6-480A-93B4-C00B334E443C}" dt="2022-07-31T16:44:15.294" v="11225" actId="113"/>
          <ac:spMkLst>
            <pc:docMk/>
            <pc:sldMk cId="3474564611" sldId="283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41:58.153" v="6835" actId="20577"/>
          <ac:spMkLst>
            <pc:docMk/>
            <pc:sldMk cId="3474564611" sldId="283"/>
            <ac:spMk id="3" creationId="{39B7BEEA-9307-ED0A-DD63-13B6A9A80D76}"/>
          </ac:spMkLst>
        </pc:spChg>
      </pc:sldChg>
      <pc:sldChg chg="modSp add mod replId">
        <pc:chgData name="koson trachu" userId="6eee57d3-532b-4a3f-8305-36424373c7d7" providerId="ADAL" clId="{6AF38F14-FDD6-480A-93B4-C00B334E443C}" dt="2022-07-31T13:52:57.765" v="7776" actId="27636"/>
        <pc:sldMkLst>
          <pc:docMk/>
          <pc:sldMk cId="623820590" sldId="284"/>
        </pc:sldMkLst>
        <pc:spChg chg="mod">
          <ac:chgData name="koson trachu" userId="6eee57d3-532b-4a3f-8305-36424373c7d7" providerId="ADAL" clId="{6AF38F14-FDD6-480A-93B4-C00B334E443C}" dt="2022-07-31T13:49:09.691" v="7460"/>
          <ac:spMkLst>
            <pc:docMk/>
            <pc:sldMk cId="623820590" sldId="284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52:57.765" v="7776" actId="27636"/>
          <ac:spMkLst>
            <pc:docMk/>
            <pc:sldMk cId="623820590" sldId="284"/>
            <ac:spMk id="3" creationId="{39B7BEEA-9307-ED0A-DD63-13B6A9A80D76}"/>
          </ac:spMkLst>
        </pc:spChg>
      </pc:sldChg>
      <pc:sldChg chg="modSp add mod ord">
        <pc:chgData name="koson trachu" userId="6eee57d3-532b-4a3f-8305-36424373c7d7" providerId="ADAL" clId="{6AF38F14-FDD6-480A-93B4-C00B334E443C}" dt="2022-07-31T13:18:18.153" v="5502" actId="20577"/>
        <pc:sldMkLst>
          <pc:docMk/>
          <pc:sldMk cId="1343303338" sldId="285"/>
        </pc:sldMkLst>
        <pc:spChg chg="mod">
          <ac:chgData name="koson trachu" userId="6eee57d3-532b-4a3f-8305-36424373c7d7" providerId="ADAL" clId="{6AF38F14-FDD6-480A-93B4-C00B334E443C}" dt="2022-07-31T13:18:18.153" v="5502" actId="20577"/>
          <ac:spMkLst>
            <pc:docMk/>
            <pc:sldMk cId="1343303338" sldId="285"/>
            <ac:spMk id="2" creationId="{6363787D-9FC2-1AF5-07BA-65BD90359EF0}"/>
          </ac:spMkLst>
        </pc:spChg>
      </pc:sldChg>
      <pc:sldChg chg="modSp add mod">
        <pc:chgData name="koson trachu" userId="6eee57d3-532b-4a3f-8305-36424373c7d7" providerId="ADAL" clId="{6AF38F14-FDD6-480A-93B4-C00B334E443C}" dt="2022-07-31T16:44:08.542" v="11221" actId="113"/>
        <pc:sldMkLst>
          <pc:docMk/>
          <pc:sldMk cId="1042210025" sldId="286"/>
        </pc:sldMkLst>
        <pc:spChg chg="mod">
          <ac:chgData name="koson trachu" userId="6eee57d3-532b-4a3f-8305-36424373c7d7" providerId="ADAL" clId="{6AF38F14-FDD6-480A-93B4-C00B334E443C}" dt="2022-07-31T16:44:08.542" v="11221" actId="113"/>
          <ac:spMkLst>
            <pc:docMk/>
            <pc:sldMk cId="1042210025" sldId="286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30:22.260" v="5983" actId="6549"/>
          <ac:spMkLst>
            <pc:docMk/>
            <pc:sldMk cId="1042210025" sldId="286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6:44:10.313" v="11222" actId="113"/>
        <pc:sldMkLst>
          <pc:docMk/>
          <pc:sldMk cId="1535792880" sldId="287"/>
        </pc:sldMkLst>
        <pc:spChg chg="mod">
          <ac:chgData name="koson trachu" userId="6eee57d3-532b-4a3f-8305-36424373c7d7" providerId="ADAL" clId="{6AF38F14-FDD6-480A-93B4-C00B334E443C}" dt="2022-07-31T16:44:10.313" v="11222" actId="113"/>
          <ac:spMkLst>
            <pc:docMk/>
            <pc:sldMk cId="1535792880" sldId="287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32:52.266" v="6141" actId="20577"/>
          <ac:spMkLst>
            <pc:docMk/>
            <pc:sldMk cId="1535792880" sldId="287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6:44:12.221" v="11223" actId="113"/>
        <pc:sldMkLst>
          <pc:docMk/>
          <pc:sldMk cId="839827881" sldId="288"/>
        </pc:sldMkLst>
        <pc:spChg chg="mod">
          <ac:chgData name="koson trachu" userId="6eee57d3-532b-4a3f-8305-36424373c7d7" providerId="ADAL" clId="{6AF38F14-FDD6-480A-93B4-C00B334E443C}" dt="2022-07-31T16:44:12.221" v="11223" actId="113"/>
          <ac:spMkLst>
            <pc:docMk/>
            <pc:sldMk cId="839827881" sldId="288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35:35.328" v="6334" actId="20577"/>
          <ac:spMkLst>
            <pc:docMk/>
            <pc:sldMk cId="839827881" sldId="288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3:38:17.379" v="6583" actId="27636"/>
        <pc:sldMkLst>
          <pc:docMk/>
          <pc:sldMk cId="236533246" sldId="289"/>
        </pc:sldMkLst>
        <pc:spChg chg="mod">
          <ac:chgData name="koson trachu" userId="6eee57d3-532b-4a3f-8305-36424373c7d7" providerId="ADAL" clId="{6AF38F14-FDD6-480A-93B4-C00B334E443C}" dt="2022-07-31T13:36:06.710" v="6336"/>
          <ac:spMkLst>
            <pc:docMk/>
            <pc:sldMk cId="236533246" sldId="289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38:17.379" v="6583" actId="27636"/>
          <ac:spMkLst>
            <pc:docMk/>
            <pc:sldMk cId="236533246" sldId="289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3:47:55.039" v="7437" actId="20577"/>
        <pc:sldMkLst>
          <pc:docMk/>
          <pc:sldMk cId="721669972" sldId="290"/>
        </pc:sldMkLst>
        <pc:spChg chg="mod">
          <ac:chgData name="koson trachu" userId="6eee57d3-532b-4a3f-8305-36424373c7d7" providerId="ADAL" clId="{6AF38F14-FDD6-480A-93B4-C00B334E443C}" dt="2022-07-31T13:47:55.039" v="7437" actId="20577"/>
          <ac:spMkLst>
            <pc:docMk/>
            <pc:sldMk cId="721669972" sldId="290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3:56:04.532" v="7995" actId="20577"/>
        <pc:sldMkLst>
          <pc:docMk/>
          <pc:sldMk cId="622152296" sldId="291"/>
        </pc:sldMkLst>
        <pc:spChg chg="mod">
          <ac:chgData name="koson trachu" userId="6eee57d3-532b-4a3f-8305-36424373c7d7" providerId="ADAL" clId="{6AF38F14-FDD6-480A-93B4-C00B334E443C}" dt="2022-07-31T13:53:35.280" v="7777"/>
          <ac:spMkLst>
            <pc:docMk/>
            <pc:sldMk cId="622152296" sldId="291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3:56:04.532" v="7995" actId="20577"/>
          <ac:spMkLst>
            <pc:docMk/>
            <pc:sldMk cId="622152296" sldId="291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6AF38F14-FDD6-480A-93B4-C00B334E443C}" dt="2022-07-31T14:07:04.434" v="8419" actId="20577"/>
        <pc:sldMkLst>
          <pc:docMk/>
          <pc:sldMk cId="1954484619" sldId="292"/>
        </pc:sldMkLst>
        <pc:spChg chg="mod">
          <ac:chgData name="koson trachu" userId="6eee57d3-532b-4a3f-8305-36424373c7d7" providerId="ADAL" clId="{6AF38F14-FDD6-480A-93B4-C00B334E443C}" dt="2022-07-31T13:56:25.344" v="7996"/>
          <ac:spMkLst>
            <pc:docMk/>
            <pc:sldMk cId="1954484619" sldId="292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07:04.434" v="8419" actId="20577"/>
          <ac:spMkLst>
            <pc:docMk/>
            <pc:sldMk cId="1954484619" sldId="292"/>
            <ac:spMk id="3" creationId="{39B7BEEA-9307-ED0A-DD63-13B6A9A80D76}"/>
          </ac:spMkLst>
        </pc:spChg>
      </pc:sldChg>
      <pc:sldChg chg="addSp delSp modSp add mod replId">
        <pc:chgData name="koson trachu" userId="6eee57d3-532b-4a3f-8305-36424373c7d7" providerId="ADAL" clId="{6AF38F14-FDD6-480A-93B4-C00B334E443C}" dt="2022-07-31T14:13:16.773" v="8651" actId="6549"/>
        <pc:sldMkLst>
          <pc:docMk/>
          <pc:sldMk cId="1683437114" sldId="293"/>
        </pc:sldMkLst>
        <pc:spChg chg="mod">
          <ac:chgData name="koson trachu" userId="6eee57d3-532b-4a3f-8305-36424373c7d7" providerId="ADAL" clId="{6AF38F14-FDD6-480A-93B4-C00B334E443C}" dt="2022-07-31T14:08:09.535" v="8441" actId="313"/>
          <ac:spMkLst>
            <pc:docMk/>
            <pc:sldMk cId="1683437114" sldId="293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13:16.773" v="8651" actId="6549"/>
          <ac:spMkLst>
            <pc:docMk/>
            <pc:sldMk cId="1683437114" sldId="293"/>
            <ac:spMk id="3" creationId="{39B7BEEA-9307-ED0A-DD63-13B6A9A80D76}"/>
          </ac:spMkLst>
        </pc:spChg>
        <pc:spChg chg="add del mod">
          <ac:chgData name="koson trachu" userId="6eee57d3-532b-4a3f-8305-36424373c7d7" providerId="ADAL" clId="{6AF38F14-FDD6-480A-93B4-C00B334E443C}" dt="2022-07-31T14:12:03.785" v="8591"/>
          <ac:spMkLst>
            <pc:docMk/>
            <pc:sldMk cId="1683437114" sldId="293"/>
            <ac:spMk id="5" creationId="{846555E1-664D-2A52-CA67-4F5E12773508}"/>
          </ac:spMkLst>
        </pc:spChg>
        <pc:spChg chg="add del mod">
          <ac:chgData name="koson trachu" userId="6eee57d3-532b-4a3f-8305-36424373c7d7" providerId="ADAL" clId="{6AF38F14-FDD6-480A-93B4-C00B334E443C}" dt="2022-07-31T14:12:10.311" v="8594"/>
          <ac:spMkLst>
            <pc:docMk/>
            <pc:sldMk cId="1683437114" sldId="293"/>
            <ac:spMk id="7" creationId="{8616CC87-2E52-B61D-6B22-AAEB2FAFD59D}"/>
          </ac:spMkLst>
        </pc:spChg>
        <pc:graphicFrameChg chg="add del mod">
          <ac:chgData name="koson trachu" userId="6eee57d3-532b-4a3f-8305-36424373c7d7" providerId="ADAL" clId="{6AF38F14-FDD6-480A-93B4-C00B334E443C}" dt="2022-07-31T14:12:03.785" v="8591"/>
          <ac:graphicFrameMkLst>
            <pc:docMk/>
            <pc:sldMk cId="1683437114" sldId="293"/>
            <ac:graphicFrameMk id="4" creationId="{33818E9E-8D28-81F0-21A6-804048693DF2}"/>
          </ac:graphicFrameMkLst>
        </pc:graphicFrameChg>
        <pc:graphicFrameChg chg="add del mod">
          <ac:chgData name="koson trachu" userId="6eee57d3-532b-4a3f-8305-36424373c7d7" providerId="ADAL" clId="{6AF38F14-FDD6-480A-93B4-C00B334E443C}" dt="2022-07-31T14:12:10.311" v="8594"/>
          <ac:graphicFrameMkLst>
            <pc:docMk/>
            <pc:sldMk cId="1683437114" sldId="293"/>
            <ac:graphicFrameMk id="6" creationId="{1756268D-15ED-58B9-02B2-79A46E920F15}"/>
          </ac:graphicFrameMkLst>
        </pc:graphicFrameChg>
      </pc:sldChg>
      <pc:sldChg chg="modSp add mod">
        <pc:chgData name="koson trachu" userId="6eee57d3-532b-4a3f-8305-36424373c7d7" providerId="ADAL" clId="{6AF38F14-FDD6-480A-93B4-C00B334E443C}" dt="2022-07-31T16:44:53.345" v="11226" actId="113"/>
        <pc:sldMkLst>
          <pc:docMk/>
          <pc:sldMk cId="1388212135" sldId="294"/>
        </pc:sldMkLst>
        <pc:spChg chg="mod">
          <ac:chgData name="koson trachu" userId="6eee57d3-532b-4a3f-8305-36424373c7d7" providerId="ADAL" clId="{6AF38F14-FDD6-480A-93B4-C00B334E443C}" dt="2022-07-31T16:44:53.345" v="11226" actId="113"/>
          <ac:spMkLst>
            <pc:docMk/>
            <pc:sldMk cId="1388212135" sldId="294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19:27.137" v="8737" actId="14"/>
          <ac:spMkLst>
            <pc:docMk/>
            <pc:sldMk cId="1388212135" sldId="294"/>
            <ac:spMk id="3" creationId="{39B7BEEA-9307-ED0A-DD63-13B6A9A80D76}"/>
          </ac:spMkLst>
        </pc:spChg>
      </pc:sldChg>
      <pc:sldChg chg="modSp add mod replId">
        <pc:chgData name="koson trachu" userId="6eee57d3-532b-4a3f-8305-36424373c7d7" providerId="ADAL" clId="{6AF38F14-FDD6-480A-93B4-C00B334E443C}" dt="2022-07-31T16:44:57.132" v="11227" actId="113"/>
        <pc:sldMkLst>
          <pc:docMk/>
          <pc:sldMk cId="3197520248" sldId="295"/>
        </pc:sldMkLst>
        <pc:spChg chg="mod">
          <ac:chgData name="koson trachu" userId="6eee57d3-532b-4a3f-8305-36424373c7d7" providerId="ADAL" clId="{6AF38F14-FDD6-480A-93B4-C00B334E443C}" dt="2022-07-31T16:44:57.132" v="11227" actId="113"/>
          <ac:spMkLst>
            <pc:docMk/>
            <pc:sldMk cId="3197520248" sldId="295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23:50.347" v="8918" actId="20577"/>
          <ac:spMkLst>
            <pc:docMk/>
            <pc:sldMk cId="3197520248" sldId="295"/>
            <ac:spMk id="3" creationId="{39B7BEEA-9307-ED0A-DD63-13B6A9A80D76}"/>
          </ac:spMkLst>
        </pc:spChg>
      </pc:sldChg>
      <pc:sldChg chg="modSp add mod replId">
        <pc:chgData name="koson trachu" userId="6eee57d3-532b-4a3f-8305-36424373c7d7" providerId="ADAL" clId="{6AF38F14-FDD6-480A-93B4-C00B334E443C}" dt="2022-07-31T14:27:25.134" v="9055" actId="6549"/>
        <pc:sldMkLst>
          <pc:docMk/>
          <pc:sldMk cId="1479235557" sldId="296"/>
        </pc:sldMkLst>
        <pc:spChg chg="mod">
          <ac:chgData name="koson trachu" userId="6eee57d3-532b-4a3f-8305-36424373c7d7" providerId="ADAL" clId="{6AF38F14-FDD6-480A-93B4-C00B334E443C}" dt="2022-07-31T14:24:15.659" v="8919"/>
          <ac:spMkLst>
            <pc:docMk/>
            <pc:sldMk cId="1479235557" sldId="296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27:25.134" v="9055" actId="6549"/>
          <ac:spMkLst>
            <pc:docMk/>
            <pc:sldMk cId="1479235557" sldId="296"/>
            <ac:spMk id="3" creationId="{39B7BEEA-9307-ED0A-DD63-13B6A9A80D76}"/>
          </ac:spMkLst>
        </pc:spChg>
      </pc:sldChg>
      <pc:sldChg chg="addSp delSp modSp add mod replId modClrScheme chgLayout">
        <pc:chgData name="koson trachu" userId="6eee57d3-532b-4a3f-8305-36424373c7d7" providerId="ADAL" clId="{6AF38F14-FDD6-480A-93B4-C00B334E443C}" dt="2022-07-31T14:29:07.220" v="9094" actId="700"/>
        <pc:sldMkLst>
          <pc:docMk/>
          <pc:sldMk cId="976696295" sldId="297"/>
        </pc:sldMkLst>
        <pc:spChg chg="mod ord">
          <ac:chgData name="koson trachu" userId="6eee57d3-532b-4a3f-8305-36424373c7d7" providerId="ADAL" clId="{6AF38F14-FDD6-480A-93B4-C00B334E443C}" dt="2022-07-31T14:29:07.220" v="9094" actId="700"/>
          <ac:spMkLst>
            <pc:docMk/>
            <pc:sldMk cId="976696295" sldId="297"/>
            <ac:spMk id="2" creationId="{A4BC8444-887D-F0D4-DF97-955B556162FD}"/>
          </ac:spMkLst>
        </pc:spChg>
        <pc:spChg chg="del mod ord">
          <ac:chgData name="koson trachu" userId="6eee57d3-532b-4a3f-8305-36424373c7d7" providerId="ADAL" clId="{6AF38F14-FDD6-480A-93B4-C00B334E443C}" dt="2022-07-31T14:29:07.220" v="9094" actId="700"/>
          <ac:spMkLst>
            <pc:docMk/>
            <pc:sldMk cId="976696295" sldId="297"/>
            <ac:spMk id="3" creationId="{39B7BEEA-9307-ED0A-DD63-13B6A9A80D76}"/>
          </ac:spMkLst>
        </pc:spChg>
        <pc:spChg chg="add mod ord">
          <ac:chgData name="koson trachu" userId="6eee57d3-532b-4a3f-8305-36424373c7d7" providerId="ADAL" clId="{6AF38F14-FDD6-480A-93B4-C00B334E443C}" dt="2022-07-31T14:29:07.220" v="9094" actId="700"/>
          <ac:spMkLst>
            <pc:docMk/>
            <pc:sldMk cId="976696295" sldId="297"/>
            <ac:spMk id="4" creationId="{E7F58D25-B7FF-FF67-81FC-0AA84A004920}"/>
          </ac:spMkLst>
        </pc:spChg>
      </pc:sldChg>
      <pc:sldChg chg="modSp add mod">
        <pc:chgData name="koson trachu" userId="6eee57d3-532b-4a3f-8305-36424373c7d7" providerId="ADAL" clId="{6AF38F14-FDD6-480A-93B4-C00B334E443C}" dt="2022-07-31T14:34:59.380" v="9292" actId="20577"/>
        <pc:sldMkLst>
          <pc:docMk/>
          <pc:sldMk cId="4156494787" sldId="298"/>
        </pc:sldMkLst>
        <pc:spChg chg="mod">
          <ac:chgData name="koson trachu" userId="6eee57d3-532b-4a3f-8305-36424373c7d7" providerId="ADAL" clId="{6AF38F14-FDD6-480A-93B4-C00B334E443C}" dt="2022-07-31T14:30:09.216" v="9099" actId="20577"/>
          <ac:spMkLst>
            <pc:docMk/>
            <pc:sldMk cId="4156494787" sldId="298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34:59.380" v="9292" actId="20577"/>
          <ac:spMkLst>
            <pc:docMk/>
            <pc:sldMk cId="4156494787" sldId="298"/>
            <ac:spMk id="3" creationId="{39B7BEEA-9307-ED0A-DD63-13B6A9A80D76}"/>
          </ac:spMkLst>
        </pc:spChg>
      </pc:sldChg>
      <pc:sldChg chg="addSp delSp modSp add mod replId">
        <pc:chgData name="koson trachu" userId="6eee57d3-532b-4a3f-8305-36424373c7d7" providerId="ADAL" clId="{6AF38F14-FDD6-480A-93B4-C00B334E443C}" dt="2022-07-31T14:39:34.001" v="9321" actId="6549"/>
        <pc:sldMkLst>
          <pc:docMk/>
          <pc:sldMk cId="1169693979" sldId="299"/>
        </pc:sldMkLst>
        <pc:spChg chg="add del mod">
          <ac:chgData name="koson trachu" userId="6eee57d3-532b-4a3f-8305-36424373c7d7" providerId="ADAL" clId="{6AF38F14-FDD6-480A-93B4-C00B334E443C}" dt="2022-07-31T14:39:34.001" v="9321" actId="6549"/>
          <ac:spMkLst>
            <pc:docMk/>
            <pc:sldMk cId="1169693979" sldId="299"/>
            <ac:spMk id="2" creationId="{A4BC8444-887D-F0D4-DF97-955B556162FD}"/>
          </ac:spMkLst>
        </pc:spChg>
        <pc:spChg chg="add del mod">
          <ac:chgData name="koson trachu" userId="6eee57d3-532b-4a3f-8305-36424373c7d7" providerId="ADAL" clId="{6AF38F14-FDD6-480A-93B4-C00B334E443C}" dt="2022-07-31T14:38:14.791" v="9303"/>
          <ac:spMkLst>
            <pc:docMk/>
            <pc:sldMk cId="1169693979" sldId="299"/>
            <ac:spMk id="5" creationId="{5F33019C-1EDE-42D0-A739-3CAAE8B02F49}"/>
          </ac:spMkLst>
        </pc:spChg>
        <pc:picChg chg="add del mod">
          <ac:chgData name="koson trachu" userId="6eee57d3-532b-4a3f-8305-36424373c7d7" providerId="ADAL" clId="{6AF38F14-FDD6-480A-93B4-C00B334E443C}" dt="2022-07-31T14:39:30.371" v="9320" actId="1076"/>
          <ac:picMkLst>
            <pc:docMk/>
            <pc:sldMk cId="1169693979" sldId="299"/>
            <ac:picMk id="4" creationId="{78B1A0EB-9C67-471C-2926-57A94294D68D}"/>
          </ac:picMkLst>
        </pc:picChg>
        <pc:picChg chg="add del mod">
          <ac:chgData name="koson trachu" userId="6eee57d3-532b-4a3f-8305-36424373c7d7" providerId="ADAL" clId="{6AF38F14-FDD6-480A-93B4-C00B334E443C}" dt="2022-07-31T14:39:12.646" v="9315"/>
          <ac:picMkLst>
            <pc:docMk/>
            <pc:sldMk cId="1169693979" sldId="299"/>
            <ac:picMk id="6" creationId="{6A836483-4016-3105-E3CF-F4905D76F9FF}"/>
          </ac:picMkLst>
        </pc:picChg>
      </pc:sldChg>
      <pc:sldChg chg="addSp modSp add mod replId">
        <pc:chgData name="koson trachu" userId="6eee57d3-532b-4a3f-8305-36424373c7d7" providerId="ADAL" clId="{6AF38F14-FDD6-480A-93B4-C00B334E443C}" dt="2022-07-31T14:40:01.951" v="9333" actId="14100"/>
        <pc:sldMkLst>
          <pc:docMk/>
          <pc:sldMk cId="3308903139" sldId="300"/>
        </pc:sldMkLst>
        <pc:spChg chg="add mod">
          <ac:chgData name="koson trachu" userId="6eee57d3-532b-4a3f-8305-36424373c7d7" providerId="ADAL" clId="{6AF38F14-FDD6-480A-93B4-C00B334E443C}" dt="2022-07-31T14:39:56.985" v="9331" actId="1076"/>
          <ac:spMkLst>
            <pc:docMk/>
            <pc:sldMk cId="3308903139" sldId="300"/>
            <ac:spMk id="6" creationId="{B5AB7E23-D5A6-90E0-8FE3-281740CC8AE1}"/>
          </ac:spMkLst>
        </pc:spChg>
        <pc:picChg chg="add mod">
          <ac:chgData name="koson trachu" userId="6eee57d3-532b-4a3f-8305-36424373c7d7" providerId="ADAL" clId="{6AF38F14-FDD6-480A-93B4-C00B334E443C}" dt="2022-07-31T14:40:01.951" v="9333" actId="14100"/>
          <ac:picMkLst>
            <pc:docMk/>
            <pc:sldMk cId="3308903139" sldId="300"/>
            <ac:picMk id="4" creationId="{249EB88F-F2DD-20E4-5554-7ACFB28F4191}"/>
          </ac:picMkLst>
        </pc:picChg>
      </pc:sldChg>
      <pc:sldChg chg="modSp add mod replId">
        <pc:chgData name="koson trachu" userId="6eee57d3-532b-4a3f-8305-36424373c7d7" providerId="ADAL" clId="{6AF38F14-FDD6-480A-93B4-C00B334E443C}" dt="2022-07-31T14:46:49.862" v="9518" actId="20577"/>
        <pc:sldMkLst>
          <pc:docMk/>
          <pc:sldMk cId="4242073348" sldId="301"/>
        </pc:sldMkLst>
        <pc:spChg chg="mod">
          <ac:chgData name="koson trachu" userId="6eee57d3-532b-4a3f-8305-36424373c7d7" providerId="ADAL" clId="{6AF38F14-FDD6-480A-93B4-C00B334E443C}" dt="2022-07-31T14:40:49.831" v="9353" actId="20577"/>
          <ac:spMkLst>
            <pc:docMk/>
            <pc:sldMk cId="4242073348" sldId="301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46:49.862" v="9518" actId="20577"/>
          <ac:spMkLst>
            <pc:docMk/>
            <pc:sldMk cId="4242073348" sldId="301"/>
            <ac:spMk id="3" creationId="{39B7BEEA-9307-ED0A-DD63-13B6A9A80D76}"/>
          </ac:spMkLst>
        </pc:spChg>
      </pc:sldChg>
      <pc:sldChg chg="modSp add mod replId">
        <pc:chgData name="koson trachu" userId="6eee57d3-532b-4a3f-8305-36424373c7d7" providerId="ADAL" clId="{6AF38F14-FDD6-480A-93B4-C00B334E443C}" dt="2022-07-31T14:52:41.611" v="9826" actId="20577"/>
        <pc:sldMkLst>
          <pc:docMk/>
          <pc:sldMk cId="2472763485" sldId="302"/>
        </pc:sldMkLst>
        <pc:spChg chg="mod">
          <ac:chgData name="koson trachu" userId="6eee57d3-532b-4a3f-8305-36424373c7d7" providerId="ADAL" clId="{6AF38F14-FDD6-480A-93B4-C00B334E443C}" dt="2022-07-31T14:48:00.659" v="9519"/>
          <ac:spMkLst>
            <pc:docMk/>
            <pc:sldMk cId="2472763485" sldId="302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4:52:41.611" v="9826" actId="20577"/>
          <ac:spMkLst>
            <pc:docMk/>
            <pc:sldMk cId="2472763485" sldId="302"/>
            <ac:spMk id="3" creationId="{39B7BEEA-9307-ED0A-DD63-13B6A9A80D76}"/>
          </ac:spMkLst>
        </pc:spChg>
      </pc:sldChg>
      <pc:sldChg chg="modSp add mod replId">
        <pc:chgData name="koson trachu" userId="6eee57d3-532b-4a3f-8305-36424373c7d7" providerId="ADAL" clId="{6AF38F14-FDD6-480A-93B4-C00B334E443C}" dt="2022-07-31T15:13:26.239" v="10024" actId="20577"/>
        <pc:sldMkLst>
          <pc:docMk/>
          <pc:sldMk cId="1163790054" sldId="303"/>
        </pc:sldMkLst>
        <pc:spChg chg="mod">
          <ac:chgData name="koson trachu" userId="6eee57d3-532b-4a3f-8305-36424373c7d7" providerId="ADAL" clId="{6AF38F14-FDD6-480A-93B4-C00B334E443C}" dt="2022-07-31T14:53:16.289" v="9827"/>
          <ac:spMkLst>
            <pc:docMk/>
            <pc:sldMk cId="1163790054" sldId="303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5:13:26.239" v="10024" actId="20577"/>
          <ac:spMkLst>
            <pc:docMk/>
            <pc:sldMk cId="1163790054" sldId="303"/>
            <ac:spMk id="3" creationId="{39B7BEEA-9307-ED0A-DD63-13B6A9A80D76}"/>
          </ac:spMkLst>
        </pc:spChg>
      </pc:sldChg>
      <pc:sldChg chg="modSp add mod replId">
        <pc:chgData name="koson trachu" userId="6eee57d3-532b-4a3f-8305-36424373c7d7" providerId="ADAL" clId="{6AF38F14-FDD6-480A-93B4-C00B334E443C}" dt="2022-07-31T15:22:30.415" v="10392" actId="313"/>
        <pc:sldMkLst>
          <pc:docMk/>
          <pc:sldMk cId="2745113082" sldId="304"/>
        </pc:sldMkLst>
        <pc:spChg chg="mod">
          <ac:chgData name="koson trachu" userId="6eee57d3-532b-4a3f-8305-36424373c7d7" providerId="ADAL" clId="{6AF38F14-FDD6-480A-93B4-C00B334E443C}" dt="2022-07-31T15:18:35.622" v="10030"/>
          <ac:spMkLst>
            <pc:docMk/>
            <pc:sldMk cId="2745113082" sldId="304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5:22:30.415" v="10392" actId="313"/>
          <ac:spMkLst>
            <pc:docMk/>
            <pc:sldMk cId="2745113082" sldId="304"/>
            <ac:spMk id="3" creationId="{39B7BEEA-9307-ED0A-DD63-13B6A9A80D76}"/>
          </ac:spMkLst>
        </pc:spChg>
      </pc:sldChg>
      <pc:sldChg chg="addSp delSp modSp add mod replId">
        <pc:chgData name="koson trachu" userId="6eee57d3-532b-4a3f-8305-36424373c7d7" providerId="ADAL" clId="{6AF38F14-FDD6-480A-93B4-C00B334E443C}" dt="2022-07-31T15:24:24.799" v="10403" actId="22"/>
        <pc:sldMkLst>
          <pc:docMk/>
          <pc:sldMk cId="1686846527" sldId="305"/>
        </pc:sldMkLst>
        <pc:spChg chg="del">
          <ac:chgData name="koson trachu" userId="6eee57d3-532b-4a3f-8305-36424373c7d7" providerId="ADAL" clId="{6AF38F14-FDD6-480A-93B4-C00B334E443C}" dt="2022-07-31T15:22:54.098" v="10393" actId="931"/>
          <ac:spMkLst>
            <pc:docMk/>
            <pc:sldMk cId="1686846527" sldId="305"/>
            <ac:spMk id="3" creationId="{39B7BEEA-9307-ED0A-DD63-13B6A9A80D76}"/>
          </ac:spMkLst>
        </pc:spChg>
        <pc:spChg chg="add del mod">
          <ac:chgData name="koson trachu" userId="6eee57d3-532b-4a3f-8305-36424373c7d7" providerId="ADAL" clId="{6AF38F14-FDD6-480A-93B4-C00B334E443C}" dt="2022-07-31T15:23:39.505" v="10398" actId="931"/>
          <ac:spMkLst>
            <pc:docMk/>
            <pc:sldMk cId="1686846527" sldId="305"/>
            <ac:spMk id="7" creationId="{8DCC2773-9A7A-191C-6A49-AF1333AE5346}"/>
          </ac:spMkLst>
        </pc:spChg>
        <pc:spChg chg="add del">
          <ac:chgData name="koson trachu" userId="6eee57d3-532b-4a3f-8305-36424373c7d7" providerId="ADAL" clId="{6AF38F14-FDD6-480A-93B4-C00B334E443C}" dt="2022-07-31T15:24:24.799" v="10403" actId="22"/>
          <ac:spMkLst>
            <pc:docMk/>
            <pc:sldMk cId="1686846527" sldId="305"/>
            <ac:spMk id="11" creationId="{A6739117-EF82-7418-D973-59C6145D4E31}"/>
          </ac:spMkLst>
        </pc:spChg>
        <pc:picChg chg="add del mod">
          <ac:chgData name="koson trachu" userId="6eee57d3-532b-4a3f-8305-36424373c7d7" providerId="ADAL" clId="{6AF38F14-FDD6-480A-93B4-C00B334E443C}" dt="2022-07-31T15:23:08.460" v="10397" actId="478"/>
          <ac:picMkLst>
            <pc:docMk/>
            <pc:sldMk cId="1686846527" sldId="305"/>
            <ac:picMk id="5" creationId="{5D6BD4E9-96A7-E34C-22B5-1CC42038331B}"/>
          </ac:picMkLst>
        </pc:picChg>
        <pc:picChg chg="add mod">
          <ac:chgData name="koson trachu" userId="6eee57d3-532b-4a3f-8305-36424373c7d7" providerId="ADAL" clId="{6AF38F14-FDD6-480A-93B4-C00B334E443C}" dt="2022-07-31T15:23:44.783" v="10401" actId="1076"/>
          <ac:picMkLst>
            <pc:docMk/>
            <pc:sldMk cId="1686846527" sldId="305"/>
            <ac:picMk id="9" creationId="{305BB0DA-9C70-2819-B097-13FE873AF586}"/>
          </ac:picMkLst>
        </pc:picChg>
      </pc:sldChg>
      <pc:sldChg chg="addSp delSp modSp new mod modClrScheme chgLayout">
        <pc:chgData name="koson trachu" userId="6eee57d3-532b-4a3f-8305-36424373c7d7" providerId="ADAL" clId="{6AF38F14-FDD6-480A-93B4-C00B334E443C}" dt="2022-07-31T15:17:25.626" v="10029" actId="962"/>
        <pc:sldMkLst>
          <pc:docMk/>
          <pc:sldMk cId="1781977940" sldId="306"/>
        </pc:sldMkLst>
        <pc:spChg chg="del">
          <ac:chgData name="koson trachu" userId="6eee57d3-532b-4a3f-8305-36424373c7d7" providerId="ADAL" clId="{6AF38F14-FDD6-480A-93B4-C00B334E443C}" dt="2022-07-31T15:17:14.154" v="10026" actId="700"/>
          <ac:spMkLst>
            <pc:docMk/>
            <pc:sldMk cId="1781977940" sldId="306"/>
            <ac:spMk id="2" creationId="{3712B0BC-10E7-4220-08EC-4F77E45B3B9E}"/>
          </ac:spMkLst>
        </pc:spChg>
        <pc:spChg chg="del">
          <ac:chgData name="koson trachu" userId="6eee57d3-532b-4a3f-8305-36424373c7d7" providerId="ADAL" clId="{6AF38F14-FDD6-480A-93B4-C00B334E443C}" dt="2022-07-31T15:17:14.154" v="10026" actId="700"/>
          <ac:spMkLst>
            <pc:docMk/>
            <pc:sldMk cId="1781977940" sldId="306"/>
            <ac:spMk id="3" creationId="{186363D1-0D3F-AC56-19B5-B11ACE42EF4C}"/>
          </ac:spMkLst>
        </pc:spChg>
        <pc:picChg chg="add mod">
          <ac:chgData name="koson trachu" userId="6eee57d3-532b-4a3f-8305-36424373c7d7" providerId="ADAL" clId="{6AF38F14-FDD6-480A-93B4-C00B334E443C}" dt="2022-07-31T15:17:25.626" v="10029" actId="962"/>
          <ac:picMkLst>
            <pc:docMk/>
            <pc:sldMk cId="1781977940" sldId="306"/>
            <ac:picMk id="5" creationId="{B31E7CEC-7AFB-A1F1-4F7E-755B39B74DB2}"/>
          </ac:picMkLst>
        </pc:picChg>
      </pc:sldChg>
      <pc:sldChg chg="addSp delSp modSp add del mod ord">
        <pc:chgData name="koson trachu" userId="6eee57d3-532b-4a3f-8305-36424373c7d7" providerId="ADAL" clId="{6AF38F14-FDD6-480A-93B4-C00B334E443C}" dt="2022-07-31T15:29:26.912" v="10751" actId="47"/>
        <pc:sldMkLst>
          <pc:docMk/>
          <pc:sldMk cId="2651506044" sldId="307"/>
        </pc:sldMkLst>
        <pc:spChg chg="mod">
          <ac:chgData name="koson trachu" userId="6eee57d3-532b-4a3f-8305-36424373c7d7" providerId="ADAL" clId="{6AF38F14-FDD6-480A-93B4-C00B334E443C}" dt="2022-07-31T15:24:39.707" v="10409"/>
          <ac:spMkLst>
            <pc:docMk/>
            <pc:sldMk cId="2651506044" sldId="307"/>
            <ac:spMk id="2" creationId="{A4BC8444-887D-F0D4-DF97-955B556162FD}"/>
          </ac:spMkLst>
        </pc:spChg>
        <pc:spChg chg="add mod">
          <ac:chgData name="koson trachu" userId="6eee57d3-532b-4a3f-8305-36424373c7d7" providerId="ADAL" clId="{6AF38F14-FDD6-480A-93B4-C00B334E443C}" dt="2022-07-31T15:28:01.956" v="10667" actId="20577"/>
          <ac:spMkLst>
            <pc:docMk/>
            <pc:sldMk cId="2651506044" sldId="307"/>
            <ac:spMk id="4" creationId="{577A3711-A8BF-8711-E25E-13595E473124}"/>
          </ac:spMkLst>
        </pc:spChg>
        <pc:picChg chg="del">
          <ac:chgData name="koson trachu" userId="6eee57d3-532b-4a3f-8305-36424373c7d7" providerId="ADAL" clId="{6AF38F14-FDD6-480A-93B4-C00B334E443C}" dt="2022-07-31T15:24:30.130" v="10405" actId="478"/>
          <ac:picMkLst>
            <pc:docMk/>
            <pc:sldMk cId="2651506044" sldId="307"/>
            <ac:picMk id="9" creationId="{305BB0DA-9C70-2819-B097-13FE873AF586}"/>
          </ac:picMkLst>
        </pc:picChg>
      </pc:sldChg>
      <pc:sldChg chg="modSp add mod">
        <pc:chgData name="koson trachu" userId="6eee57d3-532b-4a3f-8305-36424373c7d7" providerId="ADAL" clId="{6AF38F14-FDD6-480A-93B4-C00B334E443C}" dt="2022-07-31T15:28:58.604" v="10743" actId="27636"/>
        <pc:sldMkLst>
          <pc:docMk/>
          <pc:sldMk cId="1417055284" sldId="308"/>
        </pc:sldMkLst>
        <pc:spChg chg="mod">
          <ac:chgData name="koson trachu" userId="6eee57d3-532b-4a3f-8305-36424373c7d7" providerId="ADAL" clId="{6AF38F14-FDD6-480A-93B4-C00B334E443C}" dt="2022-07-31T15:28:58.604" v="10743" actId="27636"/>
          <ac:spMkLst>
            <pc:docMk/>
            <pc:sldMk cId="1417055284" sldId="308"/>
            <ac:spMk id="4" creationId="{577A3711-A8BF-8711-E25E-13595E473124}"/>
          </ac:spMkLst>
        </pc:spChg>
      </pc:sldChg>
      <pc:sldChg chg="modSp add mod">
        <pc:chgData name="koson trachu" userId="6eee57d3-532b-4a3f-8305-36424373c7d7" providerId="ADAL" clId="{6AF38F14-FDD6-480A-93B4-C00B334E443C}" dt="2022-07-31T15:29:13.426" v="10748" actId="14"/>
        <pc:sldMkLst>
          <pc:docMk/>
          <pc:sldMk cId="2145998834" sldId="309"/>
        </pc:sldMkLst>
        <pc:spChg chg="mod">
          <ac:chgData name="koson trachu" userId="6eee57d3-532b-4a3f-8305-36424373c7d7" providerId="ADAL" clId="{6AF38F14-FDD6-480A-93B4-C00B334E443C}" dt="2022-07-31T15:29:07.327" v="10745"/>
          <ac:spMkLst>
            <pc:docMk/>
            <pc:sldMk cId="2145998834" sldId="309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5:29:13.426" v="10748" actId="14"/>
          <ac:spMkLst>
            <pc:docMk/>
            <pc:sldMk cId="2145998834" sldId="309"/>
            <ac:spMk id="4" creationId="{577A3711-A8BF-8711-E25E-13595E473124}"/>
          </ac:spMkLst>
        </pc:spChg>
      </pc:sldChg>
      <pc:sldChg chg="add del">
        <pc:chgData name="koson trachu" userId="6eee57d3-532b-4a3f-8305-36424373c7d7" providerId="ADAL" clId="{6AF38F14-FDD6-480A-93B4-C00B334E443C}" dt="2022-07-31T15:29:26.912" v="10751" actId="47"/>
        <pc:sldMkLst>
          <pc:docMk/>
          <pc:sldMk cId="1314484182" sldId="310"/>
        </pc:sldMkLst>
      </pc:sldChg>
      <pc:sldChg chg="modSp add mod ord">
        <pc:chgData name="koson trachu" userId="6eee57d3-532b-4a3f-8305-36424373c7d7" providerId="ADAL" clId="{6AF38F14-FDD6-480A-93B4-C00B334E443C}" dt="2022-07-31T16:48:52.791" v="11367" actId="6549"/>
        <pc:sldMkLst>
          <pc:docMk/>
          <pc:sldMk cId="3105279243" sldId="310"/>
        </pc:sldMkLst>
        <pc:spChg chg="mod">
          <ac:chgData name="koson trachu" userId="6eee57d3-532b-4a3f-8305-36424373c7d7" providerId="ADAL" clId="{6AF38F14-FDD6-480A-93B4-C00B334E443C}" dt="2022-07-31T15:29:41.944" v="10757"/>
          <ac:spMkLst>
            <pc:docMk/>
            <pc:sldMk cId="3105279243" sldId="310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48:52.791" v="11367" actId="6549"/>
          <ac:spMkLst>
            <pc:docMk/>
            <pc:sldMk cId="3105279243" sldId="310"/>
            <ac:spMk id="4" creationId="{577A3711-A8BF-8711-E25E-13595E473124}"/>
          </ac:spMkLst>
        </pc:spChg>
      </pc:sldChg>
      <pc:sldChg chg="modSp add mod">
        <pc:chgData name="koson trachu" userId="6eee57d3-532b-4a3f-8305-36424373c7d7" providerId="ADAL" clId="{6AF38F14-FDD6-480A-93B4-C00B334E443C}" dt="2022-07-31T16:50:04.105" v="11520" actId="20577"/>
        <pc:sldMkLst>
          <pc:docMk/>
          <pc:sldMk cId="3583761" sldId="311"/>
        </pc:sldMkLst>
        <pc:spChg chg="mod">
          <ac:chgData name="koson trachu" userId="6eee57d3-532b-4a3f-8305-36424373c7d7" providerId="ADAL" clId="{6AF38F14-FDD6-480A-93B4-C00B334E443C}" dt="2022-07-31T15:29:50.591" v="10759"/>
          <ac:spMkLst>
            <pc:docMk/>
            <pc:sldMk cId="3583761" sldId="311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50:04.105" v="11520" actId="20577"/>
          <ac:spMkLst>
            <pc:docMk/>
            <pc:sldMk cId="3583761" sldId="311"/>
            <ac:spMk id="4" creationId="{577A3711-A8BF-8711-E25E-13595E473124}"/>
          </ac:spMkLst>
        </pc:spChg>
      </pc:sldChg>
      <pc:sldChg chg="add del replId">
        <pc:chgData name="koson trachu" userId="6eee57d3-532b-4a3f-8305-36424373c7d7" providerId="ADAL" clId="{6AF38F14-FDD6-480A-93B4-C00B334E443C}" dt="2022-07-31T15:29:26.912" v="10751" actId="47"/>
        <pc:sldMkLst>
          <pc:docMk/>
          <pc:sldMk cId="2895293380" sldId="311"/>
        </pc:sldMkLst>
      </pc:sldChg>
      <pc:sldChg chg="modSp add mod">
        <pc:chgData name="koson trachu" userId="6eee57d3-532b-4a3f-8305-36424373c7d7" providerId="ADAL" clId="{6AF38F14-FDD6-480A-93B4-C00B334E443C}" dt="2022-07-31T16:53:12.488" v="11800" actId="20577"/>
        <pc:sldMkLst>
          <pc:docMk/>
          <pc:sldMk cId="3408487159" sldId="312"/>
        </pc:sldMkLst>
        <pc:spChg chg="mod">
          <ac:chgData name="koson trachu" userId="6eee57d3-532b-4a3f-8305-36424373c7d7" providerId="ADAL" clId="{6AF38F14-FDD6-480A-93B4-C00B334E443C}" dt="2022-07-31T16:52:12.472" v="11681" actId="20577"/>
          <ac:spMkLst>
            <pc:docMk/>
            <pc:sldMk cId="3408487159" sldId="312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53:12.488" v="11800" actId="20577"/>
          <ac:spMkLst>
            <pc:docMk/>
            <pc:sldMk cId="3408487159" sldId="312"/>
            <ac:spMk id="4" creationId="{577A3711-A8BF-8711-E25E-13595E473124}"/>
          </ac:spMkLst>
        </pc:spChg>
      </pc:sldChg>
      <pc:sldChg chg="modSp new del mod ord">
        <pc:chgData name="koson trachu" userId="6eee57d3-532b-4a3f-8305-36424373c7d7" providerId="ADAL" clId="{6AF38F14-FDD6-480A-93B4-C00B334E443C}" dt="2022-07-31T16:50:15.880" v="11521" actId="2696"/>
        <pc:sldMkLst>
          <pc:docMk/>
          <pc:sldMk cId="2776758938" sldId="313"/>
        </pc:sldMkLst>
        <pc:spChg chg="mod">
          <ac:chgData name="koson trachu" userId="6eee57d3-532b-4a3f-8305-36424373c7d7" providerId="ADAL" clId="{6AF38F14-FDD6-480A-93B4-C00B334E443C}" dt="2022-07-31T15:36:46.184" v="10773" actId="404"/>
          <ac:spMkLst>
            <pc:docMk/>
            <pc:sldMk cId="2776758938" sldId="313"/>
            <ac:spMk id="3" creationId="{362842B6-A160-FA9A-A79C-D92A6EB838D1}"/>
          </ac:spMkLst>
        </pc:spChg>
      </pc:sldChg>
      <pc:sldChg chg="addSp delSp modSp new mod">
        <pc:chgData name="koson trachu" userId="6eee57d3-532b-4a3f-8305-36424373c7d7" providerId="ADAL" clId="{6AF38F14-FDD6-480A-93B4-C00B334E443C}" dt="2022-07-31T15:57:20.530" v="11031" actId="207"/>
        <pc:sldMkLst>
          <pc:docMk/>
          <pc:sldMk cId="906864576" sldId="314"/>
        </pc:sldMkLst>
        <pc:spChg chg="mod">
          <ac:chgData name="koson trachu" userId="6eee57d3-532b-4a3f-8305-36424373c7d7" providerId="ADAL" clId="{6AF38F14-FDD6-480A-93B4-C00B334E443C}" dt="2022-07-31T15:46:05.862" v="10783" actId="20577"/>
          <ac:spMkLst>
            <pc:docMk/>
            <pc:sldMk cId="906864576" sldId="314"/>
            <ac:spMk id="2" creationId="{5992EEAA-E1B0-1118-C4B2-49958B693B83}"/>
          </ac:spMkLst>
        </pc:spChg>
        <pc:spChg chg="del">
          <ac:chgData name="koson trachu" userId="6eee57d3-532b-4a3f-8305-36424373c7d7" providerId="ADAL" clId="{6AF38F14-FDD6-480A-93B4-C00B334E443C}" dt="2022-07-31T15:42:01.963" v="10776" actId="931"/>
          <ac:spMkLst>
            <pc:docMk/>
            <pc:sldMk cId="906864576" sldId="314"/>
            <ac:spMk id="3" creationId="{AAD6440D-9065-5A2A-D00E-702803605D7C}"/>
          </ac:spMkLst>
        </pc:spChg>
        <pc:spChg chg="add del mod">
          <ac:chgData name="koson trachu" userId="6eee57d3-532b-4a3f-8305-36424373c7d7" providerId="ADAL" clId="{6AF38F14-FDD6-480A-93B4-C00B334E443C}" dt="2022-07-31T15:42:13.418" v="10778" actId="931"/>
          <ac:spMkLst>
            <pc:docMk/>
            <pc:sldMk cId="906864576" sldId="314"/>
            <ac:spMk id="7" creationId="{98447650-39E2-78BB-B2C2-29E8DE2382AB}"/>
          </ac:spMkLst>
        </pc:spChg>
        <pc:spChg chg="add mod">
          <ac:chgData name="koson trachu" userId="6eee57d3-532b-4a3f-8305-36424373c7d7" providerId="ADAL" clId="{6AF38F14-FDD6-480A-93B4-C00B334E443C}" dt="2022-07-31T15:57:20.530" v="11031" actId="207"/>
          <ac:spMkLst>
            <pc:docMk/>
            <pc:sldMk cId="906864576" sldId="314"/>
            <ac:spMk id="10" creationId="{D1E427DB-2593-EEDD-6B4C-D346C4C3B26E}"/>
          </ac:spMkLst>
        </pc:spChg>
        <pc:picChg chg="add del mod">
          <ac:chgData name="koson trachu" userId="6eee57d3-532b-4a3f-8305-36424373c7d7" providerId="ADAL" clId="{6AF38F14-FDD6-480A-93B4-C00B334E443C}" dt="2022-07-31T15:42:03.882" v="10777" actId="478"/>
          <ac:picMkLst>
            <pc:docMk/>
            <pc:sldMk cId="906864576" sldId="314"/>
            <ac:picMk id="5" creationId="{ED106A5D-920A-EDA5-FB18-832B20E91A08}"/>
          </ac:picMkLst>
        </pc:picChg>
        <pc:picChg chg="add mod">
          <ac:chgData name="koson trachu" userId="6eee57d3-532b-4a3f-8305-36424373c7d7" providerId="ADAL" clId="{6AF38F14-FDD6-480A-93B4-C00B334E443C}" dt="2022-07-31T15:56:24.875" v="10970" actId="1076"/>
          <ac:picMkLst>
            <pc:docMk/>
            <pc:sldMk cId="906864576" sldId="314"/>
            <ac:picMk id="9" creationId="{2FB31DD2-42C3-C168-B16E-E365D1B34553}"/>
          </ac:picMkLst>
        </pc:picChg>
      </pc:sldChg>
      <pc:sldChg chg="addSp modSp new mod">
        <pc:chgData name="koson trachu" userId="6eee57d3-532b-4a3f-8305-36424373c7d7" providerId="ADAL" clId="{6AF38F14-FDD6-480A-93B4-C00B334E443C}" dt="2022-07-31T15:55:58.008" v="10969" actId="20577"/>
        <pc:sldMkLst>
          <pc:docMk/>
          <pc:sldMk cId="3096343193" sldId="315"/>
        </pc:sldMkLst>
        <pc:spChg chg="mod">
          <ac:chgData name="koson trachu" userId="6eee57d3-532b-4a3f-8305-36424373c7d7" providerId="ADAL" clId="{6AF38F14-FDD6-480A-93B4-C00B334E443C}" dt="2022-07-31T15:54:21.717" v="10808" actId="20577"/>
          <ac:spMkLst>
            <pc:docMk/>
            <pc:sldMk cId="3096343193" sldId="315"/>
            <ac:spMk id="2" creationId="{01F8766A-2704-3851-574E-6A84F656D6D5}"/>
          </ac:spMkLst>
        </pc:spChg>
        <pc:spChg chg="mod">
          <ac:chgData name="koson trachu" userId="6eee57d3-532b-4a3f-8305-36424373c7d7" providerId="ADAL" clId="{6AF38F14-FDD6-480A-93B4-C00B334E443C}" dt="2022-07-31T15:55:58.008" v="10969" actId="20577"/>
          <ac:spMkLst>
            <pc:docMk/>
            <pc:sldMk cId="3096343193" sldId="315"/>
            <ac:spMk id="3" creationId="{C99BA235-1AC2-27BD-34B6-E925E61179C2}"/>
          </ac:spMkLst>
        </pc:spChg>
        <pc:picChg chg="add mod">
          <ac:chgData name="koson trachu" userId="6eee57d3-532b-4a3f-8305-36424373c7d7" providerId="ADAL" clId="{6AF38F14-FDD6-480A-93B4-C00B334E443C}" dt="2022-07-31T15:54:27.083" v="10809" actId="1076"/>
          <ac:picMkLst>
            <pc:docMk/>
            <pc:sldMk cId="3096343193" sldId="315"/>
            <ac:picMk id="4" creationId="{755D10E4-269C-6410-EE4D-31A64CFDC15E}"/>
          </ac:picMkLst>
        </pc:picChg>
      </pc:sldChg>
      <pc:sldChg chg="modSp add mod">
        <pc:chgData name="koson trachu" userId="6eee57d3-532b-4a3f-8305-36424373c7d7" providerId="ADAL" clId="{6AF38F14-FDD6-480A-93B4-C00B334E443C}" dt="2022-07-31T16:55:08.965" v="11957" actId="5793"/>
        <pc:sldMkLst>
          <pc:docMk/>
          <pc:sldMk cId="2672687067" sldId="316"/>
        </pc:sldMkLst>
        <pc:spChg chg="mod">
          <ac:chgData name="koson trachu" userId="6eee57d3-532b-4a3f-8305-36424373c7d7" providerId="ADAL" clId="{6AF38F14-FDD6-480A-93B4-C00B334E443C}" dt="2022-07-31T16:54:23.420" v="11862" actId="20577"/>
          <ac:spMkLst>
            <pc:docMk/>
            <pc:sldMk cId="2672687067" sldId="316"/>
            <ac:spMk id="2" creationId="{A4BC8444-887D-F0D4-DF97-955B556162FD}"/>
          </ac:spMkLst>
        </pc:spChg>
        <pc:spChg chg="mod">
          <ac:chgData name="koson trachu" userId="6eee57d3-532b-4a3f-8305-36424373c7d7" providerId="ADAL" clId="{6AF38F14-FDD6-480A-93B4-C00B334E443C}" dt="2022-07-31T16:55:08.965" v="11957" actId="5793"/>
          <ac:spMkLst>
            <pc:docMk/>
            <pc:sldMk cId="2672687067" sldId="316"/>
            <ac:spMk id="4" creationId="{577A3711-A8BF-8711-E25E-13595E473124}"/>
          </ac:spMkLst>
        </pc:spChg>
      </pc:sldChg>
      <pc:sldChg chg="modSp new mod">
        <pc:chgData name="koson trachu" userId="6eee57d3-532b-4a3f-8305-36424373c7d7" providerId="ADAL" clId="{6AF38F14-FDD6-480A-93B4-C00B334E443C}" dt="2022-07-31T16:55:31.737" v="11971"/>
        <pc:sldMkLst>
          <pc:docMk/>
          <pc:sldMk cId="2419376879" sldId="317"/>
        </pc:sldMkLst>
        <pc:spChg chg="mod">
          <ac:chgData name="koson trachu" userId="6eee57d3-532b-4a3f-8305-36424373c7d7" providerId="ADAL" clId="{6AF38F14-FDD6-480A-93B4-C00B334E443C}" dt="2022-07-31T16:55:31.737" v="11971"/>
          <ac:spMkLst>
            <pc:docMk/>
            <pc:sldMk cId="2419376879" sldId="317"/>
            <ac:spMk id="2" creationId="{ABA7CA8E-8DD3-246F-C8B2-81AFB8B8D60C}"/>
          </ac:spMkLst>
        </pc:spChg>
      </pc:sldChg>
      <pc:sldMasterChg chg="modSldLayout">
        <pc:chgData name="koson trachu" userId="6eee57d3-532b-4a3f-8305-36424373c7d7" providerId="ADAL" clId="{6AF38F14-FDD6-480A-93B4-C00B334E443C}" dt="2022-07-31T16:27:50.764" v="11213" actId="403"/>
        <pc:sldMasterMkLst>
          <pc:docMk/>
          <pc:sldMasterMk cId="1926193824" sldId="2147483648"/>
        </pc:sldMasterMkLst>
        <pc:sldLayoutChg chg="modSp">
          <pc:chgData name="koson trachu" userId="6eee57d3-532b-4a3f-8305-36424373c7d7" providerId="ADAL" clId="{6AF38F14-FDD6-480A-93B4-C00B334E443C}" dt="2022-07-31T16:27:50.764" v="11213" actId="403"/>
          <pc:sldLayoutMkLst>
            <pc:docMk/>
            <pc:sldMasterMk cId="1926193824" sldId="2147483648"/>
            <pc:sldLayoutMk cId="983109132" sldId="2147483650"/>
          </pc:sldLayoutMkLst>
          <pc:spChg chg="mod">
            <ac:chgData name="koson trachu" userId="6eee57d3-532b-4a3f-8305-36424373c7d7" providerId="ADAL" clId="{6AF38F14-FDD6-480A-93B4-C00B334E443C}" dt="2022-07-31T16:27:50.764" v="11213" actId="403"/>
            <ac:spMkLst>
              <pc:docMk/>
              <pc:sldMasterMk cId="1926193824" sldId="2147483648"/>
              <pc:sldLayoutMk cId="983109132" sldId="2147483650"/>
              <ac:spMk id="6" creationId="{1FB19CCC-8112-0147-7977-2D4F48FA33E8}"/>
            </ac:spMkLst>
          </pc:spChg>
        </pc:sldLayoutChg>
      </pc:sldMasterChg>
    </pc:docChg>
  </pc:docChgLst>
  <pc:docChgLst>
    <pc:chgData name="koson trachu" userId="6eee57d3-532b-4a3f-8305-36424373c7d7" providerId="ADAL" clId="{9BE12F3F-2926-4077-AE05-5E0C99256CE4}"/>
    <pc:docChg chg="undo redo custSel addSld modSld sldOrd">
      <pc:chgData name="koson trachu" userId="6eee57d3-532b-4a3f-8305-36424373c7d7" providerId="ADAL" clId="{9BE12F3F-2926-4077-AE05-5E0C99256CE4}" dt="2022-08-01T03:45:47.188" v="1435" actId="167"/>
      <pc:docMkLst>
        <pc:docMk/>
      </pc:docMkLst>
      <pc:sldChg chg="modSp mod">
        <pc:chgData name="koson trachu" userId="6eee57d3-532b-4a3f-8305-36424373c7d7" providerId="ADAL" clId="{9BE12F3F-2926-4077-AE05-5E0C99256CE4}" dt="2022-08-01T03:45:47.188" v="1435" actId="167"/>
        <pc:sldMkLst>
          <pc:docMk/>
          <pc:sldMk cId="3102268895" sldId="259"/>
        </pc:sldMkLst>
        <pc:grpChg chg="ord">
          <ac:chgData name="koson trachu" userId="6eee57d3-532b-4a3f-8305-36424373c7d7" providerId="ADAL" clId="{9BE12F3F-2926-4077-AE05-5E0C99256CE4}" dt="2022-08-01T03:45:47.188" v="1435" actId="167"/>
          <ac:grpSpMkLst>
            <pc:docMk/>
            <pc:sldMk cId="3102268895" sldId="259"/>
            <ac:grpSpMk id="40" creationId="{DC770A28-3D7E-1A83-77AB-4467968EC24B}"/>
          </ac:grpSpMkLst>
        </pc:grpChg>
      </pc:sldChg>
      <pc:sldChg chg="modSp mod">
        <pc:chgData name="koson trachu" userId="6eee57d3-532b-4a3f-8305-36424373c7d7" providerId="ADAL" clId="{9BE12F3F-2926-4077-AE05-5E0C99256CE4}" dt="2022-08-01T01:56:50.889" v="1434" actId="404"/>
        <pc:sldMkLst>
          <pc:docMk/>
          <pc:sldMk cId="1000138474" sldId="261"/>
        </pc:sldMkLst>
        <pc:spChg chg="mod">
          <ac:chgData name="koson trachu" userId="6eee57d3-532b-4a3f-8305-36424373c7d7" providerId="ADAL" clId="{9BE12F3F-2926-4077-AE05-5E0C99256CE4}" dt="2022-08-01T01:56:50.889" v="1434" actId="404"/>
          <ac:spMkLst>
            <pc:docMk/>
            <pc:sldMk cId="1000138474" sldId="261"/>
            <ac:spMk id="3" creationId="{39B7BEEA-9307-ED0A-DD63-13B6A9A80D76}"/>
          </ac:spMkLst>
        </pc:spChg>
      </pc:sldChg>
      <pc:sldChg chg="modSp mod">
        <pc:chgData name="koson trachu" userId="6eee57d3-532b-4a3f-8305-36424373c7d7" providerId="ADAL" clId="{9BE12F3F-2926-4077-AE05-5E0C99256CE4}" dt="2022-07-31T11:58:08.762" v="0" actId="404"/>
        <pc:sldMkLst>
          <pc:docMk/>
          <pc:sldMk cId="2433134957" sldId="263"/>
        </pc:sldMkLst>
        <pc:spChg chg="mod">
          <ac:chgData name="koson trachu" userId="6eee57d3-532b-4a3f-8305-36424373c7d7" providerId="ADAL" clId="{9BE12F3F-2926-4077-AE05-5E0C99256CE4}" dt="2022-07-31T11:58:08.762" v="0" actId="404"/>
          <ac:spMkLst>
            <pc:docMk/>
            <pc:sldMk cId="2433134957" sldId="263"/>
            <ac:spMk id="2" creationId="{6363787D-9FC2-1AF5-07BA-65BD90359EF0}"/>
          </ac:spMkLst>
        </pc:spChg>
      </pc:sldChg>
      <pc:sldChg chg="modSp mod">
        <pc:chgData name="koson trachu" userId="6eee57d3-532b-4a3f-8305-36424373c7d7" providerId="ADAL" clId="{9BE12F3F-2926-4077-AE05-5E0C99256CE4}" dt="2022-07-31T11:58:15.976" v="1" actId="404"/>
        <pc:sldMkLst>
          <pc:docMk/>
          <pc:sldMk cId="2064329126" sldId="264"/>
        </pc:sldMkLst>
        <pc:spChg chg="mod">
          <ac:chgData name="koson trachu" userId="6eee57d3-532b-4a3f-8305-36424373c7d7" providerId="ADAL" clId="{9BE12F3F-2926-4077-AE05-5E0C99256CE4}" dt="2022-07-31T11:58:15.976" v="1" actId="404"/>
          <ac:spMkLst>
            <pc:docMk/>
            <pc:sldMk cId="2064329126" sldId="264"/>
            <ac:spMk id="2" creationId="{A4BC8444-887D-F0D4-DF97-955B556162FD}"/>
          </ac:spMkLst>
        </pc:spChg>
      </pc:sldChg>
      <pc:sldChg chg="modSp add mod ord">
        <pc:chgData name="koson trachu" userId="6eee57d3-532b-4a3f-8305-36424373c7d7" providerId="ADAL" clId="{9BE12F3F-2926-4077-AE05-5E0C99256CE4}" dt="2022-07-31T12:03:37.634" v="125" actId="20577"/>
        <pc:sldMkLst>
          <pc:docMk/>
          <pc:sldMk cId="3226630733" sldId="274"/>
        </pc:sldMkLst>
        <pc:spChg chg="mod">
          <ac:chgData name="koson trachu" userId="6eee57d3-532b-4a3f-8305-36424373c7d7" providerId="ADAL" clId="{9BE12F3F-2926-4077-AE05-5E0C99256CE4}" dt="2022-07-31T12:01:23.265" v="21" actId="20577"/>
          <ac:spMkLst>
            <pc:docMk/>
            <pc:sldMk cId="3226630733" sldId="274"/>
            <ac:spMk id="2" creationId="{A4BC8444-887D-F0D4-DF97-955B556162FD}"/>
          </ac:spMkLst>
        </pc:spChg>
        <pc:spChg chg="mod">
          <ac:chgData name="koson trachu" userId="6eee57d3-532b-4a3f-8305-36424373c7d7" providerId="ADAL" clId="{9BE12F3F-2926-4077-AE05-5E0C99256CE4}" dt="2022-07-31T12:03:37.634" v="125" actId="20577"/>
          <ac:spMkLst>
            <pc:docMk/>
            <pc:sldMk cId="3226630733" sldId="274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9BE12F3F-2926-4077-AE05-5E0C99256CE4}" dt="2022-07-31T12:11:14.862" v="524" actId="2711"/>
        <pc:sldMkLst>
          <pc:docMk/>
          <pc:sldMk cId="3389980544" sldId="275"/>
        </pc:sldMkLst>
        <pc:spChg chg="mod">
          <ac:chgData name="koson trachu" userId="6eee57d3-532b-4a3f-8305-36424373c7d7" providerId="ADAL" clId="{9BE12F3F-2926-4077-AE05-5E0C99256CE4}" dt="2022-07-31T12:04:05.796" v="131"/>
          <ac:spMkLst>
            <pc:docMk/>
            <pc:sldMk cId="3389980544" sldId="275"/>
            <ac:spMk id="2" creationId="{A4BC8444-887D-F0D4-DF97-955B556162FD}"/>
          </ac:spMkLst>
        </pc:spChg>
        <pc:spChg chg="mod">
          <ac:chgData name="koson trachu" userId="6eee57d3-532b-4a3f-8305-36424373c7d7" providerId="ADAL" clId="{9BE12F3F-2926-4077-AE05-5E0C99256CE4}" dt="2022-07-31T12:11:14.862" v="524" actId="2711"/>
          <ac:spMkLst>
            <pc:docMk/>
            <pc:sldMk cId="3389980544" sldId="275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9BE12F3F-2926-4077-AE05-5E0C99256CE4}" dt="2022-07-31T12:14:04.814" v="622" actId="20577"/>
        <pc:sldMkLst>
          <pc:docMk/>
          <pc:sldMk cId="44847687" sldId="276"/>
        </pc:sldMkLst>
        <pc:spChg chg="mod">
          <ac:chgData name="koson trachu" userId="6eee57d3-532b-4a3f-8305-36424373c7d7" providerId="ADAL" clId="{9BE12F3F-2926-4077-AE05-5E0C99256CE4}" dt="2022-07-31T12:12:08.959" v="543" actId="6549"/>
          <ac:spMkLst>
            <pc:docMk/>
            <pc:sldMk cId="44847687" sldId="276"/>
            <ac:spMk id="2" creationId="{A4BC8444-887D-F0D4-DF97-955B556162FD}"/>
          </ac:spMkLst>
        </pc:spChg>
        <pc:spChg chg="mod">
          <ac:chgData name="koson trachu" userId="6eee57d3-532b-4a3f-8305-36424373c7d7" providerId="ADAL" clId="{9BE12F3F-2926-4077-AE05-5E0C99256CE4}" dt="2022-07-31T12:14:04.814" v="622" actId="20577"/>
          <ac:spMkLst>
            <pc:docMk/>
            <pc:sldMk cId="44847687" sldId="276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9BE12F3F-2926-4077-AE05-5E0C99256CE4}" dt="2022-07-31T12:23:11.980" v="1114" actId="27636"/>
        <pc:sldMkLst>
          <pc:docMk/>
          <pc:sldMk cId="3693385010" sldId="277"/>
        </pc:sldMkLst>
        <pc:spChg chg="mod">
          <ac:chgData name="koson trachu" userId="6eee57d3-532b-4a3f-8305-36424373c7d7" providerId="ADAL" clId="{9BE12F3F-2926-4077-AE05-5E0C99256CE4}" dt="2022-07-31T12:15:49.358" v="626"/>
          <ac:spMkLst>
            <pc:docMk/>
            <pc:sldMk cId="3693385010" sldId="277"/>
            <ac:spMk id="2" creationId="{A4BC8444-887D-F0D4-DF97-955B556162FD}"/>
          </ac:spMkLst>
        </pc:spChg>
        <pc:spChg chg="mod">
          <ac:chgData name="koson trachu" userId="6eee57d3-532b-4a3f-8305-36424373c7d7" providerId="ADAL" clId="{9BE12F3F-2926-4077-AE05-5E0C99256CE4}" dt="2022-07-31T12:23:11.980" v="1114" actId="27636"/>
          <ac:spMkLst>
            <pc:docMk/>
            <pc:sldMk cId="3693385010" sldId="277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9BE12F3F-2926-4077-AE05-5E0C99256CE4}" dt="2022-07-31T12:31:47.307" v="1407" actId="20577"/>
        <pc:sldMkLst>
          <pc:docMk/>
          <pc:sldMk cId="452169671" sldId="278"/>
        </pc:sldMkLst>
        <pc:spChg chg="mod">
          <ac:chgData name="koson trachu" userId="6eee57d3-532b-4a3f-8305-36424373c7d7" providerId="ADAL" clId="{9BE12F3F-2926-4077-AE05-5E0C99256CE4}" dt="2022-07-31T12:26:18.395" v="1158" actId="27636"/>
          <ac:spMkLst>
            <pc:docMk/>
            <pc:sldMk cId="452169671" sldId="278"/>
            <ac:spMk id="2" creationId="{A4BC8444-887D-F0D4-DF97-955B556162FD}"/>
          </ac:spMkLst>
        </pc:spChg>
        <pc:spChg chg="mod">
          <ac:chgData name="koson trachu" userId="6eee57d3-532b-4a3f-8305-36424373c7d7" providerId="ADAL" clId="{9BE12F3F-2926-4077-AE05-5E0C99256CE4}" dt="2022-07-31T12:31:47.307" v="1407" actId="20577"/>
          <ac:spMkLst>
            <pc:docMk/>
            <pc:sldMk cId="452169671" sldId="278"/>
            <ac:spMk id="3" creationId="{39B7BEEA-9307-ED0A-DD63-13B6A9A80D76}"/>
          </ac:spMkLst>
        </pc:spChg>
      </pc:sldChg>
      <pc:sldChg chg="modSp add mod">
        <pc:chgData name="koson trachu" userId="6eee57d3-532b-4a3f-8305-36424373c7d7" providerId="ADAL" clId="{9BE12F3F-2926-4077-AE05-5E0C99256CE4}" dt="2022-07-31T12:33:11.985" v="1433" actId="20577"/>
        <pc:sldMkLst>
          <pc:docMk/>
          <pc:sldMk cId="3867864479" sldId="279"/>
        </pc:sldMkLst>
        <pc:spChg chg="mod">
          <ac:chgData name="koson trachu" userId="6eee57d3-532b-4a3f-8305-36424373c7d7" providerId="ADAL" clId="{9BE12F3F-2926-4077-AE05-5E0C99256CE4}" dt="2022-07-31T12:32:59.439" v="1418"/>
          <ac:spMkLst>
            <pc:docMk/>
            <pc:sldMk cId="3867864479" sldId="279"/>
            <ac:spMk id="2" creationId="{A4BC8444-887D-F0D4-DF97-955B556162FD}"/>
          </ac:spMkLst>
        </pc:spChg>
        <pc:spChg chg="mod">
          <ac:chgData name="koson trachu" userId="6eee57d3-532b-4a3f-8305-36424373c7d7" providerId="ADAL" clId="{9BE12F3F-2926-4077-AE05-5E0C99256CE4}" dt="2022-07-31T12:33:11.985" v="1433" actId="20577"/>
          <ac:spMkLst>
            <pc:docMk/>
            <pc:sldMk cId="3867864479" sldId="279"/>
            <ac:spMk id="3" creationId="{39B7BEEA-9307-ED0A-DD63-13B6A9A80D76}"/>
          </ac:spMkLst>
        </pc:spChg>
      </pc:sldChg>
      <pc:sldChg chg="add">
        <pc:chgData name="koson trachu" userId="6eee57d3-532b-4a3f-8305-36424373c7d7" providerId="ADAL" clId="{9BE12F3F-2926-4077-AE05-5E0C99256CE4}" dt="2022-07-31T12:32:24.718" v="1411" actId="2890"/>
        <pc:sldMkLst>
          <pc:docMk/>
          <pc:sldMk cId="3715900216" sldId="280"/>
        </pc:sldMkLst>
      </pc:sldChg>
      <pc:sldChg chg="add">
        <pc:chgData name="koson trachu" userId="6eee57d3-532b-4a3f-8305-36424373c7d7" providerId="ADAL" clId="{9BE12F3F-2926-4077-AE05-5E0C99256CE4}" dt="2022-07-31T12:32:28.603" v="1412" actId="2890"/>
        <pc:sldMkLst>
          <pc:docMk/>
          <pc:sldMk cId="1895254987" sldId="281"/>
        </pc:sldMkLst>
      </pc:sldChg>
      <pc:sldChg chg="add replId">
        <pc:chgData name="koson trachu" userId="6eee57d3-532b-4a3f-8305-36424373c7d7" providerId="ADAL" clId="{9BE12F3F-2926-4077-AE05-5E0C99256CE4}" dt="2022-07-31T12:32:28.603" v="1412" actId="2890"/>
        <pc:sldMkLst>
          <pc:docMk/>
          <pc:sldMk cId="3903257877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B78A8-EC8E-4104-B927-DAB0C08CB01F}" type="datetimeFigureOut">
              <a:rPr lang="th-TH" smtClean="0"/>
              <a:t>01/08/65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9E21-A381-45AD-ABB5-07D4252464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570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683EAB-4153-FFF4-B2C5-3826A6CB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62A21B1-7609-2BA2-A01F-093640BE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E3FB24C-F842-AC5E-0871-200258D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96B1-0239-4561-944E-1A4D20EC4D89}" type="datetime1">
              <a:rPr lang="th-TH" smtClean="0"/>
              <a:t>01/08/65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C79E94-EE7E-DDE3-6BCB-290280E1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2C78C9-4D7E-943F-FC83-33FF6DD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4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89A052-FDDC-DA1D-0223-2227223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4C8F8DA-E4D2-8DE3-A959-435B3B91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F7998A2-4C13-3659-4FF2-503CFF89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CAC-671A-4889-A69A-C86E302B0AAB}" type="datetime1">
              <a:rPr lang="th-TH" smtClean="0"/>
              <a:t>01/08/65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C8EC93-40BC-AF2F-2709-0442722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92568B-6721-F0C5-E62A-F0FC201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C5346D7-105D-BF88-229D-42738017F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3D655B9-77AA-6D95-2CA4-B94C46CC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C585DE7-F9F9-DB4D-202B-9549039B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5DD-BB81-4B2B-8223-E8F30EFAA69A}" type="datetime1">
              <a:rPr lang="th-TH" smtClean="0"/>
              <a:t>01/08/65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A92FD5-E2E5-E407-9B61-9216FE49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5DFA86-3403-52D3-C14D-A4CD0860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57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05B0FB-00D4-3C23-9B0D-8190F584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481386-27DB-507D-94B5-C98DEDF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87D5924-2F94-8914-A9C2-B175F56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6B3F-6C93-4FA6-85DC-5EABB29C18B2}" type="datetime1">
              <a:rPr lang="th-TH" smtClean="0"/>
              <a:t>01/08/65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C4660CE-9ECC-DCEE-D465-4B2A8277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B19CCC-8112-0147-7977-2D4F48F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7599915-C655-43D1-816A-45BF5FD32A4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10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A80008-D15B-01A0-096C-A91B85CF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1F66C21-B604-7100-9650-FFD3B60B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620C28C-A80A-E829-5734-40C9EE9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7C62-62C2-4049-B9FE-6918E790F329}" type="datetime1">
              <a:rPr lang="th-TH" smtClean="0"/>
              <a:t>01/08/65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5325966-3DA0-5E34-0989-8DFC4A19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1713EFB-A7DB-C579-DDD1-9C6499D2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35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DF1B5B-C501-77D9-9C53-57A3B040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E338F2A-E584-7D05-F14C-CAC0228A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F5A42A1-505A-DB4A-9900-9B4311B3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ED5405E-8AD4-0B68-AC5D-310C4032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EEF8-2873-4FDA-B869-A629FA1BDC04}" type="datetime1">
              <a:rPr lang="th-TH" smtClean="0"/>
              <a:t>01/08/65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33F4E92-8694-247A-7125-F336B185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02DE7F3-6CF7-867C-A037-A29E630C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79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A0288F-02A7-724F-75D1-5843E268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0495584-02E3-6EAC-F196-F69AC96C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7C3A2CC-68C5-649A-A0F5-74F27F839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E7ADCCE-8A33-04C0-B75F-843B08B3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5CC6813-E35E-0B8B-820C-D8D461F8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28972B1-B563-F385-0D5E-F41E6B73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4B4F-0D01-4ECD-A772-3CC5AF3B76B1}" type="datetime1">
              <a:rPr lang="th-TH" smtClean="0"/>
              <a:t>01/08/65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DF08438-F96A-A191-3ED5-3F6FD8C4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A54F496-4370-8A38-DE93-25AF4E04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17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10329C-99EE-86D8-6751-D776849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22509F7-92BD-2468-84D8-4FC8252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2575-6ADA-4068-8DE4-397E24AB3539}" type="datetime1">
              <a:rPr lang="th-TH" smtClean="0"/>
              <a:t>01/08/65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31A5A84-E261-BC2C-D263-26231B8B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73FFC5A-9782-E334-4E5D-CE393D68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06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45D97E7-DA56-47D9-3066-D695D196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7ADC-A766-4124-A966-0191568F171E}" type="datetime1">
              <a:rPr lang="th-TH" smtClean="0"/>
              <a:t>01/08/65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888CBFE-E306-FEB8-08E8-1A831208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1991F01-584E-2923-D527-6887BA33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989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A542A26-7C34-B5D6-87A6-F5959434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75379DB-D1F4-498F-094C-388AEF74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EA7C1E4-4650-7CBD-788F-C108270D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C86E601-403B-C8BE-19F7-DF10079F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D1AF-767A-419D-854E-18B2C0F712CA}" type="datetime1">
              <a:rPr lang="th-TH" smtClean="0"/>
              <a:t>01/08/65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AD6DF5B-2E09-9F6F-EE0C-F7DCBC2D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95F888D-A371-9DCB-E7DB-8EA27A49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621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BDB5C8-DB44-0D2A-CBE6-28B7CD8A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239E6C2-0AB3-C469-79B6-6C01013A1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64C25A9-2BCF-2222-EA52-C20E7E394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7C53C39-15CA-E9D4-B48D-4DAF83E3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6E-4CD5-4042-BAAC-0AED1828B142}" type="datetime1">
              <a:rPr lang="th-TH" smtClean="0"/>
              <a:t>01/08/65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705E84D-39DE-BBB4-352F-9E9AA9DE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CCDA07C-432E-B933-6E8F-EC41BEF8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3D75FA9-D243-F7F7-700F-D07509D8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E32072D-336F-C4B4-6E1B-4408C573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6759E8-8842-952F-843B-AA04B21A7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F1DE-AC35-4F51-9F0F-4AB010FD595B}" type="datetime1">
              <a:rPr lang="th-TH" smtClean="0"/>
              <a:t>01/08/65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2702E0-1765-4203-2ECE-78752863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BBC9CD-C6AE-A853-9589-62A9D918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63787D-9FC2-1AF5-07BA-65BD9035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80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1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1EFABD3-74D4-987C-1145-6486F92B0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h-TH" sz="44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693928E-F0E0-E8E5-3EDA-D9849E59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86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กลุ่ม 39">
            <a:extLst>
              <a:ext uri="{FF2B5EF4-FFF2-40B4-BE49-F238E27FC236}">
                <a16:creationId xmlns:a16="http://schemas.microsoft.com/office/drawing/2014/main" id="{DC770A28-3D7E-1A83-77AB-4467968EC24B}"/>
              </a:ext>
            </a:extLst>
          </p:cNvPr>
          <p:cNvGrpSpPr/>
          <p:nvPr/>
        </p:nvGrpSpPr>
        <p:grpSpPr>
          <a:xfrm>
            <a:off x="929640" y="1478280"/>
            <a:ext cx="5943600" cy="4434840"/>
            <a:chOff x="929640" y="1478280"/>
            <a:chExt cx="5943600" cy="4434840"/>
          </a:xfrm>
        </p:grpSpPr>
        <p:sp>
          <p:nvSpPr>
            <p:cNvPr id="19" name="สี่เหลี่ยมผืนผ้า: มุมมน 18">
              <a:extLst>
                <a:ext uri="{FF2B5EF4-FFF2-40B4-BE49-F238E27FC236}">
                  <a16:creationId xmlns:a16="http://schemas.microsoft.com/office/drawing/2014/main" id="{51EAB231-F484-CE52-DB9B-D598888C3119}"/>
                </a:ext>
              </a:extLst>
            </p:cNvPr>
            <p:cNvSpPr/>
            <p:nvPr/>
          </p:nvSpPr>
          <p:spPr>
            <a:xfrm>
              <a:off x="929640" y="1478280"/>
              <a:ext cx="5943600" cy="4434840"/>
            </a:xfrm>
            <a:prstGeom prst="roundRect">
              <a:avLst>
                <a:gd name="adj" fmla="val 326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F47971E7-C845-6AAF-E80F-D1EA428E23EC}"/>
                </a:ext>
              </a:extLst>
            </p:cNvPr>
            <p:cNvSpPr/>
            <p:nvPr/>
          </p:nvSpPr>
          <p:spPr>
            <a:xfrm>
              <a:off x="1479190" y="4997670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Physical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44DF9FC3-AF02-C4C8-E58B-98897EA53221}"/>
                </a:ext>
              </a:extLst>
            </p:cNvPr>
            <p:cNvSpPr/>
            <p:nvPr/>
          </p:nvSpPr>
          <p:spPr>
            <a:xfrm>
              <a:off x="1479188" y="4565688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Data link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8B7FF7BA-294E-F9CF-DC36-64ABF8CD216B}"/>
                </a:ext>
              </a:extLst>
            </p:cNvPr>
            <p:cNvSpPr/>
            <p:nvPr/>
          </p:nvSpPr>
          <p:spPr>
            <a:xfrm>
              <a:off x="1479187" y="4127536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Network</a:t>
              </a:r>
              <a:r>
                <a:rPr lang="en-US" sz="1200" dirty="0"/>
                <a:t> 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A3E10886-FB70-9DB5-20D9-27C884DAE03B}"/>
                </a:ext>
              </a:extLst>
            </p:cNvPr>
            <p:cNvSpPr/>
            <p:nvPr/>
          </p:nvSpPr>
          <p:spPr>
            <a:xfrm>
              <a:off x="1479190" y="3697401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Transport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สี่เหลี่ยมผืนผ้า 9">
              <a:extLst>
                <a:ext uri="{FF2B5EF4-FFF2-40B4-BE49-F238E27FC236}">
                  <a16:creationId xmlns:a16="http://schemas.microsoft.com/office/drawing/2014/main" id="{C4EDE607-814D-58D4-4AA7-834E0476196F}"/>
                </a:ext>
              </a:extLst>
            </p:cNvPr>
            <p:cNvSpPr/>
            <p:nvPr/>
          </p:nvSpPr>
          <p:spPr>
            <a:xfrm>
              <a:off x="1479188" y="3265419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Session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208011F7-C829-77C6-A66F-060EFF5800E2}"/>
                </a:ext>
              </a:extLst>
            </p:cNvPr>
            <p:cNvSpPr/>
            <p:nvPr/>
          </p:nvSpPr>
          <p:spPr>
            <a:xfrm>
              <a:off x="1479187" y="2827267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Presentation</a:t>
              </a:r>
              <a:r>
                <a:rPr lang="en-US" sz="1200" dirty="0"/>
                <a:t> 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สี่เหลี่ยมผืนผ้า 11">
              <a:extLst>
                <a:ext uri="{FF2B5EF4-FFF2-40B4-BE49-F238E27FC236}">
                  <a16:creationId xmlns:a16="http://schemas.microsoft.com/office/drawing/2014/main" id="{0D6EE97F-CD50-A250-3B4B-E7A697975E80}"/>
                </a:ext>
              </a:extLst>
            </p:cNvPr>
            <p:cNvSpPr/>
            <p:nvPr/>
          </p:nvSpPr>
          <p:spPr>
            <a:xfrm>
              <a:off x="4114440" y="4565689"/>
              <a:ext cx="1979629" cy="8602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Network access &amp;</a:t>
              </a:r>
            </a:p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Physical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สี่เหลี่ยมผืนผ้า 12">
              <a:extLst>
                <a:ext uri="{FF2B5EF4-FFF2-40B4-BE49-F238E27FC236}">
                  <a16:creationId xmlns:a16="http://schemas.microsoft.com/office/drawing/2014/main" id="{156BA7D7-BE4B-E7E7-E119-865371A56567}"/>
                </a:ext>
              </a:extLst>
            </p:cNvPr>
            <p:cNvSpPr/>
            <p:nvPr/>
          </p:nvSpPr>
          <p:spPr>
            <a:xfrm>
              <a:off x="4118856" y="4127536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Internet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039EC2EF-4F5C-BDC5-9E31-AF49FC2A004A}"/>
                </a:ext>
              </a:extLst>
            </p:cNvPr>
            <p:cNvSpPr/>
            <p:nvPr/>
          </p:nvSpPr>
          <p:spPr>
            <a:xfrm>
              <a:off x="4118856" y="3697401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Transport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7517C8CC-B752-3886-18AA-3E98FB30E89F}"/>
                </a:ext>
              </a:extLst>
            </p:cNvPr>
            <p:cNvSpPr/>
            <p:nvPr/>
          </p:nvSpPr>
          <p:spPr>
            <a:xfrm>
              <a:off x="1479187" y="2387268"/>
              <a:ext cx="1979629" cy="430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Application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A59BCCF7-3958-163D-BB96-51767B5A18DA}"/>
                </a:ext>
              </a:extLst>
            </p:cNvPr>
            <p:cNvSpPr/>
            <p:nvPr/>
          </p:nvSpPr>
          <p:spPr>
            <a:xfrm>
              <a:off x="4118856" y="2387269"/>
              <a:ext cx="1979629" cy="13082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Application</a:t>
              </a:r>
              <a:endParaRPr lang="th-TH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2992DC58-C06D-D431-54C2-57D823CC5C27}"/>
                </a:ext>
              </a:extLst>
            </p:cNvPr>
            <p:cNvSpPr txBox="1"/>
            <p:nvPr/>
          </p:nvSpPr>
          <p:spPr>
            <a:xfrm>
              <a:off x="1554601" y="1995175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OSI Model</a:t>
              </a:r>
              <a:endParaRPr lang="th-TH" sz="2000" b="1" dirty="0"/>
            </a:p>
          </p:txBody>
        </p:sp>
        <p:sp>
          <p:nvSpPr>
            <p:cNvPr id="18" name="กล่องข้อความ 17">
              <a:extLst>
                <a:ext uri="{FF2B5EF4-FFF2-40B4-BE49-F238E27FC236}">
                  <a16:creationId xmlns:a16="http://schemas.microsoft.com/office/drawing/2014/main" id="{AF70E670-94C8-37D3-E74A-EC06F1C1C02A}"/>
                </a:ext>
              </a:extLst>
            </p:cNvPr>
            <p:cNvSpPr txBox="1"/>
            <p:nvPr/>
          </p:nvSpPr>
          <p:spPr>
            <a:xfrm>
              <a:off x="4189854" y="1995175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TCP/IP Model</a:t>
              </a:r>
              <a:endParaRPr lang="th-TH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กล่องข้อความ 36">
              <a:extLst>
                <a:ext uri="{FF2B5EF4-FFF2-40B4-BE49-F238E27FC236}">
                  <a16:creationId xmlns:a16="http://schemas.microsoft.com/office/drawing/2014/main" id="{6B6E3DC5-0BB1-DDFA-4436-4ED035AE09F2}"/>
                </a:ext>
              </a:extLst>
            </p:cNvPr>
            <p:cNvSpPr txBox="1"/>
            <p:nvPr/>
          </p:nvSpPr>
          <p:spPr>
            <a:xfrm>
              <a:off x="1112641" y="5433975"/>
              <a:ext cx="29183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Open Systems Interconnection</a:t>
              </a:r>
              <a:endParaRPr lang="th-TH" sz="1600" dirty="0"/>
            </a:p>
          </p:txBody>
        </p:sp>
      </p:grp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4882EE-7547-8AB1-110D-82431549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standard &amp; technology</a:t>
            </a:r>
            <a:endParaRPr lang="th-TH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BA699B18-44FD-108E-C57F-7976671EDFD0}"/>
              </a:ext>
            </a:extLst>
          </p:cNvPr>
          <p:cNvSpPr txBox="1"/>
          <p:nvPr/>
        </p:nvSpPr>
        <p:spPr>
          <a:xfrm>
            <a:off x="7109704" y="4895055"/>
            <a:ext cx="331445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Optic cable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Wires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Radio </a:t>
            </a:r>
          </a:p>
          <a:p>
            <a:pPr marL="358775" lvl="1" indent="-17621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Wi-Fi IEEE 802.11 (a/b/g/n)</a:t>
            </a:r>
            <a:endParaRPr lang="th-TH" sz="1800"/>
          </a:p>
        </p:txBody>
      </p:sp>
      <p:cxnSp>
        <p:nvCxnSpPr>
          <p:cNvPr id="23" name="ตัวเชื่อมต่อ: หักมุม 22">
            <a:extLst>
              <a:ext uri="{FF2B5EF4-FFF2-40B4-BE49-F238E27FC236}">
                <a16:creationId xmlns:a16="http://schemas.microsoft.com/office/drawing/2014/main" id="{F1B6CFAD-81F4-62D9-4E50-7CBE8102CD8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6094070" y="4995824"/>
            <a:ext cx="1015635" cy="499396"/>
          </a:xfrm>
          <a:prstGeom prst="bent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BCE89D8A-57B8-4716-7596-83D143F3E658}"/>
              </a:ext>
            </a:extLst>
          </p:cNvPr>
          <p:cNvSpPr txBox="1"/>
          <p:nvPr/>
        </p:nvSpPr>
        <p:spPr>
          <a:xfrm>
            <a:off x="7109704" y="4407416"/>
            <a:ext cx="331445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 Address</a:t>
            </a:r>
            <a:endParaRPr lang="th-TH" sz="1800"/>
          </a:p>
        </p:txBody>
      </p:sp>
      <p:cxnSp>
        <p:nvCxnSpPr>
          <p:cNvPr id="26" name="ตัวเชื่อมต่อ: หักมุม 25">
            <a:extLst>
              <a:ext uri="{FF2B5EF4-FFF2-40B4-BE49-F238E27FC236}">
                <a16:creationId xmlns:a16="http://schemas.microsoft.com/office/drawing/2014/main" id="{2851D430-D68D-580F-5D85-05AD773E21D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6098486" y="4342604"/>
            <a:ext cx="1011219" cy="249478"/>
          </a:xfrm>
          <a:prstGeom prst="bent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58BFD8CB-A12D-14B2-FF03-663A47048642}"/>
              </a:ext>
            </a:extLst>
          </p:cNvPr>
          <p:cNvSpPr txBox="1"/>
          <p:nvPr/>
        </p:nvSpPr>
        <p:spPr>
          <a:xfrm>
            <a:off x="7109704" y="3723455"/>
            <a:ext cx="331445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end-to-end communication</a:t>
            </a:r>
            <a:endParaRPr lang="th-TH" sz="1800"/>
          </a:p>
        </p:txBody>
      </p:sp>
      <p:cxnSp>
        <p:nvCxnSpPr>
          <p:cNvPr id="31" name="ตัวเชื่อมต่อ: หักมุม 30">
            <a:extLst>
              <a:ext uri="{FF2B5EF4-FFF2-40B4-BE49-F238E27FC236}">
                <a16:creationId xmlns:a16="http://schemas.microsoft.com/office/drawing/2014/main" id="{130D3720-CDCB-C300-3853-E19A01FD190F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6084726" y="3878061"/>
            <a:ext cx="1024978" cy="30061"/>
          </a:xfrm>
          <a:prstGeom prst="bent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กล่องข้อความ 32">
            <a:extLst>
              <a:ext uri="{FF2B5EF4-FFF2-40B4-BE49-F238E27FC236}">
                <a16:creationId xmlns:a16="http://schemas.microsoft.com/office/drawing/2014/main" id="{3CC0AF26-C83F-D2FF-584B-B7BDE7435EE1}"/>
              </a:ext>
            </a:extLst>
          </p:cNvPr>
          <p:cNvSpPr txBox="1"/>
          <p:nvPr/>
        </p:nvSpPr>
        <p:spPr>
          <a:xfrm>
            <a:off x="7109704" y="2721553"/>
            <a:ext cx="331445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Application-level messaging</a:t>
            </a:r>
            <a:endParaRPr lang="th-TH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39763" lvl="1" indent="-182563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http(s)</a:t>
            </a:r>
            <a:endParaRPr lang="th-TH" sz="1800"/>
          </a:p>
        </p:txBody>
      </p:sp>
      <p:cxnSp>
        <p:nvCxnSpPr>
          <p:cNvPr id="34" name="ตัวเชื่อมต่อ: หักมุม 33">
            <a:extLst>
              <a:ext uri="{FF2B5EF4-FFF2-40B4-BE49-F238E27FC236}">
                <a16:creationId xmlns:a16="http://schemas.microsoft.com/office/drawing/2014/main" id="{C5998C6D-E9D4-0919-4179-6CCCA2245AA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6041514" y="3041413"/>
            <a:ext cx="1068190" cy="3306"/>
          </a:xfrm>
          <a:prstGeom prst="bent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ตัวแทนหมายเลขสไลด์ 40">
            <a:extLst>
              <a:ext uri="{FF2B5EF4-FFF2-40B4-BE49-F238E27FC236}">
                <a16:creationId xmlns:a16="http://schemas.microsoft.com/office/drawing/2014/main" id="{F489D439-8ED2-3F49-12F9-02EB165C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26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เทคโนโลยีการเข้าถึง </a:t>
            </a:r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  <a:r>
              <a:rPr lang="th-TH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ในระดับชั้น </a:t>
            </a:r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physical</a:t>
            </a:r>
            <a:endParaRPr lang="th-TH" sz="48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LPWAN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Cellular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Bluetooth Low Energy (BLE)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ZigBee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NFC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RFID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Wi-Fi</a:t>
            </a:r>
          </a:p>
          <a:p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Ethernet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D14D5F7-53D0-B372-C94F-6636503B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41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LPWAN</a:t>
            </a:r>
            <a:r>
              <a:rPr lang="en-US" sz="48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(Low Power Wide Area Network)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ออกแบบมาเพื่อใช้กำลังงานต่ำ แต่มีระยะทางในการสื่อสารที่ไกลมาก (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low-power, long-range wireless communication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เหมาะที่จะใช้กับอุปกรณ์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กำลังงานต่ำ เช่น 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wireless sensors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network)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ตัวอย่างเทคโนโลยี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LPWAN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LoRa (Long-Range physical layer protocol)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Haystack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SigFox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LTE-M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NB-IoT (Narrow-Band IoT).</a:t>
            </a:r>
            <a:endParaRPr lang="th-TH" sz="32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172" name="Picture 4" descr="LPWAN - 5 letters in the heart of the IOT revolution - IOT Factory">
            <a:extLst>
              <a:ext uri="{FF2B5EF4-FFF2-40B4-BE49-F238E27FC236}">
                <a16:creationId xmlns:a16="http://schemas.microsoft.com/office/drawing/2014/main" id="{41E312B2-9481-1F79-0F1C-F39B6687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52" y="3636390"/>
            <a:ext cx="4938495" cy="23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EE1CD2E-436F-8B22-801A-0625CCDF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117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Cellular</a:t>
            </a:r>
            <a:r>
              <a:rPr lang="en-US" sz="48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เครือข่ายโทรศัพท์เคลื่อนที่</a:t>
            </a:r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ออกแบบมาเพื่อใช้งานร่วมกับเครือข่ายโทรศัพท์เคลื่อนที่ มีระยะทางในการสื่อสารครอบคลุม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cell site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LTE-M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NB-IoT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long range communication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cellular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เป็นสื่อกลาง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ตัวอย่างเทคโนโลยี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cellular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2G (GSM)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(อยู่ในสถานะเตรียมเลิกให้บริการ)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Code-division multiple access (CDMA)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 (อยู่ในสถานะเตรียมเลิกให้บริการ)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3G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 (อยู่ในสถานะเตรียมเลิกให้บริการ)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4G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(เป็นระบบหลัก และเตรียมเลิกใช้เมื่อมีระบบ 5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G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5G</a:t>
            </a:r>
            <a:endParaRPr lang="th-TH" sz="32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146" name="Picture 2" descr="Cellular Icon #272643 - Free Icons Library">
            <a:extLst>
              <a:ext uri="{FF2B5EF4-FFF2-40B4-BE49-F238E27FC236}">
                <a16:creationId xmlns:a16="http://schemas.microsoft.com/office/drawing/2014/main" id="{48775782-6613-3772-6CED-B90E7D17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748" y="255407"/>
            <a:ext cx="1570218" cy="157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90B27F0-E55B-B1E5-62EE-4FED4B7A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83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Bluetooth Low Energy (BLE)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088"/>
          </a:xfrm>
        </p:spPr>
        <p:txBody>
          <a:bodyPr>
            <a:normAutofit fontScale="85000" lnSpcReduction="20000"/>
          </a:bodyPr>
          <a:lstStyle/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ออกแบบมาเพื่อใช้งานในระยะใกล้ (ไม่เกิน 100 เมตร)</a:t>
            </a: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Bandwidth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ประมาณ 270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kbps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topology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star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คือมีอุปกรณ์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primary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หนึ่งตัวเชื่อมต่อกับ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secondary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</a:t>
            </a: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BLE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ทำงานใน 2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layers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OSI Model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Layer 1 : PHY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Layer 2 : MAC</a:t>
            </a: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BLE 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เหมาะกับระบบที่ส่งข้อมูลไม่มาก และส่งเป็นช่วงๆ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bursts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ตัวอย่างเทคโนโลยี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BLE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หูฟัง </a:t>
            </a: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อุปกรณ์สวมใส่เพื่อสุขภาพ</a:t>
            </a:r>
          </a:p>
          <a:p>
            <a:pPr lvl="1"/>
            <a:endParaRPr lang="th-TH" sz="32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124" name="Picture 4" descr="BLE Terminal - แอปพลิเคชันใน Google Play">
            <a:extLst>
              <a:ext uri="{FF2B5EF4-FFF2-40B4-BE49-F238E27FC236}">
                <a16:creationId xmlns:a16="http://schemas.microsoft.com/office/drawing/2014/main" id="{BBD5681F-7494-702C-51F4-4E8BFFA9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517" y="365125"/>
            <a:ext cx="1936423" cy="19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5DA0143-D365-FA6C-793F-46473013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735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ZigBee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ZigBee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ทำงานบนความถี่ย่าน 2.4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GHz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ออกแบบมาเพื่อใช้งานในระยะไม่เกิน 100 เมตรในที่โล่ง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ในอาคารประมาณ 10-20 เมตร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Bandwidth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ประมาณ 250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kbps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topology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mesh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อุปกรณ์ทุกตัวสามารถคุยกันได้ทั้งหมด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ZigBee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สามารถทำงานได้หลายหน้าที่ เช่นเป็น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device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ธรรมดา,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controller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router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ZigBee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ถูกออกแบบมาใช้กับงาน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Home automation 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81F7D3B-37DA-4A46-6D16-FC4835B1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61" y="1183769"/>
            <a:ext cx="1064568" cy="1517009"/>
          </a:xfrm>
          <a:prstGeom prst="rect">
            <a:avLst/>
          </a:prstGeom>
        </p:spPr>
      </p:pic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E3F3C7E-F9D7-144C-703D-CF27E160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415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8832491-2338-37AA-C743-ED54B24D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9" y="3337089"/>
            <a:ext cx="4131913" cy="2582445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NFC (Near Field Communication)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NFC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ออกแบบมาเพื่อใช้งานในระยะสั้น ประมาณ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เซนติเมตร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ส่วนใหญ่มีลักษณะเป็น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card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นิยมใช้ในระบบ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payment, check-in, asset tracking 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FC5F785-BCF9-19C4-0F90-A617BCDA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z="3200" smtClean="0"/>
              <a:t>16</a:t>
            </a:fld>
            <a:endParaRPr lang="th-TH" sz="3200"/>
          </a:p>
        </p:txBody>
      </p:sp>
    </p:spTree>
    <p:extLst>
      <p:ext uri="{BB962C8B-B14F-4D97-AF65-F5344CB8AC3E}">
        <p14:creationId xmlns:p14="http://schemas.microsoft.com/office/powerpoint/2010/main" val="312793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RFID (Radio Frequency Identification)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RFID tags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ทำหน้าที่เก็บข้อมูล (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ID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ออกแบบมาเพื่อใช้งานในระยะสั้น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ประมาณ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เมตร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RFID tag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มีทั้งแบบ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active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passive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Active RFID tag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ต้องการแบตเตอรี่ แต่สามารถใช้งานที่ระยะไกลกว่า</a:t>
            </a:r>
          </a:p>
          <a:p>
            <a:pPr lvl="1"/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Passive RFID tag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ทำงานได้โดยไม่ต้องใช้แบตเตอรี่</a:t>
            </a:r>
            <a:endParaRPr lang="en-US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RFID tag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นิยมใช้งานในลักษณะคล้ายกับ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NFC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6428C4E-5B62-47AB-CA73-AF7133C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17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ADFD222-0A12-44D8-8795-99FB9232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13" y="1524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7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Wi-Fi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Wi-Fi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เป็นมาตรฐานของ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ที่ใช้คลื่นวิทยุ 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ทำงานบนข้อกำหนด </a:t>
            </a:r>
            <a:r>
              <a:rPr lang="pt-BR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IEEE 802.11a/b/g/n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จะมีอัตราข้อมูลสูงสุด แต่กินกำลังมากที่สุด</a:t>
            </a:r>
            <a:endParaRPr lang="en-US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นิยมใช้  </a:t>
            </a:r>
            <a:r>
              <a:rPr lang="pt-BR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802.11/b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</a:t>
            </a:r>
            <a:r>
              <a:rPr lang="pt-BR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/g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เพื่อประหยัดกำลังงาน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มีแนวโน้มที่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Wi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Fi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จะถูกแทนที่ด้วยเทคโนโลยีที่กินกำลังต่ำกว่า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CE3C3C2-58D1-9532-F112-CF572965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18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4350E8F-2F98-C1C2-CD3E-0276AE2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717" y="1046162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125"/>
            <a:ext cx="1049274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Ethernet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เป็นระบบสื่อสารข้อมูลแบบใช้สายที่ได้รับความนิยมสูง 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ทำงานบนข้อกำหนด </a:t>
            </a:r>
            <a:r>
              <a:rPr lang="pt-BR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IEEE 802.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เหมาะกับระบบ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IoT 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ที่อยู่กับที่ (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Stationary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เช่นภายในอาคาร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มีคู่แข่งที่สำคัญได้แก่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Power Line Communication (PLC)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5719899-5FEB-F0DD-BBDB-7841924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19</a:t>
            </a:fld>
            <a:endParaRPr lang="th-TH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48FA16-809C-049B-AE78-BAD55EB0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80" y="6643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2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63787D-9FC2-1AF5-07BA-65BD9035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7200" b="1">
                <a:latin typeface="TH Sarabun New" panose="020B0500040200020003" pitchFamily="34" charset="-34"/>
                <a:cs typeface="TH Sarabun New" panose="020B0500040200020003" pitchFamily="34" charset="-34"/>
              </a:rPr>
              <a:t>Internet of Things</a:t>
            </a:r>
            <a:endParaRPr lang="th-TH" sz="72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1EFABD3-74D4-987C-1145-6486F92B0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sz="44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A9F5C60-ACCE-7884-783B-4C549554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919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Internet Layer IoT Network Technologies</a:t>
            </a:r>
            <a:endParaRPr lang="th-TH" sz="48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261" y="1859132"/>
            <a:ext cx="5119539" cy="40661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layer technologies (OSI Layer 3)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ทำหน้าที่ในการ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identify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route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แพตเกจข้อมูลใน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เทคโนโลยีที่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layer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นี้ได้แก่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IPv6, 6LoWPAN,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RPL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FA3A0E9-8750-2917-9F50-3CF17611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6" y="1690688"/>
            <a:ext cx="5675141" cy="4234573"/>
          </a:xfrm>
          <a:prstGeom prst="rect">
            <a:avLst/>
          </a:prstGeom>
        </p:spPr>
      </p:pic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181205FC-132D-3D94-C583-D66E086D8996}"/>
              </a:ext>
            </a:extLst>
          </p:cNvPr>
          <p:cNvCxnSpPr>
            <a:stCxn id="3" idx="1"/>
          </p:cNvCxnSpPr>
          <p:nvPr/>
        </p:nvCxnSpPr>
        <p:spPr>
          <a:xfrm flipH="1">
            <a:off x="5244860" y="3892197"/>
            <a:ext cx="989401" cy="524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534C9B1-5B44-12DD-DD84-A53736A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663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IPv6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ภายใต้ 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Internet layer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หมายเลขประจำตัวของอุปกรณ์ทุกตัวจะถูกกำหนดด้วย 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IP addresses</a:t>
            </a:r>
            <a:endParaRPr lang="th-TH" sz="4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ในระบบ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 จะนิยมใช้การอ้าง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IPv6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IPv4 </a:t>
            </a:r>
            <a:endParaRPr lang="th-TH" sz="4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600">
                <a:latin typeface="TH SarabunPSK" panose="020B0500040200020003" pitchFamily="34" charset="-34"/>
                <a:cs typeface="TH SarabunPSK" panose="020B0500040200020003" pitchFamily="34" charset="-34"/>
              </a:rPr>
              <a:t>IPv4 </a:t>
            </a:r>
            <a:r>
              <a:rPr lang="th-TH" sz="360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จะถูกจำกัด </a:t>
            </a:r>
            <a:r>
              <a:rPr lang="en-US" sz="360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sz="360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ไว้ที่  </a:t>
            </a:r>
            <a:r>
              <a:rPr lang="en-US" sz="3600">
                <a:latin typeface="TH SarabunPSK" panose="020B0500040200020003" pitchFamily="34" charset="-34"/>
                <a:cs typeface="TH SarabunPSK" panose="020B0500040200020003" pitchFamily="34" charset="-34"/>
              </a:rPr>
              <a:t>32-bit</a:t>
            </a:r>
            <a:r>
              <a:rPr lang="th-TH" sz="36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 (ประมาณ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4,3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00 ล้านอุปกรณ์)</a:t>
            </a:r>
          </a:p>
          <a:p>
            <a:pPr lvl="1"/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IPv6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128-bit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ประมาณ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340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ล้านล้านล้านล้านอุปกรณ์)</a:t>
            </a:r>
          </a:p>
          <a:p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แต่โดยทั่วไปแล้ว 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IoT devices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มักจะไม่</a:t>
            </a:r>
            <a:r>
              <a:rPr lang="th-TH" sz="440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ต้องการใช้ </a:t>
            </a:r>
            <a:r>
              <a:rPr lang="en-US" sz="4400">
                <a:latin typeface="TH SarabunPSK" panose="020B0500040200020003" pitchFamily="34" charset="-34"/>
                <a:cs typeface="TH SarabunPSK" panose="020B0500040200020003" pitchFamily="34" charset="-34"/>
              </a:rPr>
              <a:t>public addresses</a:t>
            </a:r>
            <a:endParaRPr lang="th-TH" sz="44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ส่วนใหญ่จะเข้าถึงโลกภายนอกผ่าน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gateway </a:t>
            </a:r>
            <a:endParaRPr lang="th-TH" sz="36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FA2F3A8-01DA-5C81-0AFD-CF37AA1C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998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6LoWPAN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 6LoWPAN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IPv6 Low Power Wireless Personal Area Network </a:t>
            </a:r>
            <a:endParaRPr lang="th-TH" sz="4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6LoWPAN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เป็นมาตรฐานที่อนุญาตให้ใช้  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IPv6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บน</a:t>
            </a:r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 802.15.4 wireless networks. </a:t>
            </a:r>
            <a:endParaRPr lang="th-TH" sz="4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>
                <a:latin typeface="TH SarabunPSK" panose="020B0500040200020003" pitchFamily="34" charset="-34"/>
                <a:cs typeface="TH SarabunPSK" panose="020B0500040200020003" pitchFamily="34" charset="-34"/>
              </a:rPr>
              <a:t>6LoWPAN 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นิยมใช้กับ  </a:t>
            </a:r>
          </a:p>
          <a:p>
            <a:pPr lvl="1"/>
            <a:r>
              <a:rPr lang="en-US" sz="3600">
                <a:latin typeface="TH SarabunPSK" panose="020B0500040200020003" pitchFamily="34" charset="-34"/>
                <a:cs typeface="TH SarabunPSK" panose="020B0500040200020003" pitchFamily="34" charset="-34"/>
              </a:rPr>
              <a:t>wireless sensor networks</a:t>
            </a:r>
            <a:endParaRPr lang="th-TH" sz="36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600">
                <a:latin typeface="TH SarabunPSK" panose="020B0500040200020003" pitchFamily="34" charset="-34"/>
                <a:cs typeface="TH SarabunPSK" panose="020B0500040200020003" pitchFamily="34" charset="-34"/>
              </a:rPr>
              <a:t>home automation devices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5B65FF6-0F87-D076-5D86-D6E0BBB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84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RPL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RPL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ออกเสียงว่า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“ripple”</a:t>
            </a:r>
          </a:p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IPv6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ที่ออกแบบมาเพื่องาน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Low-Power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มักจะมีลักษณะเป็น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Lossy Networks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ทำงานกับ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wireless sensor network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ที่ไม่ได้มีการเชื่อมต่ออย่างต่อเนื่อง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มีปริมาณ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loss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ที่ไม่สามารถคาดเดาได้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RPL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สามารถคำนวณเส้นทางที่เหมาะสมสำหรับการสื่อสารข้อมูล โดยสร้างกราฟขึ้นจาก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network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dynamic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โดยคำนึงถึงการใช้พลังงานน้อยที่สุด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(minimize energy)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และเสียเวลาในการสื่อสารน้อยที่สุด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minimize latency time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41BFA2F-37F8-3F8C-D1F4-C1154F04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338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เทคโนโลยีในระดับ 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Layer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 แอปพลิเคชันที่ใช้งานทั่วไปบนอินเทอร์เน็ตคือ 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ก็เป็นความจริงเช่นกัน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แต่จะใช้อินเทอร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์เฟซ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RESTful HTTP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ซึ่งผ่านการปรับแต่งแล้ว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CoAP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มีลักษณะเป็น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HTTP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ขนาดย่อส่วนที่ใช้ร่วมกับ 6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LoWPAN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UDP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นอกจากนี้ ยังมีโปรโตคอลที่นิยมใช้ ได้แก่	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MQTT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AMQP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XMPP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98B8A15-8EFB-45C7-25B1-47D92A71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216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MQTT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Message Queue Telemetry Transport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MQTT </a:t>
            </a:r>
            <a:r>
              <a:rPr lang="th-TH" sz="360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เป็นโพรโทคอลแบบ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publish/subscribe-based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messaging</a:t>
            </a:r>
            <a:endParaRPr lang="th-TH" sz="36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ถูกออกแบบมาให้ใช้กับระบบที่ใช้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 </a:t>
            </a:r>
            <a:r>
              <a:rPr lang="th-TH" sz="3600">
                <a:latin typeface="TH SarabunPSK" panose="020B0500040200020003" pitchFamily="34" charset="-34"/>
                <a:cs typeface="TH SarabunPSK" panose="020B0500040200020003" pitchFamily="34" charset="-34"/>
              </a:rPr>
              <a:t>ต่ำและไม่เน้นเสถียรภาพในการเชื่อมต่อ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9EED2EC-112A-8F03-342C-A8FD2755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39" y="3208517"/>
            <a:ext cx="4671189" cy="2754591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6205694-2ED0-4673-5AD2-3B087C08D8EB}"/>
              </a:ext>
            </a:extLst>
          </p:cNvPr>
          <p:cNvSpPr txBox="1"/>
          <p:nvPr/>
        </p:nvSpPr>
        <p:spPr>
          <a:xfrm>
            <a:off x="5799108" y="6006891"/>
            <a:ext cx="5009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/>
              <a:t>https://miro.medium.com/max/1400/1*PO5_87H8ZHRGWQpeOAFXMA.png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2ED71FE-AF1B-847D-72DD-225450E3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786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AMQP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Advanced Message Queuing Protocol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AMQP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เป็นโพรโทคอลแบบ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 standard messaging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เป็นโพรโทคอลที่ใช้กับ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message-oriented middleware. 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AMQP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ได้รับการพัฒนาโดย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RabbitMQ</a:t>
            </a:r>
          </a:p>
        </p:txBody>
      </p:sp>
      <p:pic>
        <p:nvPicPr>
          <p:cNvPr id="1029" name="Picture 5" descr="AMQP Broker">
            <a:extLst>
              <a:ext uri="{FF2B5EF4-FFF2-40B4-BE49-F238E27FC236}">
                <a16:creationId xmlns:a16="http://schemas.microsoft.com/office/drawing/2014/main" id="{F90E7D59-AE77-6A66-A916-7567DFAD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51" y="3223967"/>
            <a:ext cx="4921660" cy="295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D55E247-2552-9ED0-19AC-589AD2EE3E3B}"/>
              </a:ext>
            </a:extLst>
          </p:cNvPr>
          <p:cNvSpPr txBox="1"/>
          <p:nvPr/>
        </p:nvSpPr>
        <p:spPr>
          <a:xfrm>
            <a:off x="6308066" y="5699909"/>
            <a:ext cx="41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/>
              <a:t>https://www.wallarm.com/what/what-is-amqp</a:t>
            </a:r>
          </a:p>
        </p:txBody>
      </p:sp>
      <p:sp>
        <p:nvSpPr>
          <p:cNvPr id="13" name="ตัวแทนหมายเลขสไลด์ 12">
            <a:extLst>
              <a:ext uri="{FF2B5EF4-FFF2-40B4-BE49-F238E27FC236}">
                <a16:creationId xmlns:a16="http://schemas.microsoft.com/office/drawing/2014/main" id="{D8B36B43-0B45-7AAC-9D79-C5AADD9B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590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XMPP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Extensible Messaging and Presence Protocol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XMPP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ถูกออกแบบมาเพื่อใช้กับระบบสื่อสารแบบ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real-time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สำหรับมนุษย์ 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real-time human-to-human communication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แต่แล้วโพรโทคอลน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ี้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ก็ถูกปรับมาใช้สำหรับการสื่อสารระหว่างเครื่อง 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machine-to-machine (M2M) communication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วัตถุประสงค์หลักคือเป็นส่วนทำงานและส่งผ่าน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XML data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XMPP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นิยมใช้กับเครื่องใช้อัจฉริยะ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E5CF75-983E-33A5-A79E-0F8DC410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24" y="4777033"/>
            <a:ext cx="5150178" cy="10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A9F20F3-BDFF-3042-A8FF-A5C06408F8B7}"/>
              </a:ext>
            </a:extLst>
          </p:cNvPr>
          <p:cNvSpPr txBox="1"/>
          <p:nvPr/>
        </p:nvSpPr>
        <p:spPr>
          <a:xfrm>
            <a:off x="6454650" y="5969655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https://en.wikipedia.org/wiki/XMPP#/media/File:Wie_ein_Jabber-Transport_funktioniert.svg</a:t>
            </a:r>
            <a:endParaRPr lang="th-TH" sz="1400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370B079-A8CE-ECA9-C46D-B11691FF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25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63787D-9FC2-1AF5-07BA-65BD9035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ความท้าทายในการสร้างระบบ </a:t>
            </a:r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</a:t>
            </a:r>
            <a:endParaRPr lang="th-TH" sz="6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1EFABD3-74D4-987C-1145-6486F92B0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ED62C5D-BE6F-C04D-2552-C97E26D6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330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b="1">
                <a:latin typeface="TH Sarabun New" panose="020B0500040200020003" pitchFamily="34" charset="-34"/>
                <a:cs typeface="TH Sarabun New" panose="020B0500040200020003" pitchFamily="34" charset="-34"/>
              </a:rPr>
              <a:t>Internet hardware/protocols </a:t>
            </a:r>
            <a:r>
              <a:rPr lang="th-TH" b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ที่หลากหลาย</a:t>
            </a:r>
            <a:r>
              <a:rPr lang="en-US" b="1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ระยะทางในการ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รับส่งข้อมูล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(range)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Bandwidth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กำลังงาน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Power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usage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ลักษณะการเชื่อมต่อ เช่นเชื่อมต่อตลอดเวลาหรือ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ad hoc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การทำงานร่วมกับระบบอื่น ๆ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(interoperability)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ความปลอดภัย (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security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4176074-6A8D-63E5-B06E-0113898F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3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4A8A5B-B3BB-DF73-9949-9D144635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ผู้ใช้คำว่า “</a:t>
            </a:r>
            <a:r>
              <a:rPr lang="en-US" sz="5400" b="1">
                <a:latin typeface="TH Sarabun New" panose="020B0500040200020003" pitchFamily="34" charset="-34"/>
                <a:cs typeface="TH Sarabun New" panose="020B0500040200020003" pitchFamily="34" charset="-34"/>
              </a:rPr>
              <a:t>Internet of Things (IoT)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 เป็นคนแรก</a:t>
            </a:r>
            <a:endParaRPr lang="th-TH" sz="54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5FDAF7D-22BA-E214-CB80-E1F41273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919" y="1714500"/>
            <a:ext cx="8075763" cy="39358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“I was talking about the supply chain being a ‘Network of Things,’ and the Internet being a ‘Network of Bits,’ and how sensor technology would merge the two together.  Then I thought of an ‘Internet of Things,’ and I thought, ‘That’ll do – or maybe even better.’ It had a ring to it. It became the title of the presentation.”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E2B83FC-EFB9-CDC9-A6E1-AA79AFF3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4500"/>
            <a:ext cx="2577860" cy="3866790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79D4DA3-B2F7-F720-0D68-7AC54E65266F}"/>
              </a:ext>
            </a:extLst>
          </p:cNvPr>
          <p:cNvSpPr txBox="1"/>
          <p:nvPr/>
        </p:nvSpPr>
        <p:spPr>
          <a:xfrm>
            <a:off x="984130" y="5655937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Linux Libertine"/>
              </a:rPr>
              <a:t>Kevin Ashton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CE926D9-AE97-BECE-6BB3-0139115CC7C9}"/>
              </a:ext>
            </a:extLst>
          </p:cNvPr>
          <p:cNvSpPr txBox="1"/>
          <p:nvPr/>
        </p:nvSpPr>
        <p:spPr>
          <a:xfrm>
            <a:off x="4698519" y="5765956"/>
            <a:ext cx="6094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https://blog.avast.com/kevin-ashton-named-the-internet-of-things</a:t>
            </a:r>
            <a:endParaRPr lang="th-TH" sz="160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31892F6-E15C-A15A-6E1F-D7C5052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916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ระยะทางในการรับส่งข้อมูล (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088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ระยะทางในการรับส่งข้อมูล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(range)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คือระยะห่างระหว่างอุปกรณ์ 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oy[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เป็นปัจจัยสำคัญในการเลือก (ออกแบบ) ระบบ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โดยเราต้องเลือกให้เหมาะสมกับ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ขนาดของเครือข่าย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แบ่งตามระยะห่างระหว่างอุปกรณ์ได้ดังนี้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 (Personal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Area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Network)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LAN (Local Area Network)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MAN (Metropolitan Area Network)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WAN (Wide Area Network)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63222A4-40E2-B272-A6D2-98353E7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533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 (Personal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Area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Network)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เป็นเครือข่ายที่มีระยะทางระหว่างอุปกรณ์สั้นที่สุด มีระยะไม่กี่เซนติเมตรถึงไม่กี่เมตร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อุปกรณ์ติดตามข้อมูลสุขภาพ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wearable fitness tracker device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smartphone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BLE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9F5CB8F-5AB0-63E9-CB67-4C826B84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3257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LAN (Local Area Network)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เป็นเครือข่ายที่มีระยะห่างระหว่างอุปกรณ์ในช่วงสั้นถึงช่วงกลาง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สื่อสารข้อมูลได้ในระยะไกลหลายร้อยเมตร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ระบบอัตโนมัติภายในบ้านหรือเซ็นเซอร์ที่ติดตั้งภายในโรงงานผลิต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สื่อสารผ่านสาย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Ethernet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Wi-Fi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อุปกรณ์ที่ทำหน้าที่เกตเวย์มักจะติดตั้งอยู่ภายในอาคารเดียวกัน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DF74F48-2857-486D-4049-A57B7783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221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MAN (Metropolitan Area Network)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จัดเป็นเครือข่ายการสื่อสารระยะไกล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(Long range)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อาณาเขตของ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ครอบคลุมระดับเมือง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city-wide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มีระยะทางได้มากหลายกิโลเมตร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เซ็นเซอร์จอดรถอัจฉริยะติดตั้งทั่วเมือง ที่เชื่อมต่อในโทโพ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โลยี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เครือข่ายแบบเมช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AB3E61C-112B-9163-FA46-CA29D24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579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WAN (Wide Area Network)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จัดเป็นเครือข่ายการสื่อสารระยะไกล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(Long range)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อาณาเขตของ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มักจะวัดกันในหน่วยกิโลเมตร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มีระยะทางได้มากหลายกิโลเมตร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เซนเซอร์ทางการเกษตร ที่ติดตั้งในฟาร์มขนาดใหญ่ หรือระบบเครือข่ายพยากรณ์อากาศที่ครอบคล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ุท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ระดับภูมิภาคของประเทศ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9F5B72B-4982-2BBB-82DA-5CBD5FD7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982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วัดจากจำนวนข้อมูลที่สามารถส่งได้ต่อหน่วยเวลา 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เป็นตัวกำหนดอัตราข้อมูลที่สามารถรวบรวมข้อมูลจากอุปกรณ์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และส่งไปยังปลายทาง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ปัจจัยที่ส่งผลกระทบต่อ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ปริมาณข้อมูลที่แต่ละอุปกรณ์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รวบรวมมาได้และส่งเข้าสู่เครือข่าย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จำนวนอุปกรณ์ 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ที่ใช้งานต่อระบบ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รูปแบบการส่งข้อมูลในระบบ (ส่งด้วยอัตราคงที่ ส่งเป็นช่วงๆ หรือส่งตามเหตุการณ์ที่สนใจ)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98F74E3-7B5F-5401-4D87-582C64E9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456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fontScale="92500" lnSpcReduction="100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การเลือกระบบที่มี 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ที่ไม่เหมาะสม อาจจะไม่ก่อให้เกิดปัญหาร้ายแรง แต่ทำให้ต้องใช้ความพยายามเพิ่มขึ้น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ถ้าข้อมูลจากอุปกรณ์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มีขนาดเล็กกว่า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ต้องเติมด้วยข้อมูลบางอย่าง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padded with empty data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ถ้าข้อมูลจากอุปกรณ์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มีขนาด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โตก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ต้องแบ่งออกเป็นหลายส่วน แล้วทยอยส่งในระบบ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ของฝั่งรับและส่งอาจจะไม่เท่ากัน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download 10MBps, Upload 2MBps</a:t>
            </a:r>
          </a:p>
          <a:p>
            <a:pPr marL="0" indent="0">
              <a:buNone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*** ในกรณีที่ข้อมูลไม่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match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การจัดการทุกอย่างให้เหมาะสม จะใช้ทรัพยากรทั้งหน่วยความจำและการประมวลผลที่เพิ่มขึ้น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B5F39E1-C76A-2448-385D-74AA2D45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1669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กำลังงานที่ใช้ (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Power usage)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การส่งข้อมูลจากอุปกรณ์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IoT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ต้องใช้พลังงาน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การส่งข้อมูลในระยะไกลต้องการพลังงานมากกว่าระยะสั้น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ในบางกรณี เราอาจต้องใช้แบตเตอรี่ โซลา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ร์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เซลล์ หรือตัวเก็บประจุขนาดใหญ่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Super capacitor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การใช้พลังงานอย่างประหยัด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ช่วยให้ระบบมีอายุการใช้งานที่นานขึ้น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มีความน่าเชื่อถือมากขึ้น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ลดต้นทุนการดำเนินงานอีกด้วย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เทคนิคการลดใช้พลังงาน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ทำให้อุปกรณ์เข้าสู่โหมด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สลีป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เมื่อไม่ได้ใช้งาน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เลือกเครือข่ายที่เหมาะสม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Bandwidth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ที่เหมาะสม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B0284BD-5009-275D-CDE7-08F33AF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82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ลักษณะการเชื่อมต่อ 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อาจจะไม่ได้เชื่อมต่อกับเครือข่ายตลอดเวลา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ในบางกรณี อุปกรณ์ได้รับการออกแบบมาเพื่อเชื่อมต่อเป็นห้วง ๆ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บางครั้งเครือข่ายที่ไม่มีเสถียรภาพ อาจทำให้อุปกรณ์หลุดออกมา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ปัญหาการเชื่อมต่ออาจจะมีสาเหตุมาจาก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คุณภาพของบริการ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สัญญาณรบกวนและการรบกวน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การแบ่งช่องสัญญาณโดยใช้คลื่นความถี่ที่ใช้ร่วมกัน</a:t>
            </a: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การออกแบบระบบอาจจะต้องออกแบบให้รองรับการเชื่อมต่อได้ในหลาย ๆ รูปแบบ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633A6ED-2A0D-44A9-01CE-77670037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215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การทำงานร่วมกับระบบอื่น ๆ 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จำเป็นทำงานร่วมกับอุปกรณ์ เครื่องมือ ระบบ และเทคโนโลยีอื่น ๆ ที่มีอยู่หรือเกิดขึ้นในอนาคต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ความท้าทายอยู่ที่เราต้องสามารถทำให้อุปกรณ์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ทำงานร่วมกันได้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ใช้โพรโทคอลมาตรฐาน (ถ้าโพรโทคอลที่มีอยู่เดิมใช่ได้ดี ก็ใช้ต่อไป)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หลีกเลี่ยงการออกแบบด้วยมาตรฐานที่หลากหลาย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แต่บางครั้งกระบวนการสร้างมาตรฐานก็ต้องดิ้นรนเพื่อให้ทันนวัตกรรมและการเปลี่ยนแปลง ทำให้ผู้สร้างมาตรฐานต้องเขียนและเผยแพร่ตามกรอบเวลา ทั้ง ๆ ที่มาตรฐานยังคงมีการเปลี่ยนแปลง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พิจารณาระบบนิเวศโดยรอบว่าควรกำหนดระบบ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ของเราไปในทิศทางใด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E9B83A2-9EDA-91DD-C9C5-6F6E6607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48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Internet + Things</a:t>
            </a:r>
            <a:endParaRPr lang="th-TH" b="1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= network of network</a:t>
            </a: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สื่อกลางในการเชื่อมต่อ</a:t>
            </a: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สถาปัตยกรรม</a:t>
            </a: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โพรโทคอล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Things = anything, everything</a:t>
            </a:r>
          </a:p>
          <a:p>
            <a:pPr lvl="1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แต่ในความเป็นจริง เมื่อพูดถึง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เราจะไม่ได้หมายความรวมถึงเครื่องคอมพิวเตอร์ หรืออะไรที่คล้ายกัน (เช่น เครื่อง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smartphone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8FADD9F-C4B0-00A9-A029-2D04067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086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ความปลอดภัย (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Security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ความปลอดภัย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(Security)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เป็นสิ่งสำคัญ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ควรเลือกใช้เทคโนโลยีเครือข่ายที่สามารถรักษาความปลอดภัยแบบ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end-to-end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ตัวอย่างความปลอดภัย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การตรวจสอบสิทธิ์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การเข้ารหัส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Encryption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การป้องกันการละเมิดด้วยการเปิดพอร์ต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Port protection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CD65614-A8F7-6CCB-024C-2BC8B49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3437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การตรวจสอบสิทธิ์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373"/>
            <a:ext cx="10515600" cy="4351338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การตรวจสอบสิทธิ์ ใช้โปรโตคอลที่ปลอดภัยเพื่อรองรับการรับรองความถูกต้องสำหรับ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(Devices)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เกตเวย์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(Gateways)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(Users)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บริการ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(Services)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และแอพพลิเคชั่น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(Applications)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พิจารณาใช้มาตรฐาน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X.509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สำหรับการรับรองความถูกต้องของอุปกรณ์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D310DFC-5DC6-7805-EE80-E5F21A03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8212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การเข้ารหัส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ถ้าระบบ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Wi-Fi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Wireless Protected Access 2 (WPA2)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สำหรับเครือข่ายไร้สาย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หรือใช้ไพรเวท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Pre-Shared Key (PPSK)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เพื่อให้มั่นใจว่าในความเป็นส่วนตัวและความสมบูรณ์ของข้อมูลสำหรับการสื่อสารระหว่างแอปพลิเคชัน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ทำให้แน่ใจว่าได้ใช้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TLS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Datagram Transport-Layer Security (DTLS)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ซึ่งอิงตาม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TLS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แต่ได้รับการดัดแปลงเพื่อใช้กับการเชื่อมต่อที่ไม่น่าเชื่อถือ (ซึ่งทำงานผ่าน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UDP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9B5C446-2FA4-F3F8-A2C6-35B06CE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7520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Port protection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การป้องกันพอร์ตช่วยให้เรามั่นใจได้ว่า เฉพาะพอร์ตที่จำเป็นสำหรับการสื่อสารกับเกตเวย์หรือแอปพลิเคชันหรือ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upstream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 ที่สามารถเปิดให้ภายนอกติดต่อเข้ามาได้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พอร์ตอื่นๆ ที่เหลือทั้งหมดในอุปกรณ์ควรปิดใช้งานหรือป้องกันโดย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Firewall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พอร์ตของอุปกรณ์ของเราอาจถูกเปิดเผยจากช่องโหว่ของ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Universal Plug and Play (UPnP)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ดังนั้นควรปิดการใช้งาน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UPnP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บนเรา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เต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อร์ด้วย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65D7508-4A28-49E8-A63D-945384DE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235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IoT World Forum (IoTWF) Standardized Architecture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7F58D25-B7FF-FF67-81FC-0AA84A004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9002895-2B4B-DE55-1ABA-9F138B46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669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IoTWF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Standardized Architecture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2014 คณะกรรมการสถาปัตยกรรม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IoTWF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นำโดย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Cisco, IBM, Rockwell Automation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และอื่น ๆ) เผยแพร่แบบจำลองสถาปัตยกรรม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เจ็ดชั้น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โมเดล อื่น ๆ 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ที่มีอยู่ ก็ได้รับการทำให้เรียบง่ายและชัดเจนโดย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IoTWF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เช่น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edge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computing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การจัดเก็บและการเข้าถึงข้อมูล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สถาปัตยกรรม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ช่วยให้มองภาพ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จากมุมมองทางเทคนิคที่กระชับขึ้น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แต่ละชั้น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แบ่งออกเป็นฟังก์ชันเฉพาะ </a:t>
            </a: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มีการรักษาความปลอดภัยครอบคลุมทุกชั้นของทั้งโมเดล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0E67C4E-EBEC-09C0-F79C-DD5A5FF7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494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Cisco's IoT security reference model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8B1A0EB-9C67-471C-2926-57A94294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8" y="1359653"/>
            <a:ext cx="10818507" cy="5498347"/>
          </a:xfrm>
          <a:prstGeom prst="rect">
            <a:avLst/>
          </a:prstGeom>
        </p:spPr>
      </p:pic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C551272-8E8A-331B-8155-DD00CA0A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9693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4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49EB88F-F2DD-20E4-5554-7ACFB28F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1" y="365125"/>
            <a:ext cx="10436524" cy="5853892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5AB7E23-D5A6-90E0-8FE3-281740CC8AE1}"/>
              </a:ext>
            </a:extLst>
          </p:cNvPr>
          <p:cNvSpPr txBox="1"/>
          <p:nvPr/>
        </p:nvSpPr>
        <p:spPr>
          <a:xfrm>
            <a:off x="1568244" y="6343988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/>
              <a:t>https://devopedia.org/images/article/344/6695.1624617652.png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4B42945-F842-A159-4A12-30020D16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903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Reference Model 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ช่วยอะไรแก่เราบ้าง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แบ่งระบบ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ออกเป็นส่วนย่อย ๆ ระดับย่อย ๆ สามารถแก้ปัญหาได้ง่ายขึ้น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ระบุเทคโนโลยีต่าง ๆ ของอุปกรณ์ที่ใช้ในแต่ละชั้นและความสัมพันธ์ซึ่งกันและกัน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กำหนดระบบที่ผู้ขายแต่ละรายสามารถจัดหาชิ้นส่วนต่าง ๆ ให้เราได้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มีกระบวนการกำหนดอินเทอร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์เฟซ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ที่นำไปสู่การทำงานร่วมกันของอุปกรณ์ต่าง ๆ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กำหนดรูปแบบการรักษาความปลอดภัยในแต่ละระดับ รวมถึงรูปแบบที่บังคับใช้ในการสื่อสารข้อมูลระหว่างระดับ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199BF4-FFDE-7769-6CED-995175BD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2073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1: Physical Devices and Controllers Layer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ชั้นที่ 1 ของแบบจำลองอ้างอิง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Physical devices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ชั้นนี้เป็นที่ตั้งของ "สิ่งของ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Thing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 ใน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Internet of Things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รวมถึงอุปกรณ์ปลายทางต่างๆ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actuator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ที่ส่งและรับข้อมูล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 “สิ่งของ” เหล่านี้มีตั้งแต่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เซนเซอร์ขนาดเล็กระดับมิลลิเมตรถึงนาเมตร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เครื่องจักรขนาดยักษ์ในโรงงาน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เครื่องบิน รถไฟฟ้าความเร็วสูง ดาวเทียม สถานีอวกาศ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หน้าที่หลักคือ การสร้างข้อมูล สามารถสอบถาม และ/หรือควบคุมผ่านเครือข่ายได้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BBCEEE4-4991-C5BD-57DC-D6001393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276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Internet of Things</a:t>
            </a:r>
            <a:endParaRPr lang="th-TH" b="1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เชื่อมโลก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physical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และโลก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digital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เข้าด้วยกัน</a:t>
            </a: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เชื่อมโลก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physical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ด้วย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sensor, actuator, data converter </a:t>
            </a: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เชื่อมหากันด้วย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รูปแบบต่างๆ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sensor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ไว้ในโลก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digital</a:t>
            </a: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นำข้อมูลจากโลก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digital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ไปสู่โลก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physical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actuator</a:t>
            </a:r>
          </a:p>
          <a:p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D95D74B-2481-E3C1-46AE-7E439C00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138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2: Connectivity Layer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ชั้นที่ 2 ของแบบจำลอง จะโฟกัสอยู่ที่การเชื่อมต่อ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หน้าที่ของชั้นนี้คือ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การส่งข้อมูลที่เชื่อถือได้และทันเวลา  (สำคัญที่สุด)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การรับ-ส่งข้อมูลระหว่างอุปกรณ์ในชั้นที่ 1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การรับ-ส่งข้อมูลระหว่างเครือข่ายต่างชนิดในชั้นที่ 2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การรับ-ส่งข้อมูลระหว่างเครือข่ายกับการประมวลผลข้อมูลที่เกิดขึ้นในชั้นที่ 3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edge computing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ชั้นการเชื่อมต่อนี้ ครอบคลุมองค์ประกอบเครือข่ายทั้งหมดของ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883B8B3-5B1E-6E29-E2B1-327220FE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3790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31E7CEC-7AFB-A1F1-4F7E-755B39B74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766391"/>
            <a:ext cx="10393225" cy="5325218"/>
          </a:xfrm>
          <a:prstGeom prst="rect">
            <a:avLst/>
          </a:prstGeom>
        </p:spPr>
      </p:pic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39D4F03-0B65-8DE9-FFBF-85972B2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1977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3: Edge Computing Layer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ชั้นที่ 3 เป็นที่ตั้งของส่วนประมวลผล ขนาดย่อม ดังนั้นจึงถูกเรียกว่า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fog computing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หน่วยประมวลผลหมอก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ซึ่งเล็กกว่า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cloud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(เมฆ)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บาทสำคัญคือการการลดขนาดข้อมูลและแปลงกระแสข้อมูลเครือข่ายให้เป็นข้อมูลที่พร้อมสำหรับการจัดเก็บและประมวลผลโดยชั้นที่สูงขึ้น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ชั้นที่สามนี้ จัดเป็นส่วนประมวลผลข้อมูลที่ใกล้กับอุปกรณ์ที่ปลายทางของเครือข่ายมากที่สุด (จึงได้ชื่อว่า “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edge computing layer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”)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640D887-4B50-1E50-290C-3CC0B7D8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5113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4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305BB0DA-9C70-2819-B097-13FE873A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29" y="1052627"/>
            <a:ext cx="9482753" cy="5546136"/>
          </a:xfrm>
        </p:spPr>
      </p:pic>
      <p:sp>
        <p:nvSpPr>
          <p:cNvPr id="12" name="ตัวแทนหมายเลขสไลด์ 11">
            <a:extLst>
              <a:ext uri="{FF2B5EF4-FFF2-40B4-BE49-F238E27FC236}">
                <a16:creationId xmlns:a16="http://schemas.microsoft.com/office/drawing/2014/main" id="{D97161E8-F4AA-D364-B75D-1261B360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846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Upper Layers: Layers 4–7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7A3711-A8BF-8711-E25E-13595E4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ชั้นบนของแบบจำลอง มีหน้าที่จัดการประมวลผลข้อมูล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ที่สร้างขึ้นโดยชั้นล่าง</a:t>
            </a:r>
          </a:p>
          <a:p>
            <a:pPr lvl="1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Data Accumulation Layer</a:t>
            </a:r>
          </a:p>
          <a:p>
            <a:pPr lvl="1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5: Data Abstraction Layer</a:t>
            </a:r>
          </a:p>
          <a:p>
            <a:pPr lvl="1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6: Application Layer</a:t>
            </a:r>
          </a:p>
          <a:p>
            <a:pPr lvl="1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7: Collaboration Layer</a:t>
            </a:r>
          </a:p>
          <a:p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0716CAC-E042-F171-7377-BC988F8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7055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4: Data Accumulation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7A3711-A8BF-8711-E25E-13595E4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ทำหน้าที่ตรวจจับและเก็บข้อมูลที่จำเป็นสำหรับ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event-based data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query-based processing</a:t>
            </a:r>
          </a:p>
          <a:p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5267FA88-BEFB-2E21-56B5-26763F79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998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5: Data Abstraction Layer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7A3711-A8BF-8711-E25E-13595E4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หลอมรวมข้อมูลหลาย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format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ให้เป็นข้อมูลที่ใช้งานได้และสอดคล้องกัน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ตรวจสอบความสมบูรณ์ของ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dataset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41A29113-5B2E-AD5A-4D15-D188269E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5279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6: Application Layer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7A3711-A8BF-8711-E25E-13595E4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แปลความหมายของข้อมูล โดยใช้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software application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monitor, control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และทำรายงานบนข้อมูลที่วิเคราะห์แล้ว</a:t>
            </a:r>
          </a:p>
          <a:p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45F0A424-9D2A-6AC7-2AF7-3D4A196A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3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 7: Collaboration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 processes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Layer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7A3711-A8BF-8711-E25E-13595E4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ใช้งานและแจกจ่าย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information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ในการแจกจ่าย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information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อาจจะต้องมีการประมวลผลเพิ่มเติมอีกหลายขั้นตอน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ในชั้นที่ 7 นี้อาจจะมีกระบวนการเพิ่มเติม เพื่อให้ได้ประโยชน์สูงสุดจากระบบ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ระบบนี้</a:t>
            </a:r>
          </a:p>
          <a:p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50F04AED-40F4-0568-D7B6-92C8BEE1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8487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หน่วยการเรียนรู้ถัดไป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7A3711-A8BF-8711-E25E-13595E4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สถาปัตยกรรม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Devices 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Microcontroller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Actuator</a:t>
            </a:r>
          </a:p>
          <a:p>
            <a:pPr lvl="1"/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50F04AED-40F4-0568-D7B6-92C8BEE1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268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F8766A-2704-3851-574E-6A84F656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system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99BA235-1AC2-27BD-34B6-E925E611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2" y="1825625"/>
            <a:ext cx="5961668" cy="4351338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รับรู้สภาพแวดล้อมด้วย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sensor</a:t>
            </a:r>
          </a:p>
          <a:p>
            <a:pPr lvl="1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แสงมาก แสงน้อย มีแสง ไม่มีแสง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ควบคุมระบบโดย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actuator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รีเลย์ตัดต่อวงจรหลอดไฟส่องสว่าง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55D10E4-269C-6410-EE4D-31A64CFD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2035411"/>
            <a:ext cx="3780935" cy="3780935"/>
          </a:xfrm>
          <a:prstGeom prst="rect">
            <a:avLst/>
          </a:prstGeom>
        </p:spPr>
      </p:pic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6B3608C-2772-66D8-07C5-07008FAF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343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BA7CA8E-8DD3-246F-C8B2-81AFB8B8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คำถาม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20A5B62-8087-127B-5229-8C614F61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62D1187-3F6F-9DA4-8EF7-AD4DD86B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pPr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937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92EEAA-E1B0-1118-C4B2-49958B69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  <a:endParaRPr lang="th-TH" dirty="0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2FB31DD2-42C3-C168-B16E-E365D1B34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60" y="2082619"/>
            <a:ext cx="8043123" cy="4351338"/>
          </a:xfr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1E427DB-2593-EEDD-6B4C-D346C4C3B26E}"/>
              </a:ext>
            </a:extLst>
          </p:cNvPr>
          <p:cNvSpPr txBox="1"/>
          <p:nvPr/>
        </p:nvSpPr>
        <p:spPr>
          <a:xfrm>
            <a:off x="4403888" y="1429078"/>
            <a:ext cx="361046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E…, Digital, Internet, Cyber, …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B195548D-B862-11A4-DEBF-8C2DA96C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686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63787D-9FC2-1AF5-07BA-65BD9035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เทคโนโลยีที่เกี่ยวข้องกับการพัฒนา </a:t>
            </a:r>
            <a:r>
              <a:rPr lang="en-US" sz="6600" b="1">
                <a:latin typeface="TH Sarabun New" panose="020B0500040200020003" pitchFamily="34" charset="-34"/>
                <a:cs typeface="TH Sarabun New" panose="020B0500040200020003" pitchFamily="34" charset="-34"/>
              </a:rPr>
              <a:t>IoT</a:t>
            </a:r>
            <a:endParaRPr lang="th-TH" sz="66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1EFABD3-74D4-987C-1145-6486F92B0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sz="44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9DEBDBA-BDE9-E9C8-E758-3A34FF03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13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en-US" sz="4800" b="1">
                <a:latin typeface="TH Sarabun New" panose="020B0500040200020003" pitchFamily="34" charset="-34"/>
                <a:cs typeface="TH Sarabun New" panose="020B0500040200020003" pitchFamily="34" charset="-34"/>
              </a:rPr>
              <a:t> Internet/Web</a:t>
            </a:r>
            <a:endParaRPr lang="th-TH" sz="48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B7BEEA-9307-ED0A-DD63-13B6A9A8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 </a:t>
            </a:r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protocol 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</a:t>
            </a:r>
            <a:endParaRPr lang="en-US" sz="4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เพื่อความ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compatible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กับทั้งอุปกรณ์ในอดีตและอนาคต</a:t>
            </a:r>
          </a:p>
          <a:p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 มี </a:t>
            </a:r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services 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 (ทำงานบน </a:t>
            </a:r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cloud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จะทำงานบน </a:t>
            </a:r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ที่หลากหลาย </a:t>
            </a:r>
          </a:p>
          <a:p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Physical device </a:t>
            </a:r>
            <a:r>
              <a:rPr lang="th-TH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เดียวกันอาจทำงานได้บนหลาย </a:t>
            </a:r>
            <a:r>
              <a:rPr lang="en-US" sz="4400">
                <a:latin typeface="TH Sarabun New" panose="020B0500040200020003" pitchFamily="34" charset="-34"/>
                <a:cs typeface="TH Sarabun New" panose="020B0500040200020003" pitchFamily="34" charset="-34"/>
              </a:rPr>
              <a:t>logical device</a:t>
            </a:r>
          </a:p>
          <a:p>
            <a:pPr lvl="1"/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network interface card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อาจทำงานได้ทั้ง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IPv4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IPv6 </a:t>
            </a:r>
          </a:p>
          <a:p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419734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3151</Words>
  <Application>Microsoft Office PowerPoint</Application>
  <PresentationFormat>Widescreen</PresentationFormat>
  <Paragraphs>401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Linux Libertine</vt:lpstr>
      <vt:lpstr>TH Sarabun New</vt:lpstr>
      <vt:lpstr>TH SarabunPSK</vt:lpstr>
      <vt:lpstr>ธีมของ Office</vt:lpstr>
      <vt:lpstr>หน่วยที่ 1</vt:lpstr>
      <vt:lpstr>แนะนำ Internet of Things</vt:lpstr>
      <vt:lpstr>ผู้ใช้คำว่า “Internet of Things (IoT)” เป็นคนแรก</vt:lpstr>
      <vt:lpstr>Internet + Things</vt:lpstr>
      <vt:lpstr>Internet of Things</vt:lpstr>
      <vt:lpstr>Automatic system</vt:lpstr>
      <vt:lpstr>IoT</vt:lpstr>
      <vt:lpstr>เทคโนโลยีที่เกี่ยวข้องกับการพัฒนา IoT</vt:lpstr>
      <vt:lpstr>เทคโนโลยี Internet/Web</vt:lpstr>
      <vt:lpstr>Networking standard &amp; technology</vt:lpstr>
      <vt:lpstr>เทคโนโลยีการเข้าถึง network ในระดับชั้น physical</vt:lpstr>
      <vt:lpstr>LPWAN (Low Power Wide Area Network)</vt:lpstr>
      <vt:lpstr>Cellular (เครือข่ายโทรศัพท์เคลื่อนที่)</vt:lpstr>
      <vt:lpstr>Bluetooth Low Energy (BLE)</vt:lpstr>
      <vt:lpstr>ZigBee</vt:lpstr>
      <vt:lpstr>NFC (Near Field Communication)</vt:lpstr>
      <vt:lpstr>RFID (Radio Frequency Identification)</vt:lpstr>
      <vt:lpstr>Wi-Fi</vt:lpstr>
      <vt:lpstr>Ethernet</vt:lpstr>
      <vt:lpstr>Internet Layer IoT Network Technologies</vt:lpstr>
      <vt:lpstr>IPv6</vt:lpstr>
      <vt:lpstr>6LoWPAN</vt:lpstr>
      <vt:lpstr>RPL</vt:lpstr>
      <vt:lpstr>เทคโนโลยีในระดับ Application Layer</vt:lpstr>
      <vt:lpstr>MQTT (Message Queue Telemetry Transport)</vt:lpstr>
      <vt:lpstr>AMQP (Advanced Message Queuing Protocol)</vt:lpstr>
      <vt:lpstr>XMPP (Extensible Messaging and Presence Protocol )</vt:lpstr>
      <vt:lpstr>ความท้าทายในการสร้างระบบ IoT</vt:lpstr>
      <vt:lpstr>ต้องมี Internet hardware/protocols ที่หลากหลาย </vt:lpstr>
      <vt:lpstr>ระยะทางในการรับส่งข้อมูล (range)</vt:lpstr>
      <vt:lpstr>PAN (Personal Area Network)</vt:lpstr>
      <vt:lpstr>LAN (Local Area Network)</vt:lpstr>
      <vt:lpstr>MAN (Metropolitan Area Network)</vt:lpstr>
      <vt:lpstr>WAN (Wide Area Network)</vt:lpstr>
      <vt:lpstr>Bandwidth</vt:lpstr>
      <vt:lpstr>Bandwidth</vt:lpstr>
      <vt:lpstr>กำลังงานที่ใช้ (Power usage)</vt:lpstr>
      <vt:lpstr>ลักษณะการเชื่อมต่อ </vt:lpstr>
      <vt:lpstr>การทำงานร่วมกับระบบอื่น ๆ </vt:lpstr>
      <vt:lpstr>ความปลอดภัย (Security)</vt:lpstr>
      <vt:lpstr>การตรวจสอบสิทธิ์</vt:lpstr>
      <vt:lpstr>การเข้ารหัส</vt:lpstr>
      <vt:lpstr>Port protection</vt:lpstr>
      <vt:lpstr>The IoT World Forum (IoTWF) Standardized Architecture</vt:lpstr>
      <vt:lpstr>IoTWF Standardized Architecture</vt:lpstr>
      <vt:lpstr>Cisco's IoT security reference model</vt:lpstr>
      <vt:lpstr>PowerPoint Presentation</vt:lpstr>
      <vt:lpstr>IoT Reference Model  ช่วยอะไรแก่เราบ้าง</vt:lpstr>
      <vt:lpstr>Layer 1: Physical Devices and Controllers Layer</vt:lpstr>
      <vt:lpstr>Layer 2: Connectivity Layer</vt:lpstr>
      <vt:lpstr>PowerPoint Presentation</vt:lpstr>
      <vt:lpstr>Layer 3: Edge Computing Layer</vt:lpstr>
      <vt:lpstr>PowerPoint Presentation</vt:lpstr>
      <vt:lpstr>Upper Layers: Layers 4–7</vt:lpstr>
      <vt:lpstr>Layer 4: Data Accumulation</vt:lpstr>
      <vt:lpstr>Layer 5: Data Abstraction Layer</vt:lpstr>
      <vt:lpstr>Layer 6: Application Layer</vt:lpstr>
      <vt:lpstr>Layer 7: Collaboration and processes Layer</vt:lpstr>
      <vt:lpstr>หน่วยการเรียนรู้ถัดไป</vt:lpstr>
      <vt:lpstr>คำถาม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</dc:title>
  <dc:creator>koson trachu</dc:creator>
  <cp:lastModifiedBy>koson trachu</cp:lastModifiedBy>
  <cp:revision>1</cp:revision>
  <dcterms:created xsi:type="dcterms:W3CDTF">2022-07-31T04:58:00Z</dcterms:created>
  <dcterms:modified xsi:type="dcterms:W3CDTF">2022-08-01T03:45:57Z</dcterms:modified>
</cp:coreProperties>
</file>