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4" r:id="rId4"/>
    <p:sldId id="266" r:id="rId5"/>
    <p:sldId id="265" r:id="rId6"/>
    <p:sldId id="269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7987fff9402e2f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9DC"/>
    <a:srgbClr val="F4AA3C"/>
    <a:srgbClr val="5CEFA9"/>
    <a:srgbClr val="F3F7FB"/>
    <a:srgbClr val="F9FBFD"/>
    <a:srgbClr val="EDF4F9"/>
    <a:srgbClr val="DEE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61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5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2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23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6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6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45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11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5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01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01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09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1F4F7E4-F025-44EB-96F8-59F26CA5B03B}"/>
              </a:ext>
            </a:extLst>
          </p:cNvPr>
          <p:cNvSpPr/>
          <p:nvPr/>
        </p:nvSpPr>
        <p:spPr>
          <a:xfrm>
            <a:off x="2833509" y="2243667"/>
            <a:ext cx="6683023" cy="230293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DEEC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83A89E-1B31-412B-B3B3-61FCD5BE4E0A}"/>
              </a:ext>
            </a:extLst>
          </p:cNvPr>
          <p:cNvSpPr txBox="1"/>
          <p:nvPr/>
        </p:nvSpPr>
        <p:spPr>
          <a:xfrm>
            <a:off x="3116800" y="2465196"/>
            <a:ext cx="5958399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5400" b="1" kern="0" dirty="0">
                <a:ln w="19050">
                  <a:noFill/>
                </a:ln>
                <a:solidFill>
                  <a:srgbClr val="5CEFA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HTML/CSS</a:t>
            </a:r>
            <a:r>
              <a:rPr lang="en-US" altLang="ko-KR" sz="5400" b="1" kern="0" dirty="0">
                <a:ln w="19050">
                  <a:noFill/>
                </a:ln>
                <a:solidFill>
                  <a:srgbClr val="44546A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endParaRPr lang="en-US" altLang="ko-KR" sz="500" b="1" kern="0" dirty="0">
              <a:ln w="19050">
                <a:noFill/>
              </a:ln>
              <a:solidFill>
                <a:srgbClr val="44546A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srgbClr val="44546A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비교해 보아요</a:t>
            </a:r>
            <a:endParaRPr lang="en-US" altLang="ko-KR" sz="3200" b="1" kern="0" dirty="0">
              <a:ln w="19050">
                <a:noFill/>
              </a:ln>
              <a:solidFill>
                <a:srgbClr val="44546A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endParaRPr lang="en-US" altLang="ko-KR" sz="1100" b="1" kern="0" dirty="0">
              <a:ln w="19050">
                <a:noFill/>
              </a:ln>
              <a:solidFill>
                <a:srgbClr val="44546A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r" latinLnBrk="0">
              <a:defRPr/>
            </a:pPr>
            <a:r>
              <a:rPr lang="en-US" altLang="ko-KR" b="1" kern="0" dirty="0">
                <a:solidFill>
                  <a:prstClr val="white">
                    <a:lumMod val="65000"/>
                  </a:prstClr>
                </a:solidFill>
              </a:rPr>
              <a:t>Track B </a:t>
            </a:r>
            <a:r>
              <a:rPr lang="ko-KR" altLang="en-US" b="1" kern="0" dirty="0">
                <a:solidFill>
                  <a:prstClr val="white">
                    <a:lumMod val="65000"/>
                  </a:prstClr>
                </a:solidFill>
              </a:rPr>
              <a:t>장현수</a:t>
            </a:r>
          </a:p>
        </p:txBody>
      </p:sp>
    </p:spTree>
    <p:extLst>
      <p:ext uri="{BB962C8B-B14F-4D97-AF65-F5344CB8AC3E}">
        <p14:creationId xmlns:p14="http://schemas.microsoft.com/office/powerpoint/2010/main" val="114491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9BB6D67-EDD7-491A-B31A-876DC5D15142}"/>
              </a:ext>
            </a:extLst>
          </p:cNvPr>
          <p:cNvGrpSpPr/>
          <p:nvPr/>
        </p:nvGrpSpPr>
        <p:grpSpPr>
          <a:xfrm>
            <a:off x="284407" y="129293"/>
            <a:ext cx="11472158" cy="6396179"/>
            <a:chOff x="284407" y="185737"/>
            <a:chExt cx="11472158" cy="6396179"/>
          </a:xfrm>
        </p:grpSpPr>
        <p:sp>
          <p:nvSpPr>
            <p:cNvPr id="10" name="사각형: 둥근 대각선 방향 모서리 9">
              <a:extLst>
                <a:ext uri="{FF2B5EF4-FFF2-40B4-BE49-F238E27FC236}">
                  <a16:creationId xmlns:a16="http://schemas.microsoft.com/office/drawing/2014/main" id="{86D1EAE1-061F-4BCF-9D2C-83F43EF50131}"/>
                </a:ext>
              </a:extLst>
            </p:cNvPr>
            <p:cNvSpPr/>
            <p:nvPr/>
          </p:nvSpPr>
          <p:spPr>
            <a:xfrm>
              <a:off x="524095" y="532052"/>
              <a:ext cx="11232462" cy="6049855"/>
            </a:xfrm>
            <a:prstGeom prst="round2DiagRect">
              <a:avLst>
                <a:gd name="adj1" fmla="val 0"/>
                <a:gd name="adj2" fmla="val 4198"/>
              </a:avLst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889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77E85A39-7B58-480C-A8BD-070660AD979C}"/>
                </a:ext>
              </a:extLst>
            </p:cNvPr>
            <p:cNvSpPr/>
            <p:nvPr/>
          </p:nvSpPr>
          <p:spPr>
            <a:xfrm>
              <a:off x="685428" y="728257"/>
              <a:ext cx="1377131" cy="233817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5CEFA9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3E768AB-FB75-42F6-B09C-12DBDB05EC21}"/>
                </a:ext>
              </a:extLst>
            </p:cNvPr>
            <p:cNvGrpSpPr/>
            <p:nvPr/>
          </p:nvGrpSpPr>
          <p:grpSpPr>
            <a:xfrm>
              <a:off x="284407" y="185737"/>
              <a:ext cx="1821072" cy="485705"/>
              <a:chOff x="236329" y="185737"/>
              <a:chExt cx="2266698" cy="604559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ECCB8D59-D357-48D3-A7D2-2E151C04BFEF}"/>
                  </a:ext>
                </a:extLst>
              </p:cNvPr>
              <p:cNvSpPr/>
              <p:nvPr/>
            </p:nvSpPr>
            <p:spPr>
              <a:xfrm>
                <a:off x="236329" y="276084"/>
                <a:ext cx="2266698" cy="42386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75000"/>
                </a:schemeClr>
              </a:solidFill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 algn="ctr"/>
                <a:r>
                  <a:rPr lang="en-US" altLang="ko-KR" sz="1600" b="1" dirty="0">
                    <a:solidFill>
                      <a:prstClr val="white"/>
                    </a:solidFill>
                  </a:rPr>
                  <a:t>Introduce</a:t>
                </a:r>
                <a:endParaRPr lang="ko-KR" altLang="en-US" sz="16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373F9E13-CC03-41FE-89B3-F6AF0ADE0846}"/>
                  </a:ext>
                </a:extLst>
              </p:cNvPr>
              <p:cNvSpPr/>
              <p:nvPr/>
            </p:nvSpPr>
            <p:spPr>
              <a:xfrm>
                <a:off x="236329" y="185737"/>
                <a:ext cx="604559" cy="604559"/>
              </a:xfrm>
              <a:prstGeom prst="ellipse">
                <a:avLst/>
              </a:prstGeom>
              <a:solidFill>
                <a:srgbClr val="5CEFA9"/>
              </a:solidFill>
              <a:ln w="254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 dirty="0">
                    <a:solidFill>
                      <a:srgbClr val="44546A">
                        <a:lumMod val="75000"/>
                      </a:srgbClr>
                    </a:solidFill>
                  </a:rPr>
                  <a:t>01</a:t>
                </a:r>
                <a:endParaRPr lang="ko-KR" altLang="en-US" b="1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4BAC059-FA6F-4174-849B-C779E91A8B97}"/>
                </a:ext>
              </a:extLst>
            </p:cNvPr>
            <p:cNvGrpSpPr/>
            <p:nvPr/>
          </p:nvGrpSpPr>
          <p:grpSpPr>
            <a:xfrm>
              <a:off x="524098" y="671442"/>
              <a:ext cx="11185764" cy="5910474"/>
              <a:chOff x="1403677" y="2903417"/>
              <a:chExt cx="10355856" cy="5294526"/>
            </a:xfrm>
            <a:effectLst/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952D7489-AF15-4930-91A8-3429B646F8BF}"/>
                  </a:ext>
                </a:extLst>
              </p:cNvPr>
              <p:cNvCxnSpPr>
                <a:cxnSpLocks/>
                <a:stCxn id="13" idx="4"/>
                <a:endCxn id="23" idx="0"/>
              </p:cNvCxnSpPr>
              <p:nvPr/>
            </p:nvCxnSpPr>
            <p:spPr>
              <a:xfrm>
                <a:off x="1403677" y="2903417"/>
                <a:ext cx="10511" cy="5114022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675B9F8D-61CC-4CB0-B397-52E44923A694}"/>
                  </a:ext>
                </a:extLst>
              </p:cNvPr>
              <p:cNvSpPr/>
              <p:nvPr/>
            </p:nvSpPr>
            <p:spPr>
              <a:xfrm rot="5400000" flipV="1">
                <a:off x="1413683" y="7837439"/>
                <a:ext cx="361008" cy="360000"/>
              </a:xfrm>
              <a:prstGeom prst="arc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167AB521-2C6A-4C33-96FD-15FE6345F0C1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1594175" y="8197940"/>
                <a:ext cx="10165358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별: 꼭짓점 5개 26">
              <a:extLst>
                <a:ext uri="{FF2B5EF4-FFF2-40B4-BE49-F238E27FC236}">
                  <a16:creationId xmlns:a16="http://schemas.microsoft.com/office/drawing/2014/main" id="{D4F734CF-1569-453E-A4B3-7A4048616EDB}"/>
                </a:ext>
              </a:extLst>
            </p:cNvPr>
            <p:cNvSpPr/>
            <p:nvPr/>
          </p:nvSpPr>
          <p:spPr>
            <a:xfrm>
              <a:off x="866963" y="788677"/>
              <a:ext cx="102176" cy="102176"/>
            </a:xfrm>
            <a:prstGeom prst="star5">
              <a:avLst>
                <a:gd name="adj" fmla="val 26172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별: 꼭짓점 5개 27">
              <a:extLst>
                <a:ext uri="{FF2B5EF4-FFF2-40B4-BE49-F238E27FC236}">
                  <a16:creationId xmlns:a16="http://schemas.microsoft.com/office/drawing/2014/main" id="{61D3E4A7-1214-4069-9951-B5C64A20D19F}"/>
                </a:ext>
              </a:extLst>
            </p:cNvPr>
            <p:cNvSpPr/>
            <p:nvPr/>
          </p:nvSpPr>
          <p:spPr>
            <a:xfrm>
              <a:off x="1051440" y="768944"/>
              <a:ext cx="141643" cy="141643"/>
            </a:xfrm>
            <a:prstGeom prst="star5">
              <a:avLst>
                <a:gd name="adj" fmla="val 26172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별: 꼭짓점 5개 28">
              <a:extLst>
                <a:ext uri="{FF2B5EF4-FFF2-40B4-BE49-F238E27FC236}">
                  <a16:creationId xmlns:a16="http://schemas.microsoft.com/office/drawing/2014/main" id="{0C374867-AB43-4934-8884-ECF1A7EDF641}"/>
                </a:ext>
              </a:extLst>
            </p:cNvPr>
            <p:cNvSpPr/>
            <p:nvPr/>
          </p:nvSpPr>
          <p:spPr>
            <a:xfrm>
              <a:off x="1275384" y="768944"/>
              <a:ext cx="141643" cy="141643"/>
            </a:xfrm>
            <a:prstGeom prst="star5">
              <a:avLst>
                <a:gd name="adj" fmla="val 26172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별: 꼭짓점 5개 29">
              <a:extLst>
                <a:ext uri="{FF2B5EF4-FFF2-40B4-BE49-F238E27FC236}">
                  <a16:creationId xmlns:a16="http://schemas.microsoft.com/office/drawing/2014/main" id="{F12A5E2C-AB11-4792-A1C2-A24156A1EB4A}"/>
                </a:ext>
              </a:extLst>
            </p:cNvPr>
            <p:cNvSpPr/>
            <p:nvPr/>
          </p:nvSpPr>
          <p:spPr>
            <a:xfrm>
              <a:off x="1499328" y="768944"/>
              <a:ext cx="141643" cy="141643"/>
            </a:xfrm>
            <a:prstGeom prst="star5">
              <a:avLst>
                <a:gd name="adj" fmla="val 26172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별: 꼭짓점 5개 30">
              <a:extLst>
                <a:ext uri="{FF2B5EF4-FFF2-40B4-BE49-F238E27FC236}">
                  <a16:creationId xmlns:a16="http://schemas.microsoft.com/office/drawing/2014/main" id="{65B36EE7-E39C-44C6-975A-A7A5816A0DAE}"/>
                </a:ext>
              </a:extLst>
            </p:cNvPr>
            <p:cNvSpPr/>
            <p:nvPr/>
          </p:nvSpPr>
          <p:spPr>
            <a:xfrm>
              <a:off x="1723272" y="768944"/>
              <a:ext cx="141643" cy="141643"/>
            </a:xfrm>
            <a:prstGeom prst="star5">
              <a:avLst>
                <a:gd name="adj" fmla="val 26172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60D97AE-BC5A-41B0-B67F-D22D60E13DD0}"/>
                </a:ext>
              </a:extLst>
            </p:cNvPr>
            <p:cNvGrpSpPr/>
            <p:nvPr/>
          </p:nvGrpSpPr>
          <p:grpSpPr>
            <a:xfrm rot="10800000">
              <a:off x="7630898" y="532053"/>
              <a:ext cx="4125667" cy="5823906"/>
              <a:chOff x="1414185" y="3009885"/>
              <a:chExt cx="3879522" cy="5188058"/>
            </a:xfrm>
            <a:effectLst/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B14F6644-BEED-446C-985D-A8A206284A77}"/>
                  </a:ext>
                </a:extLst>
              </p:cNvPr>
              <p:cNvCxnSpPr>
                <a:cxnSpLocks/>
                <a:endCxn id="34" idx="0"/>
              </p:cNvCxnSpPr>
              <p:nvPr/>
            </p:nvCxnSpPr>
            <p:spPr>
              <a:xfrm>
                <a:off x="1414185" y="3009885"/>
                <a:ext cx="3" cy="5007554"/>
              </a:xfrm>
              <a:prstGeom prst="line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E39CC61B-26F7-4E73-9A00-6A07759FF9D5}"/>
                  </a:ext>
                </a:extLst>
              </p:cNvPr>
              <p:cNvSpPr/>
              <p:nvPr/>
            </p:nvSpPr>
            <p:spPr>
              <a:xfrm rot="5400000" flipV="1">
                <a:off x="1413683" y="7837439"/>
                <a:ext cx="361008" cy="360000"/>
              </a:xfrm>
              <a:prstGeom prst="arc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31ED4F43-244E-449E-8235-F83804265039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594175" y="8197940"/>
                <a:ext cx="3699532" cy="0"/>
              </a:xfrm>
              <a:prstGeom prst="line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083A89E-1B31-412B-B3B3-61FCD5BE4E0A}"/>
              </a:ext>
            </a:extLst>
          </p:cNvPr>
          <p:cNvSpPr txBox="1"/>
          <p:nvPr/>
        </p:nvSpPr>
        <p:spPr>
          <a:xfrm>
            <a:off x="2263647" y="108860"/>
            <a:ext cx="4960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srgbClr val="5CEFA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비교해 보아요</a:t>
            </a:r>
            <a:r>
              <a:rPr lang="en-US" altLang="ko-KR" sz="3600" b="1" kern="0" dirty="0">
                <a:ln w="19050">
                  <a:noFill/>
                </a:ln>
                <a:solidFill>
                  <a:srgbClr val="44546A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800" b="1" kern="0" dirty="0">
                <a:ln w="19050">
                  <a:noFill/>
                </a:ln>
                <a:solidFill>
                  <a:srgbClr val="44546A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소개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62BAE8C-3E75-4C36-8AA9-7144712F4026}"/>
              </a:ext>
            </a:extLst>
          </p:cNvPr>
          <p:cNvSpPr/>
          <p:nvPr/>
        </p:nvSpPr>
        <p:spPr>
          <a:xfrm>
            <a:off x="1346205" y="2120732"/>
            <a:ext cx="6096000" cy="8414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400" b="1" i="1" dirty="0">
                <a:solidFill>
                  <a:srgbClr val="44546A">
                    <a:lumMod val="75000"/>
                  </a:srgbClr>
                </a:solidFill>
                <a:latin typeface="Verdana" panose="020B0604030504040204" pitchFamily="34" charset="0"/>
              </a:rPr>
              <a:t>빠고 쉽게 교통편 찾기</a:t>
            </a:r>
            <a:endParaRPr lang="ko-KR" altLang="en-US" sz="2800" b="1" i="1" dirty="0">
              <a:solidFill>
                <a:srgbClr val="44546A">
                  <a:lumMod val="75000"/>
                </a:srgbClr>
              </a:solidFill>
              <a:latin typeface="Verdana" panose="020B0604030504040204" pitchFamily="34" charset="0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목적지까지 빠르고 효과적인 교통편을 찾을 수 있게 도와줍니다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F177200-F130-4032-93B8-76B7E7D48280}"/>
              </a:ext>
            </a:extLst>
          </p:cNvPr>
          <p:cNvSpPr/>
          <p:nvPr/>
        </p:nvSpPr>
        <p:spPr>
          <a:xfrm>
            <a:off x="1299818" y="3435615"/>
            <a:ext cx="6331079" cy="795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i="1" dirty="0">
                <a:solidFill>
                  <a:srgbClr val="44546A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듀얼 스크린을 통한 비교</a:t>
            </a:r>
            <a:endParaRPr lang="en-US" altLang="ko-KR" sz="2000" b="1" i="1" dirty="0">
              <a:solidFill>
                <a:srgbClr val="44546A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듀얼 스크린을 통한 두 가지의 교통편을 빠르고 쉽게 비교 할 수 있습니다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FBBE9A-6968-4140-9BB8-018945EAC32B}"/>
              </a:ext>
            </a:extLst>
          </p:cNvPr>
          <p:cNvSpPr txBox="1"/>
          <p:nvPr/>
        </p:nvSpPr>
        <p:spPr>
          <a:xfrm>
            <a:off x="9708821" y="4818522"/>
            <a:ext cx="1241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https://cafe.naver.com/trendhunting</a:t>
            </a:r>
            <a:endParaRPr lang="ko-KR" altLang="en-US" sz="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4BBAFE-44DF-457F-9B73-A8824A76C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877" y="1406601"/>
            <a:ext cx="3411918" cy="34119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769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9BB6D67-EDD7-491A-B31A-876DC5D15142}"/>
              </a:ext>
            </a:extLst>
          </p:cNvPr>
          <p:cNvGrpSpPr/>
          <p:nvPr/>
        </p:nvGrpSpPr>
        <p:grpSpPr>
          <a:xfrm>
            <a:off x="284407" y="185737"/>
            <a:ext cx="11472158" cy="6396179"/>
            <a:chOff x="284407" y="185737"/>
            <a:chExt cx="11472158" cy="6396179"/>
          </a:xfrm>
        </p:grpSpPr>
        <p:sp>
          <p:nvSpPr>
            <p:cNvPr id="10" name="사각형: 둥근 대각선 방향 모서리 9">
              <a:extLst>
                <a:ext uri="{FF2B5EF4-FFF2-40B4-BE49-F238E27FC236}">
                  <a16:creationId xmlns:a16="http://schemas.microsoft.com/office/drawing/2014/main" id="{86D1EAE1-061F-4BCF-9D2C-83F43EF50131}"/>
                </a:ext>
              </a:extLst>
            </p:cNvPr>
            <p:cNvSpPr/>
            <p:nvPr/>
          </p:nvSpPr>
          <p:spPr>
            <a:xfrm>
              <a:off x="524095" y="532052"/>
              <a:ext cx="11232462" cy="6049855"/>
            </a:xfrm>
            <a:prstGeom prst="round2DiagRect">
              <a:avLst>
                <a:gd name="adj1" fmla="val 0"/>
                <a:gd name="adj2" fmla="val 4198"/>
              </a:avLst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889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77E85A39-7B58-480C-A8BD-070660AD979C}"/>
                </a:ext>
              </a:extLst>
            </p:cNvPr>
            <p:cNvSpPr/>
            <p:nvPr/>
          </p:nvSpPr>
          <p:spPr>
            <a:xfrm>
              <a:off x="685428" y="728257"/>
              <a:ext cx="1377131" cy="233817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5CEFA9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3E768AB-FB75-42F6-B09C-12DBDB05EC21}"/>
                </a:ext>
              </a:extLst>
            </p:cNvPr>
            <p:cNvGrpSpPr/>
            <p:nvPr/>
          </p:nvGrpSpPr>
          <p:grpSpPr>
            <a:xfrm>
              <a:off x="284407" y="185737"/>
              <a:ext cx="1821072" cy="485705"/>
              <a:chOff x="236329" y="185737"/>
              <a:chExt cx="2266698" cy="604559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ECCB8D59-D357-48D3-A7D2-2E151C04BFEF}"/>
                  </a:ext>
                </a:extLst>
              </p:cNvPr>
              <p:cNvSpPr/>
              <p:nvPr/>
            </p:nvSpPr>
            <p:spPr>
              <a:xfrm>
                <a:off x="236329" y="276084"/>
                <a:ext cx="2266698" cy="42386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75000"/>
                </a:schemeClr>
              </a:solidFill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 algn="ctr"/>
                <a:endParaRPr lang="ko-KR" altLang="en-US" sz="16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373F9E13-CC03-41FE-89B3-F6AF0ADE0846}"/>
                  </a:ext>
                </a:extLst>
              </p:cNvPr>
              <p:cNvSpPr/>
              <p:nvPr/>
            </p:nvSpPr>
            <p:spPr>
              <a:xfrm>
                <a:off x="236329" y="185737"/>
                <a:ext cx="604559" cy="604559"/>
              </a:xfrm>
              <a:prstGeom prst="ellipse">
                <a:avLst/>
              </a:prstGeom>
              <a:solidFill>
                <a:srgbClr val="5CEFA9"/>
              </a:solidFill>
              <a:ln w="254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 dirty="0">
                    <a:solidFill>
                      <a:srgbClr val="44546A">
                        <a:lumMod val="75000"/>
                      </a:srgbClr>
                    </a:solidFill>
                  </a:rPr>
                  <a:t>02</a:t>
                </a:r>
                <a:endParaRPr lang="ko-KR" altLang="en-US" b="1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4BAC059-FA6F-4174-849B-C779E91A8B97}"/>
                </a:ext>
              </a:extLst>
            </p:cNvPr>
            <p:cNvGrpSpPr/>
            <p:nvPr/>
          </p:nvGrpSpPr>
          <p:grpSpPr>
            <a:xfrm>
              <a:off x="524098" y="671442"/>
              <a:ext cx="11185764" cy="5910474"/>
              <a:chOff x="1403677" y="2903417"/>
              <a:chExt cx="10355856" cy="5294526"/>
            </a:xfrm>
            <a:effectLst/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952D7489-AF15-4930-91A8-3429B646F8BF}"/>
                  </a:ext>
                </a:extLst>
              </p:cNvPr>
              <p:cNvCxnSpPr>
                <a:cxnSpLocks/>
                <a:stCxn id="13" idx="4"/>
                <a:endCxn id="23" idx="0"/>
              </p:cNvCxnSpPr>
              <p:nvPr/>
            </p:nvCxnSpPr>
            <p:spPr>
              <a:xfrm>
                <a:off x="1403677" y="2903417"/>
                <a:ext cx="10511" cy="5114022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675B9F8D-61CC-4CB0-B397-52E44923A694}"/>
                  </a:ext>
                </a:extLst>
              </p:cNvPr>
              <p:cNvSpPr/>
              <p:nvPr/>
            </p:nvSpPr>
            <p:spPr>
              <a:xfrm rot="5400000" flipV="1">
                <a:off x="1413683" y="7837439"/>
                <a:ext cx="361008" cy="360000"/>
              </a:xfrm>
              <a:prstGeom prst="arc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167AB521-2C6A-4C33-96FD-15FE6345F0C1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1594175" y="8197940"/>
                <a:ext cx="10165358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별: 꼭짓점 5개 26">
              <a:extLst>
                <a:ext uri="{FF2B5EF4-FFF2-40B4-BE49-F238E27FC236}">
                  <a16:creationId xmlns:a16="http://schemas.microsoft.com/office/drawing/2014/main" id="{D4F734CF-1569-453E-A4B3-7A4048616EDB}"/>
                </a:ext>
              </a:extLst>
            </p:cNvPr>
            <p:cNvSpPr/>
            <p:nvPr/>
          </p:nvSpPr>
          <p:spPr>
            <a:xfrm>
              <a:off x="866963" y="788677"/>
              <a:ext cx="102176" cy="102176"/>
            </a:xfrm>
            <a:prstGeom prst="star5">
              <a:avLst>
                <a:gd name="adj" fmla="val 26172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별: 꼭짓점 5개 27">
              <a:extLst>
                <a:ext uri="{FF2B5EF4-FFF2-40B4-BE49-F238E27FC236}">
                  <a16:creationId xmlns:a16="http://schemas.microsoft.com/office/drawing/2014/main" id="{61D3E4A7-1214-4069-9951-B5C64A20D19F}"/>
                </a:ext>
              </a:extLst>
            </p:cNvPr>
            <p:cNvSpPr/>
            <p:nvPr/>
          </p:nvSpPr>
          <p:spPr>
            <a:xfrm>
              <a:off x="1051440" y="768944"/>
              <a:ext cx="141643" cy="141643"/>
            </a:xfrm>
            <a:prstGeom prst="star5">
              <a:avLst>
                <a:gd name="adj" fmla="val 26172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별: 꼭짓점 5개 28">
              <a:extLst>
                <a:ext uri="{FF2B5EF4-FFF2-40B4-BE49-F238E27FC236}">
                  <a16:creationId xmlns:a16="http://schemas.microsoft.com/office/drawing/2014/main" id="{0C374867-AB43-4934-8884-ECF1A7EDF641}"/>
                </a:ext>
              </a:extLst>
            </p:cNvPr>
            <p:cNvSpPr/>
            <p:nvPr/>
          </p:nvSpPr>
          <p:spPr>
            <a:xfrm>
              <a:off x="1275384" y="768944"/>
              <a:ext cx="141643" cy="141643"/>
            </a:xfrm>
            <a:prstGeom prst="star5">
              <a:avLst>
                <a:gd name="adj" fmla="val 26172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별: 꼭짓점 5개 29">
              <a:extLst>
                <a:ext uri="{FF2B5EF4-FFF2-40B4-BE49-F238E27FC236}">
                  <a16:creationId xmlns:a16="http://schemas.microsoft.com/office/drawing/2014/main" id="{F12A5E2C-AB11-4792-A1C2-A24156A1EB4A}"/>
                </a:ext>
              </a:extLst>
            </p:cNvPr>
            <p:cNvSpPr/>
            <p:nvPr/>
          </p:nvSpPr>
          <p:spPr>
            <a:xfrm>
              <a:off x="1499328" y="768944"/>
              <a:ext cx="141643" cy="141643"/>
            </a:xfrm>
            <a:prstGeom prst="star5">
              <a:avLst>
                <a:gd name="adj" fmla="val 26172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별: 꼭짓점 5개 30">
              <a:extLst>
                <a:ext uri="{FF2B5EF4-FFF2-40B4-BE49-F238E27FC236}">
                  <a16:creationId xmlns:a16="http://schemas.microsoft.com/office/drawing/2014/main" id="{65B36EE7-E39C-44C6-975A-A7A5816A0DAE}"/>
                </a:ext>
              </a:extLst>
            </p:cNvPr>
            <p:cNvSpPr/>
            <p:nvPr/>
          </p:nvSpPr>
          <p:spPr>
            <a:xfrm>
              <a:off x="1723272" y="768944"/>
              <a:ext cx="141643" cy="141643"/>
            </a:xfrm>
            <a:prstGeom prst="star5">
              <a:avLst>
                <a:gd name="adj" fmla="val 26172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60D97AE-BC5A-41B0-B67F-D22D60E13DD0}"/>
                </a:ext>
              </a:extLst>
            </p:cNvPr>
            <p:cNvGrpSpPr/>
            <p:nvPr/>
          </p:nvGrpSpPr>
          <p:grpSpPr>
            <a:xfrm rot="10800000">
              <a:off x="7630898" y="532053"/>
              <a:ext cx="4125667" cy="5823906"/>
              <a:chOff x="1414185" y="3009885"/>
              <a:chExt cx="3879522" cy="5188058"/>
            </a:xfrm>
            <a:effectLst/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B14F6644-BEED-446C-985D-A8A206284A77}"/>
                  </a:ext>
                </a:extLst>
              </p:cNvPr>
              <p:cNvCxnSpPr>
                <a:cxnSpLocks/>
                <a:endCxn id="34" idx="0"/>
              </p:cNvCxnSpPr>
              <p:nvPr/>
            </p:nvCxnSpPr>
            <p:spPr>
              <a:xfrm>
                <a:off x="1414185" y="3009885"/>
                <a:ext cx="3" cy="5007554"/>
              </a:xfrm>
              <a:prstGeom prst="line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E39CC61B-26F7-4E73-9A00-6A07759FF9D5}"/>
                  </a:ext>
                </a:extLst>
              </p:cNvPr>
              <p:cNvSpPr/>
              <p:nvPr/>
            </p:nvSpPr>
            <p:spPr>
              <a:xfrm rot="5400000" flipV="1">
                <a:off x="1413683" y="7837439"/>
                <a:ext cx="361008" cy="360000"/>
              </a:xfrm>
              <a:prstGeom prst="arc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31ED4F43-244E-449E-8235-F83804265039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594175" y="8197940"/>
                <a:ext cx="3699532" cy="0"/>
              </a:xfrm>
              <a:prstGeom prst="line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083A89E-1B31-412B-B3B3-61FCD5BE4E0A}"/>
              </a:ext>
            </a:extLst>
          </p:cNvPr>
          <p:cNvSpPr txBox="1"/>
          <p:nvPr/>
        </p:nvSpPr>
        <p:spPr>
          <a:xfrm>
            <a:off x="2263647" y="108860"/>
            <a:ext cx="5242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srgbClr val="5CEFA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비교해 보아요</a:t>
            </a:r>
            <a:r>
              <a:rPr lang="en-US" altLang="ko-KR" sz="3600" b="1" kern="0" dirty="0">
                <a:ln w="19050">
                  <a:noFill/>
                </a:ln>
                <a:solidFill>
                  <a:srgbClr val="44546A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800" b="1" kern="0" dirty="0">
                <a:ln w="19050">
                  <a:noFill/>
                </a:ln>
                <a:solidFill>
                  <a:srgbClr val="44546A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개발과정</a:t>
            </a:r>
            <a:endParaRPr lang="en-US" altLang="ko-KR" sz="3600" b="1" kern="0" dirty="0">
              <a:ln w="19050">
                <a:noFill/>
              </a:ln>
              <a:solidFill>
                <a:srgbClr val="44546A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별: 꼭짓점 5개 35">
            <a:extLst>
              <a:ext uri="{FF2B5EF4-FFF2-40B4-BE49-F238E27FC236}">
                <a16:creationId xmlns:a16="http://schemas.microsoft.com/office/drawing/2014/main" id="{AA0B9ACA-0210-4F35-8A5C-67E703091AA5}"/>
              </a:ext>
            </a:extLst>
          </p:cNvPr>
          <p:cNvSpPr/>
          <p:nvPr/>
        </p:nvSpPr>
        <p:spPr>
          <a:xfrm>
            <a:off x="1071960" y="788677"/>
            <a:ext cx="102176" cy="102176"/>
          </a:xfrm>
          <a:prstGeom prst="star5">
            <a:avLst>
              <a:gd name="adj" fmla="val 26172"/>
              <a:gd name="hf" fmla="val 105146"/>
              <a:gd name="vf" fmla="val 110557"/>
            </a:avLst>
          </a:prstGeom>
          <a:solidFill>
            <a:schemeClr val="bg1"/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5" name="_x178266720" descr="EMB00004c507264">
            <a:extLst>
              <a:ext uri="{FF2B5EF4-FFF2-40B4-BE49-F238E27FC236}">
                <a16:creationId xmlns:a16="http://schemas.microsoft.com/office/drawing/2014/main" id="{2827CCBA-8408-4114-8CB3-CB7016403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157" y="2182851"/>
            <a:ext cx="4110322" cy="22267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180620984" descr="EMB00004c507286">
            <a:extLst>
              <a:ext uri="{FF2B5EF4-FFF2-40B4-BE49-F238E27FC236}">
                <a16:creationId xmlns:a16="http://schemas.microsoft.com/office/drawing/2014/main" id="{F9557EC7-AFCC-4CDD-A032-2E8A80D47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1" t="7162" r="42575" b="47585"/>
          <a:stretch>
            <a:fillRect/>
          </a:stretch>
        </p:blipFill>
        <p:spPr bwMode="auto">
          <a:xfrm>
            <a:off x="1017984" y="1569705"/>
            <a:ext cx="2089150" cy="1323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180621384" descr="EMB00004c507282">
            <a:extLst>
              <a:ext uri="{FF2B5EF4-FFF2-40B4-BE49-F238E27FC236}">
                <a16:creationId xmlns:a16="http://schemas.microsoft.com/office/drawing/2014/main" id="{957D4ECC-CE72-4651-9AAD-A56FF7948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3" t="6923" r="42053" b="6041"/>
          <a:stretch>
            <a:fillRect/>
          </a:stretch>
        </p:blipFill>
        <p:spPr bwMode="auto">
          <a:xfrm>
            <a:off x="1219072" y="3296215"/>
            <a:ext cx="2089150" cy="2546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_x180622904" descr="EMB00004c507285">
            <a:extLst>
              <a:ext uri="{FF2B5EF4-FFF2-40B4-BE49-F238E27FC236}">
                <a16:creationId xmlns:a16="http://schemas.microsoft.com/office/drawing/2014/main" id="{E1F9DA14-49D1-4ECD-AB28-B62B745E5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3" t="6250" r="43484" b="7965"/>
          <a:stretch>
            <a:fillRect/>
          </a:stretch>
        </p:blipFill>
        <p:spPr bwMode="auto">
          <a:xfrm>
            <a:off x="3605876" y="2041296"/>
            <a:ext cx="1990725" cy="2509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7F497E39-371F-4B62-992E-50E0C6D337EB}"/>
              </a:ext>
            </a:extLst>
          </p:cNvPr>
          <p:cNvSpPr/>
          <p:nvPr/>
        </p:nvSpPr>
        <p:spPr>
          <a:xfrm>
            <a:off x="5837495" y="2886185"/>
            <a:ext cx="888355" cy="988311"/>
          </a:xfrm>
          <a:prstGeom prst="rightArrow">
            <a:avLst/>
          </a:prstGeom>
          <a:solidFill>
            <a:srgbClr val="DEEC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D70552-6DCA-4B78-9F48-19F697D21372}"/>
              </a:ext>
            </a:extLst>
          </p:cNvPr>
          <p:cNvSpPr/>
          <p:nvPr/>
        </p:nvSpPr>
        <p:spPr>
          <a:xfrm>
            <a:off x="2946403" y="3002845"/>
            <a:ext cx="676820" cy="141988"/>
          </a:xfrm>
          <a:prstGeom prst="rect">
            <a:avLst/>
          </a:prstGeom>
          <a:solidFill>
            <a:srgbClr val="BDF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7F787D4-86F0-446A-87CE-77AA83397696}"/>
              </a:ext>
            </a:extLst>
          </p:cNvPr>
          <p:cNvSpPr/>
          <p:nvPr/>
        </p:nvSpPr>
        <p:spPr>
          <a:xfrm rot="5400000">
            <a:off x="2952046" y="2985911"/>
            <a:ext cx="676820" cy="141988"/>
          </a:xfrm>
          <a:prstGeom prst="rect">
            <a:avLst/>
          </a:prstGeom>
          <a:solidFill>
            <a:srgbClr val="BDF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0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9BB6D67-EDD7-491A-B31A-876DC5D15142}"/>
              </a:ext>
            </a:extLst>
          </p:cNvPr>
          <p:cNvGrpSpPr/>
          <p:nvPr/>
        </p:nvGrpSpPr>
        <p:grpSpPr>
          <a:xfrm>
            <a:off x="284407" y="185737"/>
            <a:ext cx="11472158" cy="6396179"/>
            <a:chOff x="284407" y="185737"/>
            <a:chExt cx="11472158" cy="6396179"/>
          </a:xfrm>
        </p:grpSpPr>
        <p:sp>
          <p:nvSpPr>
            <p:cNvPr id="10" name="사각형: 둥근 대각선 방향 모서리 9">
              <a:extLst>
                <a:ext uri="{FF2B5EF4-FFF2-40B4-BE49-F238E27FC236}">
                  <a16:creationId xmlns:a16="http://schemas.microsoft.com/office/drawing/2014/main" id="{86D1EAE1-061F-4BCF-9D2C-83F43EF50131}"/>
                </a:ext>
              </a:extLst>
            </p:cNvPr>
            <p:cNvSpPr/>
            <p:nvPr/>
          </p:nvSpPr>
          <p:spPr>
            <a:xfrm>
              <a:off x="524095" y="532052"/>
              <a:ext cx="11232462" cy="6049855"/>
            </a:xfrm>
            <a:prstGeom prst="round2DiagRect">
              <a:avLst>
                <a:gd name="adj1" fmla="val 0"/>
                <a:gd name="adj2" fmla="val 4198"/>
              </a:avLst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889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77E85A39-7B58-480C-A8BD-070660AD979C}"/>
                </a:ext>
              </a:extLst>
            </p:cNvPr>
            <p:cNvSpPr/>
            <p:nvPr/>
          </p:nvSpPr>
          <p:spPr>
            <a:xfrm>
              <a:off x="685428" y="716968"/>
              <a:ext cx="1377131" cy="233817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5CEFA9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3E768AB-FB75-42F6-B09C-12DBDB05EC21}"/>
                </a:ext>
              </a:extLst>
            </p:cNvPr>
            <p:cNvGrpSpPr/>
            <p:nvPr/>
          </p:nvGrpSpPr>
          <p:grpSpPr>
            <a:xfrm>
              <a:off x="284407" y="185737"/>
              <a:ext cx="1821072" cy="485705"/>
              <a:chOff x="236329" y="185737"/>
              <a:chExt cx="2266698" cy="604559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ECCB8D59-D357-48D3-A7D2-2E151C04BFEF}"/>
                  </a:ext>
                </a:extLst>
              </p:cNvPr>
              <p:cNvSpPr/>
              <p:nvPr/>
            </p:nvSpPr>
            <p:spPr>
              <a:xfrm>
                <a:off x="236329" y="276084"/>
                <a:ext cx="2266698" cy="42386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75000"/>
                </a:schemeClr>
              </a:solidFill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 algn="ctr"/>
                <a:endParaRPr lang="ko-KR" altLang="en-US" sz="16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373F9E13-CC03-41FE-89B3-F6AF0ADE0846}"/>
                  </a:ext>
                </a:extLst>
              </p:cNvPr>
              <p:cNvSpPr/>
              <p:nvPr/>
            </p:nvSpPr>
            <p:spPr>
              <a:xfrm>
                <a:off x="236329" y="185737"/>
                <a:ext cx="604559" cy="604559"/>
              </a:xfrm>
              <a:prstGeom prst="ellipse">
                <a:avLst/>
              </a:prstGeom>
              <a:solidFill>
                <a:srgbClr val="5CEFA9"/>
              </a:solidFill>
              <a:ln w="254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 dirty="0">
                    <a:solidFill>
                      <a:srgbClr val="44546A">
                        <a:lumMod val="75000"/>
                      </a:srgbClr>
                    </a:solidFill>
                  </a:rPr>
                  <a:t>03</a:t>
                </a:r>
                <a:endParaRPr lang="ko-KR" altLang="en-US" b="1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4BAC059-FA6F-4174-849B-C779E91A8B97}"/>
                </a:ext>
              </a:extLst>
            </p:cNvPr>
            <p:cNvGrpSpPr/>
            <p:nvPr/>
          </p:nvGrpSpPr>
          <p:grpSpPr>
            <a:xfrm>
              <a:off x="524098" y="671442"/>
              <a:ext cx="11185764" cy="5910474"/>
              <a:chOff x="1403677" y="2903417"/>
              <a:chExt cx="10355856" cy="5294526"/>
            </a:xfrm>
            <a:effectLst/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952D7489-AF15-4930-91A8-3429B646F8BF}"/>
                  </a:ext>
                </a:extLst>
              </p:cNvPr>
              <p:cNvCxnSpPr>
                <a:cxnSpLocks/>
                <a:stCxn id="13" idx="4"/>
                <a:endCxn id="23" idx="0"/>
              </p:cNvCxnSpPr>
              <p:nvPr/>
            </p:nvCxnSpPr>
            <p:spPr>
              <a:xfrm>
                <a:off x="1403677" y="2903417"/>
                <a:ext cx="10511" cy="5114022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675B9F8D-61CC-4CB0-B397-52E44923A694}"/>
                  </a:ext>
                </a:extLst>
              </p:cNvPr>
              <p:cNvSpPr/>
              <p:nvPr/>
            </p:nvSpPr>
            <p:spPr>
              <a:xfrm rot="5400000" flipV="1">
                <a:off x="1413683" y="7837439"/>
                <a:ext cx="361008" cy="360000"/>
              </a:xfrm>
              <a:prstGeom prst="arc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167AB521-2C6A-4C33-96FD-15FE6345F0C1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1594175" y="8197940"/>
                <a:ext cx="10165358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별: 꼭짓점 5개 26">
              <a:extLst>
                <a:ext uri="{FF2B5EF4-FFF2-40B4-BE49-F238E27FC236}">
                  <a16:creationId xmlns:a16="http://schemas.microsoft.com/office/drawing/2014/main" id="{D4F734CF-1569-453E-A4B3-7A4048616EDB}"/>
                </a:ext>
              </a:extLst>
            </p:cNvPr>
            <p:cNvSpPr/>
            <p:nvPr/>
          </p:nvSpPr>
          <p:spPr>
            <a:xfrm>
              <a:off x="866963" y="788677"/>
              <a:ext cx="102176" cy="102176"/>
            </a:xfrm>
            <a:prstGeom prst="star5">
              <a:avLst>
                <a:gd name="adj" fmla="val 26172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별: 꼭짓점 5개 27">
              <a:extLst>
                <a:ext uri="{FF2B5EF4-FFF2-40B4-BE49-F238E27FC236}">
                  <a16:creationId xmlns:a16="http://schemas.microsoft.com/office/drawing/2014/main" id="{61D3E4A7-1214-4069-9951-B5C64A20D19F}"/>
                </a:ext>
              </a:extLst>
            </p:cNvPr>
            <p:cNvSpPr/>
            <p:nvPr/>
          </p:nvSpPr>
          <p:spPr>
            <a:xfrm>
              <a:off x="1051440" y="768944"/>
              <a:ext cx="141643" cy="141643"/>
            </a:xfrm>
            <a:prstGeom prst="star5">
              <a:avLst>
                <a:gd name="adj" fmla="val 26172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별: 꼭짓점 5개 28">
              <a:extLst>
                <a:ext uri="{FF2B5EF4-FFF2-40B4-BE49-F238E27FC236}">
                  <a16:creationId xmlns:a16="http://schemas.microsoft.com/office/drawing/2014/main" id="{0C374867-AB43-4934-8884-ECF1A7EDF641}"/>
                </a:ext>
              </a:extLst>
            </p:cNvPr>
            <p:cNvSpPr/>
            <p:nvPr/>
          </p:nvSpPr>
          <p:spPr>
            <a:xfrm>
              <a:off x="1275384" y="768944"/>
              <a:ext cx="141643" cy="141643"/>
            </a:xfrm>
            <a:prstGeom prst="star5">
              <a:avLst>
                <a:gd name="adj" fmla="val 26172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별: 꼭짓점 5개 29">
              <a:extLst>
                <a:ext uri="{FF2B5EF4-FFF2-40B4-BE49-F238E27FC236}">
                  <a16:creationId xmlns:a16="http://schemas.microsoft.com/office/drawing/2014/main" id="{F12A5E2C-AB11-4792-A1C2-A24156A1EB4A}"/>
                </a:ext>
              </a:extLst>
            </p:cNvPr>
            <p:cNvSpPr/>
            <p:nvPr/>
          </p:nvSpPr>
          <p:spPr>
            <a:xfrm>
              <a:off x="1499328" y="768944"/>
              <a:ext cx="141643" cy="141643"/>
            </a:xfrm>
            <a:prstGeom prst="star5">
              <a:avLst>
                <a:gd name="adj" fmla="val 26172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별: 꼭짓점 5개 30">
              <a:extLst>
                <a:ext uri="{FF2B5EF4-FFF2-40B4-BE49-F238E27FC236}">
                  <a16:creationId xmlns:a16="http://schemas.microsoft.com/office/drawing/2014/main" id="{65B36EE7-E39C-44C6-975A-A7A5816A0DAE}"/>
                </a:ext>
              </a:extLst>
            </p:cNvPr>
            <p:cNvSpPr/>
            <p:nvPr/>
          </p:nvSpPr>
          <p:spPr>
            <a:xfrm>
              <a:off x="1723272" y="768944"/>
              <a:ext cx="141643" cy="141643"/>
            </a:xfrm>
            <a:prstGeom prst="star5">
              <a:avLst>
                <a:gd name="adj" fmla="val 26172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60D97AE-BC5A-41B0-B67F-D22D60E13DD0}"/>
                </a:ext>
              </a:extLst>
            </p:cNvPr>
            <p:cNvGrpSpPr/>
            <p:nvPr/>
          </p:nvGrpSpPr>
          <p:grpSpPr>
            <a:xfrm rot="10800000">
              <a:off x="7630898" y="532053"/>
              <a:ext cx="4125667" cy="5823906"/>
              <a:chOff x="1414185" y="3009885"/>
              <a:chExt cx="3879522" cy="5188058"/>
            </a:xfrm>
            <a:effectLst/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B14F6644-BEED-446C-985D-A8A206284A77}"/>
                  </a:ext>
                </a:extLst>
              </p:cNvPr>
              <p:cNvCxnSpPr>
                <a:cxnSpLocks/>
                <a:endCxn id="34" idx="0"/>
              </p:cNvCxnSpPr>
              <p:nvPr/>
            </p:nvCxnSpPr>
            <p:spPr>
              <a:xfrm>
                <a:off x="1414185" y="3009885"/>
                <a:ext cx="3" cy="5007554"/>
              </a:xfrm>
              <a:prstGeom prst="line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E39CC61B-26F7-4E73-9A00-6A07759FF9D5}"/>
                  </a:ext>
                </a:extLst>
              </p:cNvPr>
              <p:cNvSpPr/>
              <p:nvPr/>
            </p:nvSpPr>
            <p:spPr>
              <a:xfrm rot="5400000" flipV="1">
                <a:off x="1413683" y="7837439"/>
                <a:ext cx="361008" cy="360000"/>
              </a:xfrm>
              <a:prstGeom prst="arc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31ED4F43-244E-449E-8235-F83804265039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594175" y="8197940"/>
                <a:ext cx="3699532" cy="0"/>
              </a:xfrm>
              <a:prstGeom prst="line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별: 꼭짓점 5개 35">
            <a:extLst>
              <a:ext uri="{FF2B5EF4-FFF2-40B4-BE49-F238E27FC236}">
                <a16:creationId xmlns:a16="http://schemas.microsoft.com/office/drawing/2014/main" id="{AA0B9ACA-0210-4F35-8A5C-67E703091AA5}"/>
              </a:ext>
            </a:extLst>
          </p:cNvPr>
          <p:cNvSpPr/>
          <p:nvPr/>
        </p:nvSpPr>
        <p:spPr>
          <a:xfrm>
            <a:off x="1071960" y="788677"/>
            <a:ext cx="102176" cy="102176"/>
          </a:xfrm>
          <a:prstGeom prst="star5">
            <a:avLst>
              <a:gd name="adj" fmla="val 26172"/>
              <a:gd name="hf" fmla="val 105146"/>
              <a:gd name="vf" fmla="val 110557"/>
            </a:avLst>
          </a:prstGeom>
          <a:solidFill>
            <a:schemeClr val="bg1"/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6EEE7F-A325-4D90-BFCA-74647C08C5EF}"/>
              </a:ext>
            </a:extLst>
          </p:cNvPr>
          <p:cNvSpPr txBox="1"/>
          <p:nvPr/>
        </p:nvSpPr>
        <p:spPr>
          <a:xfrm>
            <a:off x="2263647" y="108860"/>
            <a:ext cx="4960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srgbClr val="5CEFA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비교해 보아요</a:t>
            </a:r>
            <a:r>
              <a:rPr lang="ko-KR" altLang="en-US" sz="3600" b="1" kern="0" dirty="0">
                <a:ln w="19050">
                  <a:noFill/>
                </a:ln>
                <a:solidFill>
                  <a:srgbClr val="44546A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200" b="1" kern="0" dirty="0">
                <a:ln w="19050">
                  <a:noFill/>
                </a:ln>
                <a:solidFill>
                  <a:srgbClr val="44546A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</a:t>
            </a:r>
            <a:endParaRPr lang="en-US" altLang="ko-KR" sz="3200" b="1" kern="0" dirty="0">
              <a:ln w="19050">
                <a:noFill/>
              </a:ln>
              <a:solidFill>
                <a:srgbClr val="44546A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8" name="_x178266720" descr="EMB00004c507264">
            <a:extLst>
              <a:ext uri="{FF2B5EF4-FFF2-40B4-BE49-F238E27FC236}">
                <a16:creationId xmlns:a16="http://schemas.microsoft.com/office/drawing/2014/main" id="{CFD10493-E717-44D4-86B6-B045ECEC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510" y="1802676"/>
            <a:ext cx="6112604" cy="3167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5F3BD33-E581-4A88-8DD6-C318D33A2236}"/>
              </a:ext>
            </a:extLst>
          </p:cNvPr>
          <p:cNvCxnSpPr>
            <a:cxnSpLocks/>
          </p:cNvCxnSpPr>
          <p:nvPr/>
        </p:nvCxnSpPr>
        <p:spPr>
          <a:xfrm flipH="1">
            <a:off x="2001908" y="3402718"/>
            <a:ext cx="43087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_x180124712" descr="EMB00004c50727c">
            <a:extLst>
              <a:ext uri="{FF2B5EF4-FFF2-40B4-BE49-F238E27FC236}">
                <a16:creationId xmlns:a16="http://schemas.microsoft.com/office/drawing/2014/main" id="{0F496FE0-3029-48F1-A9B8-93B998E5F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578" y="2906338"/>
            <a:ext cx="6262475" cy="3392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A2966EE-2D28-489F-BED2-A9E4FDC42F42}"/>
              </a:ext>
            </a:extLst>
          </p:cNvPr>
          <p:cNvCxnSpPr>
            <a:cxnSpLocks/>
          </p:cNvCxnSpPr>
          <p:nvPr/>
        </p:nvCxnSpPr>
        <p:spPr>
          <a:xfrm flipH="1">
            <a:off x="5823710" y="5171001"/>
            <a:ext cx="43087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3A485C4-7C27-44DF-8E15-5585A1227624}"/>
              </a:ext>
            </a:extLst>
          </p:cNvPr>
          <p:cNvCxnSpPr>
            <a:cxnSpLocks/>
          </p:cNvCxnSpPr>
          <p:nvPr/>
        </p:nvCxnSpPr>
        <p:spPr>
          <a:xfrm>
            <a:off x="4825128" y="3348432"/>
            <a:ext cx="1320875" cy="694598"/>
          </a:xfrm>
          <a:prstGeom prst="straightConnector1">
            <a:avLst/>
          </a:prstGeom>
          <a:ln w="76200">
            <a:solidFill>
              <a:srgbClr val="5CEFA9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1A1514B-B8A2-42E8-91DF-8519027417F5}"/>
              </a:ext>
            </a:extLst>
          </p:cNvPr>
          <p:cNvCxnSpPr>
            <a:cxnSpLocks/>
          </p:cNvCxnSpPr>
          <p:nvPr/>
        </p:nvCxnSpPr>
        <p:spPr>
          <a:xfrm flipH="1" flipV="1">
            <a:off x="4673600" y="3815644"/>
            <a:ext cx="1212542" cy="702893"/>
          </a:xfrm>
          <a:prstGeom prst="straightConnector1">
            <a:avLst/>
          </a:prstGeom>
          <a:ln w="76200">
            <a:solidFill>
              <a:srgbClr val="5CEFA9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33E448F-A70F-42FD-A53E-808B7961668F}"/>
              </a:ext>
            </a:extLst>
          </p:cNvPr>
          <p:cNvSpPr txBox="1"/>
          <p:nvPr/>
        </p:nvSpPr>
        <p:spPr>
          <a:xfrm>
            <a:off x="1417027" y="1333779"/>
            <a:ext cx="2356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  <a:latin typeface="Verdana" panose="020B0604030504040204" pitchFamily="34" charset="0"/>
              </a:rPr>
              <a:t>간편한 화면 전환 </a:t>
            </a:r>
            <a:endParaRPr lang="ko-KR" altLang="en-US" sz="2000" b="1" dirty="0">
              <a:solidFill>
                <a:srgbClr val="44546A">
                  <a:lumMod val="75000"/>
                </a:srgbClr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9BB6D67-EDD7-491A-B31A-876DC5D15142}"/>
              </a:ext>
            </a:extLst>
          </p:cNvPr>
          <p:cNvGrpSpPr/>
          <p:nvPr/>
        </p:nvGrpSpPr>
        <p:grpSpPr>
          <a:xfrm>
            <a:off x="284407" y="185737"/>
            <a:ext cx="11472158" cy="6396179"/>
            <a:chOff x="284407" y="185737"/>
            <a:chExt cx="11472158" cy="6396179"/>
          </a:xfrm>
        </p:grpSpPr>
        <p:sp>
          <p:nvSpPr>
            <p:cNvPr id="10" name="사각형: 둥근 대각선 방향 모서리 9">
              <a:extLst>
                <a:ext uri="{FF2B5EF4-FFF2-40B4-BE49-F238E27FC236}">
                  <a16:creationId xmlns:a16="http://schemas.microsoft.com/office/drawing/2014/main" id="{86D1EAE1-061F-4BCF-9D2C-83F43EF50131}"/>
                </a:ext>
              </a:extLst>
            </p:cNvPr>
            <p:cNvSpPr/>
            <p:nvPr/>
          </p:nvSpPr>
          <p:spPr>
            <a:xfrm>
              <a:off x="524095" y="532052"/>
              <a:ext cx="11232462" cy="6049855"/>
            </a:xfrm>
            <a:prstGeom prst="round2DiagRect">
              <a:avLst>
                <a:gd name="adj1" fmla="val 0"/>
                <a:gd name="adj2" fmla="val 4198"/>
              </a:avLst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889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77E85A39-7B58-480C-A8BD-070660AD979C}"/>
                </a:ext>
              </a:extLst>
            </p:cNvPr>
            <p:cNvSpPr/>
            <p:nvPr/>
          </p:nvSpPr>
          <p:spPr>
            <a:xfrm>
              <a:off x="685428" y="728257"/>
              <a:ext cx="1377131" cy="233817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5CEFA9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3E768AB-FB75-42F6-B09C-12DBDB05EC21}"/>
                </a:ext>
              </a:extLst>
            </p:cNvPr>
            <p:cNvGrpSpPr/>
            <p:nvPr/>
          </p:nvGrpSpPr>
          <p:grpSpPr>
            <a:xfrm>
              <a:off x="284407" y="185737"/>
              <a:ext cx="1821072" cy="485705"/>
              <a:chOff x="236329" y="185737"/>
              <a:chExt cx="2266698" cy="604559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ECCB8D59-D357-48D3-A7D2-2E151C04BFEF}"/>
                  </a:ext>
                </a:extLst>
              </p:cNvPr>
              <p:cNvSpPr/>
              <p:nvPr/>
            </p:nvSpPr>
            <p:spPr>
              <a:xfrm>
                <a:off x="236329" y="276084"/>
                <a:ext cx="2266698" cy="42386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75000"/>
                </a:schemeClr>
              </a:solidFill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 algn="ctr"/>
                <a:endParaRPr lang="ko-KR" altLang="en-US" sz="16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373F9E13-CC03-41FE-89B3-F6AF0ADE0846}"/>
                  </a:ext>
                </a:extLst>
              </p:cNvPr>
              <p:cNvSpPr/>
              <p:nvPr/>
            </p:nvSpPr>
            <p:spPr>
              <a:xfrm>
                <a:off x="236329" y="185737"/>
                <a:ext cx="604559" cy="604559"/>
              </a:xfrm>
              <a:prstGeom prst="ellipse">
                <a:avLst/>
              </a:prstGeom>
              <a:solidFill>
                <a:srgbClr val="5CEFA9"/>
              </a:solidFill>
              <a:ln w="254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 dirty="0">
                    <a:solidFill>
                      <a:srgbClr val="44546A">
                        <a:lumMod val="75000"/>
                      </a:srgbClr>
                    </a:solidFill>
                  </a:rPr>
                  <a:t>03</a:t>
                </a:r>
                <a:endParaRPr lang="ko-KR" altLang="en-US" b="1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4BAC059-FA6F-4174-849B-C779E91A8B97}"/>
                </a:ext>
              </a:extLst>
            </p:cNvPr>
            <p:cNvGrpSpPr/>
            <p:nvPr/>
          </p:nvGrpSpPr>
          <p:grpSpPr>
            <a:xfrm>
              <a:off x="524098" y="671442"/>
              <a:ext cx="11185764" cy="5910474"/>
              <a:chOff x="1403677" y="2903417"/>
              <a:chExt cx="10355856" cy="5294526"/>
            </a:xfrm>
            <a:effectLst/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952D7489-AF15-4930-91A8-3429B646F8BF}"/>
                  </a:ext>
                </a:extLst>
              </p:cNvPr>
              <p:cNvCxnSpPr>
                <a:cxnSpLocks/>
                <a:stCxn id="13" idx="4"/>
                <a:endCxn id="23" idx="0"/>
              </p:cNvCxnSpPr>
              <p:nvPr/>
            </p:nvCxnSpPr>
            <p:spPr>
              <a:xfrm>
                <a:off x="1403677" y="2903417"/>
                <a:ext cx="10511" cy="5114022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675B9F8D-61CC-4CB0-B397-52E44923A694}"/>
                  </a:ext>
                </a:extLst>
              </p:cNvPr>
              <p:cNvSpPr/>
              <p:nvPr/>
            </p:nvSpPr>
            <p:spPr>
              <a:xfrm rot="5400000" flipV="1">
                <a:off x="1413683" y="7837439"/>
                <a:ext cx="361008" cy="360000"/>
              </a:xfrm>
              <a:prstGeom prst="arc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167AB521-2C6A-4C33-96FD-15FE6345F0C1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1594175" y="8197940"/>
                <a:ext cx="10165358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별: 꼭짓점 5개 26">
              <a:extLst>
                <a:ext uri="{FF2B5EF4-FFF2-40B4-BE49-F238E27FC236}">
                  <a16:creationId xmlns:a16="http://schemas.microsoft.com/office/drawing/2014/main" id="{D4F734CF-1569-453E-A4B3-7A4048616EDB}"/>
                </a:ext>
              </a:extLst>
            </p:cNvPr>
            <p:cNvSpPr/>
            <p:nvPr/>
          </p:nvSpPr>
          <p:spPr>
            <a:xfrm>
              <a:off x="866963" y="788677"/>
              <a:ext cx="102176" cy="102176"/>
            </a:xfrm>
            <a:prstGeom prst="star5">
              <a:avLst>
                <a:gd name="adj" fmla="val 26172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별: 꼭짓점 5개 27">
              <a:extLst>
                <a:ext uri="{FF2B5EF4-FFF2-40B4-BE49-F238E27FC236}">
                  <a16:creationId xmlns:a16="http://schemas.microsoft.com/office/drawing/2014/main" id="{61D3E4A7-1214-4069-9951-B5C64A20D19F}"/>
                </a:ext>
              </a:extLst>
            </p:cNvPr>
            <p:cNvSpPr/>
            <p:nvPr/>
          </p:nvSpPr>
          <p:spPr>
            <a:xfrm>
              <a:off x="1051440" y="768944"/>
              <a:ext cx="141643" cy="141643"/>
            </a:xfrm>
            <a:prstGeom prst="star5">
              <a:avLst>
                <a:gd name="adj" fmla="val 26172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별: 꼭짓점 5개 28">
              <a:extLst>
                <a:ext uri="{FF2B5EF4-FFF2-40B4-BE49-F238E27FC236}">
                  <a16:creationId xmlns:a16="http://schemas.microsoft.com/office/drawing/2014/main" id="{0C374867-AB43-4934-8884-ECF1A7EDF641}"/>
                </a:ext>
              </a:extLst>
            </p:cNvPr>
            <p:cNvSpPr/>
            <p:nvPr/>
          </p:nvSpPr>
          <p:spPr>
            <a:xfrm>
              <a:off x="1275384" y="768944"/>
              <a:ext cx="141643" cy="141643"/>
            </a:xfrm>
            <a:prstGeom prst="star5">
              <a:avLst>
                <a:gd name="adj" fmla="val 26172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별: 꼭짓점 5개 29">
              <a:extLst>
                <a:ext uri="{FF2B5EF4-FFF2-40B4-BE49-F238E27FC236}">
                  <a16:creationId xmlns:a16="http://schemas.microsoft.com/office/drawing/2014/main" id="{F12A5E2C-AB11-4792-A1C2-A24156A1EB4A}"/>
                </a:ext>
              </a:extLst>
            </p:cNvPr>
            <p:cNvSpPr/>
            <p:nvPr/>
          </p:nvSpPr>
          <p:spPr>
            <a:xfrm>
              <a:off x="1499328" y="768944"/>
              <a:ext cx="141643" cy="141643"/>
            </a:xfrm>
            <a:prstGeom prst="star5">
              <a:avLst>
                <a:gd name="adj" fmla="val 26172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별: 꼭짓점 5개 30">
              <a:extLst>
                <a:ext uri="{FF2B5EF4-FFF2-40B4-BE49-F238E27FC236}">
                  <a16:creationId xmlns:a16="http://schemas.microsoft.com/office/drawing/2014/main" id="{65B36EE7-E39C-44C6-975A-A7A5816A0DAE}"/>
                </a:ext>
              </a:extLst>
            </p:cNvPr>
            <p:cNvSpPr/>
            <p:nvPr/>
          </p:nvSpPr>
          <p:spPr>
            <a:xfrm>
              <a:off x="1723272" y="768944"/>
              <a:ext cx="141643" cy="141643"/>
            </a:xfrm>
            <a:prstGeom prst="star5">
              <a:avLst>
                <a:gd name="adj" fmla="val 26172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60D97AE-BC5A-41B0-B67F-D22D60E13DD0}"/>
                </a:ext>
              </a:extLst>
            </p:cNvPr>
            <p:cNvGrpSpPr/>
            <p:nvPr/>
          </p:nvGrpSpPr>
          <p:grpSpPr>
            <a:xfrm rot="10800000">
              <a:off x="7630898" y="532053"/>
              <a:ext cx="4125667" cy="5823906"/>
              <a:chOff x="1414185" y="3009885"/>
              <a:chExt cx="3879522" cy="5188058"/>
            </a:xfrm>
            <a:effectLst/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B14F6644-BEED-446C-985D-A8A206284A77}"/>
                  </a:ext>
                </a:extLst>
              </p:cNvPr>
              <p:cNvCxnSpPr>
                <a:cxnSpLocks/>
                <a:endCxn id="34" idx="0"/>
              </p:cNvCxnSpPr>
              <p:nvPr/>
            </p:nvCxnSpPr>
            <p:spPr>
              <a:xfrm>
                <a:off x="1414185" y="3009885"/>
                <a:ext cx="3" cy="5007554"/>
              </a:xfrm>
              <a:prstGeom prst="line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E39CC61B-26F7-4E73-9A00-6A07759FF9D5}"/>
                  </a:ext>
                </a:extLst>
              </p:cNvPr>
              <p:cNvSpPr/>
              <p:nvPr/>
            </p:nvSpPr>
            <p:spPr>
              <a:xfrm rot="5400000" flipV="1">
                <a:off x="1413683" y="7837439"/>
                <a:ext cx="361008" cy="360000"/>
              </a:xfrm>
              <a:prstGeom prst="arc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31ED4F43-244E-449E-8235-F83804265039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594175" y="8197940"/>
                <a:ext cx="3699532" cy="0"/>
              </a:xfrm>
              <a:prstGeom prst="line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별: 꼭짓점 5개 35">
            <a:extLst>
              <a:ext uri="{FF2B5EF4-FFF2-40B4-BE49-F238E27FC236}">
                <a16:creationId xmlns:a16="http://schemas.microsoft.com/office/drawing/2014/main" id="{AA0B9ACA-0210-4F35-8A5C-67E703091AA5}"/>
              </a:ext>
            </a:extLst>
          </p:cNvPr>
          <p:cNvSpPr/>
          <p:nvPr/>
        </p:nvSpPr>
        <p:spPr>
          <a:xfrm>
            <a:off x="1071960" y="788677"/>
            <a:ext cx="102176" cy="102176"/>
          </a:xfrm>
          <a:prstGeom prst="star5">
            <a:avLst>
              <a:gd name="adj" fmla="val 26172"/>
              <a:gd name="hf" fmla="val 105146"/>
              <a:gd name="vf" fmla="val 110557"/>
            </a:avLst>
          </a:prstGeom>
          <a:solidFill>
            <a:schemeClr val="bg1"/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별: 꼭짓점 5개 36">
            <a:extLst>
              <a:ext uri="{FF2B5EF4-FFF2-40B4-BE49-F238E27FC236}">
                <a16:creationId xmlns:a16="http://schemas.microsoft.com/office/drawing/2014/main" id="{E8B58B10-766F-4028-A2D9-47645768F955}"/>
              </a:ext>
            </a:extLst>
          </p:cNvPr>
          <p:cNvSpPr/>
          <p:nvPr/>
        </p:nvSpPr>
        <p:spPr>
          <a:xfrm>
            <a:off x="1291995" y="791514"/>
            <a:ext cx="102176" cy="102176"/>
          </a:xfrm>
          <a:prstGeom prst="star5">
            <a:avLst>
              <a:gd name="adj" fmla="val 26172"/>
              <a:gd name="hf" fmla="val 105146"/>
              <a:gd name="vf" fmla="val 110557"/>
            </a:avLst>
          </a:prstGeom>
          <a:solidFill>
            <a:schemeClr val="bg1"/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70E76B-FD48-4192-A04D-990150531A55}"/>
              </a:ext>
            </a:extLst>
          </p:cNvPr>
          <p:cNvSpPr txBox="1"/>
          <p:nvPr/>
        </p:nvSpPr>
        <p:spPr>
          <a:xfrm>
            <a:off x="2109080" y="1779387"/>
            <a:ext cx="10980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rgbClr val="44546A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Screen2</a:t>
            </a:r>
            <a:endParaRPr lang="ko-KR" altLang="en-US" sz="2400" b="1" dirty="0">
              <a:solidFill>
                <a:srgbClr val="44546A">
                  <a:lumMod val="75000"/>
                </a:srgbClr>
              </a:solidFill>
              <a:latin typeface="Verdana" panose="020B0604030504040204" pitchFamily="34" charset="0"/>
            </a:endParaRPr>
          </a:p>
        </p:txBody>
      </p:sp>
      <p:pic>
        <p:nvPicPr>
          <p:cNvPr id="2049" name="_x180124312" descr="EMB00004c507265">
            <a:extLst>
              <a:ext uri="{FF2B5EF4-FFF2-40B4-BE49-F238E27FC236}">
                <a16:creationId xmlns:a16="http://schemas.microsoft.com/office/drawing/2014/main" id="{B3A9F711-9985-4CE1-A51C-617EC03AC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020" y="1383736"/>
            <a:ext cx="3935766" cy="2132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180125112" descr="EMB00004c507266">
            <a:extLst>
              <a:ext uri="{FF2B5EF4-FFF2-40B4-BE49-F238E27FC236}">
                <a16:creationId xmlns:a16="http://schemas.microsoft.com/office/drawing/2014/main" id="{CBAFB6FC-6D43-4D75-934D-F80872DB5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128" y="1383735"/>
            <a:ext cx="3935766" cy="2132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_x180124712" descr="EMB00004c507267">
            <a:extLst>
              <a:ext uri="{FF2B5EF4-FFF2-40B4-BE49-F238E27FC236}">
                <a16:creationId xmlns:a16="http://schemas.microsoft.com/office/drawing/2014/main" id="{5125FFF7-C646-4B9D-A92D-9DA0E943C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024" y="4136876"/>
            <a:ext cx="3935766" cy="2132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_x180124552" descr="EMB00004c507268">
            <a:extLst>
              <a:ext uri="{FF2B5EF4-FFF2-40B4-BE49-F238E27FC236}">
                <a16:creationId xmlns:a16="http://schemas.microsoft.com/office/drawing/2014/main" id="{1B75C59E-A333-4968-8A56-9116C737C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132" y="4136876"/>
            <a:ext cx="3935766" cy="2132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9AC08F7-8330-49C7-A189-E59AD09E8B33}"/>
              </a:ext>
            </a:extLst>
          </p:cNvPr>
          <p:cNvSpPr txBox="1"/>
          <p:nvPr/>
        </p:nvSpPr>
        <p:spPr>
          <a:xfrm>
            <a:off x="1628020" y="1065943"/>
            <a:ext cx="18210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길 찾기</a:t>
            </a:r>
            <a:endParaRPr lang="ko-KR" altLang="en-US" sz="1600" b="1" dirty="0">
              <a:solidFill>
                <a:srgbClr val="44546A">
                  <a:lumMod val="75000"/>
                </a:srgbClr>
              </a:solidFill>
              <a:latin typeface="Verdana" panose="020B060403050404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F5B8CE-45EF-487C-869E-70D387F293C4}"/>
              </a:ext>
            </a:extLst>
          </p:cNvPr>
          <p:cNvSpPr txBox="1"/>
          <p:nvPr/>
        </p:nvSpPr>
        <p:spPr>
          <a:xfrm>
            <a:off x="6428128" y="1065942"/>
            <a:ext cx="18210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latin typeface="Verdana" panose="020B0604030504040204" pitchFamily="34" charset="0"/>
              </a:rPr>
              <a:t>열차검색</a:t>
            </a:r>
            <a:endParaRPr lang="ko-KR" altLang="en-US" sz="1600" b="1" dirty="0">
              <a:solidFill>
                <a:srgbClr val="44546A">
                  <a:lumMod val="75000"/>
                </a:srgbClr>
              </a:solidFill>
              <a:latin typeface="Verdana" panose="020B060403050404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959675-DF0D-47BB-95F9-1C3AD17C6143}"/>
              </a:ext>
            </a:extLst>
          </p:cNvPr>
          <p:cNvSpPr txBox="1"/>
          <p:nvPr/>
        </p:nvSpPr>
        <p:spPr>
          <a:xfrm>
            <a:off x="1628020" y="3824008"/>
            <a:ext cx="18210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latin typeface="Verdana" panose="020B0604030504040204" pitchFamily="34" charset="0"/>
              </a:rPr>
              <a:t>버스검색</a:t>
            </a:r>
            <a:endParaRPr lang="ko-KR" altLang="en-US" sz="1600" b="1" dirty="0">
              <a:solidFill>
                <a:srgbClr val="44546A">
                  <a:lumMod val="75000"/>
                </a:srgbClr>
              </a:solidFill>
              <a:latin typeface="Verdana" panose="020B060403050404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57E1C9-8D91-4E9A-A73C-E8619C1D2EDC}"/>
              </a:ext>
            </a:extLst>
          </p:cNvPr>
          <p:cNvSpPr txBox="1"/>
          <p:nvPr/>
        </p:nvSpPr>
        <p:spPr>
          <a:xfrm>
            <a:off x="6428128" y="3824007"/>
            <a:ext cx="18210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  <a:latin typeface="Verdana" panose="020B0604030504040204" pitchFamily="34" charset="0"/>
              </a:rPr>
              <a:t>항공권검색</a:t>
            </a:r>
            <a:endParaRPr lang="ko-KR" altLang="en-US" sz="1600" b="1" dirty="0">
              <a:solidFill>
                <a:srgbClr val="44546A">
                  <a:lumMod val="75000"/>
                </a:srgbClr>
              </a:solidFill>
              <a:latin typeface="Verdana" panose="020B060403050404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CECE44-D942-48A1-8028-1694F2A7D4E3}"/>
              </a:ext>
            </a:extLst>
          </p:cNvPr>
          <p:cNvSpPr txBox="1"/>
          <p:nvPr/>
        </p:nvSpPr>
        <p:spPr>
          <a:xfrm>
            <a:off x="2263647" y="108860"/>
            <a:ext cx="4960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srgbClr val="5CEFA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비교해 보아요</a:t>
            </a:r>
            <a:r>
              <a:rPr lang="ko-KR" altLang="en-US" sz="3600" b="1" kern="0" dirty="0">
                <a:ln w="19050">
                  <a:noFill/>
                </a:ln>
                <a:solidFill>
                  <a:srgbClr val="44546A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200" b="1" kern="0" dirty="0">
                <a:ln w="19050">
                  <a:noFill/>
                </a:ln>
                <a:solidFill>
                  <a:srgbClr val="44546A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</a:t>
            </a:r>
            <a:endParaRPr lang="en-US" altLang="ko-KR" sz="3200" b="1" kern="0" dirty="0">
              <a:ln w="19050">
                <a:noFill/>
              </a:ln>
              <a:solidFill>
                <a:srgbClr val="44546A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763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9BB6D67-EDD7-491A-B31A-876DC5D15142}"/>
              </a:ext>
            </a:extLst>
          </p:cNvPr>
          <p:cNvGrpSpPr/>
          <p:nvPr/>
        </p:nvGrpSpPr>
        <p:grpSpPr>
          <a:xfrm>
            <a:off x="284407" y="185737"/>
            <a:ext cx="11472158" cy="6396179"/>
            <a:chOff x="284407" y="185737"/>
            <a:chExt cx="11472158" cy="6396179"/>
          </a:xfrm>
        </p:grpSpPr>
        <p:sp>
          <p:nvSpPr>
            <p:cNvPr id="10" name="사각형: 둥근 대각선 방향 모서리 9">
              <a:extLst>
                <a:ext uri="{FF2B5EF4-FFF2-40B4-BE49-F238E27FC236}">
                  <a16:creationId xmlns:a16="http://schemas.microsoft.com/office/drawing/2014/main" id="{86D1EAE1-061F-4BCF-9D2C-83F43EF50131}"/>
                </a:ext>
              </a:extLst>
            </p:cNvPr>
            <p:cNvSpPr/>
            <p:nvPr/>
          </p:nvSpPr>
          <p:spPr>
            <a:xfrm>
              <a:off x="524095" y="532052"/>
              <a:ext cx="11232462" cy="6049855"/>
            </a:xfrm>
            <a:prstGeom prst="round2DiagRect">
              <a:avLst>
                <a:gd name="adj1" fmla="val 0"/>
                <a:gd name="adj2" fmla="val 4198"/>
              </a:avLst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889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77E85A39-7B58-480C-A8BD-070660AD979C}"/>
                </a:ext>
              </a:extLst>
            </p:cNvPr>
            <p:cNvSpPr/>
            <p:nvPr/>
          </p:nvSpPr>
          <p:spPr>
            <a:xfrm>
              <a:off x="685428" y="716968"/>
              <a:ext cx="1377131" cy="233817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5CEFA9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3E768AB-FB75-42F6-B09C-12DBDB05EC21}"/>
                </a:ext>
              </a:extLst>
            </p:cNvPr>
            <p:cNvGrpSpPr/>
            <p:nvPr/>
          </p:nvGrpSpPr>
          <p:grpSpPr>
            <a:xfrm>
              <a:off x="284407" y="185737"/>
              <a:ext cx="1821072" cy="485705"/>
              <a:chOff x="236329" y="185737"/>
              <a:chExt cx="2266698" cy="604559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ECCB8D59-D357-48D3-A7D2-2E151C04BFEF}"/>
                  </a:ext>
                </a:extLst>
              </p:cNvPr>
              <p:cNvSpPr/>
              <p:nvPr/>
            </p:nvSpPr>
            <p:spPr>
              <a:xfrm>
                <a:off x="236329" y="276084"/>
                <a:ext cx="2266698" cy="42386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75000"/>
                </a:schemeClr>
              </a:solidFill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 algn="ctr"/>
                <a:endParaRPr lang="ko-KR" altLang="en-US" sz="16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373F9E13-CC03-41FE-89B3-F6AF0ADE0846}"/>
                  </a:ext>
                </a:extLst>
              </p:cNvPr>
              <p:cNvSpPr/>
              <p:nvPr/>
            </p:nvSpPr>
            <p:spPr>
              <a:xfrm>
                <a:off x="236329" y="185737"/>
                <a:ext cx="604559" cy="604559"/>
              </a:xfrm>
              <a:prstGeom prst="ellipse">
                <a:avLst/>
              </a:prstGeom>
              <a:solidFill>
                <a:srgbClr val="5CEFA9"/>
              </a:solidFill>
              <a:ln w="254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 dirty="0">
                    <a:solidFill>
                      <a:srgbClr val="44546A">
                        <a:lumMod val="75000"/>
                      </a:srgbClr>
                    </a:solidFill>
                  </a:rPr>
                  <a:t>03</a:t>
                </a:r>
                <a:endParaRPr lang="ko-KR" altLang="en-US" b="1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4BAC059-FA6F-4174-849B-C779E91A8B97}"/>
                </a:ext>
              </a:extLst>
            </p:cNvPr>
            <p:cNvGrpSpPr/>
            <p:nvPr/>
          </p:nvGrpSpPr>
          <p:grpSpPr>
            <a:xfrm>
              <a:off x="524098" y="671442"/>
              <a:ext cx="11185764" cy="5910474"/>
              <a:chOff x="1403677" y="2903417"/>
              <a:chExt cx="10355856" cy="5294526"/>
            </a:xfrm>
            <a:effectLst/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952D7489-AF15-4930-91A8-3429B646F8BF}"/>
                  </a:ext>
                </a:extLst>
              </p:cNvPr>
              <p:cNvCxnSpPr>
                <a:cxnSpLocks/>
                <a:stCxn id="13" idx="4"/>
                <a:endCxn id="23" idx="0"/>
              </p:cNvCxnSpPr>
              <p:nvPr/>
            </p:nvCxnSpPr>
            <p:spPr>
              <a:xfrm>
                <a:off x="1403677" y="2903417"/>
                <a:ext cx="10511" cy="5114022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675B9F8D-61CC-4CB0-B397-52E44923A694}"/>
                  </a:ext>
                </a:extLst>
              </p:cNvPr>
              <p:cNvSpPr/>
              <p:nvPr/>
            </p:nvSpPr>
            <p:spPr>
              <a:xfrm rot="5400000" flipV="1">
                <a:off x="1413683" y="7837439"/>
                <a:ext cx="361008" cy="360000"/>
              </a:xfrm>
              <a:prstGeom prst="arc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167AB521-2C6A-4C33-96FD-15FE6345F0C1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1594175" y="8197940"/>
                <a:ext cx="10165358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별: 꼭짓점 5개 26">
              <a:extLst>
                <a:ext uri="{FF2B5EF4-FFF2-40B4-BE49-F238E27FC236}">
                  <a16:creationId xmlns:a16="http://schemas.microsoft.com/office/drawing/2014/main" id="{D4F734CF-1569-453E-A4B3-7A4048616EDB}"/>
                </a:ext>
              </a:extLst>
            </p:cNvPr>
            <p:cNvSpPr/>
            <p:nvPr/>
          </p:nvSpPr>
          <p:spPr>
            <a:xfrm>
              <a:off x="866963" y="788677"/>
              <a:ext cx="102176" cy="102176"/>
            </a:xfrm>
            <a:prstGeom prst="star5">
              <a:avLst>
                <a:gd name="adj" fmla="val 26172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별: 꼭짓점 5개 27">
              <a:extLst>
                <a:ext uri="{FF2B5EF4-FFF2-40B4-BE49-F238E27FC236}">
                  <a16:creationId xmlns:a16="http://schemas.microsoft.com/office/drawing/2014/main" id="{61D3E4A7-1214-4069-9951-B5C64A20D19F}"/>
                </a:ext>
              </a:extLst>
            </p:cNvPr>
            <p:cNvSpPr/>
            <p:nvPr/>
          </p:nvSpPr>
          <p:spPr>
            <a:xfrm>
              <a:off x="1051440" y="768944"/>
              <a:ext cx="141643" cy="141643"/>
            </a:xfrm>
            <a:prstGeom prst="star5">
              <a:avLst>
                <a:gd name="adj" fmla="val 26172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별: 꼭짓점 5개 28">
              <a:extLst>
                <a:ext uri="{FF2B5EF4-FFF2-40B4-BE49-F238E27FC236}">
                  <a16:creationId xmlns:a16="http://schemas.microsoft.com/office/drawing/2014/main" id="{0C374867-AB43-4934-8884-ECF1A7EDF641}"/>
                </a:ext>
              </a:extLst>
            </p:cNvPr>
            <p:cNvSpPr/>
            <p:nvPr/>
          </p:nvSpPr>
          <p:spPr>
            <a:xfrm>
              <a:off x="1275384" y="768944"/>
              <a:ext cx="141643" cy="141643"/>
            </a:xfrm>
            <a:prstGeom prst="star5">
              <a:avLst>
                <a:gd name="adj" fmla="val 26172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별: 꼭짓점 5개 29">
              <a:extLst>
                <a:ext uri="{FF2B5EF4-FFF2-40B4-BE49-F238E27FC236}">
                  <a16:creationId xmlns:a16="http://schemas.microsoft.com/office/drawing/2014/main" id="{F12A5E2C-AB11-4792-A1C2-A24156A1EB4A}"/>
                </a:ext>
              </a:extLst>
            </p:cNvPr>
            <p:cNvSpPr/>
            <p:nvPr/>
          </p:nvSpPr>
          <p:spPr>
            <a:xfrm>
              <a:off x="1499328" y="768944"/>
              <a:ext cx="141643" cy="141643"/>
            </a:xfrm>
            <a:prstGeom prst="star5">
              <a:avLst>
                <a:gd name="adj" fmla="val 26172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별: 꼭짓점 5개 30">
              <a:extLst>
                <a:ext uri="{FF2B5EF4-FFF2-40B4-BE49-F238E27FC236}">
                  <a16:creationId xmlns:a16="http://schemas.microsoft.com/office/drawing/2014/main" id="{65B36EE7-E39C-44C6-975A-A7A5816A0DAE}"/>
                </a:ext>
              </a:extLst>
            </p:cNvPr>
            <p:cNvSpPr/>
            <p:nvPr/>
          </p:nvSpPr>
          <p:spPr>
            <a:xfrm>
              <a:off x="1723272" y="768944"/>
              <a:ext cx="141643" cy="141643"/>
            </a:xfrm>
            <a:prstGeom prst="star5">
              <a:avLst>
                <a:gd name="adj" fmla="val 26172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60D97AE-BC5A-41B0-B67F-D22D60E13DD0}"/>
                </a:ext>
              </a:extLst>
            </p:cNvPr>
            <p:cNvGrpSpPr/>
            <p:nvPr/>
          </p:nvGrpSpPr>
          <p:grpSpPr>
            <a:xfrm rot="10800000">
              <a:off x="7630898" y="532053"/>
              <a:ext cx="4125667" cy="5823906"/>
              <a:chOff x="1414185" y="3009885"/>
              <a:chExt cx="3879522" cy="5188058"/>
            </a:xfrm>
            <a:effectLst/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B14F6644-BEED-446C-985D-A8A206284A77}"/>
                  </a:ext>
                </a:extLst>
              </p:cNvPr>
              <p:cNvCxnSpPr>
                <a:cxnSpLocks/>
                <a:endCxn id="34" idx="0"/>
              </p:cNvCxnSpPr>
              <p:nvPr/>
            </p:nvCxnSpPr>
            <p:spPr>
              <a:xfrm>
                <a:off x="1414185" y="3009885"/>
                <a:ext cx="3" cy="5007554"/>
              </a:xfrm>
              <a:prstGeom prst="line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E39CC61B-26F7-4E73-9A00-6A07759FF9D5}"/>
                  </a:ext>
                </a:extLst>
              </p:cNvPr>
              <p:cNvSpPr/>
              <p:nvPr/>
            </p:nvSpPr>
            <p:spPr>
              <a:xfrm rot="5400000" flipV="1">
                <a:off x="1413683" y="7837439"/>
                <a:ext cx="361008" cy="360000"/>
              </a:xfrm>
              <a:prstGeom prst="arc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31ED4F43-244E-449E-8235-F83804265039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594175" y="8197940"/>
                <a:ext cx="3699532" cy="0"/>
              </a:xfrm>
              <a:prstGeom prst="line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별: 꼭짓점 5개 35">
            <a:extLst>
              <a:ext uri="{FF2B5EF4-FFF2-40B4-BE49-F238E27FC236}">
                <a16:creationId xmlns:a16="http://schemas.microsoft.com/office/drawing/2014/main" id="{AA0B9ACA-0210-4F35-8A5C-67E703091AA5}"/>
              </a:ext>
            </a:extLst>
          </p:cNvPr>
          <p:cNvSpPr/>
          <p:nvPr/>
        </p:nvSpPr>
        <p:spPr>
          <a:xfrm>
            <a:off x="1071960" y="788677"/>
            <a:ext cx="102176" cy="102176"/>
          </a:xfrm>
          <a:prstGeom prst="star5">
            <a:avLst>
              <a:gd name="adj" fmla="val 26172"/>
              <a:gd name="hf" fmla="val 105146"/>
              <a:gd name="vf" fmla="val 110557"/>
            </a:avLst>
          </a:prstGeom>
          <a:solidFill>
            <a:schemeClr val="bg1"/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별: 꼭짓점 5개 36">
            <a:extLst>
              <a:ext uri="{FF2B5EF4-FFF2-40B4-BE49-F238E27FC236}">
                <a16:creationId xmlns:a16="http://schemas.microsoft.com/office/drawing/2014/main" id="{E8B58B10-766F-4028-A2D9-47645768F955}"/>
              </a:ext>
            </a:extLst>
          </p:cNvPr>
          <p:cNvSpPr/>
          <p:nvPr/>
        </p:nvSpPr>
        <p:spPr>
          <a:xfrm>
            <a:off x="1291995" y="791514"/>
            <a:ext cx="102176" cy="102176"/>
          </a:xfrm>
          <a:prstGeom prst="star5">
            <a:avLst>
              <a:gd name="adj" fmla="val 26172"/>
              <a:gd name="hf" fmla="val 105146"/>
              <a:gd name="vf" fmla="val 110557"/>
            </a:avLst>
          </a:prstGeom>
          <a:solidFill>
            <a:schemeClr val="bg1"/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097" name="_x180109192" descr="EMB00004c50727f">
            <a:extLst>
              <a:ext uri="{FF2B5EF4-FFF2-40B4-BE49-F238E27FC236}">
                <a16:creationId xmlns:a16="http://schemas.microsoft.com/office/drawing/2014/main" id="{B5ECC14A-1319-40BE-B5C2-2FC5AB6C5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626" y="1534739"/>
            <a:ext cx="6993242" cy="3788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602B40E-5E73-4AAF-9785-A7590A7B0199}"/>
              </a:ext>
            </a:extLst>
          </p:cNvPr>
          <p:cNvSpPr txBox="1"/>
          <p:nvPr/>
        </p:nvSpPr>
        <p:spPr>
          <a:xfrm>
            <a:off x="5442593" y="5561786"/>
            <a:ext cx="4671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i="1">
                <a:solidFill>
                  <a:srgbClr val="44546A">
                    <a:lumMod val="75000"/>
                  </a:srgbClr>
                </a:solidFill>
                <a:latin typeface="Verdana" panose="020B0604030504040204" pitchFamily="34" charset="0"/>
              </a:rPr>
              <a:t>듀얼 스크린을 통한 교통편 비교 예시</a:t>
            </a:r>
            <a:endParaRPr lang="ko-KR" altLang="en-US" sz="2000" b="1" i="1" dirty="0">
              <a:solidFill>
                <a:srgbClr val="44546A">
                  <a:lumMod val="75000"/>
                </a:srgbClr>
              </a:solidFill>
              <a:latin typeface="Verdana" panose="020B060403050404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B4AA21-5BC6-49A0-A53F-3B7EAEA1E11F}"/>
              </a:ext>
            </a:extLst>
          </p:cNvPr>
          <p:cNvSpPr txBox="1"/>
          <p:nvPr/>
        </p:nvSpPr>
        <p:spPr>
          <a:xfrm>
            <a:off x="2263647" y="108860"/>
            <a:ext cx="4960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srgbClr val="5CEFA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비교해 보아요</a:t>
            </a:r>
            <a:r>
              <a:rPr lang="ko-KR" altLang="en-US" sz="3600" b="1" kern="0" dirty="0">
                <a:ln w="19050">
                  <a:noFill/>
                </a:ln>
                <a:solidFill>
                  <a:srgbClr val="44546A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200" b="1" kern="0" dirty="0">
                <a:ln w="19050">
                  <a:noFill/>
                </a:ln>
                <a:solidFill>
                  <a:srgbClr val="44546A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</a:t>
            </a:r>
            <a:endParaRPr lang="en-US" altLang="ko-KR" sz="3200" b="1" kern="0" dirty="0">
              <a:ln w="19050">
                <a:noFill/>
              </a:ln>
              <a:solidFill>
                <a:srgbClr val="44546A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804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3F7F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1F4F7E4-F025-44EB-96F8-59F26CA5B03B}"/>
              </a:ext>
            </a:extLst>
          </p:cNvPr>
          <p:cNvSpPr/>
          <p:nvPr/>
        </p:nvSpPr>
        <p:spPr>
          <a:xfrm>
            <a:off x="2833509" y="2243667"/>
            <a:ext cx="6683023" cy="230293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DEEC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83A89E-1B31-412B-B3B3-61FCD5BE4E0A}"/>
              </a:ext>
            </a:extLst>
          </p:cNvPr>
          <p:cNvSpPr txBox="1"/>
          <p:nvPr/>
        </p:nvSpPr>
        <p:spPr>
          <a:xfrm>
            <a:off x="3195820" y="2595830"/>
            <a:ext cx="5958399" cy="21082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400" b="1" kern="0" dirty="0">
                <a:ln w="19050">
                  <a:noFill/>
                </a:ln>
                <a:solidFill>
                  <a:srgbClr val="44546A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r>
              <a:rPr lang="en-US" altLang="ko-KR" sz="5400" b="1" kern="0" dirty="0">
                <a:ln w="19050">
                  <a:noFill/>
                </a:ln>
                <a:solidFill>
                  <a:srgbClr val="44546A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.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srgbClr val="BDF9D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Q&amp;A</a:t>
            </a:r>
          </a:p>
          <a:p>
            <a:pPr algn="ctr" latinLnBrk="0">
              <a:defRPr/>
            </a:pPr>
            <a:endParaRPr lang="en-US" altLang="ko-KR" sz="1100" b="1" kern="0" dirty="0">
              <a:ln w="19050">
                <a:noFill/>
              </a:ln>
              <a:solidFill>
                <a:srgbClr val="44546A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r" latinLnBrk="0">
              <a:defRPr/>
            </a:pPr>
            <a:endParaRPr lang="ko-KR" altLang="en-US" b="1" kern="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923703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88</Words>
  <Application>Microsoft Office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야놀자 야체 B</vt:lpstr>
      <vt:lpstr>Arial</vt:lpstr>
      <vt:lpstr>Verdana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21</cp:revision>
  <dcterms:created xsi:type="dcterms:W3CDTF">2021-10-04T07:57:18Z</dcterms:created>
  <dcterms:modified xsi:type="dcterms:W3CDTF">2021-12-07T15:04:14Z</dcterms:modified>
</cp:coreProperties>
</file>