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ACC53-D08B-4210-AD63-4F25D598964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07646C-6407-416E-8500-1D5724FB2A6B}">
      <dgm:prSet/>
      <dgm:spPr/>
      <dgm:t>
        <a:bodyPr/>
        <a:lstStyle/>
        <a:p>
          <a:pPr>
            <a:defRPr b="1"/>
          </a:pPr>
          <a:r>
            <a:rPr lang="en-US"/>
            <a:t>Data Warehouse:</a:t>
          </a:r>
        </a:p>
      </dgm:t>
    </dgm:pt>
    <dgm:pt modelId="{DC14F781-E158-4ABE-88CC-F141E1F5706F}" type="parTrans" cxnId="{4F3D0B82-DC6F-49B6-906F-929BFDDC505C}">
      <dgm:prSet/>
      <dgm:spPr/>
      <dgm:t>
        <a:bodyPr/>
        <a:lstStyle/>
        <a:p>
          <a:endParaRPr lang="en-US"/>
        </a:p>
      </dgm:t>
    </dgm:pt>
    <dgm:pt modelId="{76512B60-5EC2-46B7-8101-C78AEBE1FEAB}" type="sibTrans" cxnId="{4F3D0B82-DC6F-49B6-906F-929BFDDC505C}">
      <dgm:prSet/>
      <dgm:spPr/>
      <dgm:t>
        <a:bodyPr/>
        <a:lstStyle/>
        <a:p>
          <a:endParaRPr lang="en-US"/>
        </a:p>
      </dgm:t>
    </dgm:pt>
    <dgm:pt modelId="{C8627F1C-3C6A-489C-8279-75AD591C8D75}">
      <dgm:prSet/>
      <dgm:spPr/>
      <dgm:t>
        <a:bodyPr/>
        <a:lstStyle/>
        <a:p>
          <a:r>
            <a:rPr lang="en-US" dirty="0"/>
            <a:t>- Centralized repository for the entire organization.</a:t>
          </a:r>
        </a:p>
      </dgm:t>
    </dgm:pt>
    <dgm:pt modelId="{53551D53-C58E-4F7B-9867-3531FEE71D0D}" type="parTrans" cxnId="{5D949FB2-E5D8-4B03-89EE-A5D7173EFF43}">
      <dgm:prSet/>
      <dgm:spPr/>
      <dgm:t>
        <a:bodyPr/>
        <a:lstStyle/>
        <a:p>
          <a:endParaRPr lang="en-US"/>
        </a:p>
      </dgm:t>
    </dgm:pt>
    <dgm:pt modelId="{0DAB7E78-EB7D-4B87-AE25-559D7E035591}" type="sibTrans" cxnId="{5D949FB2-E5D8-4B03-89EE-A5D7173EFF43}">
      <dgm:prSet/>
      <dgm:spPr/>
      <dgm:t>
        <a:bodyPr/>
        <a:lstStyle/>
        <a:p>
          <a:endParaRPr lang="en-US"/>
        </a:p>
      </dgm:t>
    </dgm:pt>
    <dgm:pt modelId="{B6BC87C8-AACE-41F4-8C5C-3907E7525884}">
      <dgm:prSet/>
      <dgm:spPr/>
      <dgm:t>
        <a:bodyPr/>
        <a:lstStyle/>
        <a:p>
          <a:r>
            <a:rPr lang="en-US" dirty="0"/>
            <a:t>- Supports comprehensive hospital management.</a:t>
          </a:r>
        </a:p>
      </dgm:t>
    </dgm:pt>
    <dgm:pt modelId="{7CC90E09-AF3A-48B2-9364-DC43DA259B62}" type="parTrans" cxnId="{E37C94A2-5A99-4589-B275-461C3FDD9A90}">
      <dgm:prSet/>
      <dgm:spPr/>
      <dgm:t>
        <a:bodyPr/>
        <a:lstStyle/>
        <a:p>
          <a:endParaRPr lang="en-US"/>
        </a:p>
      </dgm:t>
    </dgm:pt>
    <dgm:pt modelId="{D12459F1-752E-4FE4-8BD7-FFCD07A211AD}" type="sibTrans" cxnId="{E37C94A2-5A99-4589-B275-461C3FDD9A90}">
      <dgm:prSet/>
      <dgm:spPr/>
      <dgm:t>
        <a:bodyPr/>
        <a:lstStyle/>
        <a:p>
          <a:endParaRPr lang="en-US"/>
        </a:p>
      </dgm:t>
    </dgm:pt>
    <dgm:pt modelId="{AC2DA7B3-864F-4CC1-8239-659E7ED408AE}">
      <dgm:prSet/>
      <dgm:spPr/>
      <dgm:t>
        <a:bodyPr/>
        <a:lstStyle/>
        <a:p>
          <a:pPr>
            <a:defRPr b="1"/>
          </a:pPr>
          <a:r>
            <a:rPr lang="en-US"/>
            <a:t>Data Mart:</a:t>
          </a:r>
        </a:p>
      </dgm:t>
    </dgm:pt>
    <dgm:pt modelId="{E4F7C6FA-C1BE-4F02-92AB-D9D4B014608C}" type="parTrans" cxnId="{E9D2BA8E-190B-4DBD-842C-5A65562ECD8D}">
      <dgm:prSet/>
      <dgm:spPr/>
      <dgm:t>
        <a:bodyPr/>
        <a:lstStyle/>
        <a:p>
          <a:endParaRPr lang="en-US"/>
        </a:p>
      </dgm:t>
    </dgm:pt>
    <dgm:pt modelId="{F1B15F4A-60E3-409E-982A-00F909C82D28}" type="sibTrans" cxnId="{E9D2BA8E-190B-4DBD-842C-5A65562ECD8D}">
      <dgm:prSet/>
      <dgm:spPr/>
      <dgm:t>
        <a:bodyPr/>
        <a:lstStyle/>
        <a:p>
          <a:endParaRPr lang="en-US"/>
        </a:p>
      </dgm:t>
    </dgm:pt>
    <dgm:pt modelId="{33D4BBED-68F6-42D4-80FC-310F38758293}">
      <dgm:prSet/>
      <dgm:spPr/>
      <dgm:t>
        <a:bodyPr/>
        <a:lstStyle/>
        <a:p>
          <a:r>
            <a:rPr lang="en-US" dirty="0"/>
            <a:t>- Subset of Data Warehouse for specific departments like Cardiology.</a:t>
          </a:r>
        </a:p>
      </dgm:t>
    </dgm:pt>
    <dgm:pt modelId="{E0ECB94C-7E4D-4C84-8574-B9A73C1EAC8E}" type="parTrans" cxnId="{8D339DC7-3C7F-48B0-B799-B62E6DDEAE01}">
      <dgm:prSet/>
      <dgm:spPr/>
      <dgm:t>
        <a:bodyPr/>
        <a:lstStyle/>
        <a:p>
          <a:endParaRPr lang="en-US"/>
        </a:p>
      </dgm:t>
    </dgm:pt>
    <dgm:pt modelId="{3B9E1AD3-9ACD-41A3-806F-EFB0C46339FF}" type="sibTrans" cxnId="{8D339DC7-3C7F-48B0-B799-B62E6DDEAE01}">
      <dgm:prSet/>
      <dgm:spPr/>
      <dgm:t>
        <a:bodyPr/>
        <a:lstStyle/>
        <a:p>
          <a:endParaRPr lang="en-US"/>
        </a:p>
      </dgm:t>
    </dgm:pt>
    <dgm:pt modelId="{3943C90B-6209-472A-8C83-323790BBEFB6}">
      <dgm:prSet/>
      <dgm:spPr/>
      <dgm:t>
        <a:bodyPr/>
        <a:lstStyle/>
        <a:p>
          <a:r>
            <a:rPr lang="en-US" dirty="0"/>
            <a:t>- Enables quicker, department-specific insights.</a:t>
          </a:r>
        </a:p>
      </dgm:t>
    </dgm:pt>
    <dgm:pt modelId="{E02B8EF5-AB46-40CB-AA50-9B7C863228C8}" type="parTrans" cxnId="{DF045D40-E00C-49BD-B10E-3490D410006D}">
      <dgm:prSet/>
      <dgm:spPr/>
      <dgm:t>
        <a:bodyPr/>
        <a:lstStyle/>
        <a:p>
          <a:endParaRPr lang="en-US"/>
        </a:p>
      </dgm:t>
    </dgm:pt>
    <dgm:pt modelId="{323D0D9E-2CB5-4CB6-8F8A-479FD10ACFD3}" type="sibTrans" cxnId="{DF045D40-E00C-49BD-B10E-3490D410006D}">
      <dgm:prSet/>
      <dgm:spPr/>
      <dgm:t>
        <a:bodyPr/>
        <a:lstStyle/>
        <a:p>
          <a:endParaRPr lang="en-US"/>
        </a:p>
      </dgm:t>
    </dgm:pt>
    <dgm:pt modelId="{596CCFF7-1E0A-4E30-9183-C4EBCA622750}" type="pres">
      <dgm:prSet presAssocID="{2AEACC53-D08B-4210-AD63-4F25D598964B}" presName="root" presStyleCnt="0">
        <dgm:presLayoutVars>
          <dgm:dir/>
          <dgm:resizeHandles val="exact"/>
        </dgm:presLayoutVars>
      </dgm:prSet>
      <dgm:spPr/>
    </dgm:pt>
    <dgm:pt modelId="{83D8880D-3DA2-4962-A178-A7C9D02ADE05}" type="pres">
      <dgm:prSet presAssocID="{7B07646C-6407-416E-8500-1D5724FB2A6B}" presName="compNode" presStyleCnt="0"/>
      <dgm:spPr/>
    </dgm:pt>
    <dgm:pt modelId="{C7C17985-97EA-4B77-9385-B696E82610D8}" type="pres">
      <dgm:prSet presAssocID="{7B07646C-6407-416E-8500-1D5724FB2A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1697F3-7734-4BEE-ACB9-A39BEB119389}" type="pres">
      <dgm:prSet presAssocID="{7B07646C-6407-416E-8500-1D5724FB2A6B}" presName="iconSpace" presStyleCnt="0"/>
      <dgm:spPr/>
    </dgm:pt>
    <dgm:pt modelId="{2E87AD54-FAA8-4173-912B-B69D6A028F53}" type="pres">
      <dgm:prSet presAssocID="{7B07646C-6407-416E-8500-1D5724FB2A6B}" presName="parTx" presStyleLbl="revTx" presStyleIdx="0" presStyleCnt="4">
        <dgm:presLayoutVars>
          <dgm:chMax val="0"/>
          <dgm:chPref val="0"/>
        </dgm:presLayoutVars>
      </dgm:prSet>
      <dgm:spPr/>
    </dgm:pt>
    <dgm:pt modelId="{1416FD8D-9059-47F4-AB9B-8AFEC68978AB}" type="pres">
      <dgm:prSet presAssocID="{7B07646C-6407-416E-8500-1D5724FB2A6B}" presName="txSpace" presStyleCnt="0"/>
      <dgm:spPr/>
    </dgm:pt>
    <dgm:pt modelId="{141A5689-CF1D-4146-ADC0-D45C1D0F28FC}" type="pres">
      <dgm:prSet presAssocID="{7B07646C-6407-416E-8500-1D5724FB2A6B}" presName="desTx" presStyleLbl="revTx" presStyleIdx="1" presStyleCnt="4">
        <dgm:presLayoutVars/>
      </dgm:prSet>
      <dgm:spPr/>
    </dgm:pt>
    <dgm:pt modelId="{A8C99F5A-7073-4E36-BA8C-6449198C67BC}" type="pres">
      <dgm:prSet presAssocID="{76512B60-5EC2-46B7-8101-C78AEBE1FEAB}" presName="sibTrans" presStyleCnt="0"/>
      <dgm:spPr/>
    </dgm:pt>
    <dgm:pt modelId="{F9A7B3E1-B0F3-4BB2-9E8B-1E9D68FB47A3}" type="pres">
      <dgm:prSet presAssocID="{AC2DA7B3-864F-4CC1-8239-659E7ED408AE}" presName="compNode" presStyleCnt="0"/>
      <dgm:spPr/>
    </dgm:pt>
    <dgm:pt modelId="{C4CCB22F-A12C-4FCC-8986-0A5DE3C2B2DB}" type="pres">
      <dgm:prSet presAssocID="{AC2DA7B3-864F-4CC1-8239-659E7ED408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18F929-2AA5-4054-A607-0EF8EECA5AEB}" type="pres">
      <dgm:prSet presAssocID="{AC2DA7B3-864F-4CC1-8239-659E7ED408AE}" presName="iconSpace" presStyleCnt="0"/>
      <dgm:spPr/>
    </dgm:pt>
    <dgm:pt modelId="{019CB97A-92DC-41AD-9246-B3A76F5192BA}" type="pres">
      <dgm:prSet presAssocID="{AC2DA7B3-864F-4CC1-8239-659E7ED408AE}" presName="parTx" presStyleLbl="revTx" presStyleIdx="2" presStyleCnt="4">
        <dgm:presLayoutVars>
          <dgm:chMax val="0"/>
          <dgm:chPref val="0"/>
        </dgm:presLayoutVars>
      </dgm:prSet>
      <dgm:spPr/>
    </dgm:pt>
    <dgm:pt modelId="{3FDBE433-9A11-435A-B955-235CEA21D7B8}" type="pres">
      <dgm:prSet presAssocID="{AC2DA7B3-864F-4CC1-8239-659E7ED408AE}" presName="txSpace" presStyleCnt="0"/>
      <dgm:spPr/>
    </dgm:pt>
    <dgm:pt modelId="{3107CECA-14FB-4600-8D86-B2E350C804BE}" type="pres">
      <dgm:prSet presAssocID="{AC2DA7B3-864F-4CC1-8239-659E7ED408AE}" presName="desTx" presStyleLbl="revTx" presStyleIdx="3" presStyleCnt="4">
        <dgm:presLayoutVars/>
      </dgm:prSet>
      <dgm:spPr/>
    </dgm:pt>
  </dgm:ptLst>
  <dgm:cxnLst>
    <dgm:cxn modelId="{415A0838-512F-4B84-82AB-C69F0595CBA5}" type="presOf" srcId="{AC2DA7B3-864F-4CC1-8239-659E7ED408AE}" destId="{019CB97A-92DC-41AD-9246-B3A76F5192BA}" srcOrd="0" destOrd="0" presId="urn:microsoft.com/office/officeart/2018/2/layout/IconLabelDescriptionList"/>
    <dgm:cxn modelId="{63BA353E-E393-409D-922E-EC02263241BF}" type="presOf" srcId="{33D4BBED-68F6-42D4-80FC-310F38758293}" destId="{3107CECA-14FB-4600-8D86-B2E350C804BE}" srcOrd="0" destOrd="0" presId="urn:microsoft.com/office/officeart/2018/2/layout/IconLabelDescriptionList"/>
    <dgm:cxn modelId="{DF045D40-E00C-49BD-B10E-3490D410006D}" srcId="{AC2DA7B3-864F-4CC1-8239-659E7ED408AE}" destId="{3943C90B-6209-472A-8C83-323790BBEFB6}" srcOrd="1" destOrd="0" parTransId="{E02B8EF5-AB46-40CB-AA50-9B7C863228C8}" sibTransId="{323D0D9E-2CB5-4CB6-8F8A-479FD10ACFD3}"/>
    <dgm:cxn modelId="{828EC66C-BFC0-43A2-BD79-5B98C140A8C1}" type="presOf" srcId="{2AEACC53-D08B-4210-AD63-4F25D598964B}" destId="{596CCFF7-1E0A-4E30-9183-C4EBCA622750}" srcOrd="0" destOrd="0" presId="urn:microsoft.com/office/officeart/2018/2/layout/IconLabelDescriptionList"/>
    <dgm:cxn modelId="{4F3D0B82-DC6F-49B6-906F-929BFDDC505C}" srcId="{2AEACC53-D08B-4210-AD63-4F25D598964B}" destId="{7B07646C-6407-416E-8500-1D5724FB2A6B}" srcOrd="0" destOrd="0" parTransId="{DC14F781-E158-4ABE-88CC-F141E1F5706F}" sibTransId="{76512B60-5EC2-46B7-8101-C78AEBE1FEAB}"/>
    <dgm:cxn modelId="{E9D2BA8E-190B-4DBD-842C-5A65562ECD8D}" srcId="{2AEACC53-D08B-4210-AD63-4F25D598964B}" destId="{AC2DA7B3-864F-4CC1-8239-659E7ED408AE}" srcOrd="1" destOrd="0" parTransId="{E4F7C6FA-C1BE-4F02-92AB-D9D4B014608C}" sibTransId="{F1B15F4A-60E3-409E-982A-00F909C82D28}"/>
    <dgm:cxn modelId="{71B54890-D1D2-4815-B38F-3622EE27F45F}" type="presOf" srcId="{7B07646C-6407-416E-8500-1D5724FB2A6B}" destId="{2E87AD54-FAA8-4173-912B-B69D6A028F53}" srcOrd="0" destOrd="0" presId="urn:microsoft.com/office/officeart/2018/2/layout/IconLabelDescriptionList"/>
    <dgm:cxn modelId="{3CA47791-70BB-4A4B-929F-CDC957AB0843}" type="presOf" srcId="{C8627F1C-3C6A-489C-8279-75AD591C8D75}" destId="{141A5689-CF1D-4146-ADC0-D45C1D0F28FC}" srcOrd="0" destOrd="0" presId="urn:microsoft.com/office/officeart/2018/2/layout/IconLabelDescriptionList"/>
    <dgm:cxn modelId="{E37C94A2-5A99-4589-B275-461C3FDD9A90}" srcId="{7B07646C-6407-416E-8500-1D5724FB2A6B}" destId="{B6BC87C8-AACE-41F4-8C5C-3907E7525884}" srcOrd="1" destOrd="0" parTransId="{7CC90E09-AF3A-48B2-9364-DC43DA259B62}" sibTransId="{D12459F1-752E-4FE4-8BD7-FFCD07A211AD}"/>
    <dgm:cxn modelId="{5D949FB2-E5D8-4B03-89EE-A5D7173EFF43}" srcId="{7B07646C-6407-416E-8500-1D5724FB2A6B}" destId="{C8627F1C-3C6A-489C-8279-75AD591C8D75}" srcOrd="0" destOrd="0" parTransId="{53551D53-C58E-4F7B-9867-3531FEE71D0D}" sibTransId="{0DAB7E78-EB7D-4B87-AE25-559D7E035591}"/>
    <dgm:cxn modelId="{77C7E9B2-FA59-4378-BEB0-0C1813CB4D18}" type="presOf" srcId="{3943C90B-6209-472A-8C83-323790BBEFB6}" destId="{3107CECA-14FB-4600-8D86-B2E350C804BE}" srcOrd="0" destOrd="1" presId="urn:microsoft.com/office/officeart/2018/2/layout/IconLabelDescriptionList"/>
    <dgm:cxn modelId="{8D339DC7-3C7F-48B0-B799-B62E6DDEAE01}" srcId="{AC2DA7B3-864F-4CC1-8239-659E7ED408AE}" destId="{33D4BBED-68F6-42D4-80FC-310F38758293}" srcOrd="0" destOrd="0" parTransId="{E0ECB94C-7E4D-4C84-8574-B9A73C1EAC8E}" sibTransId="{3B9E1AD3-9ACD-41A3-806F-EFB0C46339FF}"/>
    <dgm:cxn modelId="{261EF5ED-59F7-4235-A536-01F918A049A4}" type="presOf" srcId="{B6BC87C8-AACE-41F4-8C5C-3907E7525884}" destId="{141A5689-CF1D-4146-ADC0-D45C1D0F28FC}" srcOrd="0" destOrd="1" presId="urn:microsoft.com/office/officeart/2018/2/layout/IconLabelDescriptionList"/>
    <dgm:cxn modelId="{76499011-4AAF-45DC-AA77-474690845F3C}" type="presParOf" srcId="{596CCFF7-1E0A-4E30-9183-C4EBCA622750}" destId="{83D8880D-3DA2-4962-A178-A7C9D02ADE05}" srcOrd="0" destOrd="0" presId="urn:microsoft.com/office/officeart/2018/2/layout/IconLabelDescriptionList"/>
    <dgm:cxn modelId="{8E55D47E-9DAD-4098-B324-976E5BB9CD2E}" type="presParOf" srcId="{83D8880D-3DA2-4962-A178-A7C9D02ADE05}" destId="{C7C17985-97EA-4B77-9385-B696E82610D8}" srcOrd="0" destOrd="0" presId="urn:microsoft.com/office/officeart/2018/2/layout/IconLabelDescriptionList"/>
    <dgm:cxn modelId="{D96DE15A-8BC7-44E2-B2CC-73A5378734D7}" type="presParOf" srcId="{83D8880D-3DA2-4962-A178-A7C9D02ADE05}" destId="{5B1697F3-7734-4BEE-ACB9-A39BEB119389}" srcOrd="1" destOrd="0" presId="urn:microsoft.com/office/officeart/2018/2/layout/IconLabelDescriptionList"/>
    <dgm:cxn modelId="{A0FED0D4-CEFC-464C-B0E1-4BF5E7D14A28}" type="presParOf" srcId="{83D8880D-3DA2-4962-A178-A7C9D02ADE05}" destId="{2E87AD54-FAA8-4173-912B-B69D6A028F53}" srcOrd="2" destOrd="0" presId="urn:microsoft.com/office/officeart/2018/2/layout/IconLabelDescriptionList"/>
    <dgm:cxn modelId="{8D439619-3C5A-417E-ABB4-2C4FE494C3E6}" type="presParOf" srcId="{83D8880D-3DA2-4962-A178-A7C9D02ADE05}" destId="{1416FD8D-9059-47F4-AB9B-8AFEC68978AB}" srcOrd="3" destOrd="0" presId="urn:microsoft.com/office/officeart/2018/2/layout/IconLabelDescriptionList"/>
    <dgm:cxn modelId="{15AFAADC-866A-40A1-A59D-0DAFCB8379D3}" type="presParOf" srcId="{83D8880D-3DA2-4962-A178-A7C9D02ADE05}" destId="{141A5689-CF1D-4146-ADC0-D45C1D0F28FC}" srcOrd="4" destOrd="0" presId="urn:microsoft.com/office/officeart/2018/2/layout/IconLabelDescriptionList"/>
    <dgm:cxn modelId="{470B2234-C32A-423E-AE44-4679774C5676}" type="presParOf" srcId="{596CCFF7-1E0A-4E30-9183-C4EBCA622750}" destId="{A8C99F5A-7073-4E36-BA8C-6449198C67BC}" srcOrd="1" destOrd="0" presId="urn:microsoft.com/office/officeart/2018/2/layout/IconLabelDescriptionList"/>
    <dgm:cxn modelId="{288555E3-F299-4AC6-9DA5-43E421469553}" type="presParOf" srcId="{596CCFF7-1E0A-4E30-9183-C4EBCA622750}" destId="{F9A7B3E1-B0F3-4BB2-9E8B-1E9D68FB47A3}" srcOrd="2" destOrd="0" presId="urn:microsoft.com/office/officeart/2018/2/layout/IconLabelDescriptionList"/>
    <dgm:cxn modelId="{FE3712BF-4D3F-45CE-AF50-4BB185583D46}" type="presParOf" srcId="{F9A7B3E1-B0F3-4BB2-9E8B-1E9D68FB47A3}" destId="{C4CCB22F-A12C-4FCC-8986-0A5DE3C2B2DB}" srcOrd="0" destOrd="0" presId="urn:microsoft.com/office/officeart/2018/2/layout/IconLabelDescriptionList"/>
    <dgm:cxn modelId="{CCBEA2EB-82C8-498C-B2DE-D95F376434CF}" type="presParOf" srcId="{F9A7B3E1-B0F3-4BB2-9E8B-1E9D68FB47A3}" destId="{6E18F929-2AA5-4054-A607-0EF8EECA5AEB}" srcOrd="1" destOrd="0" presId="urn:microsoft.com/office/officeart/2018/2/layout/IconLabelDescriptionList"/>
    <dgm:cxn modelId="{47EB8498-CBAE-4EDD-9F1F-B50BA65B9859}" type="presParOf" srcId="{F9A7B3E1-B0F3-4BB2-9E8B-1E9D68FB47A3}" destId="{019CB97A-92DC-41AD-9246-B3A76F5192BA}" srcOrd="2" destOrd="0" presId="urn:microsoft.com/office/officeart/2018/2/layout/IconLabelDescriptionList"/>
    <dgm:cxn modelId="{4632BD0E-CB3B-4047-ADC5-E04BCB3D49AE}" type="presParOf" srcId="{F9A7B3E1-B0F3-4BB2-9E8B-1E9D68FB47A3}" destId="{3FDBE433-9A11-435A-B955-235CEA21D7B8}" srcOrd="3" destOrd="0" presId="urn:microsoft.com/office/officeart/2018/2/layout/IconLabelDescriptionList"/>
    <dgm:cxn modelId="{5EE8732E-9DE9-4455-B310-14F69F463793}" type="presParOf" srcId="{F9A7B3E1-B0F3-4BB2-9E8B-1E9D68FB47A3}" destId="{3107CECA-14FB-4600-8D86-B2E350C804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EBAF82-0403-4C16-A235-81C2A351646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CB081-3E34-4BD1-A3A7-DDEE70EE85C5}">
      <dgm:prSet/>
      <dgm:spPr/>
      <dgm:t>
        <a:bodyPr/>
        <a:lstStyle/>
        <a:p>
          <a:pPr>
            <a:defRPr b="1"/>
          </a:pPr>
          <a:r>
            <a:rPr lang="en-US"/>
            <a:t>Data Warehouse:</a:t>
          </a:r>
        </a:p>
      </dgm:t>
    </dgm:pt>
    <dgm:pt modelId="{A1098438-5E98-45F4-B1E1-85A832D02EE7}" type="parTrans" cxnId="{7900F83B-DEBE-4523-BD50-CCAB30001CF7}">
      <dgm:prSet/>
      <dgm:spPr/>
      <dgm:t>
        <a:bodyPr/>
        <a:lstStyle/>
        <a:p>
          <a:endParaRPr lang="en-US"/>
        </a:p>
      </dgm:t>
    </dgm:pt>
    <dgm:pt modelId="{8693694C-8C26-4CFE-86A1-D1C597D76E06}" type="sibTrans" cxnId="{7900F83B-DEBE-4523-BD50-CCAB30001CF7}">
      <dgm:prSet/>
      <dgm:spPr/>
      <dgm:t>
        <a:bodyPr/>
        <a:lstStyle/>
        <a:p>
          <a:endParaRPr lang="en-US"/>
        </a:p>
      </dgm:t>
    </dgm:pt>
    <dgm:pt modelId="{593BEB23-8B1E-41FA-80B8-6DA0D072E572}">
      <dgm:prSet/>
      <dgm:spPr/>
      <dgm:t>
        <a:bodyPr/>
        <a:lstStyle/>
        <a:p>
          <a:r>
            <a:rPr lang="en-US"/>
            <a:t>- Comprehensive schema integrating multiple data areas.</a:t>
          </a:r>
        </a:p>
      </dgm:t>
    </dgm:pt>
    <dgm:pt modelId="{9D21275D-CFF5-4E4A-8368-2A7A4778385A}" type="parTrans" cxnId="{853DD460-D2A2-4D8F-895C-CC1243768C38}">
      <dgm:prSet/>
      <dgm:spPr/>
      <dgm:t>
        <a:bodyPr/>
        <a:lstStyle/>
        <a:p>
          <a:endParaRPr lang="en-US"/>
        </a:p>
      </dgm:t>
    </dgm:pt>
    <dgm:pt modelId="{1FCF6BED-E9B2-4149-A822-0B58979EE58E}" type="sibTrans" cxnId="{853DD460-D2A2-4D8F-895C-CC1243768C38}">
      <dgm:prSet/>
      <dgm:spPr/>
      <dgm:t>
        <a:bodyPr/>
        <a:lstStyle/>
        <a:p>
          <a:endParaRPr lang="en-US"/>
        </a:p>
      </dgm:t>
    </dgm:pt>
    <dgm:pt modelId="{A9880C2F-4BDB-45FA-8753-1092B74FD29E}">
      <dgm:prSet/>
      <dgm:spPr/>
      <dgm:t>
        <a:bodyPr/>
        <a:lstStyle/>
        <a:p>
          <a:r>
            <a:rPr lang="en-US"/>
            <a:t>- Complex design with extensive data relationships.</a:t>
          </a:r>
        </a:p>
      </dgm:t>
    </dgm:pt>
    <dgm:pt modelId="{21D90C91-852A-4777-A988-0E8944AEDA67}" type="parTrans" cxnId="{FF66FEA6-8ABF-40AA-BBEC-B63A01EDB891}">
      <dgm:prSet/>
      <dgm:spPr/>
      <dgm:t>
        <a:bodyPr/>
        <a:lstStyle/>
        <a:p>
          <a:endParaRPr lang="en-US"/>
        </a:p>
      </dgm:t>
    </dgm:pt>
    <dgm:pt modelId="{F2CF2F64-09DF-4214-8C8C-340F2ED990C3}" type="sibTrans" cxnId="{FF66FEA6-8ABF-40AA-BBEC-B63A01EDB891}">
      <dgm:prSet/>
      <dgm:spPr/>
      <dgm:t>
        <a:bodyPr/>
        <a:lstStyle/>
        <a:p>
          <a:endParaRPr lang="en-US"/>
        </a:p>
      </dgm:t>
    </dgm:pt>
    <dgm:pt modelId="{05D510EA-BC74-4FC8-B522-B0BB3EC8FEF0}">
      <dgm:prSet/>
      <dgm:spPr/>
      <dgm:t>
        <a:bodyPr/>
        <a:lstStyle/>
        <a:p>
          <a:pPr>
            <a:defRPr b="1"/>
          </a:pPr>
          <a:r>
            <a:rPr lang="en-US"/>
            <a:t>Data Mart:</a:t>
          </a:r>
        </a:p>
      </dgm:t>
    </dgm:pt>
    <dgm:pt modelId="{E3BFEB61-0A93-4711-B813-CB1372AADF41}" type="parTrans" cxnId="{9C6F3BFE-3EEE-4AE7-9C4C-B7DE566D72E6}">
      <dgm:prSet/>
      <dgm:spPr/>
      <dgm:t>
        <a:bodyPr/>
        <a:lstStyle/>
        <a:p>
          <a:endParaRPr lang="en-US"/>
        </a:p>
      </dgm:t>
    </dgm:pt>
    <dgm:pt modelId="{83AFE471-BAB4-4451-83BA-E6833EE868AD}" type="sibTrans" cxnId="{9C6F3BFE-3EEE-4AE7-9C4C-B7DE566D72E6}">
      <dgm:prSet/>
      <dgm:spPr/>
      <dgm:t>
        <a:bodyPr/>
        <a:lstStyle/>
        <a:p>
          <a:endParaRPr lang="en-US"/>
        </a:p>
      </dgm:t>
    </dgm:pt>
    <dgm:pt modelId="{3853ECA5-E1E8-4E2F-9B4F-44E668D2A2C3}">
      <dgm:prSet/>
      <dgm:spPr/>
      <dgm:t>
        <a:bodyPr/>
        <a:lstStyle/>
        <a:p>
          <a:r>
            <a:rPr lang="en-US"/>
            <a:t>- Simplified schema focused on specific aspects like cardiology.</a:t>
          </a:r>
        </a:p>
      </dgm:t>
    </dgm:pt>
    <dgm:pt modelId="{9E70450A-DB46-4DDB-B574-E9D5B7669DC3}" type="parTrans" cxnId="{2B5E55CB-9E33-4249-8D74-1B6818142163}">
      <dgm:prSet/>
      <dgm:spPr/>
      <dgm:t>
        <a:bodyPr/>
        <a:lstStyle/>
        <a:p>
          <a:endParaRPr lang="en-US"/>
        </a:p>
      </dgm:t>
    </dgm:pt>
    <dgm:pt modelId="{4961EBA9-A693-48BA-974B-73A7C785BD02}" type="sibTrans" cxnId="{2B5E55CB-9E33-4249-8D74-1B6818142163}">
      <dgm:prSet/>
      <dgm:spPr/>
      <dgm:t>
        <a:bodyPr/>
        <a:lstStyle/>
        <a:p>
          <a:endParaRPr lang="en-US"/>
        </a:p>
      </dgm:t>
    </dgm:pt>
    <dgm:pt modelId="{73203AF5-48BD-4BD3-8B6C-888105444306}">
      <dgm:prSet/>
      <dgm:spPr/>
      <dgm:t>
        <a:bodyPr/>
        <a:lstStyle/>
        <a:p>
          <a:r>
            <a:rPr lang="en-US"/>
            <a:t>- Less complex with fewer data relationships.</a:t>
          </a:r>
        </a:p>
      </dgm:t>
    </dgm:pt>
    <dgm:pt modelId="{E8BD8CD1-EB2B-401F-A87F-679B19A5D17E}" type="parTrans" cxnId="{4F70661B-7B22-44FA-A89C-D107FB844AF4}">
      <dgm:prSet/>
      <dgm:spPr/>
      <dgm:t>
        <a:bodyPr/>
        <a:lstStyle/>
        <a:p>
          <a:endParaRPr lang="en-US"/>
        </a:p>
      </dgm:t>
    </dgm:pt>
    <dgm:pt modelId="{FB334250-281B-44B1-AD15-EE360969074A}" type="sibTrans" cxnId="{4F70661B-7B22-44FA-A89C-D107FB844AF4}">
      <dgm:prSet/>
      <dgm:spPr/>
      <dgm:t>
        <a:bodyPr/>
        <a:lstStyle/>
        <a:p>
          <a:endParaRPr lang="en-US"/>
        </a:p>
      </dgm:t>
    </dgm:pt>
    <dgm:pt modelId="{C700A504-C90B-485C-9215-AE4F26503F3C}" type="pres">
      <dgm:prSet presAssocID="{D7EBAF82-0403-4C16-A235-81C2A3516469}" presName="root" presStyleCnt="0">
        <dgm:presLayoutVars>
          <dgm:dir/>
          <dgm:resizeHandles val="exact"/>
        </dgm:presLayoutVars>
      </dgm:prSet>
      <dgm:spPr/>
    </dgm:pt>
    <dgm:pt modelId="{E31E6630-5EE0-41DC-9F3A-3BB276A57896}" type="pres">
      <dgm:prSet presAssocID="{45BCB081-3E34-4BD1-A3A7-DDEE70EE85C5}" presName="compNode" presStyleCnt="0"/>
      <dgm:spPr/>
    </dgm:pt>
    <dgm:pt modelId="{3D9D304B-2464-45AA-899B-5180809AD055}" type="pres">
      <dgm:prSet presAssocID="{45BCB081-3E34-4BD1-A3A7-DDEE70EE85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F7D540-8FD3-4AAD-93A3-CFC8832ABAD1}" type="pres">
      <dgm:prSet presAssocID="{45BCB081-3E34-4BD1-A3A7-DDEE70EE85C5}" presName="iconSpace" presStyleCnt="0"/>
      <dgm:spPr/>
    </dgm:pt>
    <dgm:pt modelId="{536820BA-DC66-4EEA-981B-1B5C083A6FF6}" type="pres">
      <dgm:prSet presAssocID="{45BCB081-3E34-4BD1-A3A7-DDEE70EE85C5}" presName="parTx" presStyleLbl="revTx" presStyleIdx="0" presStyleCnt="4">
        <dgm:presLayoutVars>
          <dgm:chMax val="0"/>
          <dgm:chPref val="0"/>
        </dgm:presLayoutVars>
      </dgm:prSet>
      <dgm:spPr/>
    </dgm:pt>
    <dgm:pt modelId="{F4B17BF8-47D0-4E67-8C0C-5499710A76FE}" type="pres">
      <dgm:prSet presAssocID="{45BCB081-3E34-4BD1-A3A7-DDEE70EE85C5}" presName="txSpace" presStyleCnt="0"/>
      <dgm:spPr/>
    </dgm:pt>
    <dgm:pt modelId="{409FE8C5-DDB3-4039-B3B6-1173A9CBABD5}" type="pres">
      <dgm:prSet presAssocID="{45BCB081-3E34-4BD1-A3A7-DDEE70EE85C5}" presName="desTx" presStyleLbl="revTx" presStyleIdx="1" presStyleCnt="4">
        <dgm:presLayoutVars/>
      </dgm:prSet>
      <dgm:spPr/>
    </dgm:pt>
    <dgm:pt modelId="{3BE95F81-F3FD-42B7-8134-625DD0BBC0D6}" type="pres">
      <dgm:prSet presAssocID="{8693694C-8C26-4CFE-86A1-D1C597D76E06}" presName="sibTrans" presStyleCnt="0"/>
      <dgm:spPr/>
    </dgm:pt>
    <dgm:pt modelId="{965684C2-ED45-4DE1-874E-EFF9722D1AAE}" type="pres">
      <dgm:prSet presAssocID="{05D510EA-BC74-4FC8-B522-B0BB3EC8FEF0}" presName="compNode" presStyleCnt="0"/>
      <dgm:spPr/>
    </dgm:pt>
    <dgm:pt modelId="{0D5217D9-72E4-4CBE-B534-6F7DCF7616CC}" type="pres">
      <dgm:prSet presAssocID="{05D510EA-BC74-4FC8-B522-B0BB3EC8FE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69DE829-4882-45E2-B126-81DEF34B8F4C}" type="pres">
      <dgm:prSet presAssocID="{05D510EA-BC74-4FC8-B522-B0BB3EC8FEF0}" presName="iconSpace" presStyleCnt="0"/>
      <dgm:spPr/>
    </dgm:pt>
    <dgm:pt modelId="{70C2294A-A814-4E9D-8C5A-EB4578CB794B}" type="pres">
      <dgm:prSet presAssocID="{05D510EA-BC74-4FC8-B522-B0BB3EC8FEF0}" presName="parTx" presStyleLbl="revTx" presStyleIdx="2" presStyleCnt="4">
        <dgm:presLayoutVars>
          <dgm:chMax val="0"/>
          <dgm:chPref val="0"/>
        </dgm:presLayoutVars>
      </dgm:prSet>
      <dgm:spPr/>
    </dgm:pt>
    <dgm:pt modelId="{E44CF3F0-E97B-419E-8813-4E412C4EE3FB}" type="pres">
      <dgm:prSet presAssocID="{05D510EA-BC74-4FC8-B522-B0BB3EC8FEF0}" presName="txSpace" presStyleCnt="0"/>
      <dgm:spPr/>
    </dgm:pt>
    <dgm:pt modelId="{38610A04-A06F-4C4D-9039-0EF411484793}" type="pres">
      <dgm:prSet presAssocID="{05D510EA-BC74-4FC8-B522-B0BB3EC8FEF0}" presName="desTx" presStyleLbl="revTx" presStyleIdx="3" presStyleCnt="4">
        <dgm:presLayoutVars/>
      </dgm:prSet>
      <dgm:spPr/>
    </dgm:pt>
  </dgm:ptLst>
  <dgm:cxnLst>
    <dgm:cxn modelId="{3AD4BD16-E0B6-43FF-8B8E-334186479A45}" type="presOf" srcId="{593BEB23-8B1E-41FA-80B8-6DA0D072E572}" destId="{409FE8C5-DDB3-4039-B3B6-1173A9CBABD5}" srcOrd="0" destOrd="0" presId="urn:microsoft.com/office/officeart/2018/2/layout/IconLabelDescriptionList"/>
    <dgm:cxn modelId="{4F70661B-7B22-44FA-A89C-D107FB844AF4}" srcId="{05D510EA-BC74-4FC8-B522-B0BB3EC8FEF0}" destId="{73203AF5-48BD-4BD3-8B6C-888105444306}" srcOrd="1" destOrd="0" parTransId="{E8BD8CD1-EB2B-401F-A87F-679B19A5D17E}" sibTransId="{FB334250-281B-44B1-AD15-EE360969074A}"/>
    <dgm:cxn modelId="{8BCE6635-9618-4707-9FDC-C31478330A89}" type="presOf" srcId="{A9880C2F-4BDB-45FA-8753-1092B74FD29E}" destId="{409FE8C5-DDB3-4039-B3B6-1173A9CBABD5}" srcOrd="0" destOrd="1" presId="urn:microsoft.com/office/officeart/2018/2/layout/IconLabelDescriptionList"/>
    <dgm:cxn modelId="{7900F83B-DEBE-4523-BD50-CCAB30001CF7}" srcId="{D7EBAF82-0403-4C16-A235-81C2A3516469}" destId="{45BCB081-3E34-4BD1-A3A7-DDEE70EE85C5}" srcOrd="0" destOrd="0" parTransId="{A1098438-5E98-45F4-B1E1-85A832D02EE7}" sibTransId="{8693694C-8C26-4CFE-86A1-D1C597D76E06}"/>
    <dgm:cxn modelId="{853DD460-D2A2-4D8F-895C-CC1243768C38}" srcId="{45BCB081-3E34-4BD1-A3A7-DDEE70EE85C5}" destId="{593BEB23-8B1E-41FA-80B8-6DA0D072E572}" srcOrd="0" destOrd="0" parTransId="{9D21275D-CFF5-4E4A-8368-2A7A4778385A}" sibTransId="{1FCF6BED-E9B2-4149-A822-0B58979EE58E}"/>
    <dgm:cxn modelId="{487DB95A-982C-43A0-953C-974E21EB3D56}" type="presOf" srcId="{45BCB081-3E34-4BD1-A3A7-DDEE70EE85C5}" destId="{536820BA-DC66-4EEA-981B-1B5C083A6FF6}" srcOrd="0" destOrd="0" presId="urn:microsoft.com/office/officeart/2018/2/layout/IconLabelDescriptionList"/>
    <dgm:cxn modelId="{DD3EC15A-5F43-44AC-80AE-F4DDD2DB4913}" type="presOf" srcId="{73203AF5-48BD-4BD3-8B6C-888105444306}" destId="{38610A04-A06F-4C4D-9039-0EF411484793}" srcOrd="0" destOrd="1" presId="urn:microsoft.com/office/officeart/2018/2/layout/IconLabelDescriptionList"/>
    <dgm:cxn modelId="{4C33747E-DAB3-48C8-8E95-F09493E2D990}" type="presOf" srcId="{3853ECA5-E1E8-4E2F-9B4F-44E668D2A2C3}" destId="{38610A04-A06F-4C4D-9039-0EF411484793}" srcOrd="0" destOrd="0" presId="urn:microsoft.com/office/officeart/2018/2/layout/IconLabelDescriptionList"/>
    <dgm:cxn modelId="{AEAA6BA2-0EF9-4C0C-AB03-ED4CC4921BDF}" type="presOf" srcId="{05D510EA-BC74-4FC8-B522-B0BB3EC8FEF0}" destId="{70C2294A-A814-4E9D-8C5A-EB4578CB794B}" srcOrd="0" destOrd="0" presId="urn:microsoft.com/office/officeart/2018/2/layout/IconLabelDescriptionList"/>
    <dgm:cxn modelId="{FF66FEA6-8ABF-40AA-BBEC-B63A01EDB891}" srcId="{45BCB081-3E34-4BD1-A3A7-DDEE70EE85C5}" destId="{A9880C2F-4BDB-45FA-8753-1092B74FD29E}" srcOrd="1" destOrd="0" parTransId="{21D90C91-852A-4777-A988-0E8944AEDA67}" sibTransId="{F2CF2F64-09DF-4214-8C8C-340F2ED990C3}"/>
    <dgm:cxn modelId="{2B5E55CB-9E33-4249-8D74-1B6818142163}" srcId="{05D510EA-BC74-4FC8-B522-B0BB3EC8FEF0}" destId="{3853ECA5-E1E8-4E2F-9B4F-44E668D2A2C3}" srcOrd="0" destOrd="0" parTransId="{9E70450A-DB46-4DDB-B574-E9D5B7669DC3}" sibTransId="{4961EBA9-A693-48BA-974B-73A7C785BD02}"/>
    <dgm:cxn modelId="{E31988FD-D0C1-4585-875D-88255FD6A1FC}" type="presOf" srcId="{D7EBAF82-0403-4C16-A235-81C2A3516469}" destId="{C700A504-C90B-485C-9215-AE4F26503F3C}" srcOrd="0" destOrd="0" presId="urn:microsoft.com/office/officeart/2018/2/layout/IconLabelDescriptionList"/>
    <dgm:cxn modelId="{9C6F3BFE-3EEE-4AE7-9C4C-B7DE566D72E6}" srcId="{D7EBAF82-0403-4C16-A235-81C2A3516469}" destId="{05D510EA-BC74-4FC8-B522-B0BB3EC8FEF0}" srcOrd="1" destOrd="0" parTransId="{E3BFEB61-0A93-4711-B813-CB1372AADF41}" sibTransId="{83AFE471-BAB4-4451-83BA-E6833EE868AD}"/>
    <dgm:cxn modelId="{01C1AFF1-4E84-494D-9E00-FC2654F2DF3D}" type="presParOf" srcId="{C700A504-C90B-485C-9215-AE4F26503F3C}" destId="{E31E6630-5EE0-41DC-9F3A-3BB276A57896}" srcOrd="0" destOrd="0" presId="urn:microsoft.com/office/officeart/2018/2/layout/IconLabelDescriptionList"/>
    <dgm:cxn modelId="{D759349A-6474-44B2-9C1C-116D68F21D37}" type="presParOf" srcId="{E31E6630-5EE0-41DC-9F3A-3BB276A57896}" destId="{3D9D304B-2464-45AA-899B-5180809AD055}" srcOrd="0" destOrd="0" presId="urn:microsoft.com/office/officeart/2018/2/layout/IconLabelDescriptionList"/>
    <dgm:cxn modelId="{D6047E01-637B-4FA2-8A61-7CA4721CE3C8}" type="presParOf" srcId="{E31E6630-5EE0-41DC-9F3A-3BB276A57896}" destId="{36F7D540-8FD3-4AAD-93A3-CFC8832ABAD1}" srcOrd="1" destOrd="0" presId="urn:microsoft.com/office/officeart/2018/2/layout/IconLabelDescriptionList"/>
    <dgm:cxn modelId="{D3AFE47D-B47B-4253-B110-5F7D58FCA96D}" type="presParOf" srcId="{E31E6630-5EE0-41DC-9F3A-3BB276A57896}" destId="{536820BA-DC66-4EEA-981B-1B5C083A6FF6}" srcOrd="2" destOrd="0" presId="urn:microsoft.com/office/officeart/2018/2/layout/IconLabelDescriptionList"/>
    <dgm:cxn modelId="{269439A0-4AC8-4B27-84D9-56C8DF9FFF84}" type="presParOf" srcId="{E31E6630-5EE0-41DC-9F3A-3BB276A57896}" destId="{F4B17BF8-47D0-4E67-8C0C-5499710A76FE}" srcOrd="3" destOrd="0" presId="urn:microsoft.com/office/officeart/2018/2/layout/IconLabelDescriptionList"/>
    <dgm:cxn modelId="{DD881A67-7039-4856-9635-A83F2DFC9823}" type="presParOf" srcId="{E31E6630-5EE0-41DC-9F3A-3BB276A57896}" destId="{409FE8C5-DDB3-4039-B3B6-1173A9CBABD5}" srcOrd="4" destOrd="0" presId="urn:microsoft.com/office/officeart/2018/2/layout/IconLabelDescriptionList"/>
    <dgm:cxn modelId="{A4187665-6775-4261-B74B-1C927EBDE104}" type="presParOf" srcId="{C700A504-C90B-485C-9215-AE4F26503F3C}" destId="{3BE95F81-F3FD-42B7-8134-625DD0BBC0D6}" srcOrd="1" destOrd="0" presId="urn:microsoft.com/office/officeart/2018/2/layout/IconLabelDescriptionList"/>
    <dgm:cxn modelId="{B1D6D333-EBF6-4FB3-8D77-3A7FB97B5842}" type="presParOf" srcId="{C700A504-C90B-485C-9215-AE4F26503F3C}" destId="{965684C2-ED45-4DE1-874E-EFF9722D1AAE}" srcOrd="2" destOrd="0" presId="urn:microsoft.com/office/officeart/2018/2/layout/IconLabelDescriptionList"/>
    <dgm:cxn modelId="{4F4810D8-1285-45DD-97A4-3EA1B65F2B2E}" type="presParOf" srcId="{965684C2-ED45-4DE1-874E-EFF9722D1AAE}" destId="{0D5217D9-72E4-4CBE-B534-6F7DCF7616CC}" srcOrd="0" destOrd="0" presId="urn:microsoft.com/office/officeart/2018/2/layout/IconLabelDescriptionList"/>
    <dgm:cxn modelId="{077BEF5C-14B1-458C-983C-FB3B6AFCD631}" type="presParOf" srcId="{965684C2-ED45-4DE1-874E-EFF9722D1AAE}" destId="{769DE829-4882-45E2-B126-81DEF34B8F4C}" srcOrd="1" destOrd="0" presId="urn:microsoft.com/office/officeart/2018/2/layout/IconLabelDescriptionList"/>
    <dgm:cxn modelId="{30EBA85E-5D1F-4A9A-BF9B-06DDADFEAC81}" type="presParOf" srcId="{965684C2-ED45-4DE1-874E-EFF9722D1AAE}" destId="{70C2294A-A814-4E9D-8C5A-EB4578CB794B}" srcOrd="2" destOrd="0" presId="urn:microsoft.com/office/officeart/2018/2/layout/IconLabelDescriptionList"/>
    <dgm:cxn modelId="{2CEA682B-86E8-4331-A206-6CA81A9022B9}" type="presParOf" srcId="{965684C2-ED45-4DE1-874E-EFF9722D1AAE}" destId="{E44CF3F0-E97B-419E-8813-4E412C4EE3FB}" srcOrd="3" destOrd="0" presId="urn:microsoft.com/office/officeart/2018/2/layout/IconLabelDescriptionList"/>
    <dgm:cxn modelId="{F78A4D99-21B6-4AD6-B330-246A58EE20E7}" type="presParOf" srcId="{965684C2-ED45-4DE1-874E-EFF9722D1AAE}" destId="{38610A04-A06F-4C4D-9039-0EF41148479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08050-F5E0-45F8-8908-9DA6B2229B6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A9CE59-093B-4A69-9AA7-EA7493DF34A0}">
      <dgm:prSet/>
      <dgm:spPr/>
      <dgm:t>
        <a:bodyPr/>
        <a:lstStyle/>
        <a:p>
          <a:pPr>
            <a:defRPr b="1"/>
          </a:pPr>
          <a:r>
            <a:rPr lang="en-US"/>
            <a:t>Data Warehouse:</a:t>
          </a:r>
        </a:p>
      </dgm:t>
    </dgm:pt>
    <dgm:pt modelId="{EA88A438-17CF-4FFB-8D4A-2E63839BD459}" type="parTrans" cxnId="{E8FB78D6-DA14-41F2-8797-26C2BAC58730}">
      <dgm:prSet/>
      <dgm:spPr/>
      <dgm:t>
        <a:bodyPr/>
        <a:lstStyle/>
        <a:p>
          <a:endParaRPr lang="en-US"/>
        </a:p>
      </dgm:t>
    </dgm:pt>
    <dgm:pt modelId="{D1911F35-BB8E-4FB6-84CF-83947C29FC5B}" type="sibTrans" cxnId="{E8FB78D6-DA14-41F2-8797-26C2BAC58730}">
      <dgm:prSet/>
      <dgm:spPr/>
      <dgm:t>
        <a:bodyPr/>
        <a:lstStyle/>
        <a:p>
          <a:endParaRPr lang="en-US"/>
        </a:p>
      </dgm:t>
    </dgm:pt>
    <dgm:pt modelId="{A9ED0260-5B0C-4D71-A3D5-F57568D4E120}">
      <dgm:prSet/>
      <dgm:spPr/>
      <dgm:t>
        <a:bodyPr/>
        <a:lstStyle/>
        <a:p>
          <a:r>
            <a:rPr lang="en-US"/>
            <a:t>- Integrates data from diverse sources like clinical data and medical devices.</a:t>
          </a:r>
        </a:p>
      </dgm:t>
    </dgm:pt>
    <dgm:pt modelId="{6735D8E0-4AD0-4133-A424-C82658B0E2CC}" type="parTrans" cxnId="{86F1BE02-AA6F-4858-8187-472802CC484C}">
      <dgm:prSet/>
      <dgm:spPr/>
      <dgm:t>
        <a:bodyPr/>
        <a:lstStyle/>
        <a:p>
          <a:endParaRPr lang="en-US"/>
        </a:p>
      </dgm:t>
    </dgm:pt>
    <dgm:pt modelId="{FC43ECE3-35A9-4BCB-BCB9-3DDDD731D0B6}" type="sibTrans" cxnId="{86F1BE02-AA6F-4858-8187-472802CC484C}">
      <dgm:prSet/>
      <dgm:spPr/>
      <dgm:t>
        <a:bodyPr/>
        <a:lstStyle/>
        <a:p>
          <a:endParaRPr lang="en-US"/>
        </a:p>
      </dgm:t>
    </dgm:pt>
    <dgm:pt modelId="{5AE5A1A1-EAA6-4696-8096-55CF39E31B44}">
      <dgm:prSet/>
      <dgm:spPr/>
      <dgm:t>
        <a:bodyPr/>
        <a:lstStyle/>
        <a:p>
          <a:r>
            <a:rPr lang="en-US"/>
            <a:t>- Ensures interoperability for comprehensive analysis.</a:t>
          </a:r>
        </a:p>
      </dgm:t>
    </dgm:pt>
    <dgm:pt modelId="{29DACC69-9D93-417D-A4AC-36411A057C08}" type="parTrans" cxnId="{E8562F60-0862-4FF6-B4F8-4568B6430929}">
      <dgm:prSet/>
      <dgm:spPr/>
      <dgm:t>
        <a:bodyPr/>
        <a:lstStyle/>
        <a:p>
          <a:endParaRPr lang="en-US"/>
        </a:p>
      </dgm:t>
    </dgm:pt>
    <dgm:pt modelId="{1CCE87D6-DAAD-4D0C-BE1C-EE678FE8A708}" type="sibTrans" cxnId="{E8562F60-0862-4FF6-B4F8-4568B6430929}">
      <dgm:prSet/>
      <dgm:spPr/>
      <dgm:t>
        <a:bodyPr/>
        <a:lstStyle/>
        <a:p>
          <a:endParaRPr lang="en-US"/>
        </a:p>
      </dgm:t>
    </dgm:pt>
    <dgm:pt modelId="{3D5F366A-A89E-43B8-8364-0F5146414845}">
      <dgm:prSet/>
      <dgm:spPr/>
      <dgm:t>
        <a:bodyPr/>
        <a:lstStyle/>
        <a:p>
          <a:pPr>
            <a:defRPr b="1"/>
          </a:pPr>
          <a:r>
            <a:rPr lang="en-US"/>
            <a:t>Data Mart:</a:t>
          </a:r>
        </a:p>
      </dgm:t>
    </dgm:pt>
    <dgm:pt modelId="{9FE08E83-452B-4B72-B5E9-6C89631654A2}" type="parTrans" cxnId="{BEEBE586-15BE-4DFB-8D3B-4F4B77C4E852}">
      <dgm:prSet/>
      <dgm:spPr/>
      <dgm:t>
        <a:bodyPr/>
        <a:lstStyle/>
        <a:p>
          <a:endParaRPr lang="en-US"/>
        </a:p>
      </dgm:t>
    </dgm:pt>
    <dgm:pt modelId="{FC684C9F-4054-4CBA-A703-5902683C8C38}" type="sibTrans" cxnId="{BEEBE586-15BE-4DFB-8D3B-4F4B77C4E852}">
      <dgm:prSet/>
      <dgm:spPr/>
      <dgm:t>
        <a:bodyPr/>
        <a:lstStyle/>
        <a:p>
          <a:endParaRPr lang="en-US"/>
        </a:p>
      </dgm:t>
    </dgm:pt>
    <dgm:pt modelId="{B3DC11DD-9C9D-4C0E-ACB1-0C7CFDA5EC70}">
      <dgm:prSet/>
      <dgm:spPr/>
      <dgm:t>
        <a:bodyPr/>
        <a:lstStyle/>
        <a:p>
          <a:r>
            <a:rPr lang="en-US"/>
            <a:t>- Integrates data from limited sources relevant to a specific department.</a:t>
          </a:r>
        </a:p>
      </dgm:t>
    </dgm:pt>
    <dgm:pt modelId="{AEFADF5F-E5CE-4D60-A65D-109BD57AA4D1}" type="parTrans" cxnId="{C674B299-C95A-4504-A799-E58B9E7CEB12}">
      <dgm:prSet/>
      <dgm:spPr/>
      <dgm:t>
        <a:bodyPr/>
        <a:lstStyle/>
        <a:p>
          <a:endParaRPr lang="en-US"/>
        </a:p>
      </dgm:t>
    </dgm:pt>
    <dgm:pt modelId="{518F43A8-C362-466F-960C-FCDDB1E3C589}" type="sibTrans" cxnId="{C674B299-C95A-4504-A799-E58B9E7CEB12}">
      <dgm:prSet/>
      <dgm:spPr/>
      <dgm:t>
        <a:bodyPr/>
        <a:lstStyle/>
        <a:p>
          <a:endParaRPr lang="en-US"/>
        </a:p>
      </dgm:t>
    </dgm:pt>
    <dgm:pt modelId="{302E853E-D8BD-41A0-9FF3-AB11205CA6BE}">
      <dgm:prSet/>
      <dgm:spPr/>
      <dgm:t>
        <a:bodyPr/>
        <a:lstStyle/>
        <a:p>
          <a:r>
            <a:rPr lang="en-US"/>
            <a:t>- Focused interoperability within the department.</a:t>
          </a:r>
        </a:p>
      </dgm:t>
    </dgm:pt>
    <dgm:pt modelId="{2DBA5D1C-297B-4FD6-93AF-D87419BD093E}" type="parTrans" cxnId="{60E01B1B-5DEC-44BC-ADA9-3A0A86E8F0BD}">
      <dgm:prSet/>
      <dgm:spPr/>
      <dgm:t>
        <a:bodyPr/>
        <a:lstStyle/>
        <a:p>
          <a:endParaRPr lang="en-US"/>
        </a:p>
      </dgm:t>
    </dgm:pt>
    <dgm:pt modelId="{03064B9B-D1C9-41BA-8F40-A8E9180EF8D8}" type="sibTrans" cxnId="{60E01B1B-5DEC-44BC-ADA9-3A0A86E8F0BD}">
      <dgm:prSet/>
      <dgm:spPr/>
      <dgm:t>
        <a:bodyPr/>
        <a:lstStyle/>
        <a:p>
          <a:endParaRPr lang="en-US"/>
        </a:p>
      </dgm:t>
    </dgm:pt>
    <dgm:pt modelId="{F05987EC-E1A4-4D67-88A1-9DF7D8BFB2A7}" type="pres">
      <dgm:prSet presAssocID="{A9F08050-F5E0-45F8-8908-9DA6B2229B63}" presName="root" presStyleCnt="0">
        <dgm:presLayoutVars>
          <dgm:dir/>
          <dgm:resizeHandles val="exact"/>
        </dgm:presLayoutVars>
      </dgm:prSet>
      <dgm:spPr/>
    </dgm:pt>
    <dgm:pt modelId="{F925BAC8-C7BB-4C89-9F90-BC5751FB80A1}" type="pres">
      <dgm:prSet presAssocID="{0CA9CE59-093B-4A69-9AA7-EA7493DF34A0}" presName="compNode" presStyleCnt="0"/>
      <dgm:spPr/>
    </dgm:pt>
    <dgm:pt modelId="{BAD0126A-0969-4F56-BD62-038CE21B58F0}" type="pres">
      <dgm:prSet presAssocID="{0CA9CE59-093B-4A69-9AA7-EA7493DF34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7FEB20-43B3-4934-908D-3A8E4CDB3765}" type="pres">
      <dgm:prSet presAssocID="{0CA9CE59-093B-4A69-9AA7-EA7493DF34A0}" presName="iconSpace" presStyleCnt="0"/>
      <dgm:spPr/>
    </dgm:pt>
    <dgm:pt modelId="{124F6C80-C477-4559-854B-46E14EA18EB8}" type="pres">
      <dgm:prSet presAssocID="{0CA9CE59-093B-4A69-9AA7-EA7493DF34A0}" presName="parTx" presStyleLbl="revTx" presStyleIdx="0" presStyleCnt="4">
        <dgm:presLayoutVars>
          <dgm:chMax val="0"/>
          <dgm:chPref val="0"/>
        </dgm:presLayoutVars>
      </dgm:prSet>
      <dgm:spPr/>
    </dgm:pt>
    <dgm:pt modelId="{DE9B150F-9462-42E2-A56D-1ED96237B183}" type="pres">
      <dgm:prSet presAssocID="{0CA9CE59-093B-4A69-9AA7-EA7493DF34A0}" presName="txSpace" presStyleCnt="0"/>
      <dgm:spPr/>
    </dgm:pt>
    <dgm:pt modelId="{7BAC43AA-B3F0-4FD5-8498-F1F58B7F71E1}" type="pres">
      <dgm:prSet presAssocID="{0CA9CE59-093B-4A69-9AA7-EA7493DF34A0}" presName="desTx" presStyleLbl="revTx" presStyleIdx="1" presStyleCnt="4">
        <dgm:presLayoutVars/>
      </dgm:prSet>
      <dgm:spPr/>
    </dgm:pt>
    <dgm:pt modelId="{2AE374C7-F949-4472-9CCD-29AD6DE4636D}" type="pres">
      <dgm:prSet presAssocID="{D1911F35-BB8E-4FB6-84CF-83947C29FC5B}" presName="sibTrans" presStyleCnt="0"/>
      <dgm:spPr/>
    </dgm:pt>
    <dgm:pt modelId="{E6C3E2A5-100F-4556-98D1-6580C14E0D4A}" type="pres">
      <dgm:prSet presAssocID="{3D5F366A-A89E-43B8-8364-0F5146414845}" presName="compNode" presStyleCnt="0"/>
      <dgm:spPr/>
    </dgm:pt>
    <dgm:pt modelId="{0B0BC1DC-1003-4ECC-917E-4763A8776846}" type="pres">
      <dgm:prSet presAssocID="{3D5F366A-A89E-43B8-8364-0F51464148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C73FB9-DFC2-46CB-9EAA-68E2310E87F4}" type="pres">
      <dgm:prSet presAssocID="{3D5F366A-A89E-43B8-8364-0F5146414845}" presName="iconSpace" presStyleCnt="0"/>
      <dgm:spPr/>
    </dgm:pt>
    <dgm:pt modelId="{787B8C54-164D-4069-BAA5-9993DF5E010F}" type="pres">
      <dgm:prSet presAssocID="{3D5F366A-A89E-43B8-8364-0F5146414845}" presName="parTx" presStyleLbl="revTx" presStyleIdx="2" presStyleCnt="4">
        <dgm:presLayoutVars>
          <dgm:chMax val="0"/>
          <dgm:chPref val="0"/>
        </dgm:presLayoutVars>
      </dgm:prSet>
      <dgm:spPr/>
    </dgm:pt>
    <dgm:pt modelId="{95302C84-FB3F-498D-BDB1-608BA9999ECD}" type="pres">
      <dgm:prSet presAssocID="{3D5F366A-A89E-43B8-8364-0F5146414845}" presName="txSpace" presStyleCnt="0"/>
      <dgm:spPr/>
    </dgm:pt>
    <dgm:pt modelId="{34979793-3B86-4B4A-8A7E-0C819D68FB2E}" type="pres">
      <dgm:prSet presAssocID="{3D5F366A-A89E-43B8-8364-0F5146414845}" presName="desTx" presStyleLbl="revTx" presStyleIdx="3" presStyleCnt="4">
        <dgm:presLayoutVars/>
      </dgm:prSet>
      <dgm:spPr/>
    </dgm:pt>
  </dgm:ptLst>
  <dgm:cxnLst>
    <dgm:cxn modelId="{86F1BE02-AA6F-4858-8187-472802CC484C}" srcId="{0CA9CE59-093B-4A69-9AA7-EA7493DF34A0}" destId="{A9ED0260-5B0C-4D71-A3D5-F57568D4E120}" srcOrd="0" destOrd="0" parTransId="{6735D8E0-4AD0-4133-A424-C82658B0E2CC}" sibTransId="{FC43ECE3-35A9-4BCB-BCB9-3DDDD731D0B6}"/>
    <dgm:cxn modelId="{26593703-662E-48D0-80A1-5F11958CEA78}" type="presOf" srcId="{A9ED0260-5B0C-4D71-A3D5-F57568D4E120}" destId="{7BAC43AA-B3F0-4FD5-8498-F1F58B7F71E1}" srcOrd="0" destOrd="0" presId="urn:microsoft.com/office/officeart/2018/2/layout/IconLabelDescriptionList"/>
    <dgm:cxn modelId="{60E01B1B-5DEC-44BC-ADA9-3A0A86E8F0BD}" srcId="{3D5F366A-A89E-43B8-8364-0F5146414845}" destId="{302E853E-D8BD-41A0-9FF3-AB11205CA6BE}" srcOrd="1" destOrd="0" parTransId="{2DBA5D1C-297B-4FD6-93AF-D87419BD093E}" sibTransId="{03064B9B-D1C9-41BA-8F40-A8E9180EF8D8}"/>
    <dgm:cxn modelId="{882E4D1D-B4A4-42F0-A821-5D562289F113}" type="presOf" srcId="{B3DC11DD-9C9D-4C0E-ACB1-0C7CFDA5EC70}" destId="{34979793-3B86-4B4A-8A7E-0C819D68FB2E}" srcOrd="0" destOrd="0" presId="urn:microsoft.com/office/officeart/2018/2/layout/IconLabelDescriptionList"/>
    <dgm:cxn modelId="{242CE134-91E2-4DEC-B5D2-EF15EFC2F929}" type="presOf" srcId="{0CA9CE59-093B-4A69-9AA7-EA7493DF34A0}" destId="{124F6C80-C477-4559-854B-46E14EA18EB8}" srcOrd="0" destOrd="0" presId="urn:microsoft.com/office/officeart/2018/2/layout/IconLabelDescriptionList"/>
    <dgm:cxn modelId="{E8562F60-0862-4FF6-B4F8-4568B6430929}" srcId="{0CA9CE59-093B-4A69-9AA7-EA7493DF34A0}" destId="{5AE5A1A1-EAA6-4696-8096-55CF39E31B44}" srcOrd="1" destOrd="0" parTransId="{29DACC69-9D93-417D-A4AC-36411A057C08}" sibTransId="{1CCE87D6-DAAD-4D0C-BE1C-EE678FE8A708}"/>
    <dgm:cxn modelId="{36468845-964F-40C7-9F0D-BF1AC34ACABE}" type="presOf" srcId="{3D5F366A-A89E-43B8-8364-0F5146414845}" destId="{787B8C54-164D-4069-BAA5-9993DF5E010F}" srcOrd="0" destOrd="0" presId="urn:microsoft.com/office/officeart/2018/2/layout/IconLabelDescriptionList"/>
    <dgm:cxn modelId="{BEEBE586-15BE-4DFB-8D3B-4F4B77C4E852}" srcId="{A9F08050-F5E0-45F8-8908-9DA6B2229B63}" destId="{3D5F366A-A89E-43B8-8364-0F5146414845}" srcOrd="1" destOrd="0" parTransId="{9FE08E83-452B-4B72-B5E9-6C89631654A2}" sibTransId="{FC684C9F-4054-4CBA-A703-5902683C8C38}"/>
    <dgm:cxn modelId="{C674B299-C95A-4504-A799-E58B9E7CEB12}" srcId="{3D5F366A-A89E-43B8-8364-0F5146414845}" destId="{B3DC11DD-9C9D-4C0E-ACB1-0C7CFDA5EC70}" srcOrd="0" destOrd="0" parTransId="{AEFADF5F-E5CE-4D60-A65D-109BD57AA4D1}" sibTransId="{518F43A8-C362-466F-960C-FCDDB1E3C589}"/>
    <dgm:cxn modelId="{A225C0A0-9ACA-4868-9A4F-2697870FE26C}" type="presOf" srcId="{302E853E-D8BD-41A0-9FF3-AB11205CA6BE}" destId="{34979793-3B86-4B4A-8A7E-0C819D68FB2E}" srcOrd="0" destOrd="1" presId="urn:microsoft.com/office/officeart/2018/2/layout/IconLabelDescriptionList"/>
    <dgm:cxn modelId="{3183B6C8-867F-4FC4-AEE0-AAC240230BB3}" type="presOf" srcId="{5AE5A1A1-EAA6-4696-8096-55CF39E31B44}" destId="{7BAC43AA-B3F0-4FD5-8498-F1F58B7F71E1}" srcOrd="0" destOrd="1" presId="urn:microsoft.com/office/officeart/2018/2/layout/IconLabelDescriptionList"/>
    <dgm:cxn modelId="{BAFC1CD3-7578-4330-B51C-9A2DFC327EAA}" type="presOf" srcId="{A9F08050-F5E0-45F8-8908-9DA6B2229B63}" destId="{F05987EC-E1A4-4D67-88A1-9DF7D8BFB2A7}" srcOrd="0" destOrd="0" presId="urn:microsoft.com/office/officeart/2018/2/layout/IconLabelDescriptionList"/>
    <dgm:cxn modelId="{E8FB78D6-DA14-41F2-8797-26C2BAC58730}" srcId="{A9F08050-F5E0-45F8-8908-9DA6B2229B63}" destId="{0CA9CE59-093B-4A69-9AA7-EA7493DF34A0}" srcOrd="0" destOrd="0" parTransId="{EA88A438-17CF-4FFB-8D4A-2E63839BD459}" sibTransId="{D1911F35-BB8E-4FB6-84CF-83947C29FC5B}"/>
    <dgm:cxn modelId="{29F4E617-E4CC-4936-8712-44E6DEA0E87C}" type="presParOf" srcId="{F05987EC-E1A4-4D67-88A1-9DF7D8BFB2A7}" destId="{F925BAC8-C7BB-4C89-9F90-BC5751FB80A1}" srcOrd="0" destOrd="0" presId="urn:microsoft.com/office/officeart/2018/2/layout/IconLabelDescriptionList"/>
    <dgm:cxn modelId="{29432C6E-E221-4A0A-8C6F-F8EB900B5324}" type="presParOf" srcId="{F925BAC8-C7BB-4C89-9F90-BC5751FB80A1}" destId="{BAD0126A-0969-4F56-BD62-038CE21B58F0}" srcOrd="0" destOrd="0" presId="urn:microsoft.com/office/officeart/2018/2/layout/IconLabelDescriptionList"/>
    <dgm:cxn modelId="{4F916787-2696-4A08-8740-5EDC0CEC4367}" type="presParOf" srcId="{F925BAC8-C7BB-4C89-9F90-BC5751FB80A1}" destId="{767FEB20-43B3-4934-908D-3A8E4CDB3765}" srcOrd="1" destOrd="0" presId="urn:microsoft.com/office/officeart/2018/2/layout/IconLabelDescriptionList"/>
    <dgm:cxn modelId="{E9699ED6-5B2F-4ACE-BBFD-0F1E25745AF0}" type="presParOf" srcId="{F925BAC8-C7BB-4C89-9F90-BC5751FB80A1}" destId="{124F6C80-C477-4559-854B-46E14EA18EB8}" srcOrd="2" destOrd="0" presId="urn:microsoft.com/office/officeart/2018/2/layout/IconLabelDescriptionList"/>
    <dgm:cxn modelId="{149AE3F1-D56F-413E-A122-05D4D22DCA36}" type="presParOf" srcId="{F925BAC8-C7BB-4C89-9F90-BC5751FB80A1}" destId="{DE9B150F-9462-42E2-A56D-1ED96237B183}" srcOrd="3" destOrd="0" presId="urn:microsoft.com/office/officeart/2018/2/layout/IconLabelDescriptionList"/>
    <dgm:cxn modelId="{A9A0E2E5-721E-4980-BA65-62151BE4E0B3}" type="presParOf" srcId="{F925BAC8-C7BB-4C89-9F90-BC5751FB80A1}" destId="{7BAC43AA-B3F0-4FD5-8498-F1F58B7F71E1}" srcOrd="4" destOrd="0" presId="urn:microsoft.com/office/officeart/2018/2/layout/IconLabelDescriptionList"/>
    <dgm:cxn modelId="{6BC5E8CE-9DB5-4CFC-BBE0-E5C2CFE39FAF}" type="presParOf" srcId="{F05987EC-E1A4-4D67-88A1-9DF7D8BFB2A7}" destId="{2AE374C7-F949-4472-9CCD-29AD6DE4636D}" srcOrd="1" destOrd="0" presId="urn:microsoft.com/office/officeart/2018/2/layout/IconLabelDescriptionList"/>
    <dgm:cxn modelId="{B965C673-14C3-4905-A9DD-84CC66B1CE31}" type="presParOf" srcId="{F05987EC-E1A4-4D67-88A1-9DF7D8BFB2A7}" destId="{E6C3E2A5-100F-4556-98D1-6580C14E0D4A}" srcOrd="2" destOrd="0" presId="urn:microsoft.com/office/officeart/2018/2/layout/IconLabelDescriptionList"/>
    <dgm:cxn modelId="{85F7D4FC-41A6-472C-B334-4037E1AEE59E}" type="presParOf" srcId="{E6C3E2A5-100F-4556-98D1-6580C14E0D4A}" destId="{0B0BC1DC-1003-4ECC-917E-4763A8776846}" srcOrd="0" destOrd="0" presId="urn:microsoft.com/office/officeart/2018/2/layout/IconLabelDescriptionList"/>
    <dgm:cxn modelId="{FAB4B6C0-46C3-44D8-B542-19B0C7D128FF}" type="presParOf" srcId="{E6C3E2A5-100F-4556-98D1-6580C14E0D4A}" destId="{E6C73FB9-DFC2-46CB-9EAA-68E2310E87F4}" srcOrd="1" destOrd="0" presId="urn:microsoft.com/office/officeart/2018/2/layout/IconLabelDescriptionList"/>
    <dgm:cxn modelId="{0CEDA3C8-4E6F-4BD6-ADEF-1A7DFD98063D}" type="presParOf" srcId="{E6C3E2A5-100F-4556-98D1-6580C14E0D4A}" destId="{787B8C54-164D-4069-BAA5-9993DF5E010F}" srcOrd="2" destOrd="0" presId="urn:microsoft.com/office/officeart/2018/2/layout/IconLabelDescriptionList"/>
    <dgm:cxn modelId="{5169FC02-BB23-4E48-8B3A-53524AA0520E}" type="presParOf" srcId="{E6C3E2A5-100F-4556-98D1-6580C14E0D4A}" destId="{95302C84-FB3F-498D-BDB1-608BA9999ECD}" srcOrd="3" destOrd="0" presId="urn:microsoft.com/office/officeart/2018/2/layout/IconLabelDescriptionList"/>
    <dgm:cxn modelId="{1F9922AB-5022-4F6D-B5B7-75227980129B}" type="presParOf" srcId="{E6C3E2A5-100F-4556-98D1-6580C14E0D4A}" destId="{34979793-3B86-4B4A-8A7E-0C819D68FB2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8D9995-91D4-4EA4-A786-8C6990C56FD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54AB13-E858-4740-8536-D6D5AC5F6169}">
      <dgm:prSet/>
      <dgm:spPr/>
      <dgm:t>
        <a:bodyPr/>
        <a:lstStyle/>
        <a:p>
          <a:pPr>
            <a:defRPr b="1"/>
          </a:pPr>
          <a:r>
            <a:rPr lang="en-US"/>
            <a:t>Data Warehouse:</a:t>
          </a:r>
        </a:p>
      </dgm:t>
    </dgm:pt>
    <dgm:pt modelId="{0B598C3D-629D-47EF-9DD4-66C4AE519E58}" type="parTrans" cxnId="{768139EB-FD4E-48F3-B471-989003C71805}">
      <dgm:prSet/>
      <dgm:spPr/>
      <dgm:t>
        <a:bodyPr/>
        <a:lstStyle/>
        <a:p>
          <a:endParaRPr lang="en-US"/>
        </a:p>
      </dgm:t>
    </dgm:pt>
    <dgm:pt modelId="{C80190D9-DB5D-4AAB-A7DE-233C9CAC0867}" type="sibTrans" cxnId="{768139EB-FD4E-48F3-B471-989003C71805}">
      <dgm:prSet/>
      <dgm:spPr/>
      <dgm:t>
        <a:bodyPr/>
        <a:lstStyle/>
        <a:p>
          <a:endParaRPr lang="en-US"/>
        </a:p>
      </dgm:t>
    </dgm:pt>
    <dgm:pt modelId="{B480A837-1F0D-4337-9D47-3D2855EACE27}">
      <dgm:prSet/>
      <dgm:spPr/>
      <dgm:t>
        <a:bodyPr/>
        <a:lstStyle/>
        <a:p>
          <a:r>
            <a:rPr lang="en-US" dirty="0"/>
            <a:t>- Handles large volumes of structured data.</a:t>
          </a:r>
        </a:p>
      </dgm:t>
    </dgm:pt>
    <dgm:pt modelId="{BFE83844-E8F1-4F1A-8158-9FA2B292BF04}" type="parTrans" cxnId="{A53691C7-E048-4C18-B801-3B08088B7A0A}">
      <dgm:prSet/>
      <dgm:spPr/>
      <dgm:t>
        <a:bodyPr/>
        <a:lstStyle/>
        <a:p>
          <a:endParaRPr lang="en-US"/>
        </a:p>
      </dgm:t>
    </dgm:pt>
    <dgm:pt modelId="{FE8CB323-4F2F-4973-8004-065F793E5D02}" type="sibTrans" cxnId="{A53691C7-E048-4C18-B801-3B08088B7A0A}">
      <dgm:prSet/>
      <dgm:spPr/>
      <dgm:t>
        <a:bodyPr/>
        <a:lstStyle/>
        <a:p>
          <a:endParaRPr lang="en-US"/>
        </a:p>
      </dgm:t>
    </dgm:pt>
    <dgm:pt modelId="{4B0755E9-84ED-4A69-BD41-737F10614338}">
      <dgm:prSet/>
      <dgm:spPr/>
      <dgm:t>
        <a:bodyPr/>
        <a:lstStyle/>
        <a:p>
          <a:r>
            <a:rPr lang="en-US"/>
            <a:t>- Highly scalable for growing organizational needs.</a:t>
          </a:r>
        </a:p>
      </dgm:t>
    </dgm:pt>
    <dgm:pt modelId="{685963CA-F13A-4CCD-A26A-49ABF95227F9}" type="parTrans" cxnId="{4551AF5A-49CE-4A76-A579-491E1FD29596}">
      <dgm:prSet/>
      <dgm:spPr/>
      <dgm:t>
        <a:bodyPr/>
        <a:lstStyle/>
        <a:p>
          <a:endParaRPr lang="en-US"/>
        </a:p>
      </dgm:t>
    </dgm:pt>
    <dgm:pt modelId="{39B67873-AC9B-4470-A038-8B5A92B801AA}" type="sibTrans" cxnId="{4551AF5A-49CE-4A76-A579-491E1FD29596}">
      <dgm:prSet/>
      <dgm:spPr/>
      <dgm:t>
        <a:bodyPr/>
        <a:lstStyle/>
        <a:p>
          <a:endParaRPr lang="en-US"/>
        </a:p>
      </dgm:t>
    </dgm:pt>
    <dgm:pt modelId="{B8EEA5FD-B019-4BA8-AAE9-1702361FDD64}">
      <dgm:prSet/>
      <dgm:spPr/>
      <dgm:t>
        <a:bodyPr/>
        <a:lstStyle/>
        <a:p>
          <a:pPr>
            <a:defRPr b="1"/>
          </a:pPr>
          <a:r>
            <a:rPr lang="en-US"/>
            <a:t>Data Mart:</a:t>
          </a:r>
        </a:p>
      </dgm:t>
    </dgm:pt>
    <dgm:pt modelId="{374E9DF1-3043-4223-9489-CD126E79D0A3}" type="parTrans" cxnId="{81475549-F299-4F5A-BD82-5CFCE1BF63C3}">
      <dgm:prSet/>
      <dgm:spPr/>
      <dgm:t>
        <a:bodyPr/>
        <a:lstStyle/>
        <a:p>
          <a:endParaRPr lang="en-US"/>
        </a:p>
      </dgm:t>
    </dgm:pt>
    <dgm:pt modelId="{049A8916-A287-4A25-A3BC-43751B127B49}" type="sibTrans" cxnId="{81475549-F299-4F5A-BD82-5CFCE1BF63C3}">
      <dgm:prSet/>
      <dgm:spPr/>
      <dgm:t>
        <a:bodyPr/>
        <a:lstStyle/>
        <a:p>
          <a:endParaRPr lang="en-US"/>
        </a:p>
      </dgm:t>
    </dgm:pt>
    <dgm:pt modelId="{871F5B0F-ABC0-4A96-AB8F-EACE10545511}">
      <dgm:prSet/>
      <dgm:spPr/>
      <dgm:t>
        <a:bodyPr/>
        <a:lstStyle/>
        <a:p>
          <a:r>
            <a:rPr lang="en-US" dirty="0"/>
            <a:t>- Manages a smaller, more focused dataset.</a:t>
          </a:r>
        </a:p>
      </dgm:t>
    </dgm:pt>
    <dgm:pt modelId="{19211ABF-3198-4D8A-8126-771D46156AC1}" type="parTrans" cxnId="{AC98F6AF-693B-4A3E-9BAF-23BA2E366078}">
      <dgm:prSet/>
      <dgm:spPr/>
      <dgm:t>
        <a:bodyPr/>
        <a:lstStyle/>
        <a:p>
          <a:endParaRPr lang="en-US"/>
        </a:p>
      </dgm:t>
    </dgm:pt>
    <dgm:pt modelId="{E2383134-260A-4523-BB17-D80DCBD3D2A3}" type="sibTrans" cxnId="{AC98F6AF-693B-4A3E-9BAF-23BA2E366078}">
      <dgm:prSet/>
      <dgm:spPr/>
      <dgm:t>
        <a:bodyPr/>
        <a:lstStyle/>
        <a:p>
          <a:endParaRPr lang="en-US"/>
        </a:p>
      </dgm:t>
    </dgm:pt>
    <dgm:pt modelId="{68B2D44E-B4DF-41FF-BF30-24C26E8154F9}">
      <dgm:prSet/>
      <dgm:spPr/>
      <dgm:t>
        <a:bodyPr/>
        <a:lstStyle/>
        <a:p>
          <a:r>
            <a:rPr lang="en-US" dirty="0"/>
            <a:t>- Sufficient scalability for departmental needs.</a:t>
          </a:r>
        </a:p>
      </dgm:t>
    </dgm:pt>
    <dgm:pt modelId="{A02A892E-5432-4073-B17D-E8F48DA69E56}" type="parTrans" cxnId="{81DB2007-873C-48F0-9F2C-366ADFE41DEE}">
      <dgm:prSet/>
      <dgm:spPr/>
      <dgm:t>
        <a:bodyPr/>
        <a:lstStyle/>
        <a:p>
          <a:endParaRPr lang="en-US"/>
        </a:p>
      </dgm:t>
    </dgm:pt>
    <dgm:pt modelId="{6416D606-D10F-432F-B75B-DE38E350A0A4}" type="sibTrans" cxnId="{81DB2007-873C-48F0-9F2C-366ADFE41DEE}">
      <dgm:prSet/>
      <dgm:spPr/>
      <dgm:t>
        <a:bodyPr/>
        <a:lstStyle/>
        <a:p>
          <a:endParaRPr lang="en-US"/>
        </a:p>
      </dgm:t>
    </dgm:pt>
    <dgm:pt modelId="{022B031C-23A9-415C-B133-21156E0AFDF2}" type="pres">
      <dgm:prSet presAssocID="{878D9995-91D4-4EA4-A786-8C6990C56FD1}" presName="root" presStyleCnt="0">
        <dgm:presLayoutVars>
          <dgm:dir/>
          <dgm:resizeHandles val="exact"/>
        </dgm:presLayoutVars>
      </dgm:prSet>
      <dgm:spPr/>
    </dgm:pt>
    <dgm:pt modelId="{1728CF25-6E02-4347-A1EA-C953A6CA3B4F}" type="pres">
      <dgm:prSet presAssocID="{CD54AB13-E858-4740-8536-D6D5AC5F6169}" presName="compNode" presStyleCnt="0"/>
      <dgm:spPr/>
    </dgm:pt>
    <dgm:pt modelId="{F406A25A-C93F-438A-9D0D-DA1E95DC0FD8}" type="pres">
      <dgm:prSet presAssocID="{CD54AB13-E858-4740-8536-D6D5AC5F61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FEC03B2-BDD0-4EB2-9DBB-57EC8183DAE8}" type="pres">
      <dgm:prSet presAssocID="{CD54AB13-E858-4740-8536-D6D5AC5F6169}" presName="iconSpace" presStyleCnt="0"/>
      <dgm:spPr/>
    </dgm:pt>
    <dgm:pt modelId="{12FF00D8-5662-4CA3-B6F7-2ABEAEDA5F51}" type="pres">
      <dgm:prSet presAssocID="{CD54AB13-E858-4740-8536-D6D5AC5F6169}" presName="parTx" presStyleLbl="revTx" presStyleIdx="0" presStyleCnt="4">
        <dgm:presLayoutVars>
          <dgm:chMax val="0"/>
          <dgm:chPref val="0"/>
        </dgm:presLayoutVars>
      </dgm:prSet>
      <dgm:spPr/>
    </dgm:pt>
    <dgm:pt modelId="{D7515A31-E9C9-40C6-B1FE-DCFE0E1D76C2}" type="pres">
      <dgm:prSet presAssocID="{CD54AB13-E858-4740-8536-D6D5AC5F6169}" presName="txSpace" presStyleCnt="0"/>
      <dgm:spPr/>
    </dgm:pt>
    <dgm:pt modelId="{FEFFE9F6-718E-4744-818B-53F55B351826}" type="pres">
      <dgm:prSet presAssocID="{CD54AB13-E858-4740-8536-D6D5AC5F6169}" presName="desTx" presStyleLbl="revTx" presStyleIdx="1" presStyleCnt="4">
        <dgm:presLayoutVars/>
      </dgm:prSet>
      <dgm:spPr/>
    </dgm:pt>
    <dgm:pt modelId="{D7E1F5BF-5D4C-482B-A15F-EB733684531F}" type="pres">
      <dgm:prSet presAssocID="{C80190D9-DB5D-4AAB-A7DE-233C9CAC0867}" presName="sibTrans" presStyleCnt="0"/>
      <dgm:spPr/>
    </dgm:pt>
    <dgm:pt modelId="{2583148F-652D-477A-AAA9-8C2EE5A40294}" type="pres">
      <dgm:prSet presAssocID="{B8EEA5FD-B019-4BA8-AAE9-1702361FDD64}" presName="compNode" presStyleCnt="0"/>
      <dgm:spPr/>
    </dgm:pt>
    <dgm:pt modelId="{159465CD-538A-4152-9647-A69821811445}" type="pres">
      <dgm:prSet presAssocID="{B8EEA5FD-B019-4BA8-AAE9-1702361FDD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DB377A-65BA-4CD6-8155-6742F516549B}" type="pres">
      <dgm:prSet presAssocID="{B8EEA5FD-B019-4BA8-AAE9-1702361FDD64}" presName="iconSpace" presStyleCnt="0"/>
      <dgm:spPr/>
    </dgm:pt>
    <dgm:pt modelId="{D6954808-22FF-492C-9DD2-335D54376A49}" type="pres">
      <dgm:prSet presAssocID="{B8EEA5FD-B019-4BA8-AAE9-1702361FDD64}" presName="parTx" presStyleLbl="revTx" presStyleIdx="2" presStyleCnt="4">
        <dgm:presLayoutVars>
          <dgm:chMax val="0"/>
          <dgm:chPref val="0"/>
        </dgm:presLayoutVars>
      </dgm:prSet>
      <dgm:spPr/>
    </dgm:pt>
    <dgm:pt modelId="{4BAF5A5F-B4E4-4882-8851-18AAF2856929}" type="pres">
      <dgm:prSet presAssocID="{B8EEA5FD-B019-4BA8-AAE9-1702361FDD64}" presName="txSpace" presStyleCnt="0"/>
      <dgm:spPr/>
    </dgm:pt>
    <dgm:pt modelId="{D25689C8-7765-450A-9260-E559E7B5B1B4}" type="pres">
      <dgm:prSet presAssocID="{B8EEA5FD-B019-4BA8-AAE9-1702361FDD64}" presName="desTx" presStyleLbl="revTx" presStyleIdx="3" presStyleCnt="4">
        <dgm:presLayoutVars/>
      </dgm:prSet>
      <dgm:spPr/>
    </dgm:pt>
  </dgm:ptLst>
  <dgm:cxnLst>
    <dgm:cxn modelId="{81DB2007-873C-48F0-9F2C-366ADFE41DEE}" srcId="{B8EEA5FD-B019-4BA8-AAE9-1702361FDD64}" destId="{68B2D44E-B4DF-41FF-BF30-24C26E8154F9}" srcOrd="1" destOrd="0" parTransId="{A02A892E-5432-4073-B17D-E8F48DA69E56}" sibTransId="{6416D606-D10F-432F-B75B-DE38E350A0A4}"/>
    <dgm:cxn modelId="{32892C2B-EFA8-4E13-87AA-F01E80B8FC00}" type="presOf" srcId="{871F5B0F-ABC0-4A96-AB8F-EACE10545511}" destId="{D25689C8-7765-450A-9260-E559E7B5B1B4}" srcOrd="0" destOrd="0" presId="urn:microsoft.com/office/officeart/2018/2/layout/IconLabelDescriptionList"/>
    <dgm:cxn modelId="{D8A0713C-030E-45F0-8944-F7A753C24C59}" type="presOf" srcId="{CD54AB13-E858-4740-8536-D6D5AC5F6169}" destId="{12FF00D8-5662-4CA3-B6F7-2ABEAEDA5F51}" srcOrd="0" destOrd="0" presId="urn:microsoft.com/office/officeart/2018/2/layout/IconLabelDescriptionList"/>
    <dgm:cxn modelId="{81475549-F299-4F5A-BD82-5CFCE1BF63C3}" srcId="{878D9995-91D4-4EA4-A786-8C6990C56FD1}" destId="{B8EEA5FD-B019-4BA8-AAE9-1702361FDD64}" srcOrd="1" destOrd="0" parTransId="{374E9DF1-3043-4223-9489-CD126E79D0A3}" sibTransId="{049A8916-A287-4A25-A3BC-43751B127B49}"/>
    <dgm:cxn modelId="{BF84FE69-FDE3-49CC-ABB6-9EFAB446A000}" type="presOf" srcId="{878D9995-91D4-4EA4-A786-8C6990C56FD1}" destId="{022B031C-23A9-415C-B133-21156E0AFDF2}" srcOrd="0" destOrd="0" presId="urn:microsoft.com/office/officeart/2018/2/layout/IconLabelDescriptionList"/>
    <dgm:cxn modelId="{74329753-6461-4CAB-8965-9912239CA9ED}" type="presOf" srcId="{B480A837-1F0D-4337-9D47-3D2855EACE27}" destId="{FEFFE9F6-718E-4744-818B-53F55B351826}" srcOrd="0" destOrd="0" presId="urn:microsoft.com/office/officeart/2018/2/layout/IconLabelDescriptionList"/>
    <dgm:cxn modelId="{4551AF5A-49CE-4A76-A579-491E1FD29596}" srcId="{CD54AB13-E858-4740-8536-D6D5AC5F6169}" destId="{4B0755E9-84ED-4A69-BD41-737F10614338}" srcOrd="1" destOrd="0" parTransId="{685963CA-F13A-4CCD-A26A-49ABF95227F9}" sibTransId="{39B67873-AC9B-4470-A038-8B5A92B801AA}"/>
    <dgm:cxn modelId="{8BCE5F7B-9CF6-494F-83CE-3FCD5652D45E}" type="presOf" srcId="{68B2D44E-B4DF-41FF-BF30-24C26E8154F9}" destId="{D25689C8-7765-450A-9260-E559E7B5B1B4}" srcOrd="0" destOrd="1" presId="urn:microsoft.com/office/officeart/2018/2/layout/IconLabelDescriptionList"/>
    <dgm:cxn modelId="{F937298E-5EBF-4554-934A-4617EE3A23DF}" type="presOf" srcId="{4B0755E9-84ED-4A69-BD41-737F10614338}" destId="{FEFFE9F6-718E-4744-818B-53F55B351826}" srcOrd="0" destOrd="1" presId="urn:microsoft.com/office/officeart/2018/2/layout/IconLabelDescriptionList"/>
    <dgm:cxn modelId="{0D091EA9-C836-4154-A0E5-A47E0AEE3978}" type="presOf" srcId="{B8EEA5FD-B019-4BA8-AAE9-1702361FDD64}" destId="{D6954808-22FF-492C-9DD2-335D54376A49}" srcOrd="0" destOrd="0" presId="urn:microsoft.com/office/officeart/2018/2/layout/IconLabelDescriptionList"/>
    <dgm:cxn modelId="{AC98F6AF-693B-4A3E-9BAF-23BA2E366078}" srcId="{B8EEA5FD-B019-4BA8-AAE9-1702361FDD64}" destId="{871F5B0F-ABC0-4A96-AB8F-EACE10545511}" srcOrd="0" destOrd="0" parTransId="{19211ABF-3198-4D8A-8126-771D46156AC1}" sibTransId="{E2383134-260A-4523-BB17-D80DCBD3D2A3}"/>
    <dgm:cxn modelId="{A53691C7-E048-4C18-B801-3B08088B7A0A}" srcId="{CD54AB13-E858-4740-8536-D6D5AC5F6169}" destId="{B480A837-1F0D-4337-9D47-3D2855EACE27}" srcOrd="0" destOrd="0" parTransId="{BFE83844-E8F1-4F1A-8158-9FA2B292BF04}" sibTransId="{FE8CB323-4F2F-4973-8004-065F793E5D02}"/>
    <dgm:cxn modelId="{768139EB-FD4E-48F3-B471-989003C71805}" srcId="{878D9995-91D4-4EA4-A786-8C6990C56FD1}" destId="{CD54AB13-E858-4740-8536-D6D5AC5F6169}" srcOrd="0" destOrd="0" parTransId="{0B598C3D-629D-47EF-9DD4-66C4AE519E58}" sibTransId="{C80190D9-DB5D-4AAB-A7DE-233C9CAC0867}"/>
    <dgm:cxn modelId="{D21E1D96-B1C6-4262-8469-FC949769F55A}" type="presParOf" srcId="{022B031C-23A9-415C-B133-21156E0AFDF2}" destId="{1728CF25-6E02-4347-A1EA-C953A6CA3B4F}" srcOrd="0" destOrd="0" presId="urn:microsoft.com/office/officeart/2018/2/layout/IconLabelDescriptionList"/>
    <dgm:cxn modelId="{7A75BF02-5FE1-424C-AD7D-EC1CE87559B5}" type="presParOf" srcId="{1728CF25-6E02-4347-A1EA-C953A6CA3B4F}" destId="{F406A25A-C93F-438A-9D0D-DA1E95DC0FD8}" srcOrd="0" destOrd="0" presId="urn:microsoft.com/office/officeart/2018/2/layout/IconLabelDescriptionList"/>
    <dgm:cxn modelId="{C76CBE5F-FF31-4D81-9995-4466DDC7895A}" type="presParOf" srcId="{1728CF25-6E02-4347-A1EA-C953A6CA3B4F}" destId="{5FEC03B2-BDD0-4EB2-9DBB-57EC8183DAE8}" srcOrd="1" destOrd="0" presId="urn:microsoft.com/office/officeart/2018/2/layout/IconLabelDescriptionList"/>
    <dgm:cxn modelId="{10D4B2C9-9B9A-4D4D-9A78-7C1AFEE03A62}" type="presParOf" srcId="{1728CF25-6E02-4347-A1EA-C953A6CA3B4F}" destId="{12FF00D8-5662-4CA3-B6F7-2ABEAEDA5F51}" srcOrd="2" destOrd="0" presId="urn:microsoft.com/office/officeart/2018/2/layout/IconLabelDescriptionList"/>
    <dgm:cxn modelId="{9F692987-931E-47E0-AF8F-645A5BA7A127}" type="presParOf" srcId="{1728CF25-6E02-4347-A1EA-C953A6CA3B4F}" destId="{D7515A31-E9C9-40C6-B1FE-DCFE0E1D76C2}" srcOrd="3" destOrd="0" presId="urn:microsoft.com/office/officeart/2018/2/layout/IconLabelDescriptionList"/>
    <dgm:cxn modelId="{447C59D3-A2FD-4A54-AEC2-F0C686DE59B3}" type="presParOf" srcId="{1728CF25-6E02-4347-A1EA-C953A6CA3B4F}" destId="{FEFFE9F6-718E-4744-818B-53F55B351826}" srcOrd="4" destOrd="0" presId="urn:microsoft.com/office/officeart/2018/2/layout/IconLabelDescriptionList"/>
    <dgm:cxn modelId="{91A7B810-026B-40D1-8F2A-66830DDBAB90}" type="presParOf" srcId="{022B031C-23A9-415C-B133-21156E0AFDF2}" destId="{D7E1F5BF-5D4C-482B-A15F-EB733684531F}" srcOrd="1" destOrd="0" presId="urn:microsoft.com/office/officeart/2018/2/layout/IconLabelDescriptionList"/>
    <dgm:cxn modelId="{AD466BF6-0294-46A9-BAA0-9F49C6EC088B}" type="presParOf" srcId="{022B031C-23A9-415C-B133-21156E0AFDF2}" destId="{2583148F-652D-477A-AAA9-8C2EE5A40294}" srcOrd="2" destOrd="0" presId="urn:microsoft.com/office/officeart/2018/2/layout/IconLabelDescriptionList"/>
    <dgm:cxn modelId="{86264CE2-FBCA-4BA6-9D93-2FB9C1333853}" type="presParOf" srcId="{2583148F-652D-477A-AAA9-8C2EE5A40294}" destId="{159465CD-538A-4152-9647-A69821811445}" srcOrd="0" destOrd="0" presId="urn:microsoft.com/office/officeart/2018/2/layout/IconLabelDescriptionList"/>
    <dgm:cxn modelId="{B63EDD69-8F6F-4C11-8C38-21E0A255948B}" type="presParOf" srcId="{2583148F-652D-477A-AAA9-8C2EE5A40294}" destId="{23DB377A-65BA-4CD6-8155-6742F516549B}" srcOrd="1" destOrd="0" presId="urn:microsoft.com/office/officeart/2018/2/layout/IconLabelDescriptionList"/>
    <dgm:cxn modelId="{AC910FA1-C334-43E8-8462-B4FB93900C22}" type="presParOf" srcId="{2583148F-652D-477A-AAA9-8C2EE5A40294}" destId="{D6954808-22FF-492C-9DD2-335D54376A49}" srcOrd="2" destOrd="0" presId="urn:microsoft.com/office/officeart/2018/2/layout/IconLabelDescriptionList"/>
    <dgm:cxn modelId="{9F862870-72C4-4256-88CF-6BC428D84DB3}" type="presParOf" srcId="{2583148F-652D-477A-AAA9-8C2EE5A40294}" destId="{4BAF5A5F-B4E4-4882-8851-18AAF2856929}" srcOrd="3" destOrd="0" presId="urn:microsoft.com/office/officeart/2018/2/layout/IconLabelDescriptionList"/>
    <dgm:cxn modelId="{0FFC22A8-1613-47C3-A5A8-865354EBB7ED}" type="presParOf" srcId="{2583148F-652D-477A-AAA9-8C2EE5A40294}" destId="{D25689C8-7765-450A-9260-E559E7B5B1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E09E00-DAFA-4329-A464-F06006BD1FF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A88C987-78E1-49AB-9EFA-B047C26459E5}">
      <dgm:prSet/>
      <dgm:spPr/>
      <dgm:t>
        <a:bodyPr/>
        <a:lstStyle/>
        <a:p>
          <a:pPr>
            <a:defRPr b="1"/>
          </a:pPr>
          <a:r>
            <a:rPr lang="en-US"/>
            <a:t>Data Warehouse:</a:t>
          </a:r>
        </a:p>
      </dgm:t>
    </dgm:pt>
    <dgm:pt modelId="{0A10FBCB-0305-4D61-9DC3-6DDE1F7EE651}" type="parTrans" cxnId="{6B96294F-386A-4C19-989A-EBE49FE01950}">
      <dgm:prSet/>
      <dgm:spPr/>
      <dgm:t>
        <a:bodyPr/>
        <a:lstStyle/>
        <a:p>
          <a:endParaRPr lang="en-US"/>
        </a:p>
      </dgm:t>
    </dgm:pt>
    <dgm:pt modelId="{DB4AB6D6-4607-4F51-B8B2-35E187E0BD3A}" type="sibTrans" cxnId="{6B96294F-386A-4C19-989A-EBE49FE01950}">
      <dgm:prSet/>
      <dgm:spPr/>
      <dgm:t>
        <a:bodyPr/>
        <a:lstStyle/>
        <a:p>
          <a:endParaRPr lang="en-US"/>
        </a:p>
      </dgm:t>
    </dgm:pt>
    <dgm:pt modelId="{4D44A996-ABB0-46AE-B062-856AFD4080BA}">
      <dgm:prSet/>
      <dgm:spPr/>
      <dgm:t>
        <a:bodyPr/>
        <a:lstStyle/>
        <a:p>
          <a:r>
            <a:rPr lang="en-US"/>
            <a:t>- Queries may take longer due to complexity.</a:t>
          </a:r>
        </a:p>
      </dgm:t>
    </dgm:pt>
    <dgm:pt modelId="{9DCED3D3-D710-476D-8333-1D0A05A937B7}" type="parTrans" cxnId="{CA6D0776-92E2-4686-8F24-5169FE8E9ACF}">
      <dgm:prSet/>
      <dgm:spPr/>
      <dgm:t>
        <a:bodyPr/>
        <a:lstStyle/>
        <a:p>
          <a:endParaRPr lang="en-US"/>
        </a:p>
      </dgm:t>
    </dgm:pt>
    <dgm:pt modelId="{69A74543-948F-46B9-A3E0-E2A01F83DD62}" type="sibTrans" cxnId="{CA6D0776-92E2-4686-8F24-5169FE8E9ACF}">
      <dgm:prSet/>
      <dgm:spPr/>
      <dgm:t>
        <a:bodyPr/>
        <a:lstStyle/>
        <a:p>
          <a:endParaRPr lang="en-US"/>
        </a:p>
      </dgm:t>
    </dgm:pt>
    <dgm:pt modelId="{D0160183-0EAF-426B-835D-3A343D79A908}">
      <dgm:prSet/>
      <dgm:spPr/>
      <dgm:t>
        <a:bodyPr/>
        <a:lstStyle/>
        <a:p>
          <a:r>
            <a:rPr lang="en-US"/>
            <a:t>- Requires advanced optimization techniques.</a:t>
          </a:r>
        </a:p>
      </dgm:t>
    </dgm:pt>
    <dgm:pt modelId="{6A924135-270B-42E0-9B45-29D58344E3D4}" type="parTrans" cxnId="{14183C44-C922-4BF8-B8A9-6242053A7A5F}">
      <dgm:prSet/>
      <dgm:spPr/>
      <dgm:t>
        <a:bodyPr/>
        <a:lstStyle/>
        <a:p>
          <a:endParaRPr lang="en-US"/>
        </a:p>
      </dgm:t>
    </dgm:pt>
    <dgm:pt modelId="{3B3A8D49-4D57-4100-AEF7-56892A4BCB9E}" type="sibTrans" cxnId="{14183C44-C922-4BF8-B8A9-6242053A7A5F}">
      <dgm:prSet/>
      <dgm:spPr/>
      <dgm:t>
        <a:bodyPr/>
        <a:lstStyle/>
        <a:p>
          <a:endParaRPr lang="en-US"/>
        </a:p>
      </dgm:t>
    </dgm:pt>
    <dgm:pt modelId="{64142926-8FFD-43E4-9C42-34395E9833D4}">
      <dgm:prSet/>
      <dgm:spPr/>
      <dgm:t>
        <a:bodyPr/>
        <a:lstStyle/>
        <a:p>
          <a:pPr>
            <a:defRPr b="1"/>
          </a:pPr>
          <a:r>
            <a:rPr lang="en-US"/>
            <a:t>Data Mart:</a:t>
          </a:r>
        </a:p>
      </dgm:t>
    </dgm:pt>
    <dgm:pt modelId="{3DA53BD5-8524-4FEE-9342-6759ADEC2040}" type="parTrans" cxnId="{17029C91-6927-48E8-9CB5-31EF9094D92E}">
      <dgm:prSet/>
      <dgm:spPr/>
      <dgm:t>
        <a:bodyPr/>
        <a:lstStyle/>
        <a:p>
          <a:endParaRPr lang="en-US"/>
        </a:p>
      </dgm:t>
    </dgm:pt>
    <dgm:pt modelId="{8E327460-3ADB-44AD-824D-EB15B1699C3C}" type="sibTrans" cxnId="{17029C91-6927-48E8-9CB5-31EF9094D92E}">
      <dgm:prSet/>
      <dgm:spPr/>
      <dgm:t>
        <a:bodyPr/>
        <a:lstStyle/>
        <a:p>
          <a:endParaRPr lang="en-US"/>
        </a:p>
      </dgm:t>
    </dgm:pt>
    <dgm:pt modelId="{0E81888E-1E20-4F5F-8235-AA0E607A970D}">
      <dgm:prSet/>
      <dgm:spPr/>
      <dgm:t>
        <a:bodyPr/>
        <a:lstStyle/>
        <a:p>
          <a:r>
            <a:rPr lang="en-US"/>
            <a:t>- Faster query performance due to smaller dataset.</a:t>
          </a:r>
        </a:p>
      </dgm:t>
    </dgm:pt>
    <dgm:pt modelId="{A06B3DBD-32C2-4CA9-ACF8-F99A33DA9CF5}" type="parTrans" cxnId="{18CBFAA7-4D95-4780-A5B4-E7ABF30FABD7}">
      <dgm:prSet/>
      <dgm:spPr/>
      <dgm:t>
        <a:bodyPr/>
        <a:lstStyle/>
        <a:p>
          <a:endParaRPr lang="en-US"/>
        </a:p>
      </dgm:t>
    </dgm:pt>
    <dgm:pt modelId="{35DDBE71-7B5B-4F89-9802-12C7223943DC}" type="sibTrans" cxnId="{18CBFAA7-4D95-4780-A5B4-E7ABF30FABD7}">
      <dgm:prSet/>
      <dgm:spPr/>
      <dgm:t>
        <a:bodyPr/>
        <a:lstStyle/>
        <a:p>
          <a:endParaRPr lang="en-US"/>
        </a:p>
      </dgm:t>
    </dgm:pt>
    <dgm:pt modelId="{B27BA7A8-B7F3-4330-A2B5-F1321013D81C}">
      <dgm:prSet/>
      <dgm:spPr/>
      <dgm:t>
        <a:bodyPr/>
        <a:lstStyle/>
        <a:p>
          <a:r>
            <a:rPr lang="en-US"/>
            <a:t>- Easier to optimize.</a:t>
          </a:r>
        </a:p>
      </dgm:t>
    </dgm:pt>
    <dgm:pt modelId="{EF47244E-829A-4CAE-BC2B-6A19BEEBAAB5}" type="parTrans" cxnId="{02E20EA9-348B-4713-8A2E-3719FFCF8FF0}">
      <dgm:prSet/>
      <dgm:spPr/>
      <dgm:t>
        <a:bodyPr/>
        <a:lstStyle/>
        <a:p>
          <a:endParaRPr lang="en-US"/>
        </a:p>
      </dgm:t>
    </dgm:pt>
    <dgm:pt modelId="{2679CCEE-F0C7-4236-BA3A-3759CDB9F1D4}" type="sibTrans" cxnId="{02E20EA9-348B-4713-8A2E-3719FFCF8FF0}">
      <dgm:prSet/>
      <dgm:spPr/>
      <dgm:t>
        <a:bodyPr/>
        <a:lstStyle/>
        <a:p>
          <a:endParaRPr lang="en-US"/>
        </a:p>
      </dgm:t>
    </dgm:pt>
    <dgm:pt modelId="{7C8F6849-EE24-4EED-8489-F2A9CB730FCE}" type="pres">
      <dgm:prSet presAssocID="{43E09E00-DAFA-4329-A464-F06006BD1FFC}" presName="root" presStyleCnt="0">
        <dgm:presLayoutVars>
          <dgm:dir/>
          <dgm:resizeHandles val="exact"/>
        </dgm:presLayoutVars>
      </dgm:prSet>
      <dgm:spPr/>
    </dgm:pt>
    <dgm:pt modelId="{AEE630DD-84EE-4C05-B260-5EBE5C73D133}" type="pres">
      <dgm:prSet presAssocID="{5A88C987-78E1-49AB-9EFA-B047C26459E5}" presName="compNode" presStyleCnt="0"/>
      <dgm:spPr/>
    </dgm:pt>
    <dgm:pt modelId="{67CE72A1-6BE6-44DC-947C-940157E350E3}" type="pres">
      <dgm:prSet presAssocID="{5A88C987-78E1-49AB-9EFA-B047C26459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FC8805C-0F92-4CE3-B480-2BC3D6B1024A}" type="pres">
      <dgm:prSet presAssocID="{5A88C987-78E1-49AB-9EFA-B047C26459E5}" presName="iconSpace" presStyleCnt="0"/>
      <dgm:spPr/>
    </dgm:pt>
    <dgm:pt modelId="{E36E9AAE-54B7-4296-B690-F76AF00F7C73}" type="pres">
      <dgm:prSet presAssocID="{5A88C987-78E1-49AB-9EFA-B047C26459E5}" presName="parTx" presStyleLbl="revTx" presStyleIdx="0" presStyleCnt="4">
        <dgm:presLayoutVars>
          <dgm:chMax val="0"/>
          <dgm:chPref val="0"/>
        </dgm:presLayoutVars>
      </dgm:prSet>
      <dgm:spPr/>
    </dgm:pt>
    <dgm:pt modelId="{028318A5-F740-4DCA-928D-F25B614A9E3A}" type="pres">
      <dgm:prSet presAssocID="{5A88C987-78E1-49AB-9EFA-B047C26459E5}" presName="txSpace" presStyleCnt="0"/>
      <dgm:spPr/>
    </dgm:pt>
    <dgm:pt modelId="{E053BB80-D40F-40D1-8A69-F284A49C5FE7}" type="pres">
      <dgm:prSet presAssocID="{5A88C987-78E1-49AB-9EFA-B047C26459E5}" presName="desTx" presStyleLbl="revTx" presStyleIdx="1" presStyleCnt="4">
        <dgm:presLayoutVars/>
      </dgm:prSet>
      <dgm:spPr/>
    </dgm:pt>
    <dgm:pt modelId="{11DD50AD-7A23-40E6-884A-C63114C72E8E}" type="pres">
      <dgm:prSet presAssocID="{DB4AB6D6-4607-4F51-B8B2-35E187E0BD3A}" presName="sibTrans" presStyleCnt="0"/>
      <dgm:spPr/>
    </dgm:pt>
    <dgm:pt modelId="{354BBF93-A837-4765-805C-EE28BADFD523}" type="pres">
      <dgm:prSet presAssocID="{64142926-8FFD-43E4-9C42-34395E9833D4}" presName="compNode" presStyleCnt="0"/>
      <dgm:spPr/>
    </dgm:pt>
    <dgm:pt modelId="{FB49D13A-30F9-4B22-916F-A1C2F7AECD26}" type="pres">
      <dgm:prSet presAssocID="{64142926-8FFD-43E4-9C42-34395E9833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6B125E-639A-48BF-B2FC-C7BF6DF909EB}" type="pres">
      <dgm:prSet presAssocID="{64142926-8FFD-43E4-9C42-34395E9833D4}" presName="iconSpace" presStyleCnt="0"/>
      <dgm:spPr/>
    </dgm:pt>
    <dgm:pt modelId="{0E9ABC81-9AD9-4C37-B705-2AB1BEF633B3}" type="pres">
      <dgm:prSet presAssocID="{64142926-8FFD-43E4-9C42-34395E9833D4}" presName="parTx" presStyleLbl="revTx" presStyleIdx="2" presStyleCnt="4">
        <dgm:presLayoutVars>
          <dgm:chMax val="0"/>
          <dgm:chPref val="0"/>
        </dgm:presLayoutVars>
      </dgm:prSet>
      <dgm:spPr/>
    </dgm:pt>
    <dgm:pt modelId="{E5D0F47D-337A-4DAA-A8C4-DD6ABD532306}" type="pres">
      <dgm:prSet presAssocID="{64142926-8FFD-43E4-9C42-34395E9833D4}" presName="txSpace" presStyleCnt="0"/>
      <dgm:spPr/>
    </dgm:pt>
    <dgm:pt modelId="{8D4381C5-A02A-4FFA-9ADD-E658AA22CF7A}" type="pres">
      <dgm:prSet presAssocID="{64142926-8FFD-43E4-9C42-34395E9833D4}" presName="desTx" presStyleLbl="revTx" presStyleIdx="3" presStyleCnt="4">
        <dgm:presLayoutVars/>
      </dgm:prSet>
      <dgm:spPr/>
    </dgm:pt>
  </dgm:ptLst>
  <dgm:cxnLst>
    <dgm:cxn modelId="{60CE2E0B-A34F-4C61-8AA3-FCF37B0A0B66}" type="presOf" srcId="{4D44A996-ABB0-46AE-B062-856AFD4080BA}" destId="{E053BB80-D40F-40D1-8A69-F284A49C5FE7}" srcOrd="0" destOrd="0" presId="urn:microsoft.com/office/officeart/2018/5/layout/CenteredIconLabelDescriptionList"/>
    <dgm:cxn modelId="{6D3F0E3A-00FB-4A10-A357-9697EAAE236B}" type="presOf" srcId="{5A88C987-78E1-49AB-9EFA-B047C26459E5}" destId="{E36E9AAE-54B7-4296-B690-F76AF00F7C73}" srcOrd="0" destOrd="0" presId="urn:microsoft.com/office/officeart/2018/5/layout/CenteredIconLabelDescriptionList"/>
    <dgm:cxn modelId="{14183C44-C922-4BF8-B8A9-6242053A7A5F}" srcId="{5A88C987-78E1-49AB-9EFA-B047C26459E5}" destId="{D0160183-0EAF-426B-835D-3A343D79A908}" srcOrd="1" destOrd="0" parTransId="{6A924135-270B-42E0-9B45-29D58344E3D4}" sibTransId="{3B3A8D49-4D57-4100-AEF7-56892A4BCB9E}"/>
    <dgm:cxn modelId="{EF66F468-D23E-4198-85EA-6C1127C98BE9}" type="presOf" srcId="{D0160183-0EAF-426B-835D-3A343D79A908}" destId="{E053BB80-D40F-40D1-8A69-F284A49C5FE7}" srcOrd="0" destOrd="1" presId="urn:microsoft.com/office/officeart/2018/5/layout/CenteredIconLabelDescriptionList"/>
    <dgm:cxn modelId="{6B96294F-386A-4C19-989A-EBE49FE01950}" srcId="{43E09E00-DAFA-4329-A464-F06006BD1FFC}" destId="{5A88C987-78E1-49AB-9EFA-B047C26459E5}" srcOrd="0" destOrd="0" parTransId="{0A10FBCB-0305-4D61-9DC3-6DDE1F7EE651}" sibTransId="{DB4AB6D6-4607-4F51-B8B2-35E187E0BD3A}"/>
    <dgm:cxn modelId="{87269072-80CE-48FA-BC7E-377A8BAD9FCA}" type="presOf" srcId="{B27BA7A8-B7F3-4330-A2B5-F1321013D81C}" destId="{8D4381C5-A02A-4FFA-9ADD-E658AA22CF7A}" srcOrd="0" destOrd="1" presId="urn:microsoft.com/office/officeart/2018/5/layout/CenteredIconLabelDescriptionList"/>
    <dgm:cxn modelId="{CA6D0776-92E2-4686-8F24-5169FE8E9ACF}" srcId="{5A88C987-78E1-49AB-9EFA-B047C26459E5}" destId="{4D44A996-ABB0-46AE-B062-856AFD4080BA}" srcOrd="0" destOrd="0" parTransId="{9DCED3D3-D710-476D-8333-1D0A05A937B7}" sibTransId="{69A74543-948F-46B9-A3E0-E2A01F83DD62}"/>
    <dgm:cxn modelId="{8B61C78C-483B-4F5F-B69C-58D26D1339E0}" type="presOf" srcId="{43E09E00-DAFA-4329-A464-F06006BD1FFC}" destId="{7C8F6849-EE24-4EED-8489-F2A9CB730FCE}" srcOrd="0" destOrd="0" presId="urn:microsoft.com/office/officeart/2018/5/layout/CenteredIconLabelDescriptionList"/>
    <dgm:cxn modelId="{17029C91-6927-48E8-9CB5-31EF9094D92E}" srcId="{43E09E00-DAFA-4329-A464-F06006BD1FFC}" destId="{64142926-8FFD-43E4-9C42-34395E9833D4}" srcOrd="1" destOrd="0" parTransId="{3DA53BD5-8524-4FEE-9342-6759ADEC2040}" sibTransId="{8E327460-3ADB-44AD-824D-EB15B1699C3C}"/>
    <dgm:cxn modelId="{18CBFAA7-4D95-4780-A5B4-E7ABF30FABD7}" srcId="{64142926-8FFD-43E4-9C42-34395E9833D4}" destId="{0E81888E-1E20-4F5F-8235-AA0E607A970D}" srcOrd="0" destOrd="0" parTransId="{A06B3DBD-32C2-4CA9-ACF8-F99A33DA9CF5}" sibTransId="{35DDBE71-7B5B-4F89-9802-12C7223943DC}"/>
    <dgm:cxn modelId="{02E20EA9-348B-4713-8A2E-3719FFCF8FF0}" srcId="{64142926-8FFD-43E4-9C42-34395E9833D4}" destId="{B27BA7A8-B7F3-4330-A2B5-F1321013D81C}" srcOrd="1" destOrd="0" parTransId="{EF47244E-829A-4CAE-BC2B-6A19BEEBAAB5}" sibTransId="{2679CCEE-F0C7-4236-BA3A-3759CDB9F1D4}"/>
    <dgm:cxn modelId="{AAC0E6D5-C2B2-4177-A8BB-04277870484D}" type="presOf" srcId="{64142926-8FFD-43E4-9C42-34395E9833D4}" destId="{0E9ABC81-9AD9-4C37-B705-2AB1BEF633B3}" srcOrd="0" destOrd="0" presId="urn:microsoft.com/office/officeart/2018/5/layout/CenteredIconLabelDescriptionList"/>
    <dgm:cxn modelId="{1271C1E7-6CEA-4C9F-9A4D-4ACA1ED1A59D}" type="presOf" srcId="{0E81888E-1E20-4F5F-8235-AA0E607A970D}" destId="{8D4381C5-A02A-4FFA-9ADD-E658AA22CF7A}" srcOrd="0" destOrd="0" presId="urn:microsoft.com/office/officeart/2018/5/layout/CenteredIconLabelDescriptionList"/>
    <dgm:cxn modelId="{F4E591D2-55D5-465B-8FB1-0216F40D164A}" type="presParOf" srcId="{7C8F6849-EE24-4EED-8489-F2A9CB730FCE}" destId="{AEE630DD-84EE-4C05-B260-5EBE5C73D133}" srcOrd="0" destOrd="0" presId="urn:microsoft.com/office/officeart/2018/5/layout/CenteredIconLabelDescriptionList"/>
    <dgm:cxn modelId="{F8F29657-9406-4719-8E12-27B5F0230767}" type="presParOf" srcId="{AEE630DD-84EE-4C05-B260-5EBE5C73D133}" destId="{67CE72A1-6BE6-44DC-947C-940157E350E3}" srcOrd="0" destOrd="0" presId="urn:microsoft.com/office/officeart/2018/5/layout/CenteredIconLabelDescriptionList"/>
    <dgm:cxn modelId="{6DAC2FF6-839C-4C7E-AC29-EA95CEFCB78F}" type="presParOf" srcId="{AEE630DD-84EE-4C05-B260-5EBE5C73D133}" destId="{CFC8805C-0F92-4CE3-B480-2BC3D6B1024A}" srcOrd="1" destOrd="0" presId="urn:microsoft.com/office/officeart/2018/5/layout/CenteredIconLabelDescriptionList"/>
    <dgm:cxn modelId="{005D802E-9898-476F-B533-65E93A4F6A9D}" type="presParOf" srcId="{AEE630DD-84EE-4C05-B260-5EBE5C73D133}" destId="{E36E9AAE-54B7-4296-B690-F76AF00F7C73}" srcOrd="2" destOrd="0" presId="urn:microsoft.com/office/officeart/2018/5/layout/CenteredIconLabelDescriptionList"/>
    <dgm:cxn modelId="{ED838792-F139-4618-B673-DC85EC82B64C}" type="presParOf" srcId="{AEE630DD-84EE-4C05-B260-5EBE5C73D133}" destId="{028318A5-F740-4DCA-928D-F25B614A9E3A}" srcOrd="3" destOrd="0" presId="urn:microsoft.com/office/officeart/2018/5/layout/CenteredIconLabelDescriptionList"/>
    <dgm:cxn modelId="{8129033B-7853-4390-8907-34B217F5C3E3}" type="presParOf" srcId="{AEE630DD-84EE-4C05-B260-5EBE5C73D133}" destId="{E053BB80-D40F-40D1-8A69-F284A49C5FE7}" srcOrd="4" destOrd="0" presId="urn:microsoft.com/office/officeart/2018/5/layout/CenteredIconLabelDescriptionList"/>
    <dgm:cxn modelId="{128A2AD4-5A99-4DDA-9543-A6AFDEC79FFF}" type="presParOf" srcId="{7C8F6849-EE24-4EED-8489-F2A9CB730FCE}" destId="{11DD50AD-7A23-40E6-884A-C63114C72E8E}" srcOrd="1" destOrd="0" presId="urn:microsoft.com/office/officeart/2018/5/layout/CenteredIconLabelDescriptionList"/>
    <dgm:cxn modelId="{A85EC50C-1A19-4CBB-8AD8-A71516E18081}" type="presParOf" srcId="{7C8F6849-EE24-4EED-8489-F2A9CB730FCE}" destId="{354BBF93-A837-4765-805C-EE28BADFD523}" srcOrd="2" destOrd="0" presId="urn:microsoft.com/office/officeart/2018/5/layout/CenteredIconLabelDescriptionList"/>
    <dgm:cxn modelId="{1BD1B9EB-E79B-4818-AF1D-01E5C7E7EB10}" type="presParOf" srcId="{354BBF93-A837-4765-805C-EE28BADFD523}" destId="{FB49D13A-30F9-4B22-916F-A1C2F7AECD26}" srcOrd="0" destOrd="0" presId="urn:microsoft.com/office/officeart/2018/5/layout/CenteredIconLabelDescriptionList"/>
    <dgm:cxn modelId="{005FED5C-6B98-40D7-920D-D45F6B59778D}" type="presParOf" srcId="{354BBF93-A837-4765-805C-EE28BADFD523}" destId="{286B125E-639A-48BF-B2FC-C7BF6DF909EB}" srcOrd="1" destOrd="0" presId="urn:microsoft.com/office/officeart/2018/5/layout/CenteredIconLabelDescriptionList"/>
    <dgm:cxn modelId="{9E1D4930-1B70-4F1B-99EE-A758AC5082A3}" type="presParOf" srcId="{354BBF93-A837-4765-805C-EE28BADFD523}" destId="{0E9ABC81-9AD9-4C37-B705-2AB1BEF633B3}" srcOrd="2" destOrd="0" presId="urn:microsoft.com/office/officeart/2018/5/layout/CenteredIconLabelDescriptionList"/>
    <dgm:cxn modelId="{CCAB50F9-1D1D-4327-8820-B07B52DAE0ED}" type="presParOf" srcId="{354BBF93-A837-4765-805C-EE28BADFD523}" destId="{E5D0F47D-337A-4DAA-A8C4-DD6ABD532306}" srcOrd="3" destOrd="0" presId="urn:microsoft.com/office/officeart/2018/5/layout/CenteredIconLabelDescriptionList"/>
    <dgm:cxn modelId="{F6A92F40-9AE1-4E2C-9E5D-66F8A1EE8442}" type="presParOf" srcId="{354BBF93-A837-4765-805C-EE28BADFD523}" destId="{8D4381C5-A02A-4FFA-9ADD-E658AA22CF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6E3771-E9D9-4904-A030-FA29504F8CB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A17BB15-60CF-4287-90FA-632437CCB5EB}">
      <dgm:prSet/>
      <dgm:spPr/>
      <dgm:t>
        <a:bodyPr/>
        <a:lstStyle/>
        <a:p>
          <a:pPr>
            <a:defRPr b="1"/>
          </a:pPr>
          <a:r>
            <a:rPr lang="en-US"/>
            <a:t>Data Warehouse:</a:t>
          </a:r>
        </a:p>
      </dgm:t>
    </dgm:pt>
    <dgm:pt modelId="{81595C78-6923-4708-8567-C3217C3EA4A2}" type="parTrans" cxnId="{9EBB7EF1-B28D-4BBA-A1DD-21A029470CA3}">
      <dgm:prSet/>
      <dgm:spPr/>
      <dgm:t>
        <a:bodyPr/>
        <a:lstStyle/>
        <a:p>
          <a:endParaRPr lang="en-US"/>
        </a:p>
      </dgm:t>
    </dgm:pt>
    <dgm:pt modelId="{DBF99E19-D9B4-4823-BE63-A0F36CC9FE53}" type="sibTrans" cxnId="{9EBB7EF1-B28D-4BBA-A1DD-21A029470CA3}">
      <dgm:prSet/>
      <dgm:spPr/>
      <dgm:t>
        <a:bodyPr/>
        <a:lstStyle/>
        <a:p>
          <a:endParaRPr lang="en-US"/>
        </a:p>
      </dgm:t>
    </dgm:pt>
    <dgm:pt modelId="{DCC6DB2F-3D05-4AD4-90F6-651E47913B78}">
      <dgm:prSet/>
      <dgm:spPr/>
      <dgm:t>
        <a:bodyPr/>
        <a:lstStyle/>
        <a:p>
          <a:r>
            <a:rPr lang="en-US"/>
            <a:t>- Accessible to a wide range of users across the organization.</a:t>
          </a:r>
        </a:p>
      </dgm:t>
    </dgm:pt>
    <dgm:pt modelId="{5B658AE4-EF9A-4802-8FD0-D778792B0A8F}" type="parTrans" cxnId="{9690FCA3-5872-4BF1-A72F-CAF1F8F1D8D6}">
      <dgm:prSet/>
      <dgm:spPr/>
      <dgm:t>
        <a:bodyPr/>
        <a:lstStyle/>
        <a:p>
          <a:endParaRPr lang="en-US"/>
        </a:p>
      </dgm:t>
    </dgm:pt>
    <dgm:pt modelId="{0731B861-82E3-4C89-AEBA-5AAF92A55D57}" type="sibTrans" cxnId="{9690FCA3-5872-4BF1-A72F-CAF1F8F1D8D6}">
      <dgm:prSet/>
      <dgm:spPr/>
      <dgm:t>
        <a:bodyPr/>
        <a:lstStyle/>
        <a:p>
          <a:endParaRPr lang="en-US"/>
        </a:p>
      </dgm:t>
    </dgm:pt>
    <dgm:pt modelId="{9509B3E8-A761-4EEC-885E-84D9B6AC8210}">
      <dgm:prSet/>
      <dgm:spPr/>
      <dgm:t>
        <a:bodyPr/>
        <a:lstStyle/>
        <a:p>
          <a:r>
            <a:rPr lang="en-US"/>
            <a:t>- Requires robust security for sensitive data.</a:t>
          </a:r>
        </a:p>
      </dgm:t>
    </dgm:pt>
    <dgm:pt modelId="{BE3C6607-689D-45E1-B805-9AAEF2DDDEA8}" type="parTrans" cxnId="{9B4989D5-6E5E-4B74-9ADA-F6B43901C519}">
      <dgm:prSet/>
      <dgm:spPr/>
      <dgm:t>
        <a:bodyPr/>
        <a:lstStyle/>
        <a:p>
          <a:endParaRPr lang="en-US"/>
        </a:p>
      </dgm:t>
    </dgm:pt>
    <dgm:pt modelId="{9B4C936F-6EAB-4DE6-AE7D-57F035606ADE}" type="sibTrans" cxnId="{9B4989D5-6E5E-4B74-9ADA-F6B43901C519}">
      <dgm:prSet/>
      <dgm:spPr/>
      <dgm:t>
        <a:bodyPr/>
        <a:lstStyle/>
        <a:p>
          <a:endParaRPr lang="en-US"/>
        </a:p>
      </dgm:t>
    </dgm:pt>
    <dgm:pt modelId="{8B1CDF80-CDD0-4444-AA05-D57231CB9A6B}">
      <dgm:prSet/>
      <dgm:spPr/>
      <dgm:t>
        <a:bodyPr/>
        <a:lstStyle/>
        <a:p>
          <a:pPr>
            <a:defRPr b="1"/>
          </a:pPr>
          <a:r>
            <a:rPr lang="en-US"/>
            <a:t>Data Mart:</a:t>
          </a:r>
        </a:p>
      </dgm:t>
    </dgm:pt>
    <dgm:pt modelId="{0649D0C3-AA70-4FAB-86AB-2CFEEE84F831}" type="parTrans" cxnId="{8FFA53F1-3DB3-4A67-8D42-2973AC872CBA}">
      <dgm:prSet/>
      <dgm:spPr/>
      <dgm:t>
        <a:bodyPr/>
        <a:lstStyle/>
        <a:p>
          <a:endParaRPr lang="en-US"/>
        </a:p>
      </dgm:t>
    </dgm:pt>
    <dgm:pt modelId="{73676464-2E25-477F-B42F-E4D7769D2D27}" type="sibTrans" cxnId="{8FFA53F1-3DB3-4A67-8D42-2973AC872CBA}">
      <dgm:prSet/>
      <dgm:spPr/>
      <dgm:t>
        <a:bodyPr/>
        <a:lstStyle/>
        <a:p>
          <a:endParaRPr lang="en-US"/>
        </a:p>
      </dgm:t>
    </dgm:pt>
    <dgm:pt modelId="{6A7C6D74-D84F-4744-BC45-F050A568982A}">
      <dgm:prSet/>
      <dgm:spPr/>
      <dgm:t>
        <a:bodyPr/>
        <a:lstStyle/>
        <a:p>
          <a:r>
            <a:rPr lang="en-US"/>
            <a:t>- Typically accessed by specific departments.</a:t>
          </a:r>
        </a:p>
      </dgm:t>
    </dgm:pt>
    <dgm:pt modelId="{1E8DCB8C-7A83-4D9F-A7AA-89C89FCA5720}" type="parTrans" cxnId="{E8070F1A-6E1C-49F5-9E3B-946D6B8A2E86}">
      <dgm:prSet/>
      <dgm:spPr/>
      <dgm:t>
        <a:bodyPr/>
        <a:lstStyle/>
        <a:p>
          <a:endParaRPr lang="en-US"/>
        </a:p>
      </dgm:t>
    </dgm:pt>
    <dgm:pt modelId="{6E728150-0C2C-48FD-82A3-6A48A23295BB}" type="sibTrans" cxnId="{E8070F1A-6E1C-49F5-9E3B-946D6B8A2E86}">
      <dgm:prSet/>
      <dgm:spPr/>
      <dgm:t>
        <a:bodyPr/>
        <a:lstStyle/>
        <a:p>
          <a:endParaRPr lang="en-US"/>
        </a:p>
      </dgm:t>
    </dgm:pt>
    <dgm:pt modelId="{66FED13D-BF15-4C44-8830-52C193FA932A}">
      <dgm:prSet/>
      <dgm:spPr/>
      <dgm:t>
        <a:bodyPr/>
        <a:lstStyle/>
        <a:p>
          <a:r>
            <a:rPr lang="en-US"/>
            <a:t>- Security tailored to departmental needs.</a:t>
          </a:r>
        </a:p>
      </dgm:t>
    </dgm:pt>
    <dgm:pt modelId="{3CF47570-919A-4E1F-8D59-ED5E4956548C}" type="parTrans" cxnId="{B8870EDB-EA41-41F4-8031-2EAF41754C10}">
      <dgm:prSet/>
      <dgm:spPr/>
      <dgm:t>
        <a:bodyPr/>
        <a:lstStyle/>
        <a:p>
          <a:endParaRPr lang="en-US"/>
        </a:p>
      </dgm:t>
    </dgm:pt>
    <dgm:pt modelId="{A4EDEDA2-F1E6-478E-A294-96FEB2E11309}" type="sibTrans" cxnId="{B8870EDB-EA41-41F4-8031-2EAF41754C10}">
      <dgm:prSet/>
      <dgm:spPr/>
      <dgm:t>
        <a:bodyPr/>
        <a:lstStyle/>
        <a:p>
          <a:endParaRPr lang="en-US"/>
        </a:p>
      </dgm:t>
    </dgm:pt>
    <dgm:pt modelId="{8AC7DB0E-26E0-4707-8508-E5D35D1453DF}" type="pres">
      <dgm:prSet presAssocID="{B36E3771-E9D9-4904-A030-FA29504F8CB1}" presName="root" presStyleCnt="0">
        <dgm:presLayoutVars>
          <dgm:dir/>
          <dgm:resizeHandles val="exact"/>
        </dgm:presLayoutVars>
      </dgm:prSet>
      <dgm:spPr/>
    </dgm:pt>
    <dgm:pt modelId="{FE4F56B0-CF56-408C-B295-C80FA4AA6521}" type="pres">
      <dgm:prSet presAssocID="{1A17BB15-60CF-4287-90FA-632437CCB5EB}" presName="compNode" presStyleCnt="0"/>
      <dgm:spPr/>
    </dgm:pt>
    <dgm:pt modelId="{184A34D5-B505-4ECA-A788-CF9B45F070C8}" type="pres">
      <dgm:prSet presAssocID="{1A17BB15-60CF-4287-90FA-632437CCB5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442F19F-EDB3-40AE-B248-F63BCBF24F42}" type="pres">
      <dgm:prSet presAssocID="{1A17BB15-60CF-4287-90FA-632437CCB5EB}" presName="iconSpace" presStyleCnt="0"/>
      <dgm:spPr/>
    </dgm:pt>
    <dgm:pt modelId="{5C565C42-B15D-4F08-BA4E-5E6B2B13A904}" type="pres">
      <dgm:prSet presAssocID="{1A17BB15-60CF-4287-90FA-632437CCB5EB}" presName="parTx" presStyleLbl="revTx" presStyleIdx="0" presStyleCnt="4">
        <dgm:presLayoutVars>
          <dgm:chMax val="0"/>
          <dgm:chPref val="0"/>
        </dgm:presLayoutVars>
      </dgm:prSet>
      <dgm:spPr/>
    </dgm:pt>
    <dgm:pt modelId="{32BC65E4-C096-4825-98F0-2C27B5F81FFC}" type="pres">
      <dgm:prSet presAssocID="{1A17BB15-60CF-4287-90FA-632437CCB5EB}" presName="txSpace" presStyleCnt="0"/>
      <dgm:spPr/>
    </dgm:pt>
    <dgm:pt modelId="{4A8481C1-AA6F-4A33-ADA8-6A3F56E192DA}" type="pres">
      <dgm:prSet presAssocID="{1A17BB15-60CF-4287-90FA-632437CCB5EB}" presName="desTx" presStyleLbl="revTx" presStyleIdx="1" presStyleCnt="4">
        <dgm:presLayoutVars/>
      </dgm:prSet>
      <dgm:spPr/>
    </dgm:pt>
    <dgm:pt modelId="{C3214406-B40B-4595-80AB-0C2A340EBA61}" type="pres">
      <dgm:prSet presAssocID="{DBF99E19-D9B4-4823-BE63-A0F36CC9FE53}" presName="sibTrans" presStyleCnt="0"/>
      <dgm:spPr/>
    </dgm:pt>
    <dgm:pt modelId="{7D09C045-3D03-4394-9A85-E9591770E809}" type="pres">
      <dgm:prSet presAssocID="{8B1CDF80-CDD0-4444-AA05-D57231CB9A6B}" presName="compNode" presStyleCnt="0"/>
      <dgm:spPr/>
    </dgm:pt>
    <dgm:pt modelId="{96EC9EF1-3413-4961-B1ED-C6A144077E7E}" type="pres">
      <dgm:prSet presAssocID="{8B1CDF80-CDD0-4444-AA05-D57231CB9A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25ECCEF-B2C8-4D19-BF35-78E76973696E}" type="pres">
      <dgm:prSet presAssocID="{8B1CDF80-CDD0-4444-AA05-D57231CB9A6B}" presName="iconSpace" presStyleCnt="0"/>
      <dgm:spPr/>
    </dgm:pt>
    <dgm:pt modelId="{575333C3-AA57-41E1-933F-0072F4D14560}" type="pres">
      <dgm:prSet presAssocID="{8B1CDF80-CDD0-4444-AA05-D57231CB9A6B}" presName="parTx" presStyleLbl="revTx" presStyleIdx="2" presStyleCnt="4">
        <dgm:presLayoutVars>
          <dgm:chMax val="0"/>
          <dgm:chPref val="0"/>
        </dgm:presLayoutVars>
      </dgm:prSet>
      <dgm:spPr/>
    </dgm:pt>
    <dgm:pt modelId="{6E51164F-5E4E-4DBF-8154-CD7E00489315}" type="pres">
      <dgm:prSet presAssocID="{8B1CDF80-CDD0-4444-AA05-D57231CB9A6B}" presName="txSpace" presStyleCnt="0"/>
      <dgm:spPr/>
    </dgm:pt>
    <dgm:pt modelId="{36143752-A3A5-4075-863D-60E6366195C8}" type="pres">
      <dgm:prSet presAssocID="{8B1CDF80-CDD0-4444-AA05-D57231CB9A6B}" presName="desTx" presStyleLbl="revTx" presStyleIdx="3" presStyleCnt="4">
        <dgm:presLayoutVars/>
      </dgm:prSet>
      <dgm:spPr/>
    </dgm:pt>
  </dgm:ptLst>
  <dgm:cxnLst>
    <dgm:cxn modelId="{34571B17-50F6-4E06-99F0-404ED63D79B0}" type="presOf" srcId="{6A7C6D74-D84F-4744-BC45-F050A568982A}" destId="{36143752-A3A5-4075-863D-60E6366195C8}" srcOrd="0" destOrd="0" presId="urn:microsoft.com/office/officeart/2018/2/layout/IconLabelDescriptionList"/>
    <dgm:cxn modelId="{E8070F1A-6E1C-49F5-9E3B-946D6B8A2E86}" srcId="{8B1CDF80-CDD0-4444-AA05-D57231CB9A6B}" destId="{6A7C6D74-D84F-4744-BC45-F050A568982A}" srcOrd="0" destOrd="0" parTransId="{1E8DCB8C-7A83-4D9F-A7AA-89C89FCA5720}" sibTransId="{6E728150-0C2C-48FD-82A3-6A48A23295BB}"/>
    <dgm:cxn modelId="{A6C3DE34-598B-43E4-9561-2F748F27F78B}" type="presOf" srcId="{8B1CDF80-CDD0-4444-AA05-D57231CB9A6B}" destId="{575333C3-AA57-41E1-933F-0072F4D14560}" srcOrd="0" destOrd="0" presId="urn:microsoft.com/office/officeart/2018/2/layout/IconLabelDescriptionList"/>
    <dgm:cxn modelId="{1646EB3F-BDE3-4412-AFAE-2289AE7F9289}" type="presOf" srcId="{1A17BB15-60CF-4287-90FA-632437CCB5EB}" destId="{5C565C42-B15D-4F08-BA4E-5E6B2B13A904}" srcOrd="0" destOrd="0" presId="urn:microsoft.com/office/officeart/2018/2/layout/IconLabelDescriptionList"/>
    <dgm:cxn modelId="{FB05D55D-205D-4931-8FAD-B8ADC1CEA29E}" type="presOf" srcId="{66FED13D-BF15-4C44-8830-52C193FA932A}" destId="{36143752-A3A5-4075-863D-60E6366195C8}" srcOrd="0" destOrd="1" presId="urn:microsoft.com/office/officeart/2018/2/layout/IconLabelDescriptionList"/>
    <dgm:cxn modelId="{F5EAE16A-AD4E-43DD-9A72-D54F3AF9AA3C}" type="presOf" srcId="{DCC6DB2F-3D05-4AD4-90F6-651E47913B78}" destId="{4A8481C1-AA6F-4A33-ADA8-6A3F56E192DA}" srcOrd="0" destOrd="0" presId="urn:microsoft.com/office/officeart/2018/2/layout/IconLabelDescriptionList"/>
    <dgm:cxn modelId="{2E194370-2F46-473D-8A31-17C4D188DD45}" type="presOf" srcId="{B36E3771-E9D9-4904-A030-FA29504F8CB1}" destId="{8AC7DB0E-26E0-4707-8508-E5D35D1453DF}" srcOrd="0" destOrd="0" presId="urn:microsoft.com/office/officeart/2018/2/layout/IconLabelDescriptionList"/>
    <dgm:cxn modelId="{E910EB87-D8F5-4674-8F3C-B586619CB752}" type="presOf" srcId="{9509B3E8-A761-4EEC-885E-84D9B6AC8210}" destId="{4A8481C1-AA6F-4A33-ADA8-6A3F56E192DA}" srcOrd="0" destOrd="1" presId="urn:microsoft.com/office/officeart/2018/2/layout/IconLabelDescriptionList"/>
    <dgm:cxn modelId="{9690FCA3-5872-4BF1-A72F-CAF1F8F1D8D6}" srcId="{1A17BB15-60CF-4287-90FA-632437CCB5EB}" destId="{DCC6DB2F-3D05-4AD4-90F6-651E47913B78}" srcOrd="0" destOrd="0" parTransId="{5B658AE4-EF9A-4802-8FD0-D778792B0A8F}" sibTransId="{0731B861-82E3-4C89-AEBA-5AAF92A55D57}"/>
    <dgm:cxn modelId="{9B4989D5-6E5E-4B74-9ADA-F6B43901C519}" srcId="{1A17BB15-60CF-4287-90FA-632437CCB5EB}" destId="{9509B3E8-A761-4EEC-885E-84D9B6AC8210}" srcOrd="1" destOrd="0" parTransId="{BE3C6607-689D-45E1-B805-9AAEF2DDDEA8}" sibTransId="{9B4C936F-6EAB-4DE6-AE7D-57F035606ADE}"/>
    <dgm:cxn modelId="{B8870EDB-EA41-41F4-8031-2EAF41754C10}" srcId="{8B1CDF80-CDD0-4444-AA05-D57231CB9A6B}" destId="{66FED13D-BF15-4C44-8830-52C193FA932A}" srcOrd="1" destOrd="0" parTransId="{3CF47570-919A-4E1F-8D59-ED5E4956548C}" sibTransId="{A4EDEDA2-F1E6-478E-A294-96FEB2E11309}"/>
    <dgm:cxn modelId="{8FFA53F1-3DB3-4A67-8D42-2973AC872CBA}" srcId="{B36E3771-E9D9-4904-A030-FA29504F8CB1}" destId="{8B1CDF80-CDD0-4444-AA05-D57231CB9A6B}" srcOrd="1" destOrd="0" parTransId="{0649D0C3-AA70-4FAB-86AB-2CFEEE84F831}" sibTransId="{73676464-2E25-477F-B42F-E4D7769D2D27}"/>
    <dgm:cxn modelId="{9EBB7EF1-B28D-4BBA-A1DD-21A029470CA3}" srcId="{B36E3771-E9D9-4904-A030-FA29504F8CB1}" destId="{1A17BB15-60CF-4287-90FA-632437CCB5EB}" srcOrd="0" destOrd="0" parTransId="{81595C78-6923-4708-8567-C3217C3EA4A2}" sibTransId="{DBF99E19-D9B4-4823-BE63-A0F36CC9FE53}"/>
    <dgm:cxn modelId="{1391EAA2-C2F4-4130-A05E-1A712B565D5E}" type="presParOf" srcId="{8AC7DB0E-26E0-4707-8508-E5D35D1453DF}" destId="{FE4F56B0-CF56-408C-B295-C80FA4AA6521}" srcOrd="0" destOrd="0" presId="urn:microsoft.com/office/officeart/2018/2/layout/IconLabelDescriptionList"/>
    <dgm:cxn modelId="{DD10025A-424E-4859-A90F-30663CB981B3}" type="presParOf" srcId="{FE4F56B0-CF56-408C-B295-C80FA4AA6521}" destId="{184A34D5-B505-4ECA-A788-CF9B45F070C8}" srcOrd="0" destOrd="0" presId="urn:microsoft.com/office/officeart/2018/2/layout/IconLabelDescriptionList"/>
    <dgm:cxn modelId="{5F96D8CB-9BDD-4A55-B6B3-14C8ED411A24}" type="presParOf" srcId="{FE4F56B0-CF56-408C-B295-C80FA4AA6521}" destId="{D442F19F-EDB3-40AE-B248-F63BCBF24F42}" srcOrd="1" destOrd="0" presId="urn:microsoft.com/office/officeart/2018/2/layout/IconLabelDescriptionList"/>
    <dgm:cxn modelId="{53097F5D-4B3C-4616-BFB1-AF045FD33BB0}" type="presParOf" srcId="{FE4F56B0-CF56-408C-B295-C80FA4AA6521}" destId="{5C565C42-B15D-4F08-BA4E-5E6B2B13A904}" srcOrd="2" destOrd="0" presId="urn:microsoft.com/office/officeart/2018/2/layout/IconLabelDescriptionList"/>
    <dgm:cxn modelId="{01461BDB-56F3-46EB-B60B-95203548E93C}" type="presParOf" srcId="{FE4F56B0-CF56-408C-B295-C80FA4AA6521}" destId="{32BC65E4-C096-4825-98F0-2C27B5F81FFC}" srcOrd="3" destOrd="0" presId="urn:microsoft.com/office/officeart/2018/2/layout/IconLabelDescriptionList"/>
    <dgm:cxn modelId="{BADB603F-E50A-4ABE-8196-13C65F95C918}" type="presParOf" srcId="{FE4F56B0-CF56-408C-B295-C80FA4AA6521}" destId="{4A8481C1-AA6F-4A33-ADA8-6A3F56E192DA}" srcOrd="4" destOrd="0" presId="urn:microsoft.com/office/officeart/2018/2/layout/IconLabelDescriptionList"/>
    <dgm:cxn modelId="{4D850EB8-2C3D-4574-826E-7A9F883EB041}" type="presParOf" srcId="{8AC7DB0E-26E0-4707-8508-E5D35D1453DF}" destId="{C3214406-B40B-4595-80AB-0C2A340EBA61}" srcOrd="1" destOrd="0" presId="urn:microsoft.com/office/officeart/2018/2/layout/IconLabelDescriptionList"/>
    <dgm:cxn modelId="{F3228123-FD67-47DA-88F5-D9EB18819220}" type="presParOf" srcId="{8AC7DB0E-26E0-4707-8508-E5D35D1453DF}" destId="{7D09C045-3D03-4394-9A85-E9591770E809}" srcOrd="2" destOrd="0" presId="urn:microsoft.com/office/officeart/2018/2/layout/IconLabelDescriptionList"/>
    <dgm:cxn modelId="{B707BA05-1D89-4B7A-AEF0-D9C0164E5958}" type="presParOf" srcId="{7D09C045-3D03-4394-9A85-E9591770E809}" destId="{96EC9EF1-3413-4961-B1ED-C6A144077E7E}" srcOrd="0" destOrd="0" presId="urn:microsoft.com/office/officeart/2018/2/layout/IconLabelDescriptionList"/>
    <dgm:cxn modelId="{FF88338C-9324-49C5-989B-A979DAD9022C}" type="presParOf" srcId="{7D09C045-3D03-4394-9A85-E9591770E809}" destId="{225ECCEF-B2C8-4D19-BF35-78E76973696E}" srcOrd="1" destOrd="0" presId="urn:microsoft.com/office/officeart/2018/2/layout/IconLabelDescriptionList"/>
    <dgm:cxn modelId="{1F871C9E-A8A7-41A5-A1CA-749A6D45612D}" type="presParOf" srcId="{7D09C045-3D03-4394-9A85-E9591770E809}" destId="{575333C3-AA57-41E1-933F-0072F4D14560}" srcOrd="2" destOrd="0" presId="urn:microsoft.com/office/officeart/2018/2/layout/IconLabelDescriptionList"/>
    <dgm:cxn modelId="{C4B072E9-0297-4C4B-8F0A-26E7BD60DA68}" type="presParOf" srcId="{7D09C045-3D03-4394-9A85-E9591770E809}" destId="{6E51164F-5E4E-4DBF-8154-CD7E00489315}" srcOrd="3" destOrd="0" presId="urn:microsoft.com/office/officeart/2018/2/layout/IconLabelDescriptionList"/>
    <dgm:cxn modelId="{FE5C4F75-456C-4185-9284-099B7506D2EE}" type="presParOf" srcId="{7D09C045-3D03-4394-9A85-E9591770E809}" destId="{36143752-A3A5-4075-863D-60E6366195C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B47B90-FEE4-4BFB-89F1-46FA3FD8317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E9A67C-598E-43F2-B083-A547F99C1571}">
      <dgm:prSet/>
      <dgm:spPr/>
      <dgm:t>
        <a:bodyPr/>
        <a:lstStyle/>
        <a:p>
          <a:pPr>
            <a:defRPr b="1"/>
          </a:pPr>
          <a:r>
            <a:rPr lang="en-US"/>
            <a:t>Data Warehouse:</a:t>
          </a:r>
        </a:p>
      </dgm:t>
    </dgm:pt>
    <dgm:pt modelId="{A5C477E7-5DBE-4789-BB05-EA1614ECD653}" type="parTrans" cxnId="{B9EACE5E-6D3C-4542-A9A9-67B718C80D3D}">
      <dgm:prSet/>
      <dgm:spPr/>
      <dgm:t>
        <a:bodyPr/>
        <a:lstStyle/>
        <a:p>
          <a:endParaRPr lang="en-US"/>
        </a:p>
      </dgm:t>
    </dgm:pt>
    <dgm:pt modelId="{569375FA-E56D-44CC-996F-86552808A1CE}" type="sibTrans" cxnId="{B9EACE5E-6D3C-4542-A9A9-67B718C80D3D}">
      <dgm:prSet/>
      <dgm:spPr/>
      <dgm:t>
        <a:bodyPr/>
        <a:lstStyle/>
        <a:p>
          <a:endParaRPr lang="en-US"/>
        </a:p>
      </dgm:t>
    </dgm:pt>
    <dgm:pt modelId="{70A16FA3-0A11-4F9E-91E1-DD4C86C541E4}">
      <dgm:prSet/>
      <dgm:spPr/>
      <dgm:t>
        <a:bodyPr/>
        <a:lstStyle/>
        <a:p>
          <a:r>
            <a:rPr lang="en-US" dirty="0"/>
            <a:t>- Longer implementation time and higher costs.</a:t>
          </a:r>
        </a:p>
      </dgm:t>
    </dgm:pt>
    <dgm:pt modelId="{81620B8A-1BD3-438A-A128-B2B6A2A7E68D}" type="parTrans" cxnId="{ADCE8EC2-EC77-43D2-B788-5B58CAA78CFE}">
      <dgm:prSet/>
      <dgm:spPr/>
      <dgm:t>
        <a:bodyPr/>
        <a:lstStyle/>
        <a:p>
          <a:endParaRPr lang="en-US"/>
        </a:p>
      </dgm:t>
    </dgm:pt>
    <dgm:pt modelId="{7FD0913C-22F1-4925-A8A3-D6F7D0AB3E8C}" type="sibTrans" cxnId="{ADCE8EC2-EC77-43D2-B788-5B58CAA78CFE}">
      <dgm:prSet/>
      <dgm:spPr/>
      <dgm:t>
        <a:bodyPr/>
        <a:lstStyle/>
        <a:p>
          <a:endParaRPr lang="en-US"/>
        </a:p>
      </dgm:t>
    </dgm:pt>
    <dgm:pt modelId="{3E48D7CA-2FE8-4661-BF91-7DF0A8AF4536}">
      <dgm:prSet/>
      <dgm:spPr/>
      <dgm:t>
        <a:bodyPr/>
        <a:lstStyle/>
        <a:p>
          <a:pPr>
            <a:defRPr b="1"/>
          </a:pPr>
          <a:r>
            <a:rPr lang="en-US"/>
            <a:t>Data Mart:</a:t>
          </a:r>
        </a:p>
      </dgm:t>
    </dgm:pt>
    <dgm:pt modelId="{B8582BA2-1B01-4942-A93A-599B1A73A018}" type="parTrans" cxnId="{B015F2D3-2066-4965-AF80-ED535F727A99}">
      <dgm:prSet/>
      <dgm:spPr/>
      <dgm:t>
        <a:bodyPr/>
        <a:lstStyle/>
        <a:p>
          <a:endParaRPr lang="en-US"/>
        </a:p>
      </dgm:t>
    </dgm:pt>
    <dgm:pt modelId="{B297B216-6624-4052-B60B-DD1DE24C4D01}" type="sibTrans" cxnId="{B015F2D3-2066-4965-AF80-ED535F727A99}">
      <dgm:prSet/>
      <dgm:spPr/>
      <dgm:t>
        <a:bodyPr/>
        <a:lstStyle/>
        <a:p>
          <a:endParaRPr lang="en-US"/>
        </a:p>
      </dgm:t>
    </dgm:pt>
    <dgm:pt modelId="{89284F01-1CF1-4BDA-B20E-960AD365F396}">
      <dgm:prSet/>
      <dgm:spPr/>
      <dgm:t>
        <a:bodyPr/>
        <a:lstStyle/>
        <a:p>
          <a:r>
            <a:rPr lang="en-US"/>
            <a:t>- Quicker implementation and lower costs.</a:t>
          </a:r>
        </a:p>
      </dgm:t>
    </dgm:pt>
    <dgm:pt modelId="{CF16E00D-401E-45FC-A138-D5DE602CCA96}" type="parTrans" cxnId="{3538087C-83A4-45DF-B9E4-32CBE85A4892}">
      <dgm:prSet/>
      <dgm:spPr/>
      <dgm:t>
        <a:bodyPr/>
        <a:lstStyle/>
        <a:p>
          <a:endParaRPr lang="en-US"/>
        </a:p>
      </dgm:t>
    </dgm:pt>
    <dgm:pt modelId="{BF139C64-546C-4B7E-904A-679C7CF70DA3}" type="sibTrans" cxnId="{3538087C-83A4-45DF-B9E4-32CBE85A4892}">
      <dgm:prSet/>
      <dgm:spPr/>
      <dgm:t>
        <a:bodyPr/>
        <a:lstStyle/>
        <a:p>
          <a:endParaRPr lang="en-US"/>
        </a:p>
      </dgm:t>
    </dgm:pt>
    <dgm:pt modelId="{E923EC8A-66D1-4DC0-9E4E-E9FF1F7C1821}" type="pres">
      <dgm:prSet presAssocID="{61B47B90-FEE4-4BFB-89F1-46FA3FD8317A}" presName="root" presStyleCnt="0">
        <dgm:presLayoutVars>
          <dgm:dir/>
          <dgm:resizeHandles val="exact"/>
        </dgm:presLayoutVars>
      </dgm:prSet>
      <dgm:spPr/>
    </dgm:pt>
    <dgm:pt modelId="{5292D924-A6F7-41F3-9122-3B572F12FC8E}" type="pres">
      <dgm:prSet presAssocID="{ECE9A67C-598E-43F2-B083-A547F99C1571}" presName="compNode" presStyleCnt="0"/>
      <dgm:spPr/>
    </dgm:pt>
    <dgm:pt modelId="{600E9640-F6D8-4A41-8980-6669EE825610}" type="pres">
      <dgm:prSet presAssocID="{ECE9A67C-598E-43F2-B083-A547F99C15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8F0804-43D8-4B13-9213-2E38DE355A1A}" type="pres">
      <dgm:prSet presAssocID="{ECE9A67C-598E-43F2-B083-A547F99C1571}" presName="iconSpace" presStyleCnt="0"/>
      <dgm:spPr/>
    </dgm:pt>
    <dgm:pt modelId="{3CEFD78E-535A-439D-9DCD-3DF55460EC84}" type="pres">
      <dgm:prSet presAssocID="{ECE9A67C-598E-43F2-B083-A547F99C1571}" presName="parTx" presStyleLbl="revTx" presStyleIdx="0" presStyleCnt="4">
        <dgm:presLayoutVars>
          <dgm:chMax val="0"/>
          <dgm:chPref val="0"/>
        </dgm:presLayoutVars>
      </dgm:prSet>
      <dgm:spPr/>
    </dgm:pt>
    <dgm:pt modelId="{FBAB6C85-FC8B-4D3D-8BB0-B2F5F4E050DA}" type="pres">
      <dgm:prSet presAssocID="{ECE9A67C-598E-43F2-B083-A547F99C1571}" presName="txSpace" presStyleCnt="0"/>
      <dgm:spPr/>
    </dgm:pt>
    <dgm:pt modelId="{9B997C00-41A4-4CED-B78F-1D85D56C3243}" type="pres">
      <dgm:prSet presAssocID="{ECE9A67C-598E-43F2-B083-A547F99C1571}" presName="desTx" presStyleLbl="revTx" presStyleIdx="1" presStyleCnt="4">
        <dgm:presLayoutVars/>
      </dgm:prSet>
      <dgm:spPr/>
    </dgm:pt>
    <dgm:pt modelId="{BD664FF9-F29B-4892-B879-75039DEDD4DB}" type="pres">
      <dgm:prSet presAssocID="{569375FA-E56D-44CC-996F-86552808A1CE}" presName="sibTrans" presStyleCnt="0"/>
      <dgm:spPr/>
    </dgm:pt>
    <dgm:pt modelId="{475678CE-1425-4EB0-953B-9CDB8AD4781F}" type="pres">
      <dgm:prSet presAssocID="{3E48D7CA-2FE8-4661-BF91-7DF0A8AF4536}" presName="compNode" presStyleCnt="0"/>
      <dgm:spPr/>
    </dgm:pt>
    <dgm:pt modelId="{41038BE9-8C11-4DF2-BC92-4CB8E1D97EBB}" type="pres">
      <dgm:prSet presAssocID="{3E48D7CA-2FE8-4661-BF91-7DF0A8AF45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A4983D3-AD2C-41B6-9B33-BBA9F8AFDDF7}" type="pres">
      <dgm:prSet presAssocID="{3E48D7CA-2FE8-4661-BF91-7DF0A8AF4536}" presName="iconSpace" presStyleCnt="0"/>
      <dgm:spPr/>
    </dgm:pt>
    <dgm:pt modelId="{0D52B00F-6813-4570-93A4-EF19263F453D}" type="pres">
      <dgm:prSet presAssocID="{3E48D7CA-2FE8-4661-BF91-7DF0A8AF4536}" presName="parTx" presStyleLbl="revTx" presStyleIdx="2" presStyleCnt="4">
        <dgm:presLayoutVars>
          <dgm:chMax val="0"/>
          <dgm:chPref val="0"/>
        </dgm:presLayoutVars>
      </dgm:prSet>
      <dgm:spPr/>
    </dgm:pt>
    <dgm:pt modelId="{DB71F08A-81B4-43D1-B806-D6CC19EAF09F}" type="pres">
      <dgm:prSet presAssocID="{3E48D7CA-2FE8-4661-BF91-7DF0A8AF4536}" presName="txSpace" presStyleCnt="0"/>
      <dgm:spPr/>
    </dgm:pt>
    <dgm:pt modelId="{32085BA8-E2C0-41B1-A794-0CDF1E505458}" type="pres">
      <dgm:prSet presAssocID="{3E48D7CA-2FE8-4661-BF91-7DF0A8AF4536}" presName="desTx" presStyleLbl="revTx" presStyleIdx="3" presStyleCnt="4">
        <dgm:presLayoutVars/>
      </dgm:prSet>
      <dgm:spPr/>
    </dgm:pt>
  </dgm:ptLst>
  <dgm:cxnLst>
    <dgm:cxn modelId="{05C60308-272C-4B24-95C5-688047F44B25}" type="presOf" srcId="{70A16FA3-0A11-4F9E-91E1-DD4C86C541E4}" destId="{9B997C00-41A4-4CED-B78F-1D85D56C3243}" srcOrd="0" destOrd="0" presId="urn:microsoft.com/office/officeart/2018/2/layout/IconLabelDescriptionList"/>
    <dgm:cxn modelId="{A0500C38-7CF8-4FA5-A25E-F659DDB08EE0}" type="presOf" srcId="{89284F01-1CF1-4BDA-B20E-960AD365F396}" destId="{32085BA8-E2C0-41B1-A794-0CDF1E505458}" srcOrd="0" destOrd="0" presId="urn:microsoft.com/office/officeart/2018/2/layout/IconLabelDescriptionList"/>
    <dgm:cxn modelId="{B9EACE5E-6D3C-4542-A9A9-67B718C80D3D}" srcId="{61B47B90-FEE4-4BFB-89F1-46FA3FD8317A}" destId="{ECE9A67C-598E-43F2-B083-A547F99C1571}" srcOrd="0" destOrd="0" parTransId="{A5C477E7-5DBE-4789-BB05-EA1614ECD653}" sibTransId="{569375FA-E56D-44CC-996F-86552808A1CE}"/>
    <dgm:cxn modelId="{3538087C-83A4-45DF-B9E4-32CBE85A4892}" srcId="{3E48D7CA-2FE8-4661-BF91-7DF0A8AF4536}" destId="{89284F01-1CF1-4BDA-B20E-960AD365F396}" srcOrd="0" destOrd="0" parTransId="{CF16E00D-401E-45FC-A138-D5DE602CCA96}" sibTransId="{BF139C64-546C-4B7E-904A-679C7CF70DA3}"/>
    <dgm:cxn modelId="{EFD19487-5999-43A0-96ED-9D92F4F49B9A}" type="presOf" srcId="{3E48D7CA-2FE8-4661-BF91-7DF0A8AF4536}" destId="{0D52B00F-6813-4570-93A4-EF19263F453D}" srcOrd="0" destOrd="0" presId="urn:microsoft.com/office/officeart/2018/2/layout/IconLabelDescriptionList"/>
    <dgm:cxn modelId="{ADCE8EC2-EC77-43D2-B788-5B58CAA78CFE}" srcId="{ECE9A67C-598E-43F2-B083-A547F99C1571}" destId="{70A16FA3-0A11-4F9E-91E1-DD4C86C541E4}" srcOrd="0" destOrd="0" parTransId="{81620B8A-1BD3-438A-A128-B2B6A2A7E68D}" sibTransId="{7FD0913C-22F1-4925-A8A3-D6F7D0AB3E8C}"/>
    <dgm:cxn modelId="{930F77D3-D667-4906-9D41-C1BE45314599}" type="presOf" srcId="{ECE9A67C-598E-43F2-B083-A547F99C1571}" destId="{3CEFD78E-535A-439D-9DCD-3DF55460EC84}" srcOrd="0" destOrd="0" presId="urn:microsoft.com/office/officeart/2018/2/layout/IconLabelDescriptionList"/>
    <dgm:cxn modelId="{B015F2D3-2066-4965-AF80-ED535F727A99}" srcId="{61B47B90-FEE4-4BFB-89F1-46FA3FD8317A}" destId="{3E48D7CA-2FE8-4661-BF91-7DF0A8AF4536}" srcOrd="1" destOrd="0" parTransId="{B8582BA2-1B01-4942-A93A-599B1A73A018}" sibTransId="{B297B216-6624-4052-B60B-DD1DE24C4D01}"/>
    <dgm:cxn modelId="{4AD947FB-FDF8-484A-9352-0C69CFECCA88}" type="presOf" srcId="{61B47B90-FEE4-4BFB-89F1-46FA3FD8317A}" destId="{E923EC8A-66D1-4DC0-9E4E-E9FF1F7C1821}" srcOrd="0" destOrd="0" presId="urn:microsoft.com/office/officeart/2018/2/layout/IconLabelDescriptionList"/>
    <dgm:cxn modelId="{878EFA4C-7D06-4B8C-875E-70992B30A225}" type="presParOf" srcId="{E923EC8A-66D1-4DC0-9E4E-E9FF1F7C1821}" destId="{5292D924-A6F7-41F3-9122-3B572F12FC8E}" srcOrd="0" destOrd="0" presId="urn:microsoft.com/office/officeart/2018/2/layout/IconLabelDescriptionList"/>
    <dgm:cxn modelId="{3DDA57CF-AFDE-448D-A549-504D0AA6C92B}" type="presParOf" srcId="{5292D924-A6F7-41F3-9122-3B572F12FC8E}" destId="{600E9640-F6D8-4A41-8980-6669EE825610}" srcOrd="0" destOrd="0" presId="urn:microsoft.com/office/officeart/2018/2/layout/IconLabelDescriptionList"/>
    <dgm:cxn modelId="{D3E61582-0EAB-418D-A66E-0227E56DEBFF}" type="presParOf" srcId="{5292D924-A6F7-41F3-9122-3B572F12FC8E}" destId="{5C8F0804-43D8-4B13-9213-2E38DE355A1A}" srcOrd="1" destOrd="0" presId="urn:microsoft.com/office/officeart/2018/2/layout/IconLabelDescriptionList"/>
    <dgm:cxn modelId="{892F2707-66D5-4B98-9451-A0476ACF32F1}" type="presParOf" srcId="{5292D924-A6F7-41F3-9122-3B572F12FC8E}" destId="{3CEFD78E-535A-439D-9DCD-3DF55460EC84}" srcOrd="2" destOrd="0" presId="urn:microsoft.com/office/officeart/2018/2/layout/IconLabelDescriptionList"/>
    <dgm:cxn modelId="{0166CE0F-FE22-4A9C-AB6D-5071FDE5E4F6}" type="presParOf" srcId="{5292D924-A6F7-41F3-9122-3B572F12FC8E}" destId="{FBAB6C85-FC8B-4D3D-8BB0-B2F5F4E050DA}" srcOrd="3" destOrd="0" presId="urn:microsoft.com/office/officeart/2018/2/layout/IconLabelDescriptionList"/>
    <dgm:cxn modelId="{187ED776-6802-438B-BF79-DCB71154318D}" type="presParOf" srcId="{5292D924-A6F7-41F3-9122-3B572F12FC8E}" destId="{9B997C00-41A4-4CED-B78F-1D85D56C3243}" srcOrd="4" destOrd="0" presId="urn:microsoft.com/office/officeart/2018/2/layout/IconLabelDescriptionList"/>
    <dgm:cxn modelId="{AD0833B4-8D0C-41C2-B7D8-C856CE182B67}" type="presParOf" srcId="{E923EC8A-66D1-4DC0-9E4E-E9FF1F7C1821}" destId="{BD664FF9-F29B-4892-B879-75039DEDD4DB}" srcOrd="1" destOrd="0" presId="urn:microsoft.com/office/officeart/2018/2/layout/IconLabelDescriptionList"/>
    <dgm:cxn modelId="{F62F7BC5-A333-4AB9-B7E7-408ED9058C56}" type="presParOf" srcId="{E923EC8A-66D1-4DC0-9E4E-E9FF1F7C1821}" destId="{475678CE-1425-4EB0-953B-9CDB8AD4781F}" srcOrd="2" destOrd="0" presId="urn:microsoft.com/office/officeart/2018/2/layout/IconLabelDescriptionList"/>
    <dgm:cxn modelId="{E7ACE3F9-DC07-46A0-96CD-73A8957FC2BC}" type="presParOf" srcId="{475678CE-1425-4EB0-953B-9CDB8AD4781F}" destId="{41038BE9-8C11-4DF2-BC92-4CB8E1D97EBB}" srcOrd="0" destOrd="0" presId="urn:microsoft.com/office/officeart/2018/2/layout/IconLabelDescriptionList"/>
    <dgm:cxn modelId="{AD1E24BC-63A3-42F5-B248-D7D55127D98E}" type="presParOf" srcId="{475678CE-1425-4EB0-953B-9CDB8AD4781F}" destId="{6A4983D3-AD2C-41B6-9B33-BBA9F8AFDDF7}" srcOrd="1" destOrd="0" presId="urn:microsoft.com/office/officeart/2018/2/layout/IconLabelDescriptionList"/>
    <dgm:cxn modelId="{C62D084B-87C7-4609-BD80-23941BFDB682}" type="presParOf" srcId="{475678CE-1425-4EB0-953B-9CDB8AD4781F}" destId="{0D52B00F-6813-4570-93A4-EF19263F453D}" srcOrd="2" destOrd="0" presId="urn:microsoft.com/office/officeart/2018/2/layout/IconLabelDescriptionList"/>
    <dgm:cxn modelId="{C8592FA6-0C4A-4FA8-8561-B447C65AE973}" type="presParOf" srcId="{475678CE-1425-4EB0-953B-9CDB8AD4781F}" destId="{DB71F08A-81B4-43D1-B806-D6CC19EAF09F}" srcOrd="3" destOrd="0" presId="urn:microsoft.com/office/officeart/2018/2/layout/IconLabelDescriptionList"/>
    <dgm:cxn modelId="{66E83BCD-E7B0-4BBC-AC9F-D54447040600}" type="presParOf" srcId="{475678CE-1425-4EB0-953B-9CDB8AD4781F}" destId="{32085BA8-E2C0-41B1-A794-0CDF1E50545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1BF1BE-043D-4B2F-8992-7F144220916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69A764C-775C-42B2-BAC3-DAEA79076042}">
      <dgm:prSet/>
      <dgm:spPr/>
      <dgm:t>
        <a:bodyPr/>
        <a:lstStyle/>
        <a:p>
          <a:pPr>
            <a:defRPr b="1"/>
          </a:pPr>
          <a:r>
            <a:rPr lang="en-US"/>
            <a:t>Purpose: Focused analysis of cardiology-related data.</a:t>
          </a:r>
        </a:p>
      </dgm:t>
    </dgm:pt>
    <dgm:pt modelId="{6D1FF8BD-7CBF-474C-9932-19C6A5DFDBFF}" type="parTrans" cxnId="{55A9973C-D96C-45BF-9410-EAE6055283BD}">
      <dgm:prSet/>
      <dgm:spPr/>
      <dgm:t>
        <a:bodyPr/>
        <a:lstStyle/>
        <a:p>
          <a:endParaRPr lang="en-US"/>
        </a:p>
      </dgm:t>
    </dgm:pt>
    <dgm:pt modelId="{D2E13BE4-AA00-4406-883A-8AFED9055361}" type="sibTrans" cxnId="{55A9973C-D96C-45BF-9410-EAE6055283BD}">
      <dgm:prSet/>
      <dgm:spPr/>
      <dgm:t>
        <a:bodyPr/>
        <a:lstStyle/>
        <a:p>
          <a:endParaRPr lang="en-US"/>
        </a:p>
      </dgm:t>
    </dgm:pt>
    <dgm:pt modelId="{D27AB684-800D-4046-985F-56E96632D02A}">
      <dgm:prSet/>
      <dgm:spPr/>
      <dgm:t>
        <a:bodyPr/>
        <a:lstStyle/>
        <a:p>
          <a:pPr>
            <a:defRPr b="1"/>
          </a:pPr>
          <a:r>
            <a:rPr lang="en-US"/>
            <a:t>Fact Tables:</a:t>
          </a:r>
        </a:p>
      </dgm:t>
    </dgm:pt>
    <dgm:pt modelId="{BDCFCD26-4479-4CAD-BF1B-CB66EF68BF6B}" type="parTrans" cxnId="{34FB59D9-B384-4D57-B446-7CF0112B28AB}">
      <dgm:prSet/>
      <dgm:spPr/>
      <dgm:t>
        <a:bodyPr/>
        <a:lstStyle/>
        <a:p>
          <a:endParaRPr lang="en-US"/>
        </a:p>
      </dgm:t>
    </dgm:pt>
    <dgm:pt modelId="{A6C97673-9B69-4EB8-9044-BA01CD8CA335}" type="sibTrans" cxnId="{34FB59D9-B384-4D57-B446-7CF0112B28AB}">
      <dgm:prSet/>
      <dgm:spPr/>
      <dgm:t>
        <a:bodyPr/>
        <a:lstStyle/>
        <a:p>
          <a:endParaRPr lang="en-US"/>
        </a:p>
      </dgm:t>
    </dgm:pt>
    <dgm:pt modelId="{778FB301-E652-475E-BE99-901151A8D7E6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CardiologyPatientAdmissionsFact</a:t>
          </a:r>
          <a:endParaRPr lang="en-US" dirty="0"/>
        </a:p>
      </dgm:t>
    </dgm:pt>
    <dgm:pt modelId="{78FF1F54-B196-4164-8F4A-ED5B20FE8ED2}" type="parTrans" cxnId="{DDE57EE0-7E57-47ED-948B-508FB8FC1C72}">
      <dgm:prSet/>
      <dgm:spPr/>
      <dgm:t>
        <a:bodyPr/>
        <a:lstStyle/>
        <a:p>
          <a:endParaRPr lang="en-US"/>
        </a:p>
      </dgm:t>
    </dgm:pt>
    <dgm:pt modelId="{7E855057-DCD1-40B7-B7C8-A65D578E5A2F}" type="sibTrans" cxnId="{DDE57EE0-7E57-47ED-948B-508FB8FC1C72}">
      <dgm:prSet/>
      <dgm:spPr/>
      <dgm:t>
        <a:bodyPr/>
        <a:lstStyle/>
        <a:p>
          <a:endParaRPr lang="en-US"/>
        </a:p>
      </dgm:t>
    </dgm:pt>
    <dgm:pt modelId="{65756076-6FA8-4DC4-BBED-1CD7F464BBE5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CardiologyTreatmentOutcomesFact</a:t>
          </a:r>
          <a:endParaRPr lang="en-US" dirty="0"/>
        </a:p>
      </dgm:t>
    </dgm:pt>
    <dgm:pt modelId="{74359948-6B3B-4B01-AB9C-41D89C740B4F}" type="parTrans" cxnId="{602D6DB0-14E3-479E-8492-262EA222F1CC}">
      <dgm:prSet/>
      <dgm:spPr/>
      <dgm:t>
        <a:bodyPr/>
        <a:lstStyle/>
        <a:p>
          <a:endParaRPr lang="en-US"/>
        </a:p>
      </dgm:t>
    </dgm:pt>
    <dgm:pt modelId="{7699EFC8-0132-4467-8FD7-2CF704FF60ED}" type="sibTrans" cxnId="{602D6DB0-14E3-479E-8492-262EA222F1CC}">
      <dgm:prSet/>
      <dgm:spPr/>
      <dgm:t>
        <a:bodyPr/>
        <a:lstStyle/>
        <a:p>
          <a:endParaRPr lang="en-US"/>
        </a:p>
      </dgm:t>
    </dgm:pt>
    <dgm:pt modelId="{EBF95B94-5804-4B29-BAB3-82C484186EA9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CardiologyResourceUtilizationFact</a:t>
          </a:r>
          <a:endParaRPr lang="en-US" dirty="0"/>
        </a:p>
      </dgm:t>
    </dgm:pt>
    <dgm:pt modelId="{B03488BA-7A61-45FF-96BC-9094B4E116C2}" type="parTrans" cxnId="{4E6292F5-FA9D-4866-86BD-5532E02F216E}">
      <dgm:prSet/>
      <dgm:spPr/>
      <dgm:t>
        <a:bodyPr/>
        <a:lstStyle/>
        <a:p>
          <a:endParaRPr lang="en-US"/>
        </a:p>
      </dgm:t>
    </dgm:pt>
    <dgm:pt modelId="{96D84D20-CF9B-4EED-9E69-A691B209D976}" type="sibTrans" cxnId="{4E6292F5-FA9D-4866-86BD-5532E02F216E}">
      <dgm:prSet/>
      <dgm:spPr/>
      <dgm:t>
        <a:bodyPr/>
        <a:lstStyle/>
        <a:p>
          <a:endParaRPr lang="en-US"/>
        </a:p>
      </dgm:t>
    </dgm:pt>
    <dgm:pt modelId="{CC1CBFBA-85CE-4032-9E77-EE3320B770E3}">
      <dgm:prSet/>
      <dgm:spPr/>
      <dgm:t>
        <a:bodyPr/>
        <a:lstStyle/>
        <a:p>
          <a:pPr>
            <a:defRPr b="1"/>
          </a:pPr>
          <a:r>
            <a:rPr lang="en-US"/>
            <a:t>Dimension Tables:</a:t>
          </a:r>
        </a:p>
      </dgm:t>
    </dgm:pt>
    <dgm:pt modelId="{90CD83ED-3D86-4EE3-9E7F-6115ABE4BE51}" type="parTrans" cxnId="{82FE30B3-DE9D-4807-AB16-8920B0ED6A43}">
      <dgm:prSet/>
      <dgm:spPr/>
      <dgm:t>
        <a:bodyPr/>
        <a:lstStyle/>
        <a:p>
          <a:endParaRPr lang="en-US"/>
        </a:p>
      </dgm:t>
    </dgm:pt>
    <dgm:pt modelId="{7DD7758D-19A0-440C-86D6-BE7334F72954}" type="sibTrans" cxnId="{82FE30B3-DE9D-4807-AB16-8920B0ED6A43}">
      <dgm:prSet/>
      <dgm:spPr/>
      <dgm:t>
        <a:bodyPr/>
        <a:lstStyle/>
        <a:p>
          <a:endParaRPr lang="en-US"/>
        </a:p>
      </dgm:t>
    </dgm:pt>
    <dgm:pt modelId="{1B476FED-9277-4676-9182-A18B67CE2DE5}">
      <dgm:prSet/>
      <dgm:spPr/>
      <dgm:t>
        <a:bodyPr/>
        <a:lstStyle/>
        <a:p>
          <a:r>
            <a:rPr lang="en-US"/>
            <a:t>- CardiologyPatientsDimension</a:t>
          </a:r>
        </a:p>
      </dgm:t>
    </dgm:pt>
    <dgm:pt modelId="{14D3C0EF-CF33-4666-ACDD-B444EA454237}" type="parTrans" cxnId="{471A9EDF-7612-4AA8-A4E5-E9D4EBD7CE80}">
      <dgm:prSet/>
      <dgm:spPr/>
      <dgm:t>
        <a:bodyPr/>
        <a:lstStyle/>
        <a:p>
          <a:endParaRPr lang="en-US"/>
        </a:p>
      </dgm:t>
    </dgm:pt>
    <dgm:pt modelId="{ED39D7C5-ABEB-4A7C-B380-A115CF378DBF}" type="sibTrans" cxnId="{471A9EDF-7612-4AA8-A4E5-E9D4EBD7CE80}">
      <dgm:prSet/>
      <dgm:spPr/>
      <dgm:t>
        <a:bodyPr/>
        <a:lstStyle/>
        <a:p>
          <a:endParaRPr lang="en-US"/>
        </a:p>
      </dgm:t>
    </dgm:pt>
    <dgm:pt modelId="{29F7D96D-CDC2-4E50-8765-A1C7327C4B02}">
      <dgm:prSet/>
      <dgm:spPr/>
      <dgm:t>
        <a:bodyPr/>
        <a:lstStyle/>
        <a:p>
          <a:r>
            <a:rPr lang="en-US"/>
            <a:t>- CardiologyPhysiciansDimension</a:t>
          </a:r>
        </a:p>
      </dgm:t>
    </dgm:pt>
    <dgm:pt modelId="{E64E5BDB-2F84-4047-98F8-89A5038E1FF5}" type="parTrans" cxnId="{578327F7-7079-443B-839C-E688B128A670}">
      <dgm:prSet/>
      <dgm:spPr/>
      <dgm:t>
        <a:bodyPr/>
        <a:lstStyle/>
        <a:p>
          <a:endParaRPr lang="en-US"/>
        </a:p>
      </dgm:t>
    </dgm:pt>
    <dgm:pt modelId="{C4A3962D-D34B-4DB7-8E03-C5F086ED4E09}" type="sibTrans" cxnId="{578327F7-7079-443B-839C-E688B128A670}">
      <dgm:prSet/>
      <dgm:spPr/>
      <dgm:t>
        <a:bodyPr/>
        <a:lstStyle/>
        <a:p>
          <a:endParaRPr lang="en-US"/>
        </a:p>
      </dgm:t>
    </dgm:pt>
    <dgm:pt modelId="{1233D7D7-7942-403C-90A6-005A1E863F5D}">
      <dgm:prSet/>
      <dgm:spPr/>
      <dgm:t>
        <a:bodyPr/>
        <a:lstStyle/>
        <a:p>
          <a:r>
            <a:rPr lang="en-US"/>
            <a:t>- CardiologyDepartmentsDimension</a:t>
          </a:r>
        </a:p>
      </dgm:t>
    </dgm:pt>
    <dgm:pt modelId="{502513A7-FD42-4ADB-B4FB-278D2F79CBD5}" type="parTrans" cxnId="{72B51902-5FFE-45F3-BAA7-378797986295}">
      <dgm:prSet/>
      <dgm:spPr/>
      <dgm:t>
        <a:bodyPr/>
        <a:lstStyle/>
        <a:p>
          <a:endParaRPr lang="en-US"/>
        </a:p>
      </dgm:t>
    </dgm:pt>
    <dgm:pt modelId="{8EFF4CAD-C294-4E7F-B398-49D793FECD23}" type="sibTrans" cxnId="{72B51902-5FFE-45F3-BAA7-378797986295}">
      <dgm:prSet/>
      <dgm:spPr/>
      <dgm:t>
        <a:bodyPr/>
        <a:lstStyle/>
        <a:p>
          <a:endParaRPr lang="en-US"/>
        </a:p>
      </dgm:t>
    </dgm:pt>
    <dgm:pt modelId="{EE840FA2-EEB2-4A6E-A3BD-B5F7E1BBC92E}">
      <dgm:prSet/>
      <dgm:spPr/>
      <dgm:t>
        <a:bodyPr/>
        <a:lstStyle/>
        <a:p>
          <a:r>
            <a:rPr lang="en-US"/>
            <a:t>- CardiologyTimeDimension</a:t>
          </a:r>
        </a:p>
      </dgm:t>
    </dgm:pt>
    <dgm:pt modelId="{A886585B-A8AB-4941-B827-2FD09C9B383A}" type="parTrans" cxnId="{152816A7-7649-4D9A-8CB8-DEA72B5E93C8}">
      <dgm:prSet/>
      <dgm:spPr/>
      <dgm:t>
        <a:bodyPr/>
        <a:lstStyle/>
        <a:p>
          <a:endParaRPr lang="en-US"/>
        </a:p>
      </dgm:t>
    </dgm:pt>
    <dgm:pt modelId="{1DC8A6EE-C3CA-436F-99D5-78D7F010CB7B}" type="sibTrans" cxnId="{152816A7-7649-4D9A-8CB8-DEA72B5E93C8}">
      <dgm:prSet/>
      <dgm:spPr/>
      <dgm:t>
        <a:bodyPr/>
        <a:lstStyle/>
        <a:p>
          <a:endParaRPr lang="en-US"/>
        </a:p>
      </dgm:t>
    </dgm:pt>
    <dgm:pt modelId="{BBFDAE26-F158-4663-BBEE-54BA3E860F83}">
      <dgm:prSet/>
      <dgm:spPr/>
      <dgm:t>
        <a:bodyPr/>
        <a:lstStyle/>
        <a:p>
          <a:r>
            <a:rPr lang="en-US"/>
            <a:t>- CardiologyResourcesDimension</a:t>
          </a:r>
        </a:p>
      </dgm:t>
    </dgm:pt>
    <dgm:pt modelId="{219E0055-69F8-4DDE-9813-C0C5BD11C213}" type="parTrans" cxnId="{CA3DDF59-6F3D-43CE-94F0-09DDD788BCAB}">
      <dgm:prSet/>
      <dgm:spPr/>
      <dgm:t>
        <a:bodyPr/>
        <a:lstStyle/>
        <a:p>
          <a:endParaRPr lang="en-US"/>
        </a:p>
      </dgm:t>
    </dgm:pt>
    <dgm:pt modelId="{2FDB068C-E357-47EF-9F50-81057EDD7747}" type="sibTrans" cxnId="{CA3DDF59-6F3D-43CE-94F0-09DDD788BCAB}">
      <dgm:prSet/>
      <dgm:spPr/>
      <dgm:t>
        <a:bodyPr/>
        <a:lstStyle/>
        <a:p>
          <a:endParaRPr lang="en-US"/>
        </a:p>
      </dgm:t>
    </dgm:pt>
    <dgm:pt modelId="{3602EB83-C56A-4D20-B105-C45FDE52684B}" type="pres">
      <dgm:prSet presAssocID="{E21BF1BE-043D-4B2F-8992-7F144220916F}" presName="root" presStyleCnt="0">
        <dgm:presLayoutVars>
          <dgm:dir/>
          <dgm:resizeHandles val="exact"/>
        </dgm:presLayoutVars>
      </dgm:prSet>
      <dgm:spPr/>
    </dgm:pt>
    <dgm:pt modelId="{0FE3CA31-623D-4480-9F7D-4C34A2C3E632}" type="pres">
      <dgm:prSet presAssocID="{C69A764C-775C-42B2-BAC3-DAEA79076042}" presName="compNode" presStyleCnt="0"/>
      <dgm:spPr/>
    </dgm:pt>
    <dgm:pt modelId="{4F673E06-C4F9-4260-860F-FAA4722067F3}" type="pres">
      <dgm:prSet presAssocID="{C69A764C-775C-42B2-BAC3-DAEA790760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F58E8E-A975-4508-9BCF-978218B3F9DC}" type="pres">
      <dgm:prSet presAssocID="{C69A764C-775C-42B2-BAC3-DAEA79076042}" presName="iconSpace" presStyleCnt="0"/>
      <dgm:spPr/>
    </dgm:pt>
    <dgm:pt modelId="{02DF391E-E606-496D-954B-6973AC3A3016}" type="pres">
      <dgm:prSet presAssocID="{C69A764C-775C-42B2-BAC3-DAEA79076042}" presName="parTx" presStyleLbl="revTx" presStyleIdx="0" presStyleCnt="6">
        <dgm:presLayoutVars>
          <dgm:chMax val="0"/>
          <dgm:chPref val="0"/>
        </dgm:presLayoutVars>
      </dgm:prSet>
      <dgm:spPr/>
    </dgm:pt>
    <dgm:pt modelId="{92E19BCA-66EA-44DF-B1B6-F899968B89B3}" type="pres">
      <dgm:prSet presAssocID="{C69A764C-775C-42B2-BAC3-DAEA79076042}" presName="txSpace" presStyleCnt="0"/>
      <dgm:spPr/>
    </dgm:pt>
    <dgm:pt modelId="{E4CBA350-0AE2-401C-AD68-F6E34326876D}" type="pres">
      <dgm:prSet presAssocID="{C69A764C-775C-42B2-BAC3-DAEA79076042}" presName="desTx" presStyleLbl="revTx" presStyleIdx="1" presStyleCnt="6">
        <dgm:presLayoutVars/>
      </dgm:prSet>
      <dgm:spPr/>
    </dgm:pt>
    <dgm:pt modelId="{B7CC95B0-9663-4B6B-AAE7-50DFC0BE449C}" type="pres">
      <dgm:prSet presAssocID="{D2E13BE4-AA00-4406-883A-8AFED9055361}" presName="sibTrans" presStyleCnt="0"/>
      <dgm:spPr/>
    </dgm:pt>
    <dgm:pt modelId="{6058DE96-CFD8-4D1D-AAC4-891CBA58CF52}" type="pres">
      <dgm:prSet presAssocID="{D27AB684-800D-4046-985F-56E96632D02A}" presName="compNode" presStyleCnt="0"/>
      <dgm:spPr/>
    </dgm:pt>
    <dgm:pt modelId="{4B88B14A-2719-4D7B-BBAC-2B4AFFCC3019}" type="pres">
      <dgm:prSet presAssocID="{D27AB684-800D-4046-985F-56E96632D0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64F88AAD-905D-4EE6-9E54-61B2EC9B7817}" type="pres">
      <dgm:prSet presAssocID="{D27AB684-800D-4046-985F-56E96632D02A}" presName="iconSpace" presStyleCnt="0"/>
      <dgm:spPr/>
    </dgm:pt>
    <dgm:pt modelId="{9403772B-6499-4424-848E-67E555F60334}" type="pres">
      <dgm:prSet presAssocID="{D27AB684-800D-4046-985F-56E96632D02A}" presName="parTx" presStyleLbl="revTx" presStyleIdx="2" presStyleCnt="6">
        <dgm:presLayoutVars>
          <dgm:chMax val="0"/>
          <dgm:chPref val="0"/>
        </dgm:presLayoutVars>
      </dgm:prSet>
      <dgm:spPr/>
    </dgm:pt>
    <dgm:pt modelId="{4DDA16EE-4616-46B9-B03A-41E1FCA2E5EC}" type="pres">
      <dgm:prSet presAssocID="{D27AB684-800D-4046-985F-56E96632D02A}" presName="txSpace" presStyleCnt="0"/>
      <dgm:spPr/>
    </dgm:pt>
    <dgm:pt modelId="{0CFF1C1A-F601-493E-AC2F-93173552BC68}" type="pres">
      <dgm:prSet presAssocID="{D27AB684-800D-4046-985F-56E96632D02A}" presName="desTx" presStyleLbl="revTx" presStyleIdx="3" presStyleCnt="6">
        <dgm:presLayoutVars/>
      </dgm:prSet>
      <dgm:spPr/>
    </dgm:pt>
    <dgm:pt modelId="{DD8B6B41-9779-4A4F-B3A3-F1F2DB4E04C5}" type="pres">
      <dgm:prSet presAssocID="{A6C97673-9B69-4EB8-9044-BA01CD8CA335}" presName="sibTrans" presStyleCnt="0"/>
      <dgm:spPr/>
    </dgm:pt>
    <dgm:pt modelId="{04CDA75B-7697-4DDA-A26E-A2281D446F18}" type="pres">
      <dgm:prSet presAssocID="{CC1CBFBA-85CE-4032-9E77-EE3320B770E3}" presName="compNode" presStyleCnt="0"/>
      <dgm:spPr/>
    </dgm:pt>
    <dgm:pt modelId="{A2D9EC38-6216-47C5-B251-2E51D6242420}" type="pres">
      <dgm:prSet presAssocID="{CC1CBFBA-85CE-4032-9E77-EE3320B770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7A079F14-BA82-45C3-9044-8760D5237F75}" type="pres">
      <dgm:prSet presAssocID="{CC1CBFBA-85CE-4032-9E77-EE3320B770E3}" presName="iconSpace" presStyleCnt="0"/>
      <dgm:spPr/>
    </dgm:pt>
    <dgm:pt modelId="{CC866D01-4D55-431B-A50B-47EECCEE6117}" type="pres">
      <dgm:prSet presAssocID="{CC1CBFBA-85CE-4032-9E77-EE3320B770E3}" presName="parTx" presStyleLbl="revTx" presStyleIdx="4" presStyleCnt="6">
        <dgm:presLayoutVars>
          <dgm:chMax val="0"/>
          <dgm:chPref val="0"/>
        </dgm:presLayoutVars>
      </dgm:prSet>
      <dgm:spPr/>
    </dgm:pt>
    <dgm:pt modelId="{0A3C2039-25D7-4CA5-BD1C-81E1A8B6D8A5}" type="pres">
      <dgm:prSet presAssocID="{CC1CBFBA-85CE-4032-9E77-EE3320B770E3}" presName="txSpace" presStyleCnt="0"/>
      <dgm:spPr/>
    </dgm:pt>
    <dgm:pt modelId="{148A6698-2F84-4E5C-B59E-EE047E543BFC}" type="pres">
      <dgm:prSet presAssocID="{CC1CBFBA-85CE-4032-9E77-EE3320B770E3}" presName="desTx" presStyleLbl="revTx" presStyleIdx="5" presStyleCnt="6">
        <dgm:presLayoutVars/>
      </dgm:prSet>
      <dgm:spPr/>
    </dgm:pt>
  </dgm:ptLst>
  <dgm:cxnLst>
    <dgm:cxn modelId="{72B51902-5FFE-45F3-BAA7-378797986295}" srcId="{CC1CBFBA-85CE-4032-9E77-EE3320B770E3}" destId="{1233D7D7-7942-403C-90A6-005A1E863F5D}" srcOrd="2" destOrd="0" parTransId="{502513A7-FD42-4ADB-B4FB-278D2F79CBD5}" sibTransId="{8EFF4CAD-C294-4E7F-B398-49D793FECD23}"/>
    <dgm:cxn modelId="{2F55DD04-95AC-4F45-96A7-05094B705880}" type="presOf" srcId="{BBFDAE26-F158-4663-BBEE-54BA3E860F83}" destId="{148A6698-2F84-4E5C-B59E-EE047E543BFC}" srcOrd="0" destOrd="4" presId="urn:microsoft.com/office/officeart/2018/2/layout/IconLabelDescriptionList"/>
    <dgm:cxn modelId="{202A390D-D7EA-4155-AE12-96DF3FA68E56}" type="presOf" srcId="{E21BF1BE-043D-4B2F-8992-7F144220916F}" destId="{3602EB83-C56A-4D20-B105-C45FDE52684B}" srcOrd="0" destOrd="0" presId="urn:microsoft.com/office/officeart/2018/2/layout/IconLabelDescriptionList"/>
    <dgm:cxn modelId="{CB7DD611-28A5-49C8-AD07-9D86C69328BC}" type="presOf" srcId="{CC1CBFBA-85CE-4032-9E77-EE3320B770E3}" destId="{CC866D01-4D55-431B-A50B-47EECCEE6117}" srcOrd="0" destOrd="0" presId="urn:microsoft.com/office/officeart/2018/2/layout/IconLabelDescriptionList"/>
    <dgm:cxn modelId="{2ED45B12-F8D6-4C1C-A2AE-3E1511BD2A6F}" type="presOf" srcId="{1233D7D7-7942-403C-90A6-005A1E863F5D}" destId="{148A6698-2F84-4E5C-B59E-EE047E543BFC}" srcOrd="0" destOrd="2" presId="urn:microsoft.com/office/officeart/2018/2/layout/IconLabelDescriptionList"/>
    <dgm:cxn modelId="{55A9973C-D96C-45BF-9410-EAE6055283BD}" srcId="{E21BF1BE-043D-4B2F-8992-7F144220916F}" destId="{C69A764C-775C-42B2-BAC3-DAEA79076042}" srcOrd="0" destOrd="0" parTransId="{6D1FF8BD-7CBF-474C-9932-19C6A5DFDBFF}" sibTransId="{D2E13BE4-AA00-4406-883A-8AFED9055361}"/>
    <dgm:cxn modelId="{04909761-2C28-42AD-AABD-59F0BF1A75E4}" type="presOf" srcId="{65756076-6FA8-4DC4-BBED-1CD7F464BBE5}" destId="{0CFF1C1A-F601-493E-AC2F-93173552BC68}" srcOrd="0" destOrd="1" presId="urn:microsoft.com/office/officeart/2018/2/layout/IconLabelDescriptionList"/>
    <dgm:cxn modelId="{5E113D50-5D7F-46E9-9150-44646B11EDC8}" type="presOf" srcId="{1B476FED-9277-4676-9182-A18B67CE2DE5}" destId="{148A6698-2F84-4E5C-B59E-EE047E543BFC}" srcOrd="0" destOrd="0" presId="urn:microsoft.com/office/officeart/2018/2/layout/IconLabelDescriptionList"/>
    <dgm:cxn modelId="{2EEB0772-3402-423C-8761-0843A58252AE}" type="presOf" srcId="{D27AB684-800D-4046-985F-56E96632D02A}" destId="{9403772B-6499-4424-848E-67E555F60334}" srcOrd="0" destOrd="0" presId="urn:microsoft.com/office/officeart/2018/2/layout/IconLabelDescriptionList"/>
    <dgm:cxn modelId="{CA3DDF59-6F3D-43CE-94F0-09DDD788BCAB}" srcId="{CC1CBFBA-85CE-4032-9E77-EE3320B770E3}" destId="{BBFDAE26-F158-4663-BBEE-54BA3E860F83}" srcOrd="4" destOrd="0" parTransId="{219E0055-69F8-4DDE-9813-C0C5BD11C213}" sibTransId="{2FDB068C-E357-47EF-9F50-81057EDD7747}"/>
    <dgm:cxn modelId="{E9713482-46AA-4B33-8C26-2AD2AFAD7F37}" type="presOf" srcId="{C69A764C-775C-42B2-BAC3-DAEA79076042}" destId="{02DF391E-E606-496D-954B-6973AC3A3016}" srcOrd="0" destOrd="0" presId="urn:microsoft.com/office/officeart/2018/2/layout/IconLabelDescriptionList"/>
    <dgm:cxn modelId="{22FD5E83-A729-429A-88AC-54416C150EDF}" type="presOf" srcId="{EBF95B94-5804-4B29-BAB3-82C484186EA9}" destId="{0CFF1C1A-F601-493E-AC2F-93173552BC68}" srcOrd="0" destOrd="2" presId="urn:microsoft.com/office/officeart/2018/2/layout/IconLabelDescriptionList"/>
    <dgm:cxn modelId="{152816A7-7649-4D9A-8CB8-DEA72B5E93C8}" srcId="{CC1CBFBA-85CE-4032-9E77-EE3320B770E3}" destId="{EE840FA2-EEB2-4A6E-A3BD-B5F7E1BBC92E}" srcOrd="3" destOrd="0" parTransId="{A886585B-A8AB-4941-B827-2FD09C9B383A}" sibTransId="{1DC8A6EE-C3CA-436F-99D5-78D7F010CB7B}"/>
    <dgm:cxn modelId="{602D6DB0-14E3-479E-8492-262EA222F1CC}" srcId="{D27AB684-800D-4046-985F-56E96632D02A}" destId="{65756076-6FA8-4DC4-BBED-1CD7F464BBE5}" srcOrd="1" destOrd="0" parTransId="{74359948-6B3B-4B01-AB9C-41D89C740B4F}" sibTransId="{7699EFC8-0132-4467-8FD7-2CF704FF60ED}"/>
    <dgm:cxn modelId="{82FE30B3-DE9D-4807-AB16-8920B0ED6A43}" srcId="{E21BF1BE-043D-4B2F-8992-7F144220916F}" destId="{CC1CBFBA-85CE-4032-9E77-EE3320B770E3}" srcOrd="2" destOrd="0" parTransId="{90CD83ED-3D86-4EE3-9E7F-6115ABE4BE51}" sibTransId="{7DD7758D-19A0-440C-86D6-BE7334F72954}"/>
    <dgm:cxn modelId="{E98B86BA-4699-442D-829C-7DC32FED0EF0}" type="presOf" srcId="{778FB301-E652-475E-BE99-901151A8D7E6}" destId="{0CFF1C1A-F601-493E-AC2F-93173552BC68}" srcOrd="0" destOrd="0" presId="urn:microsoft.com/office/officeart/2018/2/layout/IconLabelDescriptionList"/>
    <dgm:cxn modelId="{C74142D1-478D-4754-A053-7B9BDF821F74}" type="presOf" srcId="{EE840FA2-EEB2-4A6E-A3BD-B5F7E1BBC92E}" destId="{148A6698-2F84-4E5C-B59E-EE047E543BFC}" srcOrd="0" destOrd="3" presId="urn:microsoft.com/office/officeart/2018/2/layout/IconLabelDescriptionList"/>
    <dgm:cxn modelId="{34FB59D9-B384-4D57-B446-7CF0112B28AB}" srcId="{E21BF1BE-043D-4B2F-8992-7F144220916F}" destId="{D27AB684-800D-4046-985F-56E96632D02A}" srcOrd="1" destOrd="0" parTransId="{BDCFCD26-4479-4CAD-BF1B-CB66EF68BF6B}" sibTransId="{A6C97673-9B69-4EB8-9044-BA01CD8CA335}"/>
    <dgm:cxn modelId="{471A9EDF-7612-4AA8-A4E5-E9D4EBD7CE80}" srcId="{CC1CBFBA-85CE-4032-9E77-EE3320B770E3}" destId="{1B476FED-9277-4676-9182-A18B67CE2DE5}" srcOrd="0" destOrd="0" parTransId="{14D3C0EF-CF33-4666-ACDD-B444EA454237}" sibTransId="{ED39D7C5-ABEB-4A7C-B380-A115CF378DBF}"/>
    <dgm:cxn modelId="{DDE57EE0-7E57-47ED-948B-508FB8FC1C72}" srcId="{D27AB684-800D-4046-985F-56E96632D02A}" destId="{778FB301-E652-475E-BE99-901151A8D7E6}" srcOrd="0" destOrd="0" parTransId="{78FF1F54-B196-4164-8F4A-ED5B20FE8ED2}" sibTransId="{7E855057-DCD1-40B7-B7C8-A65D578E5A2F}"/>
    <dgm:cxn modelId="{E4E1C1EA-7EF2-471A-B79A-DAC56EA35A19}" type="presOf" srcId="{29F7D96D-CDC2-4E50-8765-A1C7327C4B02}" destId="{148A6698-2F84-4E5C-B59E-EE047E543BFC}" srcOrd="0" destOrd="1" presId="urn:microsoft.com/office/officeart/2018/2/layout/IconLabelDescriptionList"/>
    <dgm:cxn modelId="{4E6292F5-FA9D-4866-86BD-5532E02F216E}" srcId="{D27AB684-800D-4046-985F-56E96632D02A}" destId="{EBF95B94-5804-4B29-BAB3-82C484186EA9}" srcOrd="2" destOrd="0" parTransId="{B03488BA-7A61-45FF-96BC-9094B4E116C2}" sibTransId="{96D84D20-CF9B-4EED-9E69-A691B209D976}"/>
    <dgm:cxn modelId="{578327F7-7079-443B-839C-E688B128A670}" srcId="{CC1CBFBA-85CE-4032-9E77-EE3320B770E3}" destId="{29F7D96D-CDC2-4E50-8765-A1C7327C4B02}" srcOrd="1" destOrd="0" parTransId="{E64E5BDB-2F84-4047-98F8-89A5038E1FF5}" sibTransId="{C4A3962D-D34B-4DB7-8E03-C5F086ED4E09}"/>
    <dgm:cxn modelId="{582AC5AD-84BB-4978-B469-668EA1DDD7C6}" type="presParOf" srcId="{3602EB83-C56A-4D20-B105-C45FDE52684B}" destId="{0FE3CA31-623D-4480-9F7D-4C34A2C3E632}" srcOrd="0" destOrd="0" presId="urn:microsoft.com/office/officeart/2018/2/layout/IconLabelDescriptionList"/>
    <dgm:cxn modelId="{AF1FB1B9-64B1-46AD-B886-32B24292FD0E}" type="presParOf" srcId="{0FE3CA31-623D-4480-9F7D-4C34A2C3E632}" destId="{4F673E06-C4F9-4260-860F-FAA4722067F3}" srcOrd="0" destOrd="0" presId="urn:microsoft.com/office/officeart/2018/2/layout/IconLabelDescriptionList"/>
    <dgm:cxn modelId="{FF8E01A7-D5BF-47FE-881A-6D1932E6995E}" type="presParOf" srcId="{0FE3CA31-623D-4480-9F7D-4C34A2C3E632}" destId="{FBF58E8E-A975-4508-9BCF-978218B3F9DC}" srcOrd="1" destOrd="0" presId="urn:microsoft.com/office/officeart/2018/2/layout/IconLabelDescriptionList"/>
    <dgm:cxn modelId="{8F364D25-5B36-4D52-8EC1-FBC2148E8CAF}" type="presParOf" srcId="{0FE3CA31-623D-4480-9F7D-4C34A2C3E632}" destId="{02DF391E-E606-496D-954B-6973AC3A3016}" srcOrd="2" destOrd="0" presId="urn:microsoft.com/office/officeart/2018/2/layout/IconLabelDescriptionList"/>
    <dgm:cxn modelId="{928F384B-6090-4BC8-9507-17D407CA166C}" type="presParOf" srcId="{0FE3CA31-623D-4480-9F7D-4C34A2C3E632}" destId="{92E19BCA-66EA-44DF-B1B6-F899968B89B3}" srcOrd="3" destOrd="0" presId="urn:microsoft.com/office/officeart/2018/2/layout/IconLabelDescriptionList"/>
    <dgm:cxn modelId="{1B695ACF-659B-40D7-B281-E10FBC406F7A}" type="presParOf" srcId="{0FE3CA31-623D-4480-9F7D-4C34A2C3E632}" destId="{E4CBA350-0AE2-401C-AD68-F6E34326876D}" srcOrd="4" destOrd="0" presId="urn:microsoft.com/office/officeart/2018/2/layout/IconLabelDescriptionList"/>
    <dgm:cxn modelId="{37CCF5F5-C856-47F6-B2FF-97832A2C08C2}" type="presParOf" srcId="{3602EB83-C56A-4D20-B105-C45FDE52684B}" destId="{B7CC95B0-9663-4B6B-AAE7-50DFC0BE449C}" srcOrd="1" destOrd="0" presId="urn:microsoft.com/office/officeart/2018/2/layout/IconLabelDescriptionList"/>
    <dgm:cxn modelId="{556F0B2D-B092-4957-8863-4BB3D16044D0}" type="presParOf" srcId="{3602EB83-C56A-4D20-B105-C45FDE52684B}" destId="{6058DE96-CFD8-4D1D-AAC4-891CBA58CF52}" srcOrd="2" destOrd="0" presId="urn:microsoft.com/office/officeart/2018/2/layout/IconLabelDescriptionList"/>
    <dgm:cxn modelId="{83A50E71-EEDF-4F84-9EC3-A5F47BA5A82D}" type="presParOf" srcId="{6058DE96-CFD8-4D1D-AAC4-891CBA58CF52}" destId="{4B88B14A-2719-4D7B-BBAC-2B4AFFCC3019}" srcOrd="0" destOrd="0" presId="urn:microsoft.com/office/officeart/2018/2/layout/IconLabelDescriptionList"/>
    <dgm:cxn modelId="{DA1D2BD2-348A-48BA-AC1C-5F8408BF6178}" type="presParOf" srcId="{6058DE96-CFD8-4D1D-AAC4-891CBA58CF52}" destId="{64F88AAD-905D-4EE6-9E54-61B2EC9B7817}" srcOrd="1" destOrd="0" presId="urn:microsoft.com/office/officeart/2018/2/layout/IconLabelDescriptionList"/>
    <dgm:cxn modelId="{F996843F-E1F9-482B-A708-CD8BF0432A73}" type="presParOf" srcId="{6058DE96-CFD8-4D1D-AAC4-891CBA58CF52}" destId="{9403772B-6499-4424-848E-67E555F60334}" srcOrd="2" destOrd="0" presId="urn:microsoft.com/office/officeart/2018/2/layout/IconLabelDescriptionList"/>
    <dgm:cxn modelId="{6635C2A5-F406-4C31-884A-0693E0734674}" type="presParOf" srcId="{6058DE96-CFD8-4D1D-AAC4-891CBA58CF52}" destId="{4DDA16EE-4616-46B9-B03A-41E1FCA2E5EC}" srcOrd="3" destOrd="0" presId="urn:microsoft.com/office/officeart/2018/2/layout/IconLabelDescriptionList"/>
    <dgm:cxn modelId="{62AEEA17-795B-473A-9547-1850AD704FDF}" type="presParOf" srcId="{6058DE96-CFD8-4D1D-AAC4-891CBA58CF52}" destId="{0CFF1C1A-F601-493E-AC2F-93173552BC68}" srcOrd="4" destOrd="0" presId="urn:microsoft.com/office/officeart/2018/2/layout/IconLabelDescriptionList"/>
    <dgm:cxn modelId="{4F62CB10-0B64-49A5-B33A-2BF241614B84}" type="presParOf" srcId="{3602EB83-C56A-4D20-B105-C45FDE52684B}" destId="{DD8B6B41-9779-4A4F-B3A3-F1F2DB4E04C5}" srcOrd="3" destOrd="0" presId="urn:microsoft.com/office/officeart/2018/2/layout/IconLabelDescriptionList"/>
    <dgm:cxn modelId="{E8AC53E2-F810-492F-8CE7-3528B6D691EB}" type="presParOf" srcId="{3602EB83-C56A-4D20-B105-C45FDE52684B}" destId="{04CDA75B-7697-4DDA-A26E-A2281D446F18}" srcOrd="4" destOrd="0" presId="urn:microsoft.com/office/officeart/2018/2/layout/IconLabelDescriptionList"/>
    <dgm:cxn modelId="{FF24D37D-D252-428E-8745-1AC2D9F5032B}" type="presParOf" srcId="{04CDA75B-7697-4DDA-A26E-A2281D446F18}" destId="{A2D9EC38-6216-47C5-B251-2E51D6242420}" srcOrd="0" destOrd="0" presId="urn:microsoft.com/office/officeart/2018/2/layout/IconLabelDescriptionList"/>
    <dgm:cxn modelId="{75CB6B7C-F614-40E0-8675-36923268086E}" type="presParOf" srcId="{04CDA75B-7697-4DDA-A26E-A2281D446F18}" destId="{7A079F14-BA82-45C3-9044-8760D5237F75}" srcOrd="1" destOrd="0" presId="urn:microsoft.com/office/officeart/2018/2/layout/IconLabelDescriptionList"/>
    <dgm:cxn modelId="{8F330194-196D-4D33-A7DC-F092E59B37D5}" type="presParOf" srcId="{04CDA75B-7697-4DDA-A26E-A2281D446F18}" destId="{CC866D01-4D55-431B-A50B-47EECCEE6117}" srcOrd="2" destOrd="0" presId="urn:microsoft.com/office/officeart/2018/2/layout/IconLabelDescriptionList"/>
    <dgm:cxn modelId="{D3494C5C-EFF8-4A3F-8BC0-06CEF06BB493}" type="presParOf" srcId="{04CDA75B-7697-4DDA-A26E-A2281D446F18}" destId="{0A3C2039-25D7-4CA5-BD1C-81E1A8B6D8A5}" srcOrd="3" destOrd="0" presId="urn:microsoft.com/office/officeart/2018/2/layout/IconLabelDescriptionList"/>
    <dgm:cxn modelId="{F0F01CA8-56A7-4C46-8CA8-94B15FA3BC5A}" type="presParOf" srcId="{04CDA75B-7697-4DDA-A26E-A2281D446F18}" destId="{148A6698-2F84-4E5C-B59E-EE047E543BF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DCC32A-04A3-41DF-9CF4-D02C01FB79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DF8DDA-69AF-4199-94B0-6636AD116936}">
      <dgm:prSet/>
      <dgm:spPr/>
      <dgm:t>
        <a:bodyPr/>
        <a:lstStyle/>
        <a:p>
          <a:r>
            <a:rPr lang="en-US"/>
            <a:t>Data Warehouse: Organization-wide analysis, comprehensive, scalable.</a:t>
          </a:r>
        </a:p>
      </dgm:t>
    </dgm:pt>
    <dgm:pt modelId="{E1EBA278-EB60-44B8-A39E-94DD1CB84D65}" type="parTrans" cxnId="{14E31DA3-7E4E-4A2B-9DAE-7845072D590D}">
      <dgm:prSet/>
      <dgm:spPr/>
      <dgm:t>
        <a:bodyPr/>
        <a:lstStyle/>
        <a:p>
          <a:endParaRPr lang="en-US"/>
        </a:p>
      </dgm:t>
    </dgm:pt>
    <dgm:pt modelId="{3A73D223-C39A-4E09-AA46-A9705621AD8D}" type="sibTrans" cxnId="{14E31DA3-7E4E-4A2B-9DAE-7845072D590D}">
      <dgm:prSet/>
      <dgm:spPr/>
      <dgm:t>
        <a:bodyPr/>
        <a:lstStyle/>
        <a:p>
          <a:endParaRPr lang="en-US"/>
        </a:p>
      </dgm:t>
    </dgm:pt>
    <dgm:pt modelId="{DB1748E1-E0BB-487B-B1D5-74ACFB0F420F}">
      <dgm:prSet/>
      <dgm:spPr/>
      <dgm:t>
        <a:bodyPr/>
        <a:lstStyle/>
        <a:p>
          <a:r>
            <a:rPr lang="en-US"/>
            <a:t>Data Mart: Department-specific analysis, faster queries, cost-effective.</a:t>
          </a:r>
        </a:p>
      </dgm:t>
    </dgm:pt>
    <dgm:pt modelId="{BD4F39B2-301F-4E05-B7DD-69AB3A0B8A0A}" type="parTrans" cxnId="{9A968185-DB79-41E4-BE3F-DCFDFD6ABE29}">
      <dgm:prSet/>
      <dgm:spPr/>
      <dgm:t>
        <a:bodyPr/>
        <a:lstStyle/>
        <a:p>
          <a:endParaRPr lang="en-US"/>
        </a:p>
      </dgm:t>
    </dgm:pt>
    <dgm:pt modelId="{9C1A66CA-A00B-4EEF-B1D9-5CD727E6DE71}" type="sibTrans" cxnId="{9A968185-DB79-41E4-BE3F-DCFDFD6ABE29}">
      <dgm:prSet/>
      <dgm:spPr/>
      <dgm:t>
        <a:bodyPr/>
        <a:lstStyle/>
        <a:p>
          <a:endParaRPr lang="en-US"/>
        </a:p>
      </dgm:t>
    </dgm:pt>
    <dgm:pt modelId="{DC969C35-22E0-4E48-B814-02A1736AF3DD}" type="pres">
      <dgm:prSet presAssocID="{8ADCC32A-04A3-41DF-9CF4-D02C01FB79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C78A33-DFA7-409C-8205-5E8851E4D0C2}" type="pres">
      <dgm:prSet presAssocID="{BEDF8DDA-69AF-4199-94B0-6636AD116936}" presName="hierRoot1" presStyleCnt="0"/>
      <dgm:spPr/>
    </dgm:pt>
    <dgm:pt modelId="{92ED6813-6E46-4F53-A0CA-E8DA2CDDEE8A}" type="pres">
      <dgm:prSet presAssocID="{BEDF8DDA-69AF-4199-94B0-6636AD116936}" presName="composite" presStyleCnt="0"/>
      <dgm:spPr/>
    </dgm:pt>
    <dgm:pt modelId="{3D58F415-AE78-4FED-9C5D-AF0CF3491DBF}" type="pres">
      <dgm:prSet presAssocID="{BEDF8DDA-69AF-4199-94B0-6636AD116936}" presName="background" presStyleLbl="node0" presStyleIdx="0" presStyleCnt="2"/>
      <dgm:spPr/>
    </dgm:pt>
    <dgm:pt modelId="{B1B44DD4-8224-4548-8B15-F14BDC987484}" type="pres">
      <dgm:prSet presAssocID="{BEDF8DDA-69AF-4199-94B0-6636AD116936}" presName="text" presStyleLbl="fgAcc0" presStyleIdx="0" presStyleCnt="2">
        <dgm:presLayoutVars>
          <dgm:chPref val="3"/>
        </dgm:presLayoutVars>
      </dgm:prSet>
      <dgm:spPr/>
    </dgm:pt>
    <dgm:pt modelId="{A1B5FDC8-47EA-45AC-A5C6-3C72BCAD48F8}" type="pres">
      <dgm:prSet presAssocID="{BEDF8DDA-69AF-4199-94B0-6636AD116936}" presName="hierChild2" presStyleCnt="0"/>
      <dgm:spPr/>
    </dgm:pt>
    <dgm:pt modelId="{4E11A95B-3748-471E-A5AE-1FD2E3D60B0F}" type="pres">
      <dgm:prSet presAssocID="{DB1748E1-E0BB-487B-B1D5-74ACFB0F420F}" presName="hierRoot1" presStyleCnt="0"/>
      <dgm:spPr/>
    </dgm:pt>
    <dgm:pt modelId="{D7D16197-4F37-4A4E-8314-722D0164BE4E}" type="pres">
      <dgm:prSet presAssocID="{DB1748E1-E0BB-487B-B1D5-74ACFB0F420F}" presName="composite" presStyleCnt="0"/>
      <dgm:spPr/>
    </dgm:pt>
    <dgm:pt modelId="{E03618B8-262F-4CD3-A15D-B3654946A966}" type="pres">
      <dgm:prSet presAssocID="{DB1748E1-E0BB-487B-B1D5-74ACFB0F420F}" presName="background" presStyleLbl="node0" presStyleIdx="1" presStyleCnt="2"/>
      <dgm:spPr/>
    </dgm:pt>
    <dgm:pt modelId="{3F96C4F3-7417-4D50-9E49-86963923531D}" type="pres">
      <dgm:prSet presAssocID="{DB1748E1-E0BB-487B-B1D5-74ACFB0F420F}" presName="text" presStyleLbl="fgAcc0" presStyleIdx="1" presStyleCnt="2">
        <dgm:presLayoutVars>
          <dgm:chPref val="3"/>
        </dgm:presLayoutVars>
      </dgm:prSet>
      <dgm:spPr/>
    </dgm:pt>
    <dgm:pt modelId="{42C0EDE1-696F-431C-BB5E-8C1733A9104F}" type="pres">
      <dgm:prSet presAssocID="{DB1748E1-E0BB-487B-B1D5-74ACFB0F420F}" presName="hierChild2" presStyleCnt="0"/>
      <dgm:spPr/>
    </dgm:pt>
  </dgm:ptLst>
  <dgm:cxnLst>
    <dgm:cxn modelId="{3B45D503-0667-4CC7-A0A1-2E2BA5F0440F}" type="presOf" srcId="{DB1748E1-E0BB-487B-B1D5-74ACFB0F420F}" destId="{3F96C4F3-7417-4D50-9E49-86963923531D}" srcOrd="0" destOrd="0" presId="urn:microsoft.com/office/officeart/2005/8/layout/hierarchy1"/>
    <dgm:cxn modelId="{11628A55-6A37-40EF-BEA5-B0A4BFF83A4A}" type="presOf" srcId="{BEDF8DDA-69AF-4199-94B0-6636AD116936}" destId="{B1B44DD4-8224-4548-8B15-F14BDC987484}" srcOrd="0" destOrd="0" presId="urn:microsoft.com/office/officeart/2005/8/layout/hierarchy1"/>
    <dgm:cxn modelId="{9A968185-DB79-41E4-BE3F-DCFDFD6ABE29}" srcId="{8ADCC32A-04A3-41DF-9CF4-D02C01FB799A}" destId="{DB1748E1-E0BB-487B-B1D5-74ACFB0F420F}" srcOrd="1" destOrd="0" parTransId="{BD4F39B2-301F-4E05-B7DD-69AB3A0B8A0A}" sibTransId="{9C1A66CA-A00B-4EEF-B1D9-5CD727E6DE71}"/>
    <dgm:cxn modelId="{14E31DA3-7E4E-4A2B-9DAE-7845072D590D}" srcId="{8ADCC32A-04A3-41DF-9CF4-D02C01FB799A}" destId="{BEDF8DDA-69AF-4199-94B0-6636AD116936}" srcOrd="0" destOrd="0" parTransId="{E1EBA278-EB60-44B8-A39E-94DD1CB84D65}" sibTransId="{3A73D223-C39A-4E09-AA46-A9705621AD8D}"/>
    <dgm:cxn modelId="{67928BD0-FF7D-4B0D-9EEC-E3E5E5CF141E}" type="presOf" srcId="{8ADCC32A-04A3-41DF-9CF4-D02C01FB799A}" destId="{DC969C35-22E0-4E48-B814-02A1736AF3DD}" srcOrd="0" destOrd="0" presId="urn:microsoft.com/office/officeart/2005/8/layout/hierarchy1"/>
    <dgm:cxn modelId="{D5D27132-F9E2-4007-B17C-47B1ED436914}" type="presParOf" srcId="{DC969C35-22E0-4E48-B814-02A1736AF3DD}" destId="{3BC78A33-DFA7-409C-8205-5E8851E4D0C2}" srcOrd="0" destOrd="0" presId="urn:microsoft.com/office/officeart/2005/8/layout/hierarchy1"/>
    <dgm:cxn modelId="{E76A1466-A101-42ED-B911-B4F5CB4CCD7D}" type="presParOf" srcId="{3BC78A33-DFA7-409C-8205-5E8851E4D0C2}" destId="{92ED6813-6E46-4F53-A0CA-E8DA2CDDEE8A}" srcOrd="0" destOrd="0" presId="urn:microsoft.com/office/officeart/2005/8/layout/hierarchy1"/>
    <dgm:cxn modelId="{68316B32-A15F-4CCF-944B-769434557522}" type="presParOf" srcId="{92ED6813-6E46-4F53-A0CA-E8DA2CDDEE8A}" destId="{3D58F415-AE78-4FED-9C5D-AF0CF3491DBF}" srcOrd="0" destOrd="0" presId="urn:microsoft.com/office/officeart/2005/8/layout/hierarchy1"/>
    <dgm:cxn modelId="{F50C8AA9-39C4-4EC3-9460-CBA40AAB9F2E}" type="presParOf" srcId="{92ED6813-6E46-4F53-A0CA-E8DA2CDDEE8A}" destId="{B1B44DD4-8224-4548-8B15-F14BDC987484}" srcOrd="1" destOrd="0" presId="urn:microsoft.com/office/officeart/2005/8/layout/hierarchy1"/>
    <dgm:cxn modelId="{4F69E998-94CB-4C79-9564-8AA6C2F0FEAE}" type="presParOf" srcId="{3BC78A33-DFA7-409C-8205-5E8851E4D0C2}" destId="{A1B5FDC8-47EA-45AC-A5C6-3C72BCAD48F8}" srcOrd="1" destOrd="0" presId="urn:microsoft.com/office/officeart/2005/8/layout/hierarchy1"/>
    <dgm:cxn modelId="{63C835BB-609C-45F8-8725-C3EF73A5CEA8}" type="presParOf" srcId="{DC969C35-22E0-4E48-B814-02A1736AF3DD}" destId="{4E11A95B-3748-471E-A5AE-1FD2E3D60B0F}" srcOrd="1" destOrd="0" presId="urn:microsoft.com/office/officeart/2005/8/layout/hierarchy1"/>
    <dgm:cxn modelId="{F856D29C-54E9-409A-A8BB-EBD291C6F527}" type="presParOf" srcId="{4E11A95B-3748-471E-A5AE-1FD2E3D60B0F}" destId="{D7D16197-4F37-4A4E-8314-722D0164BE4E}" srcOrd="0" destOrd="0" presId="urn:microsoft.com/office/officeart/2005/8/layout/hierarchy1"/>
    <dgm:cxn modelId="{00FD70BF-8CE9-4F19-B7E3-AA3499919E19}" type="presParOf" srcId="{D7D16197-4F37-4A4E-8314-722D0164BE4E}" destId="{E03618B8-262F-4CD3-A15D-B3654946A966}" srcOrd="0" destOrd="0" presId="urn:microsoft.com/office/officeart/2005/8/layout/hierarchy1"/>
    <dgm:cxn modelId="{C1BC4425-CE5B-491D-AADB-5DD10F540BFD}" type="presParOf" srcId="{D7D16197-4F37-4A4E-8314-722D0164BE4E}" destId="{3F96C4F3-7417-4D50-9E49-86963923531D}" srcOrd="1" destOrd="0" presId="urn:microsoft.com/office/officeart/2005/8/layout/hierarchy1"/>
    <dgm:cxn modelId="{96C542FE-199B-4D13-A862-1B2464CC7E6D}" type="presParOf" srcId="{4E11A95B-3748-471E-A5AE-1FD2E3D60B0F}" destId="{42C0EDE1-696F-431C-BB5E-8C1733A910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17985-97EA-4B77-9385-B696E82610D8}">
      <dsp:nvSpPr>
        <dsp:cNvPr id="0" name=""/>
        <dsp:cNvSpPr/>
      </dsp:nvSpPr>
      <dsp:spPr>
        <a:xfrm>
          <a:off x="949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7AD54-FAA8-4173-912B-B69D6A028F53}">
      <dsp:nvSpPr>
        <dsp:cNvPr id="0" name=""/>
        <dsp:cNvSpPr/>
      </dsp:nvSpPr>
      <dsp:spPr>
        <a:xfrm>
          <a:off x="949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Warehouse:</a:t>
          </a:r>
        </a:p>
      </dsp:txBody>
      <dsp:txXfrm>
        <a:off x="949" y="1987712"/>
        <a:ext cx="3767343" cy="565101"/>
      </dsp:txXfrm>
    </dsp:sp>
    <dsp:sp modelId="{141A5689-CF1D-4146-ADC0-D45C1D0F28FC}">
      <dsp:nvSpPr>
        <dsp:cNvPr id="0" name=""/>
        <dsp:cNvSpPr/>
      </dsp:nvSpPr>
      <dsp:spPr>
        <a:xfrm>
          <a:off x="949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Centralized repository for the entire organization.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Supports comprehensive hospital management.</a:t>
          </a:r>
        </a:p>
      </dsp:txBody>
      <dsp:txXfrm>
        <a:off x="949" y="2615276"/>
        <a:ext cx="3767343" cy="1042679"/>
      </dsp:txXfrm>
    </dsp:sp>
    <dsp:sp modelId="{C4CCB22F-A12C-4FCC-8986-0A5DE3C2B2DB}">
      <dsp:nvSpPr>
        <dsp:cNvPr id="0" name=""/>
        <dsp:cNvSpPr/>
      </dsp:nvSpPr>
      <dsp:spPr>
        <a:xfrm>
          <a:off x="4427578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CB97A-92DC-41AD-9246-B3A76F5192BA}">
      <dsp:nvSpPr>
        <dsp:cNvPr id="0" name=""/>
        <dsp:cNvSpPr/>
      </dsp:nvSpPr>
      <dsp:spPr>
        <a:xfrm>
          <a:off x="4427578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Mart:</a:t>
          </a:r>
        </a:p>
      </dsp:txBody>
      <dsp:txXfrm>
        <a:off x="4427578" y="1987712"/>
        <a:ext cx="3767343" cy="565101"/>
      </dsp:txXfrm>
    </dsp:sp>
    <dsp:sp modelId="{3107CECA-14FB-4600-8D86-B2E350C804BE}">
      <dsp:nvSpPr>
        <dsp:cNvPr id="0" name=""/>
        <dsp:cNvSpPr/>
      </dsp:nvSpPr>
      <dsp:spPr>
        <a:xfrm>
          <a:off x="4427578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Subset of Data Warehouse for specific departments like Cardiology.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Enables quicker, department-specific insights.</a:t>
          </a:r>
        </a:p>
      </dsp:txBody>
      <dsp:txXfrm>
        <a:off x="4427578" y="2615276"/>
        <a:ext cx="3767343" cy="1042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D304B-2464-45AA-899B-5180809AD055}">
      <dsp:nvSpPr>
        <dsp:cNvPr id="0" name=""/>
        <dsp:cNvSpPr/>
      </dsp:nvSpPr>
      <dsp:spPr>
        <a:xfrm>
          <a:off x="949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20BA-DC66-4EEA-981B-1B5C083A6FF6}">
      <dsp:nvSpPr>
        <dsp:cNvPr id="0" name=""/>
        <dsp:cNvSpPr/>
      </dsp:nvSpPr>
      <dsp:spPr>
        <a:xfrm>
          <a:off x="949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Warehouse:</a:t>
          </a:r>
        </a:p>
      </dsp:txBody>
      <dsp:txXfrm>
        <a:off x="949" y="1987712"/>
        <a:ext cx="3767343" cy="565101"/>
      </dsp:txXfrm>
    </dsp:sp>
    <dsp:sp modelId="{409FE8C5-DDB3-4039-B3B6-1173A9CBABD5}">
      <dsp:nvSpPr>
        <dsp:cNvPr id="0" name=""/>
        <dsp:cNvSpPr/>
      </dsp:nvSpPr>
      <dsp:spPr>
        <a:xfrm>
          <a:off x="949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Comprehensive schema integrating multiple data areas.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Complex design with extensive data relationships.</a:t>
          </a:r>
        </a:p>
      </dsp:txBody>
      <dsp:txXfrm>
        <a:off x="949" y="2615276"/>
        <a:ext cx="3767343" cy="1042679"/>
      </dsp:txXfrm>
    </dsp:sp>
    <dsp:sp modelId="{0D5217D9-72E4-4CBE-B534-6F7DCF7616CC}">
      <dsp:nvSpPr>
        <dsp:cNvPr id="0" name=""/>
        <dsp:cNvSpPr/>
      </dsp:nvSpPr>
      <dsp:spPr>
        <a:xfrm>
          <a:off x="4427578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2294A-A814-4E9D-8C5A-EB4578CB794B}">
      <dsp:nvSpPr>
        <dsp:cNvPr id="0" name=""/>
        <dsp:cNvSpPr/>
      </dsp:nvSpPr>
      <dsp:spPr>
        <a:xfrm>
          <a:off x="4427578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Mart:</a:t>
          </a:r>
        </a:p>
      </dsp:txBody>
      <dsp:txXfrm>
        <a:off x="4427578" y="1987712"/>
        <a:ext cx="3767343" cy="565101"/>
      </dsp:txXfrm>
    </dsp:sp>
    <dsp:sp modelId="{38610A04-A06F-4C4D-9039-0EF411484793}">
      <dsp:nvSpPr>
        <dsp:cNvPr id="0" name=""/>
        <dsp:cNvSpPr/>
      </dsp:nvSpPr>
      <dsp:spPr>
        <a:xfrm>
          <a:off x="4427578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Simplified schema focused on specific aspects like cardiology.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Less complex with fewer data relationships.</a:t>
          </a:r>
        </a:p>
      </dsp:txBody>
      <dsp:txXfrm>
        <a:off x="4427578" y="2615276"/>
        <a:ext cx="3767343" cy="1042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126A-0969-4F56-BD62-038CE21B58F0}">
      <dsp:nvSpPr>
        <dsp:cNvPr id="0" name=""/>
        <dsp:cNvSpPr/>
      </dsp:nvSpPr>
      <dsp:spPr>
        <a:xfrm>
          <a:off x="949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F6C80-C477-4559-854B-46E14EA18EB8}">
      <dsp:nvSpPr>
        <dsp:cNvPr id="0" name=""/>
        <dsp:cNvSpPr/>
      </dsp:nvSpPr>
      <dsp:spPr>
        <a:xfrm>
          <a:off x="949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Warehouse:</a:t>
          </a:r>
        </a:p>
      </dsp:txBody>
      <dsp:txXfrm>
        <a:off x="949" y="1987712"/>
        <a:ext cx="3767343" cy="565101"/>
      </dsp:txXfrm>
    </dsp:sp>
    <dsp:sp modelId="{7BAC43AA-B3F0-4FD5-8498-F1F58B7F71E1}">
      <dsp:nvSpPr>
        <dsp:cNvPr id="0" name=""/>
        <dsp:cNvSpPr/>
      </dsp:nvSpPr>
      <dsp:spPr>
        <a:xfrm>
          <a:off x="949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Integrates data from diverse sources like clinical data and medical devices.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Ensures interoperability for comprehensive analysis.</a:t>
          </a:r>
        </a:p>
      </dsp:txBody>
      <dsp:txXfrm>
        <a:off x="949" y="2615276"/>
        <a:ext cx="3767343" cy="1042679"/>
      </dsp:txXfrm>
    </dsp:sp>
    <dsp:sp modelId="{0B0BC1DC-1003-4ECC-917E-4763A8776846}">
      <dsp:nvSpPr>
        <dsp:cNvPr id="0" name=""/>
        <dsp:cNvSpPr/>
      </dsp:nvSpPr>
      <dsp:spPr>
        <a:xfrm>
          <a:off x="4427578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8C54-164D-4069-BAA5-9993DF5E010F}">
      <dsp:nvSpPr>
        <dsp:cNvPr id="0" name=""/>
        <dsp:cNvSpPr/>
      </dsp:nvSpPr>
      <dsp:spPr>
        <a:xfrm>
          <a:off x="4427578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Mart:</a:t>
          </a:r>
        </a:p>
      </dsp:txBody>
      <dsp:txXfrm>
        <a:off x="4427578" y="1987712"/>
        <a:ext cx="3767343" cy="565101"/>
      </dsp:txXfrm>
    </dsp:sp>
    <dsp:sp modelId="{34979793-3B86-4B4A-8A7E-0C819D68FB2E}">
      <dsp:nvSpPr>
        <dsp:cNvPr id="0" name=""/>
        <dsp:cNvSpPr/>
      </dsp:nvSpPr>
      <dsp:spPr>
        <a:xfrm>
          <a:off x="4427578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Integrates data from limited sources relevant to a specific department.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Focused interoperability within the department.</a:t>
          </a:r>
        </a:p>
      </dsp:txBody>
      <dsp:txXfrm>
        <a:off x="4427578" y="2615276"/>
        <a:ext cx="3767343" cy="10426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6A25A-C93F-438A-9D0D-DA1E95DC0FD8}">
      <dsp:nvSpPr>
        <dsp:cNvPr id="0" name=""/>
        <dsp:cNvSpPr/>
      </dsp:nvSpPr>
      <dsp:spPr>
        <a:xfrm>
          <a:off x="949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00D8-5662-4CA3-B6F7-2ABEAEDA5F51}">
      <dsp:nvSpPr>
        <dsp:cNvPr id="0" name=""/>
        <dsp:cNvSpPr/>
      </dsp:nvSpPr>
      <dsp:spPr>
        <a:xfrm>
          <a:off x="949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Warehouse:</a:t>
          </a:r>
        </a:p>
      </dsp:txBody>
      <dsp:txXfrm>
        <a:off x="949" y="1987712"/>
        <a:ext cx="3767343" cy="565101"/>
      </dsp:txXfrm>
    </dsp:sp>
    <dsp:sp modelId="{FEFFE9F6-718E-4744-818B-53F55B351826}">
      <dsp:nvSpPr>
        <dsp:cNvPr id="0" name=""/>
        <dsp:cNvSpPr/>
      </dsp:nvSpPr>
      <dsp:spPr>
        <a:xfrm>
          <a:off x="949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Handles large volumes of structured data.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Highly scalable for growing organizational needs.</a:t>
          </a:r>
        </a:p>
      </dsp:txBody>
      <dsp:txXfrm>
        <a:off x="949" y="2615276"/>
        <a:ext cx="3767343" cy="1042679"/>
      </dsp:txXfrm>
    </dsp:sp>
    <dsp:sp modelId="{159465CD-538A-4152-9647-A69821811445}">
      <dsp:nvSpPr>
        <dsp:cNvPr id="0" name=""/>
        <dsp:cNvSpPr/>
      </dsp:nvSpPr>
      <dsp:spPr>
        <a:xfrm>
          <a:off x="4427578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54808-22FF-492C-9DD2-335D54376A49}">
      <dsp:nvSpPr>
        <dsp:cNvPr id="0" name=""/>
        <dsp:cNvSpPr/>
      </dsp:nvSpPr>
      <dsp:spPr>
        <a:xfrm>
          <a:off x="4427578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Mart:</a:t>
          </a:r>
        </a:p>
      </dsp:txBody>
      <dsp:txXfrm>
        <a:off x="4427578" y="1987712"/>
        <a:ext cx="3767343" cy="565101"/>
      </dsp:txXfrm>
    </dsp:sp>
    <dsp:sp modelId="{D25689C8-7765-450A-9260-E559E7B5B1B4}">
      <dsp:nvSpPr>
        <dsp:cNvPr id="0" name=""/>
        <dsp:cNvSpPr/>
      </dsp:nvSpPr>
      <dsp:spPr>
        <a:xfrm>
          <a:off x="4427578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Manages a smaller, more focused dataset.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Sufficient scalability for departmental needs.</a:t>
          </a:r>
        </a:p>
      </dsp:txBody>
      <dsp:txXfrm>
        <a:off x="4427578" y="2615276"/>
        <a:ext cx="3767343" cy="10426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E72A1-6BE6-44DC-947C-940157E350E3}">
      <dsp:nvSpPr>
        <dsp:cNvPr id="0" name=""/>
        <dsp:cNvSpPr/>
      </dsp:nvSpPr>
      <dsp:spPr>
        <a:xfrm>
          <a:off x="1225335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E9AAE-54B7-4296-B690-F76AF00F7C73}">
      <dsp:nvSpPr>
        <dsp:cNvPr id="0" name=""/>
        <dsp:cNvSpPr/>
      </dsp:nvSpPr>
      <dsp:spPr>
        <a:xfrm>
          <a:off x="949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Warehouse:</a:t>
          </a:r>
        </a:p>
      </dsp:txBody>
      <dsp:txXfrm>
        <a:off x="949" y="1987712"/>
        <a:ext cx="3767343" cy="565101"/>
      </dsp:txXfrm>
    </dsp:sp>
    <dsp:sp modelId="{E053BB80-D40F-40D1-8A69-F284A49C5FE7}">
      <dsp:nvSpPr>
        <dsp:cNvPr id="0" name=""/>
        <dsp:cNvSpPr/>
      </dsp:nvSpPr>
      <dsp:spPr>
        <a:xfrm>
          <a:off x="949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Queries may take longer due to complexity.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Requires advanced optimization techniques.</a:t>
          </a:r>
        </a:p>
      </dsp:txBody>
      <dsp:txXfrm>
        <a:off x="949" y="2615276"/>
        <a:ext cx="3767343" cy="1042679"/>
      </dsp:txXfrm>
    </dsp:sp>
    <dsp:sp modelId="{FB49D13A-30F9-4B22-916F-A1C2F7AECD26}">
      <dsp:nvSpPr>
        <dsp:cNvPr id="0" name=""/>
        <dsp:cNvSpPr/>
      </dsp:nvSpPr>
      <dsp:spPr>
        <a:xfrm>
          <a:off x="5651964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ABC81-9AD9-4C37-B705-2AB1BEF633B3}">
      <dsp:nvSpPr>
        <dsp:cNvPr id="0" name=""/>
        <dsp:cNvSpPr/>
      </dsp:nvSpPr>
      <dsp:spPr>
        <a:xfrm>
          <a:off x="4427578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Mart:</a:t>
          </a:r>
        </a:p>
      </dsp:txBody>
      <dsp:txXfrm>
        <a:off x="4427578" y="1987712"/>
        <a:ext cx="3767343" cy="565101"/>
      </dsp:txXfrm>
    </dsp:sp>
    <dsp:sp modelId="{8D4381C5-A02A-4FFA-9ADD-E658AA22CF7A}">
      <dsp:nvSpPr>
        <dsp:cNvPr id="0" name=""/>
        <dsp:cNvSpPr/>
      </dsp:nvSpPr>
      <dsp:spPr>
        <a:xfrm>
          <a:off x="4427578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Faster query performance due to smaller dataset.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Easier to optimize.</a:t>
          </a:r>
        </a:p>
      </dsp:txBody>
      <dsp:txXfrm>
        <a:off x="4427578" y="2615276"/>
        <a:ext cx="3767343" cy="10426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A34D5-B505-4ECA-A788-CF9B45F070C8}">
      <dsp:nvSpPr>
        <dsp:cNvPr id="0" name=""/>
        <dsp:cNvSpPr/>
      </dsp:nvSpPr>
      <dsp:spPr>
        <a:xfrm>
          <a:off x="949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65C42-B15D-4F08-BA4E-5E6B2B13A904}">
      <dsp:nvSpPr>
        <dsp:cNvPr id="0" name=""/>
        <dsp:cNvSpPr/>
      </dsp:nvSpPr>
      <dsp:spPr>
        <a:xfrm>
          <a:off x="949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Warehouse:</a:t>
          </a:r>
        </a:p>
      </dsp:txBody>
      <dsp:txXfrm>
        <a:off x="949" y="1987712"/>
        <a:ext cx="3767343" cy="565101"/>
      </dsp:txXfrm>
    </dsp:sp>
    <dsp:sp modelId="{4A8481C1-AA6F-4A33-ADA8-6A3F56E192DA}">
      <dsp:nvSpPr>
        <dsp:cNvPr id="0" name=""/>
        <dsp:cNvSpPr/>
      </dsp:nvSpPr>
      <dsp:spPr>
        <a:xfrm>
          <a:off x="949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Accessible to a wide range of users across the organization.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Requires robust security for sensitive data.</a:t>
          </a:r>
        </a:p>
      </dsp:txBody>
      <dsp:txXfrm>
        <a:off x="949" y="2615276"/>
        <a:ext cx="3767343" cy="1042679"/>
      </dsp:txXfrm>
    </dsp:sp>
    <dsp:sp modelId="{96EC9EF1-3413-4961-B1ED-C6A144077E7E}">
      <dsp:nvSpPr>
        <dsp:cNvPr id="0" name=""/>
        <dsp:cNvSpPr/>
      </dsp:nvSpPr>
      <dsp:spPr>
        <a:xfrm>
          <a:off x="4427578" y="534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333C3-AA57-41E1-933F-0072F4D14560}">
      <dsp:nvSpPr>
        <dsp:cNvPr id="0" name=""/>
        <dsp:cNvSpPr/>
      </dsp:nvSpPr>
      <dsp:spPr>
        <a:xfrm>
          <a:off x="4427578" y="19877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Mart:</a:t>
          </a:r>
        </a:p>
      </dsp:txBody>
      <dsp:txXfrm>
        <a:off x="4427578" y="1987712"/>
        <a:ext cx="3767343" cy="565101"/>
      </dsp:txXfrm>
    </dsp:sp>
    <dsp:sp modelId="{36143752-A3A5-4075-863D-60E6366195C8}">
      <dsp:nvSpPr>
        <dsp:cNvPr id="0" name=""/>
        <dsp:cNvSpPr/>
      </dsp:nvSpPr>
      <dsp:spPr>
        <a:xfrm>
          <a:off x="4427578" y="2615276"/>
          <a:ext cx="3767343" cy="10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Typically accessed by specific departments.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Security tailored to departmental needs.</a:t>
          </a:r>
        </a:p>
      </dsp:txBody>
      <dsp:txXfrm>
        <a:off x="4427578" y="2615276"/>
        <a:ext cx="3767343" cy="10426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E9640-F6D8-4A41-8980-6669EE825610}">
      <dsp:nvSpPr>
        <dsp:cNvPr id="0" name=""/>
        <dsp:cNvSpPr/>
      </dsp:nvSpPr>
      <dsp:spPr>
        <a:xfrm>
          <a:off x="949" y="836104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FD78E-535A-439D-9DCD-3DF55460EC84}">
      <dsp:nvSpPr>
        <dsp:cNvPr id="0" name=""/>
        <dsp:cNvSpPr/>
      </dsp:nvSpPr>
      <dsp:spPr>
        <a:xfrm>
          <a:off x="949" y="2263060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Warehouse:</a:t>
          </a:r>
        </a:p>
      </dsp:txBody>
      <dsp:txXfrm>
        <a:off x="949" y="2263060"/>
        <a:ext cx="3767343" cy="565101"/>
      </dsp:txXfrm>
    </dsp:sp>
    <dsp:sp modelId="{9B997C00-41A4-4CED-B78F-1D85D56C3243}">
      <dsp:nvSpPr>
        <dsp:cNvPr id="0" name=""/>
        <dsp:cNvSpPr/>
      </dsp:nvSpPr>
      <dsp:spPr>
        <a:xfrm>
          <a:off x="949" y="2878573"/>
          <a:ext cx="3767343" cy="478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Longer implementation time and higher costs.</a:t>
          </a:r>
        </a:p>
      </dsp:txBody>
      <dsp:txXfrm>
        <a:off x="949" y="2878573"/>
        <a:ext cx="3767343" cy="478126"/>
      </dsp:txXfrm>
    </dsp:sp>
    <dsp:sp modelId="{41038BE9-8C11-4DF2-BC92-4CB8E1D97EBB}">
      <dsp:nvSpPr>
        <dsp:cNvPr id="0" name=""/>
        <dsp:cNvSpPr/>
      </dsp:nvSpPr>
      <dsp:spPr>
        <a:xfrm>
          <a:off x="4427578" y="836104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B00F-6813-4570-93A4-EF19263F453D}">
      <dsp:nvSpPr>
        <dsp:cNvPr id="0" name=""/>
        <dsp:cNvSpPr/>
      </dsp:nvSpPr>
      <dsp:spPr>
        <a:xfrm>
          <a:off x="4427578" y="2263060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Mart:</a:t>
          </a:r>
        </a:p>
      </dsp:txBody>
      <dsp:txXfrm>
        <a:off x="4427578" y="2263060"/>
        <a:ext cx="3767343" cy="565101"/>
      </dsp:txXfrm>
    </dsp:sp>
    <dsp:sp modelId="{32085BA8-E2C0-41B1-A794-0CDF1E505458}">
      <dsp:nvSpPr>
        <dsp:cNvPr id="0" name=""/>
        <dsp:cNvSpPr/>
      </dsp:nvSpPr>
      <dsp:spPr>
        <a:xfrm>
          <a:off x="4427578" y="2878573"/>
          <a:ext cx="3767343" cy="478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Quicker implementation and lower costs.</a:t>
          </a:r>
        </a:p>
      </dsp:txBody>
      <dsp:txXfrm>
        <a:off x="4427578" y="2878573"/>
        <a:ext cx="3767343" cy="4781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73E06-C4F9-4260-860F-FAA4722067F3}">
      <dsp:nvSpPr>
        <dsp:cNvPr id="0" name=""/>
        <dsp:cNvSpPr/>
      </dsp:nvSpPr>
      <dsp:spPr>
        <a:xfrm>
          <a:off x="6486" y="872987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F391E-E606-496D-954B-6973AC3A3016}">
      <dsp:nvSpPr>
        <dsp:cNvPr id="0" name=""/>
        <dsp:cNvSpPr/>
      </dsp:nvSpPr>
      <dsp:spPr>
        <a:xfrm>
          <a:off x="6486" y="1833130"/>
          <a:ext cx="2442656" cy="40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Purpose: Focused analysis of cardiology-related data.</a:t>
          </a:r>
        </a:p>
      </dsp:txBody>
      <dsp:txXfrm>
        <a:off x="6486" y="1833130"/>
        <a:ext cx="2442656" cy="400748"/>
      </dsp:txXfrm>
    </dsp:sp>
    <dsp:sp modelId="{E4CBA350-0AE2-401C-AD68-F6E34326876D}">
      <dsp:nvSpPr>
        <dsp:cNvPr id="0" name=""/>
        <dsp:cNvSpPr/>
      </dsp:nvSpPr>
      <dsp:spPr>
        <a:xfrm>
          <a:off x="6486" y="2282815"/>
          <a:ext cx="2442656" cy="103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8B14A-2719-4D7B-BBAC-2B4AFFCC3019}">
      <dsp:nvSpPr>
        <dsp:cNvPr id="0" name=""/>
        <dsp:cNvSpPr/>
      </dsp:nvSpPr>
      <dsp:spPr>
        <a:xfrm>
          <a:off x="2876607" y="872987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3772B-6499-4424-848E-67E555F60334}">
      <dsp:nvSpPr>
        <dsp:cNvPr id="0" name=""/>
        <dsp:cNvSpPr/>
      </dsp:nvSpPr>
      <dsp:spPr>
        <a:xfrm>
          <a:off x="2876607" y="1833130"/>
          <a:ext cx="2442656" cy="40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Fact Tables:</a:t>
          </a:r>
        </a:p>
      </dsp:txBody>
      <dsp:txXfrm>
        <a:off x="2876607" y="1833130"/>
        <a:ext cx="2442656" cy="400748"/>
      </dsp:txXfrm>
    </dsp:sp>
    <dsp:sp modelId="{0CFF1C1A-F601-493E-AC2F-93173552BC68}">
      <dsp:nvSpPr>
        <dsp:cNvPr id="0" name=""/>
        <dsp:cNvSpPr/>
      </dsp:nvSpPr>
      <dsp:spPr>
        <a:xfrm>
          <a:off x="2876607" y="2282815"/>
          <a:ext cx="2442656" cy="103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CardiologyPatientAdmissionsFact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CardiologyTreatmentOutcomesFact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CardiologyResourceUtilizationFact</a:t>
          </a:r>
          <a:endParaRPr lang="en-US" sz="1100" kern="1200" dirty="0"/>
        </a:p>
      </dsp:txBody>
      <dsp:txXfrm>
        <a:off x="2876607" y="2282815"/>
        <a:ext cx="2442656" cy="1037001"/>
      </dsp:txXfrm>
    </dsp:sp>
    <dsp:sp modelId="{A2D9EC38-6216-47C5-B251-2E51D6242420}">
      <dsp:nvSpPr>
        <dsp:cNvPr id="0" name=""/>
        <dsp:cNvSpPr/>
      </dsp:nvSpPr>
      <dsp:spPr>
        <a:xfrm>
          <a:off x="5746728" y="872987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6D01-4D55-431B-A50B-47EECCEE6117}">
      <dsp:nvSpPr>
        <dsp:cNvPr id="0" name=""/>
        <dsp:cNvSpPr/>
      </dsp:nvSpPr>
      <dsp:spPr>
        <a:xfrm>
          <a:off x="5746728" y="1833130"/>
          <a:ext cx="2442656" cy="40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Dimension Tables:</a:t>
          </a:r>
        </a:p>
      </dsp:txBody>
      <dsp:txXfrm>
        <a:off x="5746728" y="1833130"/>
        <a:ext cx="2442656" cy="400748"/>
      </dsp:txXfrm>
    </dsp:sp>
    <dsp:sp modelId="{148A6698-2F84-4E5C-B59E-EE047E543BFC}">
      <dsp:nvSpPr>
        <dsp:cNvPr id="0" name=""/>
        <dsp:cNvSpPr/>
      </dsp:nvSpPr>
      <dsp:spPr>
        <a:xfrm>
          <a:off x="5746728" y="2282815"/>
          <a:ext cx="2442656" cy="103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CardiologyPatientsDimension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CardiologyPhysiciansDimension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CardiologyDepartmentsDimension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CardiologyTimeDimension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CardiologyResourcesDimension</a:t>
          </a:r>
        </a:p>
      </dsp:txBody>
      <dsp:txXfrm>
        <a:off x="5746728" y="2282815"/>
        <a:ext cx="2442656" cy="10370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8F415-AE78-4FED-9C5D-AF0CF3491DBF}">
      <dsp:nvSpPr>
        <dsp:cNvPr id="0" name=""/>
        <dsp:cNvSpPr/>
      </dsp:nvSpPr>
      <dsp:spPr>
        <a:xfrm>
          <a:off x="990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44DD4-8224-4548-8B15-F14BDC987484}">
      <dsp:nvSpPr>
        <dsp:cNvPr id="0" name=""/>
        <dsp:cNvSpPr/>
      </dsp:nvSpPr>
      <dsp:spPr>
        <a:xfrm>
          <a:off x="387339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Warehouse: Organization-wide analysis, comprehensive, scalable.</a:t>
          </a:r>
        </a:p>
      </dsp:txBody>
      <dsp:txXfrm>
        <a:off x="452009" y="1011094"/>
        <a:ext cx="3347796" cy="2078641"/>
      </dsp:txXfrm>
    </dsp:sp>
    <dsp:sp modelId="{E03618B8-262F-4CD3-A15D-B3654946A966}">
      <dsp:nvSpPr>
        <dsp:cNvPr id="0" name=""/>
        <dsp:cNvSpPr/>
      </dsp:nvSpPr>
      <dsp:spPr>
        <a:xfrm>
          <a:off x="4250824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6C4F3-7417-4D50-9E49-86963923531D}">
      <dsp:nvSpPr>
        <dsp:cNvPr id="0" name=""/>
        <dsp:cNvSpPr/>
      </dsp:nvSpPr>
      <dsp:spPr>
        <a:xfrm>
          <a:off x="4637172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Mart: Department-specific analysis, faster queries, cost-effective.</a:t>
          </a:r>
        </a:p>
      </dsp:txBody>
      <dsp:txXfrm>
        <a:off x="4701842" y="1011094"/>
        <a:ext cx="3347796" cy="207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CEF123EB-A53C-25F4-413A-36E7D9CA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34" r="2087" b="-1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6450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/>
              <a:t>Comparison Between Data Warehouse and Data Mart in Healthcare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/>
              <a:t>Summary of Key Differences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2CBB5-89F2-227F-ED83-CDDDFD4B7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65818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grey room full of question marks with an opening going out">
            <a:extLst>
              <a:ext uri="{FF2B5EF4-FFF2-40B4-BE49-F238E27FC236}">
                <a16:creationId xmlns:a16="http://schemas.microsoft.com/office/drawing/2014/main" id="{0AB10D01-78DE-CEA8-0D73-3CC1B44369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7042" r="395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00427"/>
            <a:ext cx="740664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100">
                <a:solidFill>
                  <a:srgbClr val="FFFFFF"/>
                </a:solidFill>
              </a:rPr>
              <a:t>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Scope and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95D571-EB93-CC39-71E4-13EC6FD1E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2872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</a:rPr>
              <a:t>Data Structure and Complexity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4423E-FF39-6293-6024-C2CC0739D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4606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 Integration and Interoperability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067CAE-17FB-7637-4F40-22C3C0140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4311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 Volume and Scalability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7FC1E8-4ED5-ECD1-2E37-A0FB1B846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7369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Performance and Query Speed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03C282-6C4D-B51E-EFCA-3433096E7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987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User Access and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0B6C8-CD7A-6247-9293-EE50FF2D9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6607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Implementation Time and Cost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F587BA-3956-406E-D33F-2080C26B0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6333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Cardiology Data Mart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F7F742-7D72-42BB-DC7C-B2BF0673D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5902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355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Comparison Between Data Warehouse and Data Mart in Healthcare</vt:lpstr>
      <vt:lpstr>Scope and Purpose</vt:lpstr>
      <vt:lpstr>Data Structure and Complexity</vt:lpstr>
      <vt:lpstr>Data Integration and Interoperability</vt:lpstr>
      <vt:lpstr>Data Volume and Scalability</vt:lpstr>
      <vt:lpstr>Performance and Query Speed</vt:lpstr>
      <vt:lpstr>User Access and Security</vt:lpstr>
      <vt:lpstr>Implementation Time and Cost</vt:lpstr>
      <vt:lpstr>Cardiology Data Mart Design</vt:lpstr>
      <vt:lpstr>Summary of Key Differences</vt:lpstr>
      <vt:lpstr>Questions and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Mehta, Avish</cp:lastModifiedBy>
  <cp:revision>21</cp:revision>
  <dcterms:created xsi:type="dcterms:W3CDTF">2013-01-27T09:14:16Z</dcterms:created>
  <dcterms:modified xsi:type="dcterms:W3CDTF">2024-08-23T12:11:40Z</dcterms:modified>
  <cp:category/>
</cp:coreProperties>
</file>