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19A96D-F0BA-4646-BF28-8AF35945A7AD}" v="1431" dt="2018-09-27T02:56:03.588"/>
    <p1510:client id="{0164C993-DE54-438B-BA1A-2D3C8F8F9421}" v="1549" dt="2018-09-26T18:24:46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E3560-00E9-4A4B-AF71-09BDF2B5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1F22AE-1BC0-47ED-B52D-BB2F07F97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E275B-2155-4B46-ABD3-527D5A34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3C91-623F-413A-B466-235E5D303AC3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08AF-4FEB-4FE7-A766-691F2219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337A3-F624-4653-BF8C-3C4D3131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747F-DB03-4CD2-A193-EA1D23E0F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49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0890F-E1B5-4EF9-A861-C9D3442D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8BFF3-41E8-4A74-AE08-117C3E36A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4A6AD-ECD4-4842-9EBE-74924E11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3C91-623F-413A-B466-235E5D303AC3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1D153-3A8D-4A91-8712-4BC7EE23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3518E-3CC1-4848-A5F3-21C0BD35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747F-DB03-4CD2-A193-EA1D23E0F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92F864-F45B-4DA4-A1CB-484ECECD6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4AB94-E879-42B5-AFF8-71ED1A116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EC325-1A6E-4E4B-A222-DF287A57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3C91-623F-413A-B466-235E5D303AC3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AA808-3712-48C6-BBE7-AC9FA5A7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668DE-6E19-4515-ACEA-01F2CBED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747F-DB03-4CD2-A193-EA1D23E0F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9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2282-2F06-47F5-9829-760109F2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73D15-5E88-4E91-A883-9D19381C5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20796-0801-4FF4-AD85-47BA43D4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3C91-623F-413A-B466-235E5D303AC3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B03FF-B782-4E36-B7DD-40442B95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1C9A4-808B-4C8D-9ECB-7255A10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747F-DB03-4CD2-A193-EA1D23E0F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DB4DD-A963-43FF-A982-050F6514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F572D7-4B16-46D8-8261-521FE4E72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A88D3-4E50-441E-AD29-67BFBCAC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3C91-623F-413A-B466-235E5D303AC3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88449-3E8C-4AA7-9C4C-20626926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1177E-3032-4945-928E-C70DBDAA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747F-DB03-4CD2-A193-EA1D23E0F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5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6B33-F1DA-4B63-BDBF-CB3CF502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348DC-081E-4E9C-BCA8-C99AF2CBA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0A77F4-ACD9-469C-89E6-8B5888D44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E7217-0DE3-469E-9A1D-4786D103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3C91-623F-413A-B466-235E5D303AC3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3759F-5AE0-4D43-835A-35FC14CB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2B61-51E3-4793-BD0A-4DFB6053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747F-DB03-4CD2-A193-EA1D23E0F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0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94399-3264-46EE-97CB-83F42E8C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B1636-5650-40A4-8917-5C2745CA1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B1F3D0-3347-4C46-9B87-26E101D04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4FEBEF-F42D-4091-BE14-B52A87741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19B924-16D6-4C95-A3BF-16C50FA1D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4A2E2B-A01A-444F-A21B-DFBE7955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3C91-623F-413A-B466-235E5D303AC3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205FEE-9CE7-416B-85B6-D89B4ADC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BE7BE6-C273-4CD2-81A5-422D0402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747F-DB03-4CD2-A193-EA1D23E0F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4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81999-BF43-4A7A-B28F-108473F4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5A3908-D162-4DB8-8CE6-18086A8D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3C91-623F-413A-B466-235E5D303AC3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A6E5C8-D0DF-430F-ACF2-BD7A80D8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092815-2170-41DF-A0CB-1DA737BA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747F-DB03-4CD2-A193-EA1D23E0F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6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EC7B4C-C44F-4799-A04E-26E00B57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3C91-623F-413A-B466-235E5D303AC3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2FA270-6C51-402E-84DF-B54885FA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2817FE-57AC-4EB3-BC1D-8FB77F62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747F-DB03-4CD2-A193-EA1D23E0F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20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7BBA3-23F5-4E36-B721-D99D43F4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34C3B-D7E6-458C-807D-FF649F46E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23E963-DCFD-4843-AC8B-190A4DE6F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8C308-B2DE-4657-AA9C-C34511E7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3C91-623F-413A-B466-235E5D303AC3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D6E6A-7291-4114-8A8C-9FE43E4E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1A4F72-B12F-48C2-8EB1-D070B89A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747F-DB03-4CD2-A193-EA1D23E0F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7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8806F-3422-4A5C-BF98-5DA16045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F8BD5A-D4BA-4DA0-B0A4-3E94856D0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09B408-0C85-49D0-B852-63A450709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0FDE91-565C-422E-8E48-A11D2073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3C91-623F-413A-B466-235E5D303AC3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3878CE-CE37-4B8C-8AA8-9367076D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97966D-8230-43CD-956F-1BA4D131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747F-DB03-4CD2-A193-EA1D23E0F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33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34B5BE-1001-48A9-A36C-32C78A05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44BF4-69B5-4E03-9AE3-C2FCEE81C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6E1255-4C90-4629-8386-5BB7FE214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3C91-623F-413A-B466-235E5D303AC3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24661-5E1A-47D2-8587-4F73D39A6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A8D5C-E5A6-4EC5-ADAD-A64A193A0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E747F-DB03-4CD2-A193-EA1D23E0F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D1245AF-A82D-422A-BDA5-81E647987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54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차 기획 자료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57F1963-0902-4F4D-818D-6D50DD5FB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2000" dirty="0">
                <a:solidFill>
                  <a:schemeClr val="accent1"/>
                </a:solidFill>
              </a:rPr>
              <a:t>2016182018</a:t>
            </a:r>
          </a:p>
          <a:p>
            <a:pPr algn="r"/>
            <a:r>
              <a:rPr lang="ko-KR" altLang="en-US" sz="2000" dirty="0">
                <a:solidFill>
                  <a:schemeClr val="accent1"/>
                </a:solidFill>
              </a:rPr>
              <a:t>서재범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4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A322DC-C0F9-4FD8-83F0-495C88652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게임 컨셉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93AE83C-03C2-4F73-AEE6-CB7B2EB7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558831" cy="4930246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때에 맞춰서 오는 </a:t>
            </a:r>
            <a:r>
              <a:rPr lang="ko-KR" altLang="en-US" sz="2400"/>
              <a:t>장애물을 뚫고 끝까지 가기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1819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17720F-54A7-4881-9722-CE20A9D07A7C}"/>
              </a:ext>
            </a:extLst>
          </p:cNvPr>
          <p:cNvSpPr/>
          <p:nvPr/>
        </p:nvSpPr>
        <p:spPr>
          <a:xfrm>
            <a:off x="0" y="0"/>
            <a:ext cx="12192000" cy="6568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940E6B-5631-40BB-AA17-56E9A5CE7BED}"/>
              </a:ext>
            </a:extLst>
          </p:cNvPr>
          <p:cNvSpPr/>
          <p:nvPr/>
        </p:nvSpPr>
        <p:spPr>
          <a:xfrm>
            <a:off x="5729681" y="3204594"/>
            <a:ext cx="1266737" cy="1124125"/>
          </a:xfrm>
          <a:prstGeom prst="rect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장애물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4AD04-D80C-433A-91BE-87BCEA5C1FBC}"/>
              </a:ext>
            </a:extLst>
          </p:cNvPr>
          <p:cNvSpPr/>
          <p:nvPr/>
        </p:nvSpPr>
        <p:spPr>
          <a:xfrm>
            <a:off x="9011174" y="5445853"/>
            <a:ext cx="1266737" cy="1124125"/>
          </a:xfrm>
          <a:prstGeom prst="rect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장애물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E49166-2B13-47AD-858D-6CFB26FF6FA3}"/>
              </a:ext>
            </a:extLst>
          </p:cNvPr>
          <p:cNvSpPr/>
          <p:nvPr/>
        </p:nvSpPr>
        <p:spPr>
          <a:xfrm>
            <a:off x="0" y="6569978"/>
            <a:ext cx="12192000" cy="28802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83610B9B-9802-451F-90B0-BB2272EEBA62}"/>
              </a:ext>
            </a:extLst>
          </p:cNvPr>
          <p:cNvSpPr/>
          <p:nvPr/>
        </p:nvSpPr>
        <p:spPr>
          <a:xfrm>
            <a:off x="3892492" y="3358741"/>
            <a:ext cx="1647051" cy="8158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 방향</a:t>
            </a: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0240B8A4-D182-41EB-8C8A-3707EB1037AC}"/>
              </a:ext>
            </a:extLst>
          </p:cNvPr>
          <p:cNvSpPr/>
          <p:nvPr/>
        </p:nvSpPr>
        <p:spPr>
          <a:xfrm>
            <a:off x="7182374" y="5600000"/>
            <a:ext cx="1647051" cy="8158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 방향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E274E67-096E-430F-AE16-440B9F09BF6F}"/>
              </a:ext>
            </a:extLst>
          </p:cNvPr>
          <p:cNvSpPr/>
          <p:nvPr/>
        </p:nvSpPr>
        <p:spPr>
          <a:xfrm>
            <a:off x="1006679" y="5536734"/>
            <a:ext cx="1031846" cy="103184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플레</a:t>
            </a:r>
            <a:endParaRPr lang="en-US" altLang="ko-KR" dirty="0"/>
          </a:p>
          <a:p>
            <a:pPr algn="ctr"/>
            <a:r>
              <a:rPr lang="ko-KR" altLang="en-US" dirty="0"/>
              <a:t>이어</a:t>
            </a:r>
            <a:endParaRPr lang="en-US" altLang="ko-KR" dirty="0"/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509051D8-9501-4733-81DF-BBDE4BD41FA5}"/>
              </a:ext>
            </a:extLst>
          </p:cNvPr>
          <p:cNvSpPr/>
          <p:nvPr/>
        </p:nvSpPr>
        <p:spPr>
          <a:xfrm>
            <a:off x="1006679" y="3951031"/>
            <a:ext cx="1018911" cy="14948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r>
              <a:rPr lang="ko-KR" altLang="en-US" dirty="0"/>
              <a:t>키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7CA9BF4-2E77-49C8-B9CD-B7ED85D4CC38}"/>
              </a:ext>
            </a:extLst>
          </p:cNvPr>
          <p:cNvSpPr/>
          <p:nvPr/>
        </p:nvSpPr>
        <p:spPr>
          <a:xfrm>
            <a:off x="2067535" y="5491993"/>
            <a:ext cx="2234968" cy="1031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키로</a:t>
            </a:r>
            <a:endParaRPr lang="en-US" altLang="ko-KR" dirty="0"/>
          </a:p>
          <a:p>
            <a:pPr algn="ctr"/>
            <a:r>
              <a:rPr lang="ko-KR" altLang="en-US" dirty="0"/>
              <a:t>특정 장애물 파괴</a:t>
            </a:r>
            <a:endParaRPr lang="en-US" altLang="ko-KR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0A4D461-C814-4E52-B3D7-2613F2EF5FD4}"/>
              </a:ext>
            </a:extLst>
          </p:cNvPr>
          <p:cNvSpPr/>
          <p:nvPr/>
        </p:nvSpPr>
        <p:spPr>
          <a:xfrm>
            <a:off x="203259" y="5536734"/>
            <a:ext cx="803420" cy="987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</a:p>
          <a:p>
            <a:pPr algn="ctr"/>
            <a:r>
              <a:rPr lang="ko-KR" altLang="en-US" dirty="0"/>
              <a:t>키</a:t>
            </a:r>
            <a:endParaRPr lang="en-US" altLang="ko-KR" dirty="0"/>
          </a:p>
          <a:p>
            <a:pPr algn="ctr"/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3063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C06BB37C-165E-4526-BAA7-5705F64F4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116883"/>
              </p:ext>
            </p:extLst>
          </p:nvPr>
        </p:nvGraphicFramePr>
        <p:xfrm>
          <a:off x="838200" y="327170"/>
          <a:ext cx="10515600" cy="605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738">
                  <a:extLst>
                    <a:ext uri="{9D8B030D-6E8A-4147-A177-3AD203B41FA5}">
                      <a16:colId xmlns:a16="http://schemas.microsoft.com/office/drawing/2014/main" val="2833836112"/>
                    </a:ext>
                  </a:extLst>
                </a:gridCol>
                <a:gridCol w="7343862">
                  <a:extLst>
                    <a:ext uri="{9D8B030D-6E8A-4147-A177-3AD203B41FA5}">
                      <a16:colId xmlns:a16="http://schemas.microsoft.com/office/drawing/2014/main" val="4039916995"/>
                    </a:ext>
                  </a:extLst>
                </a:gridCol>
              </a:tblGrid>
              <a:tr h="1054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100354"/>
                  </a:ext>
                </a:extLst>
              </a:tr>
              <a:tr h="741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W,A,S,D</a:t>
                      </a:r>
                      <a:r>
                        <a:rPr lang="ko-KR" altLang="en-US" dirty="0"/>
                        <a:t>를 사용한 동작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W</a:t>
                      </a:r>
                      <a:r>
                        <a:rPr lang="ko-KR" altLang="en-US" dirty="0"/>
                        <a:t>는 점프</a:t>
                      </a:r>
                      <a:r>
                        <a:rPr lang="en-US" altLang="ko-KR" dirty="0"/>
                        <a:t>, S</a:t>
                      </a:r>
                      <a:r>
                        <a:rPr lang="ko-KR" altLang="en-US" dirty="0"/>
                        <a:t>는 숙이기</a:t>
                      </a:r>
                      <a:r>
                        <a:rPr lang="en-US" altLang="ko-KR" dirty="0"/>
                        <a:t>, A</a:t>
                      </a:r>
                      <a:r>
                        <a:rPr lang="ko-KR" altLang="en-US" dirty="0"/>
                        <a:t>는 방어</a:t>
                      </a:r>
                      <a:r>
                        <a:rPr lang="en-US" altLang="ko-KR" dirty="0"/>
                        <a:t>, D</a:t>
                      </a:r>
                      <a:r>
                        <a:rPr lang="ko-KR" altLang="en-US" dirty="0"/>
                        <a:t>는 투척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397814"/>
                  </a:ext>
                </a:extLst>
              </a:tr>
              <a:tr h="696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스테이지 형식이며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갈수록 함정이 </a:t>
                      </a:r>
                      <a:r>
                        <a:rPr lang="ko-KR" altLang="en-US" dirty="0" err="1"/>
                        <a:t>많아짐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66966"/>
                  </a:ext>
                </a:extLst>
              </a:tr>
              <a:tr h="51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시간이 지날수록 플레이어의 속도가 점점 </a:t>
                      </a:r>
                      <a:r>
                        <a:rPr lang="ko-KR" altLang="en-US" dirty="0" err="1"/>
                        <a:t>빨라짐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685331"/>
                  </a:ext>
                </a:extLst>
              </a:tr>
              <a:tr h="1054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처음 체력은 </a:t>
                      </a:r>
                      <a:r>
                        <a:rPr lang="en-US" altLang="ko-KR" dirty="0"/>
                        <a:t>3, </a:t>
                      </a:r>
                      <a:r>
                        <a:rPr lang="ko-KR" altLang="en-US" dirty="0"/>
                        <a:t>장애물에 </a:t>
                      </a:r>
                      <a:r>
                        <a:rPr lang="ko-KR" altLang="en-US" dirty="0" err="1"/>
                        <a:t>부딫힐</a:t>
                      </a:r>
                      <a:r>
                        <a:rPr lang="ko-KR" altLang="en-US" dirty="0"/>
                        <a:t> 때마다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씩 줄어든다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약한 장애물은 방어로 통과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살아있는 장애물은 투척물로 제거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그 외의 장애물은 점프나 숙이기로 피한다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460392"/>
                  </a:ext>
                </a:extLst>
              </a:tr>
              <a:tr h="807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 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 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 죽음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 투척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장애물 파괴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살아있는 장애물 죽음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16102"/>
                  </a:ext>
                </a:extLst>
              </a:tr>
              <a:tr h="1054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플레이어의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플레이어의 투척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플레이어의 죽음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살아있는 장애물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살아있는 장애물 죽음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89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37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8AF65A5-FCB0-4717-BAA5-127D5479B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211449"/>
              </p:ext>
            </p:extLst>
          </p:nvPr>
        </p:nvGraphicFramePr>
        <p:xfrm>
          <a:off x="838200" y="536895"/>
          <a:ext cx="10515600" cy="5939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613">
                  <a:extLst>
                    <a:ext uri="{9D8B030D-6E8A-4147-A177-3AD203B41FA5}">
                      <a16:colId xmlns:a16="http://schemas.microsoft.com/office/drawing/2014/main" val="3960632417"/>
                    </a:ext>
                  </a:extLst>
                </a:gridCol>
                <a:gridCol w="2072081">
                  <a:extLst>
                    <a:ext uri="{9D8B030D-6E8A-4147-A177-3AD203B41FA5}">
                      <a16:colId xmlns:a16="http://schemas.microsoft.com/office/drawing/2014/main" val="1664888967"/>
                    </a:ext>
                  </a:extLst>
                </a:gridCol>
                <a:gridCol w="6395906">
                  <a:extLst>
                    <a:ext uri="{9D8B030D-6E8A-4147-A177-3AD203B41FA5}">
                      <a16:colId xmlns:a16="http://schemas.microsoft.com/office/drawing/2014/main" val="3144897736"/>
                    </a:ext>
                  </a:extLst>
                </a:gridCol>
              </a:tblGrid>
              <a:tr h="659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자료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플레이어 이미지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장애물 이미지와 맵 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207"/>
                  </a:ext>
                </a:extLst>
              </a:tr>
              <a:tr h="659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이동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플레이어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장애물과 </a:t>
                      </a:r>
                      <a:r>
                        <a:rPr lang="ko-KR" altLang="en-US" sz="1000" dirty="0" err="1"/>
                        <a:t>맵의</a:t>
                      </a:r>
                      <a:r>
                        <a:rPr lang="ko-KR" altLang="en-US" sz="1000" dirty="0"/>
                        <a:t> 이동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23615"/>
                  </a:ext>
                </a:extLst>
              </a:tr>
              <a:tr h="659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플레이어의 방어와 투척과 같은 동작 구현과 약한 장애물의 파괴나 살아있는 장애물의 죽음을 구현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434512"/>
                  </a:ext>
                </a:extLst>
              </a:tr>
              <a:tr h="659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충돌체크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플레이어와 장애물의 충돌체크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맵의</a:t>
                      </a:r>
                      <a:r>
                        <a:rPr lang="ko-KR" altLang="en-US" sz="1000" dirty="0"/>
                        <a:t> 함정과 플레이어의 충돌 체크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플레이어의 투척물과 장애물의 충돌체크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45123"/>
                  </a:ext>
                </a:extLst>
              </a:tr>
              <a:tr h="659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중간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게임 일시정지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종료 버튼 구현 및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07276"/>
                  </a:ext>
                </a:extLst>
              </a:tr>
              <a:tr h="659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움직이는 장애물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살아있는 장애물은 플레이어가 점프나 숙이기로 피할 수 없도록 움직이는 것을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101425"/>
                  </a:ext>
                </a:extLst>
              </a:tr>
              <a:tr h="659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시간에 따른 속도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시간에 따라서 플레이어와 장애물과 살아있는 장애물의 이동 속도가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441327"/>
                  </a:ext>
                </a:extLst>
              </a:tr>
              <a:tr h="659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최종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다른 오류가 있는지 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450033"/>
                  </a:ext>
                </a:extLst>
              </a:tr>
              <a:tr h="659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최종발표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06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44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251</Words>
  <Application>Microsoft Office PowerPoint</Application>
  <PresentationFormat>와이드스크린</PresentationFormat>
  <Paragraphs>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1차 기획 자료</vt:lpstr>
      <vt:lpstr>게임 컨셉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1차 기획 자료</dc:title>
  <dc:creator>재범 서</dc:creator>
  <cp:lastModifiedBy>서재범</cp:lastModifiedBy>
  <cp:revision>1</cp:revision>
  <dcterms:created xsi:type="dcterms:W3CDTF">2018-09-27T02:51:33Z</dcterms:created>
  <dcterms:modified xsi:type="dcterms:W3CDTF">2018-09-27T02:56:03Z</dcterms:modified>
</cp:coreProperties>
</file>