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3" r:id="rId8"/>
    <p:sldId id="265" r:id="rId9"/>
    <p:sldId id="262" r:id="rId10"/>
    <p:sldId id="266" r:id="rId11"/>
    <p:sldId id="267" r:id="rId12"/>
  </p:sldIdLst>
  <p:sldSz cx="21599525" cy="14399895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6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876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120" indent="0" algn="ctr">
              <a:buNone/>
              <a:defRPr sz="4200"/>
            </a:lvl2pPr>
            <a:lvl3pPr marL="1920240" indent="0" algn="ctr">
              <a:buNone/>
              <a:defRPr sz="3780"/>
            </a:lvl3pPr>
            <a:lvl4pPr marL="2880360" indent="0" algn="ctr">
              <a:buNone/>
              <a:defRPr sz="3360"/>
            </a:lvl4pPr>
            <a:lvl5pPr marL="3839845" indent="0" algn="ctr">
              <a:buNone/>
              <a:defRPr sz="3360"/>
            </a:lvl5pPr>
            <a:lvl6pPr marL="4799965" indent="0" algn="ctr">
              <a:buNone/>
              <a:defRPr sz="3360"/>
            </a:lvl6pPr>
            <a:lvl7pPr marL="5760085" indent="0" algn="ctr">
              <a:buNone/>
              <a:defRPr sz="3360"/>
            </a:lvl7pPr>
            <a:lvl8pPr marL="6720205" indent="0" algn="ctr">
              <a:buNone/>
              <a:defRPr sz="3360"/>
            </a:lvl8pPr>
            <a:lvl9pPr marL="7680325" indent="0" algn="ctr">
              <a:buNone/>
              <a:defRPr sz="3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1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2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3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3984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79996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08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32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39845" indent="0">
              <a:buNone/>
              <a:defRPr sz="3360" b="1"/>
            </a:lvl5pPr>
            <a:lvl6pPr marL="4799965" indent="0">
              <a:buNone/>
              <a:defRPr sz="3360" b="1"/>
            </a:lvl6pPr>
            <a:lvl7pPr marL="5760085" indent="0">
              <a:buNone/>
              <a:defRPr sz="3360" b="1"/>
            </a:lvl7pPr>
            <a:lvl8pPr marL="6720205" indent="0">
              <a:buNone/>
              <a:defRPr sz="3360" b="1"/>
            </a:lvl8pPr>
            <a:lvl9pPr marL="7680325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39845" indent="0">
              <a:buNone/>
              <a:defRPr sz="3360" b="1"/>
            </a:lvl5pPr>
            <a:lvl6pPr marL="4799965" indent="0">
              <a:buNone/>
              <a:defRPr sz="3360" b="1"/>
            </a:lvl6pPr>
            <a:lvl7pPr marL="5760085" indent="0">
              <a:buNone/>
              <a:defRPr sz="3360" b="1"/>
            </a:lvl7pPr>
            <a:lvl8pPr marL="6720205" indent="0">
              <a:buNone/>
              <a:defRPr sz="3360" b="1"/>
            </a:lvl8pPr>
            <a:lvl9pPr marL="7680325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20"/>
            </a:lvl1pPr>
            <a:lvl2pPr>
              <a:defRPr sz="5880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39845" indent="0">
              <a:buNone/>
              <a:defRPr sz="2100"/>
            </a:lvl5pPr>
            <a:lvl6pPr marL="4799965" indent="0">
              <a:buNone/>
              <a:defRPr sz="2100"/>
            </a:lvl6pPr>
            <a:lvl7pPr marL="5760085" indent="0">
              <a:buNone/>
              <a:defRPr sz="2100"/>
            </a:lvl7pPr>
            <a:lvl8pPr marL="6720205" indent="0">
              <a:buNone/>
              <a:defRPr sz="2100"/>
            </a:lvl8pPr>
            <a:lvl9pPr marL="7680325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20"/>
            </a:lvl1pPr>
            <a:lvl2pPr marL="960120" indent="0">
              <a:buNone/>
              <a:defRPr sz="5880"/>
            </a:lvl2pPr>
            <a:lvl3pPr marL="1920240" indent="0">
              <a:buNone/>
              <a:defRPr sz="5040"/>
            </a:lvl3pPr>
            <a:lvl4pPr marL="2880360" indent="0">
              <a:buNone/>
              <a:defRPr sz="4200"/>
            </a:lvl4pPr>
            <a:lvl5pPr marL="3839845" indent="0">
              <a:buNone/>
              <a:defRPr sz="4200"/>
            </a:lvl5pPr>
            <a:lvl6pPr marL="4799965" indent="0">
              <a:buNone/>
              <a:defRPr sz="4200"/>
            </a:lvl6pPr>
            <a:lvl7pPr marL="5760085" indent="0">
              <a:buNone/>
              <a:defRPr sz="4200"/>
            </a:lvl7pPr>
            <a:lvl8pPr marL="6720205" indent="0">
              <a:buNone/>
              <a:defRPr sz="4200"/>
            </a:lvl8pPr>
            <a:lvl9pPr marL="7680325" indent="0">
              <a:buNone/>
              <a:defRPr sz="4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39845" indent="0">
              <a:buNone/>
              <a:defRPr sz="2100"/>
            </a:lvl5pPr>
            <a:lvl6pPr marL="4799965" indent="0">
              <a:buNone/>
              <a:defRPr sz="2100"/>
            </a:lvl6pPr>
            <a:lvl7pPr marL="5760085" indent="0">
              <a:buNone/>
              <a:defRPr sz="2100"/>
            </a:lvl7pPr>
            <a:lvl8pPr marL="6720205" indent="0">
              <a:buNone/>
              <a:defRPr sz="2100"/>
            </a:lvl8pPr>
            <a:lvl9pPr marL="7680325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920240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92024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59785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19905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025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45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65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385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3984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79996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8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325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image" Target="../media/image39.png"/><Relationship Id="rId98" Type="http://schemas.openxmlformats.org/officeDocument/2006/relationships/tags" Target="../tags/tag769.xml"/><Relationship Id="rId97" Type="http://schemas.openxmlformats.org/officeDocument/2006/relationships/tags" Target="../tags/tag768.xml"/><Relationship Id="rId96" Type="http://schemas.openxmlformats.org/officeDocument/2006/relationships/tags" Target="../tags/tag767.xml"/><Relationship Id="rId95" Type="http://schemas.openxmlformats.org/officeDocument/2006/relationships/tags" Target="../tags/tag766.xml"/><Relationship Id="rId94" Type="http://schemas.openxmlformats.org/officeDocument/2006/relationships/tags" Target="../tags/tag765.xml"/><Relationship Id="rId93" Type="http://schemas.openxmlformats.org/officeDocument/2006/relationships/tags" Target="../tags/tag764.xml"/><Relationship Id="rId92" Type="http://schemas.openxmlformats.org/officeDocument/2006/relationships/tags" Target="../tags/tag763.xml"/><Relationship Id="rId91" Type="http://schemas.openxmlformats.org/officeDocument/2006/relationships/tags" Target="../tags/tag762.xml"/><Relationship Id="rId90" Type="http://schemas.openxmlformats.org/officeDocument/2006/relationships/tags" Target="../tags/tag761.xml"/><Relationship Id="rId9" Type="http://schemas.openxmlformats.org/officeDocument/2006/relationships/tags" Target="../tags/tag682.xml"/><Relationship Id="rId89" Type="http://schemas.openxmlformats.org/officeDocument/2006/relationships/tags" Target="../tags/tag760.xml"/><Relationship Id="rId88" Type="http://schemas.openxmlformats.org/officeDocument/2006/relationships/tags" Target="../tags/tag759.xml"/><Relationship Id="rId87" Type="http://schemas.openxmlformats.org/officeDocument/2006/relationships/tags" Target="../tags/tag758.xml"/><Relationship Id="rId86" Type="http://schemas.openxmlformats.org/officeDocument/2006/relationships/tags" Target="../tags/tag757.xml"/><Relationship Id="rId85" Type="http://schemas.openxmlformats.org/officeDocument/2006/relationships/tags" Target="../tags/tag756.xml"/><Relationship Id="rId84" Type="http://schemas.openxmlformats.org/officeDocument/2006/relationships/tags" Target="../tags/tag755.xml"/><Relationship Id="rId83" Type="http://schemas.openxmlformats.org/officeDocument/2006/relationships/tags" Target="../tags/tag754.xml"/><Relationship Id="rId82" Type="http://schemas.openxmlformats.org/officeDocument/2006/relationships/tags" Target="../tags/tag753.xml"/><Relationship Id="rId81" Type="http://schemas.openxmlformats.org/officeDocument/2006/relationships/tags" Target="../tags/tag752.xml"/><Relationship Id="rId80" Type="http://schemas.openxmlformats.org/officeDocument/2006/relationships/tags" Target="../tags/tag751.xml"/><Relationship Id="rId8" Type="http://schemas.openxmlformats.org/officeDocument/2006/relationships/tags" Target="../tags/tag681.xml"/><Relationship Id="rId79" Type="http://schemas.openxmlformats.org/officeDocument/2006/relationships/tags" Target="../tags/tag750.xml"/><Relationship Id="rId78" Type="http://schemas.openxmlformats.org/officeDocument/2006/relationships/tags" Target="../tags/tag749.xml"/><Relationship Id="rId77" Type="http://schemas.openxmlformats.org/officeDocument/2006/relationships/tags" Target="../tags/tag748.xml"/><Relationship Id="rId76" Type="http://schemas.openxmlformats.org/officeDocument/2006/relationships/tags" Target="../tags/tag747.xml"/><Relationship Id="rId75" Type="http://schemas.openxmlformats.org/officeDocument/2006/relationships/tags" Target="../tags/tag746.xml"/><Relationship Id="rId74" Type="http://schemas.openxmlformats.org/officeDocument/2006/relationships/tags" Target="../tags/tag745.xml"/><Relationship Id="rId73" Type="http://schemas.openxmlformats.org/officeDocument/2006/relationships/tags" Target="../tags/tag744.xml"/><Relationship Id="rId72" Type="http://schemas.openxmlformats.org/officeDocument/2006/relationships/tags" Target="../tags/tag743.xml"/><Relationship Id="rId71" Type="http://schemas.openxmlformats.org/officeDocument/2006/relationships/tags" Target="../tags/tag742.xml"/><Relationship Id="rId70" Type="http://schemas.openxmlformats.org/officeDocument/2006/relationships/tags" Target="../tags/tag741.xml"/><Relationship Id="rId7" Type="http://schemas.openxmlformats.org/officeDocument/2006/relationships/tags" Target="../tags/tag680.xml"/><Relationship Id="rId69" Type="http://schemas.openxmlformats.org/officeDocument/2006/relationships/tags" Target="../tags/tag740.xml"/><Relationship Id="rId68" Type="http://schemas.openxmlformats.org/officeDocument/2006/relationships/tags" Target="../tags/tag739.xml"/><Relationship Id="rId67" Type="http://schemas.openxmlformats.org/officeDocument/2006/relationships/tags" Target="../tags/tag738.xml"/><Relationship Id="rId66" Type="http://schemas.openxmlformats.org/officeDocument/2006/relationships/tags" Target="../tags/tag737.xml"/><Relationship Id="rId65" Type="http://schemas.openxmlformats.org/officeDocument/2006/relationships/tags" Target="../tags/tag736.xml"/><Relationship Id="rId64" Type="http://schemas.openxmlformats.org/officeDocument/2006/relationships/tags" Target="../tags/tag735.xml"/><Relationship Id="rId63" Type="http://schemas.openxmlformats.org/officeDocument/2006/relationships/tags" Target="../tags/tag734.xml"/><Relationship Id="rId62" Type="http://schemas.openxmlformats.org/officeDocument/2006/relationships/tags" Target="../tags/tag733.xml"/><Relationship Id="rId61" Type="http://schemas.openxmlformats.org/officeDocument/2006/relationships/tags" Target="../tags/tag732.xml"/><Relationship Id="rId60" Type="http://schemas.openxmlformats.org/officeDocument/2006/relationships/tags" Target="../tags/tag731.xml"/><Relationship Id="rId6" Type="http://schemas.openxmlformats.org/officeDocument/2006/relationships/tags" Target="../tags/tag679.xml"/><Relationship Id="rId59" Type="http://schemas.openxmlformats.org/officeDocument/2006/relationships/tags" Target="../tags/tag730.xml"/><Relationship Id="rId58" Type="http://schemas.openxmlformats.org/officeDocument/2006/relationships/tags" Target="../tags/tag729.xml"/><Relationship Id="rId57" Type="http://schemas.openxmlformats.org/officeDocument/2006/relationships/tags" Target="../tags/tag728.xml"/><Relationship Id="rId56" Type="http://schemas.openxmlformats.org/officeDocument/2006/relationships/tags" Target="../tags/tag727.xml"/><Relationship Id="rId55" Type="http://schemas.openxmlformats.org/officeDocument/2006/relationships/tags" Target="../tags/tag726.xml"/><Relationship Id="rId54" Type="http://schemas.openxmlformats.org/officeDocument/2006/relationships/tags" Target="../tags/tag725.xml"/><Relationship Id="rId53" Type="http://schemas.openxmlformats.org/officeDocument/2006/relationships/tags" Target="../tags/tag724.xml"/><Relationship Id="rId52" Type="http://schemas.openxmlformats.org/officeDocument/2006/relationships/tags" Target="../tags/tag723.xml"/><Relationship Id="rId51" Type="http://schemas.openxmlformats.org/officeDocument/2006/relationships/tags" Target="../tags/tag722.xml"/><Relationship Id="rId50" Type="http://schemas.openxmlformats.org/officeDocument/2006/relationships/tags" Target="../tags/tag721.xml"/><Relationship Id="rId5" Type="http://schemas.openxmlformats.org/officeDocument/2006/relationships/tags" Target="../tags/tag678.xml"/><Relationship Id="rId49" Type="http://schemas.openxmlformats.org/officeDocument/2006/relationships/tags" Target="../tags/tag720.xml"/><Relationship Id="rId48" Type="http://schemas.openxmlformats.org/officeDocument/2006/relationships/tags" Target="../tags/tag719.xml"/><Relationship Id="rId47" Type="http://schemas.openxmlformats.org/officeDocument/2006/relationships/tags" Target="../tags/tag718.xml"/><Relationship Id="rId46" Type="http://schemas.openxmlformats.org/officeDocument/2006/relationships/tags" Target="../tags/tag717.xml"/><Relationship Id="rId45" Type="http://schemas.openxmlformats.org/officeDocument/2006/relationships/image" Target="../media/image38.png"/><Relationship Id="rId44" Type="http://schemas.openxmlformats.org/officeDocument/2006/relationships/image" Target="../media/image37.png"/><Relationship Id="rId43" Type="http://schemas.openxmlformats.org/officeDocument/2006/relationships/tags" Target="../tags/tag716.xml"/><Relationship Id="rId42" Type="http://schemas.openxmlformats.org/officeDocument/2006/relationships/tags" Target="../tags/tag715.xml"/><Relationship Id="rId41" Type="http://schemas.openxmlformats.org/officeDocument/2006/relationships/tags" Target="../tags/tag714.xml"/><Relationship Id="rId40" Type="http://schemas.openxmlformats.org/officeDocument/2006/relationships/tags" Target="../tags/tag713.xml"/><Relationship Id="rId4" Type="http://schemas.openxmlformats.org/officeDocument/2006/relationships/tags" Target="../tags/tag677.xml"/><Relationship Id="rId39" Type="http://schemas.openxmlformats.org/officeDocument/2006/relationships/tags" Target="../tags/tag712.xml"/><Relationship Id="rId38" Type="http://schemas.openxmlformats.org/officeDocument/2006/relationships/tags" Target="../tags/tag711.xml"/><Relationship Id="rId37" Type="http://schemas.openxmlformats.org/officeDocument/2006/relationships/tags" Target="../tags/tag710.xml"/><Relationship Id="rId36" Type="http://schemas.openxmlformats.org/officeDocument/2006/relationships/tags" Target="../tags/tag709.xml"/><Relationship Id="rId35" Type="http://schemas.openxmlformats.org/officeDocument/2006/relationships/tags" Target="../tags/tag708.xml"/><Relationship Id="rId34" Type="http://schemas.openxmlformats.org/officeDocument/2006/relationships/tags" Target="../tags/tag707.xml"/><Relationship Id="rId33" Type="http://schemas.openxmlformats.org/officeDocument/2006/relationships/tags" Target="../tags/tag706.xml"/><Relationship Id="rId32" Type="http://schemas.openxmlformats.org/officeDocument/2006/relationships/tags" Target="../tags/tag705.xml"/><Relationship Id="rId31" Type="http://schemas.openxmlformats.org/officeDocument/2006/relationships/tags" Target="../tags/tag704.xml"/><Relationship Id="rId30" Type="http://schemas.openxmlformats.org/officeDocument/2006/relationships/tags" Target="../tags/tag703.xml"/><Relationship Id="rId3" Type="http://schemas.openxmlformats.org/officeDocument/2006/relationships/tags" Target="../tags/tag676.xml"/><Relationship Id="rId29" Type="http://schemas.openxmlformats.org/officeDocument/2006/relationships/tags" Target="../tags/tag702.xml"/><Relationship Id="rId28" Type="http://schemas.openxmlformats.org/officeDocument/2006/relationships/tags" Target="../tags/tag701.xml"/><Relationship Id="rId27" Type="http://schemas.openxmlformats.org/officeDocument/2006/relationships/tags" Target="../tags/tag700.xml"/><Relationship Id="rId26" Type="http://schemas.openxmlformats.org/officeDocument/2006/relationships/tags" Target="../tags/tag699.xml"/><Relationship Id="rId25" Type="http://schemas.openxmlformats.org/officeDocument/2006/relationships/tags" Target="../tags/tag698.xml"/><Relationship Id="rId24" Type="http://schemas.openxmlformats.org/officeDocument/2006/relationships/tags" Target="../tags/tag697.xml"/><Relationship Id="rId23" Type="http://schemas.openxmlformats.org/officeDocument/2006/relationships/tags" Target="../tags/tag696.xml"/><Relationship Id="rId222" Type="http://schemas.openxmlformats.org/officeDocument/2006/relationships/slideLayout" Target="../slideLayouts/slideLayout7.xml"/><Relationship Id="rId221" Type="http://schemas.openxmlformats.org/officeDocument/2006/relationships/tags" Target="../tags/tag875.xml"/><Relationship Id="rId220" Type="http://schemas.openxmlformats.org/officeDocument/2006/relationships/tags" Target="../tags/tag874.xml"/><Relationship Id="rId22" Type="http://schemas.openxmlformats.org/officeDocument/2006/relationships/tags" Target="../tags/tag695.xml"/><Relationship Id="rId219" Type="http://schemas.openxmlformats.org/officeDocument/2006/relationships/tags" Target="../tags/tag873.xml"/><Relationship Id="rId218" Type="http://schemas.openxmlformats.org/officeDocument/2006/relationships/tags" Target="../tags/tag872.xml"/><Relationship Id="rId217" Type="http://schemas.openxmlformats.org/officeDocument/2006/relationships/tags" Target="../tags/tag871.xml"/><Relationship Id="rId216" Type="http://schemas.openxmlformats.org/officeDocument/2006/relationships/tags" Target="../tags/tag870.xml"/><Relationship Id="rId215" Type="http://schemas.openxmlformats.org/officeDocument/2006/relationships/tags" Target="../tags/tag869.xml"/><Relationship Id="rId214" Type="http://schemas.openxmlformats.org/officeDocument/2006/relationships/tags" Target="../tags/tag868.xml"/><Relationship Id="rId213" Type="http://schemas.openxmlformats.org/officeDocument/2006/relationships/image" Target="../media/image51.png"/><Relationship Id="rId212" Type="http://schemas.openxmlformats.org/officeDocument/2006/relationships/tags" Target="../tags/tag867.xml"/><Relationship Id="rId211" Type="http://schemas.openxmlformats.org/officeDocument/2006/relationships/tags" Target="../tags/tag866.xml"/><Relationship Id="rId210" Type="http://schemas.openxmlformats.org/officeDocument/2006/relationships/tags" Target="../tags/tag865.xml"/><Relationship Id="rId21" Type="http://schemas.openxmlformats.org/officeDocument/2006/relationships/tags" Target="../tags/tag694.xml"/><Relationship Id="rId209" Type="http://schemas.openxmlformats.org/officeDocument/2006/relationships/tags" Target="../tags/tag864.xml"/><Relationship Id="rId208" Type="http://schemas.openxmlformats.org/officeDocument/2006/relationships/tags" Target="../tags/tag863.xml"/><Relationship Id="rId207" Type="http://schemas.openxmlformats.org/officeDocument/2006/relationships/tags" Target="../tags/tag862.xml"/><Relationship Id="rId206" Type="http://schemas.openxmlformats.org/officeDocument/2006/relationships/tags" Target="../tags/tag861.xml"/><Relationship Id="rId205" Type="http://schemas.openxmlformats.org/officeDocument/2006/relationships/tags" Target="../tags/tag860.xml"/><Relationship Id="rId204" Type="http://schemas.openxmlformats.org/officeDocument/2006/relationships/tags" Target="../tags/tag859.xml"/><Relationship Id="rId203" Type="http://schemas.openxmlformats.org/officeDocument/2006/relationships/tags" Target="../tags/tag858.xml"/><Relationship Id="rId202" Type="http://schemas.openxmlformats.org/officeDocument/2006/relationships/tags" Target="../tags/tag857.xml"/><Relationship Id="rId201" Type="http://schemas.openxmlformats.org/officeDocument/2006/relationships/tags" Target="../tags/tag856.xml"/><Relationship Id="rId200" Type="http://schemas.openxmlformats.org/officeDocument/2006/relationships/tags" Target="../tags/tag855.xml"/><Relationship Id="rId20" Type="http://schemas.openxmlformats.org/officeDocument/2006/relationships/tags" Target="../tags/tag693.xml"/><Relationship Id="rId2" Type="http://schemas.openxmlformats.org/officeDocument/2006/relationships/tags" Target="../tags/tag675.xml"/><Relationship Id="rId199" Type="http://schemas.openxmlformats.org/officeDocument/2006/relationships/tags" Target="../tags/tag854.xml"/><Relationship Id="rId198" Type="http://schemas.openxmlformats.org/officeDocument/2006/relationships/tags" Target="../tags/tag853.xml"/><Relationship Id="rId197" Type="http://schemas.openxmlformats.org/officeDocument/2006/relationships/image" Target="../media/image50.png"/><Relationship Id="rId196" Type="http://schemas.openxmlformats.org/officeDocument/2006/relationships/image" Target="../media/image49.png"/><Relationship Id="rId195" Type="http://schemas.openxmlformats.org/officeDocument/2006/relationships/image" Target="../media/image33.png"/><Relationship Id="rId194" Type="http://schemas.openxmlformats.org/officeDocument/2006/relationships/tags" Target="../tags/tag852.xml"/><Relationship Id="rId193" Type="http://schemas.openxmlformats.org/officeDocument/2006/relationships/tags" Target="../tags/tag851.xml"/><Relationship Id="rId192" Type="http://schemas.openxmlformats.org/officeDocument/2006/relationships/tags" Target="../tags/tag850.xml"/><Relationship Id="rId191" Type="http://schemas.openxmlformats.org/officeDocument/2006/relationships/tags" Target="../tags/tag849.xml"/><Relationship Id="rId190" Type="http://schemas.openxmlformats.org/officeDocument/2006/relationships/tags" Target="../tags/tag848.xml"/><Relationship Id="rId19" Type="http://schemas.openxmlformats.org/officeDocument/2006/relationships/tags" Target="../tags/tag692.xml"/><Relationship Id="rId189" Type="http://schemas.openxmlformats.org/officeDocument/2006/relationships/tags" Target="../tags/tag847.xml"/><Relationship Id="rId188" Type="http://schemas.openxmlformats.org/officeDocument/2006/relationships/tags" Target="../tags/tag846.xml"/><Relationship Id="rId187" Type="http://schemas.openxmlformats.org/officeDocument/2006/relationships/tags" Target="../tags/tag845.xml"/><Relationship Id="rId186" Type="http://schemas.openxmlformats.org/officeDocument/2006/relationships/tags" Target="../tags/tag844.xml"/><Relationship Id="rId185" Type="http://schemas.openxmlformats.org/officeDocument/2006/relationships/tags" Target="../tags/tag843.xml"/><Relationship Id="rId184" Type="http://schemas.openxmlformats.org/officeDocument/2006/relationships/tags" Target="../tags/tag842.xml"/><Relationship Id="rId183" Type="http://schemas.openxmlformats.org/officeDocument/2006/relationships/image" Target="../media/image48.png"/><Relationship Id="rId182" Type="http://schemas.openxmlformats.org/officeDocument/2006/relationships/image" Target="../media/image47.png"/><Relationship Id="rId181" Type="http://schemas.openxmlformats.org/officeDocument/2006/relationships/image" Target="../media/image46.png"/><Relationship Id="rId180" Type="http://schemas.openxmlformats.org/officeDocument/2006/relationships/image" Target="../media/image45.png"/><Relationship Id="rId18" Type="http://schemas.openxmlformats.org/officeDocument/2006/relationships/tags" Target="../tags/tag691.xml"/><Relationship Id="rId179" Type="http://schemas.openxmlformats.org/officeDocument/2006/relationships/image" Target="../media/image44.png"/><Relationship Id="rId178" Type="http://schemas.openxmlformats.org/officeDocument/2006/relationships/image" Target="../media/image43.png"/><Relationship Id="rId177" Type="http://schemas.openxmlformats.org/officeDocument/2006/relationships/tags" Target="../tags/tag841.xml"/><Relationship Id="rId176" Type="http://schemas.openxmlformats.org/officeDocument/2006/relationships/tags" Target="../tags/tag840.xml"/><Relationship Id="rId175" Type="http://schemas.openxmlformats.org/officeDocument/2006/relationships/tags" Target="../tags/tag839.xml"/><Relationship Id="rId174" Type="http://schemas.openxmlformats.org/officeDocument/2006/relationships/tags" Target="../tags/tag838.xml"/><Relationship Id="rId173" Type="http://schemas.openxmlformats.org/officeDocument/2006/relationships/tags" Target="../tags/tag837.xml"/><Relationship Id="rId172" Type="http://schemas.openxmlformats.org/officeDocument/2006/relationships/tags" Target="../tags/tag836.xml"/><Relationship Id="rId171" Type="http://schemas.openxmlformats.org/officeDocument/2006/relationships/tags" Target="../tags/tag835.xml"/><Relationship Id="rId170" Type="http://schemas.openxmlformats.org/officeDocument/2006/relationships/tags" Target="../tags/tag834.xml"/><Relationship Id="rId17" Type="http://schemas.openxmlformats.org/officeDocument/2006/relationships/tags" Target="../tags/tag690.xml"/><Relationship Id="rId169" Type="http://schemas.openxmlformats.org/officeDocument/2006/relationships/tags" Target="../tags/tag833.xml"/><Relationship Id="rId168" Type="http://schemas.openxmlformats.org/officeDocument/2006/relationships/tags" Target="../tags/tag832.xml"/><Relationship Id="rId167" Type="http://schemas.openxmlformats.org/officeDocument/2006/relationships/tags" Target="../tags/tag831.xml"/><Relationship Id="rId166" Type="http://schemas.openxmlformats.org/officeDocument/2006/relationships/tags" Target="../tags/tag830.xml"/><Relationship Id="rId165" Type="http://schemas.openxmlformats.org/officeDocument/2006/relationships/tags" Target="../tags/tag829.xml"/><Relationship Id="rId164" Type="http://schemas.openxmlformats.org/officeDocument/2006/relationships/image" Target="../media/image42.png"/><Relationship Id="rId163" Type="http://schemas.openxmlformats.org/officeDocument/2006/relationships/image" Target="../media/image25.png"/><Relationship Id="rId162" Type="http://schemas.openxmlformats.org/officeDocument/2006/relationships/image" Target="../media/image29.png"/><Relationship Id="rId161" Type="http://schemas.openxmlformats.org/officeDocument/2006/relationships/image" Target="../media/image24.png"/><Relationship Id="rId160" Type="http://schemas.openxmlformats.org/officeDocument/2006/relationships/tags" Target="../tags/tag828.xml"/><Relationship Id="rId16" Type="http://schemas.openxmlformats.org/officeDocument/2006/relationships/tags" Target="../tags/tag689.xml"/><Relationship Id="rId159" Type="http://schemas.openxmlformats.org/officeDocument/2006/relationships/tags" Target="../tags/tag827.xml"/><Relationship Id="rId158" Type="http://schemas.openxmlformats.org/officeDocument/2006/relationships/tags" Target="../tags/tag826.xml"/><Relationship Id="rId157" Type="http://schemas.openxmlformats.org/officeDocument/2006/relationships/tags" Target="../tags/tag825.xml"/><Relationship Id="rId156" Type="http://schemas.openxmlformats.org/officeDocument/2006/relationships/tags" Target="../tags/tag824.xml"/><Relationship Id="rId155" Type="http://schemas.openxmlformats.org/officeDocument/2006/relationships/tags" Target="../tags/tag823.xml"/><Relationship Id="rId154" Type="http://schemas.openxmlformats.org/officeDocument/2006/relationships/tags" Target="../tags/tag822.xml"/><Relationship Id="rId153" Type="http://schemas.openxmlformats.org/officeDocument/2006/relationships/tags" Target="../tags/tag821.xml"/><Relationship Id="rId152" Type="http://schemas.openxmlformats.org/officeDocument/2006/relationships/tags" Target="../tags/tag820.xml"/><Relationship Id="rId151" Type="http://schemas.openxmlformats.org/officeDocument/2006/relationships/tags" Target="../tags/tag819.xml"/><Relationship Id="rId150" Type="http://schemas.openxmlformats.org/officeDocument/2006/relationships/tags" Target="../tags/tag818.xml"/><Relationship Id="rId15" Type="http://schemas.openxmlformats.org/officeDocument/2006/relationships/tags" Target="../tags/tag688.xml"/><Relationship Id="rId149" Type="http://schemas.openxmlformats.org/officeDocument/2006/relationships/tags" Target="../tags/tag817.xml"/><Relationship Id="rId148" Type="http://schemas.openxmlformats.org/officeDocument/2006/relationships/tags" Target="../tags/tag816.xml"/><Relationship Id="rId147" Type="http://schemas.openxmlformats.org/officeDocument/2006/relationships/tags" Target="../tags/tag815.xml"/><Relationship Id="rId146" Type="http://schemas.openxmlformats.org/officeDocument/2006/relationships/tags" Target="../tags/tag814.xml"/><Relationship Id="rId145" Type="http://schemas.openxmlformats.org/officeDocument/2006/relationships/tags" Target="../tags/tag813.xml"/><Relationship Id="rId144" Type="http://schemas.openxmlformats.org/officeDocument/2006/relationships/tags" Target="../tags/tag812.xml"/><Relationship Id="rId143" Type="http://schemas.openxmlformats.org/officeDocument/2006/relationships/tags" Target="../tags/tag811.xml"/><Relationship Id="rId142" Type="http://schemas.openxmlformats.org/officeDocument/2006/relationships/tags" Target="../tags/tag810.xml"/><Relationship Id="rId141" Type="http://schemas.openxmlformats.org/officeDocument/2006/relationships/tags" Target="../tags/tag809.xml"/><Relationship Id="rId140" Type="http://schemas.openxmlformats.org/officeDocument/2006/relationships/tags" Target="../tags/tag808.xml"/><Relationship Id="rId14" Type="http://schemas.openxmlformats.org/officeDocument/2006/relationships/tags" Target="../tags/tag687.xml"/><Relationship Id="rId139" Type="http://schemas.openxmlformats.org/officeDocument/2006/relationships/tags" Target="../tags/tag807.xml"/><Relationship Id="rId138" Type="http://schemas.openxmlformats.org/officeDocument/2006/relationships/tags" Target="../tags/tag806.xml"/><Relationship Id="rId137" Type="http://schemas.openxmlformats.org/officeDocument/2006/relationships/tags" Target="../tags/tag805.xml"/><Relationship Id="rId136" Type="http://schemas.openxmlformats.org/officeDocument/2006/relationships/tags" Target="../tags/tag804.xml"/><Relationship Id="rId135" Type="http://schemas.openxmlformats.org/officeDocument/2006/relationships/tags" Target="../tags/tag803.xml"/><Relationship Id="rId134" Type="http://schemas.openxmlformats.org/officeDocument/2006/relationships/tags" Target="../tags/tag802.xml"/><Relationship Id="rId133" Type="http://schemas.openxmlformats.org/officeDocument/2006/relationships/tags" Target="../tags/tag801.xml"/><Relationship Id="rId132" Type="http://schemas.openxmlformats.org/officeDocument/2006/relationships/tags" Target="../tags/tag800.xml"/><Relationship Id="rId131" Type="http://schemas.openxmlformats.org/officeDocument/2006/relationships/tags" Target="../tags/tag799.xml"/><Relationship Id="rId130" Type="http://schemas.openxmlformats.org/officeDocument/2006/relationships/tags" Target="../tags/tag798.xml"/><Relationship Id="rId13" Type="http://schemas.openxmlformats.org/officeDocument/2006/relationships/tags" Target="../tags/tag686.xml"/><Relationship Id="rId129" Type="http://schemas.openxmlformats.org/officeDocument/2006/relationships/tags" Target="../tags/tag797.xml"/><Relationship Id="rId128" Type="http://schemas.openxmlformats.org/officeDocument/2006/relationships/tags" Target="../tags/tag796.xml"/><Relationship Id="rId127" Type="http://schemas.openxmlformats.org/officeDocument/2006/relationships/tags" Target="../tags/tag795.xml"/><Relationship Id="rId126" Type="http://schemas.openxmlformats.org/officeDocument/2006/relationships/tags" Target="../tags/tag794.xml"/><Relationship Id="rId125" Type="http://schemas.openxmlformats.org/officeDocument/2006/relationships/tags" Target="../tags/tag793.xml"/><Relationship Id="rId124" Type="http://schemas.openxmlformats.org/officeDocument/2006/relationships/tags" Target="../tags/tag792.xml"/><Relationship Id="rId123" Type="http://schemas.openxmlformats.org/officeDocument/2006/relationships/tags" Target="../tags/tag791.xml"/><Relationship Id="rId122" Type="http://schemas.openxmlformats.org/officeDocument/2006/relationships/tags" Target="../tags/tag790.xml"/><Relationship Id="rId121" Type="http://schemas.openxmlformats.org/officeDocument/2006/relationships/tags" Target="../tags/tag789.xml"/><Relationship Id="rId120" Type="http://schemas.openxmlformats.org/officeDocument/2006/relationships/tags" Target="../tags/tag788.xml"/><Relationship Id="rId12" Type="http://schemas.openxmlformats.org/officeDocument/2006/relationships/tags" Target="../tags/tag685.xml"/><Relationship Id="rId119" Type="http://schemas.openxmlformats.org/officeDocument/2006/relationships/tags" Target="../tags/tag787.xml"/><Relationship Id="rId118" Type="http://schemas.openxmlformats.org/officeDocument/2006/relationships/tags" Target="../tags/tag786.xml"/><Relationship Id="rId117" Type="http://schemas.openxmlformats.org/officeDocument/2006/relationships/tags" Target="../tags/tag785.xml"/><Relationship Id="rId116" Type="http://schemas.openxmlformats.org/officeDocument/2006/relationships/tags" Target="../tags/tag784.xml"/><Relationship Id="rId115" Type="http://schemas.openxmlformats.org/officeDocument/2006/relationships/tags" Target="../tags/tag783.xml"/><Relationship Id="rId114" Type="http://schemas.openxmlformats.org/officeDocument/2006/relationships/tags" Target="../tags/tag782.xml"/><Relationship Id="rId113" Type="http://schemas.openxmlformats.org/officeDocument/2006/relationships/tags" Target="../tags/tag781.xml"/><Relationship Id="rId112" Type="http://schemas.openxmlformats.org/officeDocument/2006/relationships/tags" Target="../tags/tag780.xml"/><Relationship Id="rId111" Type="http://schemas.openxmlformats.org/officeDocument/2006/relationships/tags" Target="../tags/tag779.xml"/><Relationship Id="rId110" Type="http://schemas.openxmlformats.org/officeDocument/2006/relationships/tags" Target="../tags/tag778.xml"/><Relationship Id="rId11" Type="http://schemas.openxmlformats.org/officeDocument/2006/relationships/tags" Target="../tags/tag684.xml"/><Relationship Id="rId109" Type="http://schemas.openxmlformats.org/officeDocument/2006/relationships/tags" Target="../tags/tag777.xml"/><Relationship Id="rId108" Type="http://schemas.openxmlformats.org/officeDocument/2006/relationships/tags" Target="../tags/tag776.xml"/><Relationship Id="rId107" Type="http://schemas.openxmlformats.org/officeDocument/2006/relationships/tags" Target="../tags/tag775.xml"/><Relationship Id="rId106" Type="http://schemas.openxmlformats.org/officeDocument/2006/relationships/tags" Target="../tags/tag774.xml"/><Relationship Id="rId105" Type="http://schemas.openxmlformats.org/officeDocument/2006/relationships/tags" Target="../tags/tag773.xml"/><Relationship Id="rId104" Type="http://schemas.openxmlformats.org/officeDocument/2006/relationships/tags" Target="../tags/tag772.xml"/><Relationship Id="rId103" Type="http://schemas.openxmlformats.org/officeDocument/2006/relationships/tags" Target="../tags/tag771.xml"/><Relationship Id="rId102" Type="http://schemas.openxmlformats.org/officeDocument/2006/relationships/tags" Target="../tags/tag770.xml"/><Relationship Id="rId101" Type="http://schemas.openxmlformats.org/officeDocument/2006/relationships/image" Target="../media/image41.png"/><Relationship Id="rId100" Type="http://schemas.openxmlformats.org/officeDocument/2006/relationships/image" Target="../media/image40.png"/><Relationship Id="rId10" Type="http://schemas.openxmlformats.org/officeDocument/2006/relationships/tags" Target="../tags/tag683.xml"/><Relationship Id="rId1" Type="http://schemas.openxmlformats.org/officeDocument/2006/relationships/tags" Target="../tags/tag67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1" Type="http://schemas.openxmlformats.org/officeDocument/2006/relationships/slideLayout" Target="../slideLayouts/slideLayout2.xml"/><Relationship Id="rId50" Type="http://schemas.openxmlformats.org/officeDocument/2006/relationships/tags" Target="../tags/tag72.xml"/><Relationship Id="rId5" Type="http://schemas.openxmlformats.org/officeDocument/2006/relationships/tags" Target="../tags/tag27.xml"/><Relationship Id="rId49" Type="http://schemas.openxmlformats.org/officeDocument/2006/relationships/tags" Target="../tags/tag71.xml"/><Relationship Id="rId48" Type="http://schemas.openxmlformats.org/officeDocument/2006/relationships/tags" Target="../tags/tag70.xml"/><Relationship Id="rId47" Type="http://schemas.openxmlformats.org/officeDocument/2006/relationships/tags" Target="../tags/tag69.xml"/><Relationship Id="rId46" Type="http://schemas.openxmlformats.org/officeDocument/2006/relationships/tags" Target="../tags/tag68.xml"/><Relationship Id="rId45" Type="http://schemas.openxmlformats.org/officeDocument/2006/relationships/tags" Target="../tags/tag67.xml"/><Relationship Id="rId44" Type="http://schemas.openxmlformats.org/officeDocument/2006/relationships/tags" Target="../tags/tag66.xml"/><Relationship Id="rId43" Type="http://schemas.openxmlformats.org/officeDocument/2006/relationships/tags" Target="../tags/tag65.xml"/><Relationship Id="rId42" Type="http://schemas.openxmlformats.org/officeDocument/2006/relationships/tags" Target="../tags/tag64.xml"/><Relationship Id="rId41" Type="http://schemas.openxmlformats.org/officeDocument/2006/relationships/tags" Target="../tags/tag63.xml"/><Relationship Id="rId40" Type="http://schemas.openxmlformats.org/officeDocument/2006/relationships/tags" Target="../tags/tag62.xml"/><Relationship Id="rId4" Type="http://schemas.openxmlformats.org/officeDocument/2006/relationships/tags" Target="../tags/tag26.xml"/><Relationship Id="rId39" Type="http://schemas.openxmlformats.org/officeDocument/2006/relationships/tags" Target="../tags/tag61.xml"/><Relationship Id="rId38" Type="http://schemas.openxmlformats.org/officeDocument/2006/relationships/tags" Target="../tags/tag60.xml"/><Relationship Id="rId37" Type="http://schemas.openxmlformats.org/officeDocument/2006/relationships/tags" Target="../tags/tag59.xml"/><Relationship Id="rId36" Type="http://schemas.openxmlformats.org/officeDocument/2006/relationships/tags" Target="../tags/tag58.xml"/><Relationship Id="rId35" Type="http://schemas.openxmlformats.org/officeDocument/2006/relationships/tags" Target="../tags/tag57.xml"/><Relationship Id="rId34" Type="http://schemas.openxmlformats.org/officeDocument/2006/relationships/tags" Target="../tags/tag56.xml"/><Relationship Id="rId33" Type="http://schemas.openxmlformats.org/officeDocument/2006/relationships/tags" Target="../tags/tag55.xml"/><Relationship Id="rId32" Type="http://schemas.openxmlformats.org/officeDocument/2006/relationships/tags" Target="../tags/tag54.xml"/><Relationship Id="rId31" Type="http://schemas.openxmlformats.org/officeDocument/2006/relationships/tags" Target="../tags/tag53.xml"/><Relationship Id="rId30" Type="http://schemas.openxmlformats.org/officeDocument/2006/relationships/tags" Target="../tags/tag52.xml"/><Relationship Id="rId3" Type="http://schemas.openxmlformats.org/officeDocument/2006/relationships/tags" Target="../tags/tag25.xml"/><Relationship Id="rId29" Type="http://schemas.openxmlformats.org/officeDocument/2006/relationships/tags" Target="../tags/tag51.xml"/><Relationship Id="rId28" Type="http://schemas.openxmlformats.org/officeDocument/2006/relationships/tags" Target="../tags/tag50.xml"/><Relationship Id="rId27" Type="http://schemas.openxmlformats.org/officeDocument/2006/relationships/tags" Target="../tags/tag49.xml"/><Relationship Id="rId26" Type="http://schemas.openxmlformats.org/officeDocument/2006/relationships/tags" Target="../tags/tag48.xml"/><Relationship Id="rId25" Type="http://schemas.openxmlformats.org/officeDocument/2006/relationships/tags" Target="../tags/tag47.xml"/><Relationship Id="rId24" Type="http://schemas.openxmlformats.org/officeDocument/2006/relationships/tags" Target="../tags/tag46.xml"/><Relationship Id="rId23" Type="http://schemas.openxmlformats.org/officeDocument/2006/relationships/tags" Target="../tags/tag45.xml"/><Relationship Id="rId22" Type="http://schemas.openxmlformats.org/officeDocument/2006/relationships/tags" Target="../tags/tag44.xml"/><Relationship Id="rId21" Type="http://schemas.openxmlformats.org/officeDocument/2006/relationships/tags" Target="../tags/tag43.xml"/><Relationship Id="rId20" Type="http://schemas.openxmlformats.org/officeDocument/2006/relationships/tags" Target="../tags/tag42.xml"/><Relationship Id="rId2" Type="http://schemas.openxmlformats.org/officeDocument/2006/relationships/tags" Target="../tags/tag24.xml"/><Relationship Id="rId19" Type="http://schemas.openxmlformats.org/officeDocument/2006/relationships/tags" Target="../tags/tag41.xml"/><Relationship Id="rId18" Type="http://schemas.openxmlformats.org/officeDocument/2006/relationships/tags" Target="../tags/tag40.xml"/><Relationship Id="rId17" Type="http://schemas.openxmlformats.org/officeDocument/2006/relationships/tags" Target="../tags/tag39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2.png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6" Type="http://schemas.openxmlformats.org/officeDocument/2006/relationships/slideLayout" Target="../slideLayouts/slideLayout2.xml"/><Relationship Id="rId55" Type="http://schemas.openxmlformats.org/officeDocument/2006/relationships/tags" Target="../tags/tag117.xml"/><Relationship Id="rId54" Type="http://schemas.openxmlformats.org/officeDocument/2006/relationships/image" Target="../media/image10.png"/><Relationship Id="rId53" Type="http://schemas.openxmlformats.org/officeDocument/2006/relationships/tags" Target="../tags/tag116.xml"/><Relationship Id="rId52" Type="http://schemas.openxmlformats.org/officeDocument/2006/relationships/tags" Target="../tags/tag115.xml"/><Relationship Id="rId51" Type="http://schemas.openxmlformats.org/officeDocument/2006/relationships/tags" Target="../tags/tag114.xml"/><Relationship Id="rId50" Type="http://schemas.openxmlformats.org/officeDocument/2006/relationships/tags" Target="../tags/tag113.xml"/><Relationship Id="rId5" Type="http://schemas.openxmlformats.org/officeDocument/2006/relationships/tags" Target="../tags/tag76.xml"/><Relationship Id="rId49" Type="http://schemas.openxmlformats.org/officeDocument/2006/relationships/tags" Target="../tags/tag112.xml"/><Relationship Id="rId48" Type="http://schemas.openxmlformats.org/officeDocument/2006/relationships/tags" Target="../tags/tag111.xml"/><Relationship Id="rId47" Type="http://schemas.openxmlformats.org/officeDocument/2006/relationships/tags" Target="../tags/tag110.xml"/><Relationship Id="rId46" Type="http://schemas.openxmlformats.org/officeDocument/2006/relationships/tags" Target="../tags/tag109.xml"/><Relationship Id="rId45" Type="http://schemas.openxmlformats.org/officeDocument/2006/relationships/tags" Target="../tags/tag108.xml"/><Relationship Id="rId44" Type="http://schemas.openxmlformats.org/officeDocument/2006/relationships/tags" Target="../tags/tag107.xml"/><Relationship Id="rId43" Type="http://schemas.openxmlformats.org/officeDocument/2006/relationships/image" Target="../media/image9.png"/><Relationship Id="rId42" Type="http://schemas.openxmlformats.org/officeDocument/2006/relationships/tags" Target="../tags/tag106.xml"/><Relationship Id="rId41" Type="http://schemas.openxmlformats.org/officeDocument/2006/relationships/tags" Target="../tags/tag105.xml"/><Relationship Id="rId40" Type="http://schemas.openxmlformats.org/officeDocument/2006/relationships/tags" Target="../tags/tag104.xml"/><Relationship Id="rId4" Type="http://schemas.openxmlformats.org/officeDocument/2006/relationships/image" Target="../media/image1.png"/><Relationship Id="rId39" Type="http://schemas.openxmlformats.org/officeDocument/2006/relationships/image" Target="../media/image8.png"/><Relationship Id="rId38" Type="http://schemas.openxmlformats.org/officeDocument/2006/relationships/tags" Target="../tags/tag103.xml"/><Relationship Id="rId37" Type="http://schemas.openxmlformats.org/officeDocument/2006/relationships/tags" Target="../tags/tag102.xml"/><Relationship Id="rId36" Type="http://schemas.openxmlformats.org/officeDocument/2006/relationships/tags" Target="../tags/tag101.xml"/><Relationship Id="rId35" Type="http://schemas.openxmlformats.org/officeDocument/2006/relationships/image" Target="../media/image7.png"/><Relationship Id="rId34" Type="http://schemas.openxmlformats.org/officeDocument/2006/relationships/tags" Target="../tags/tag100.xml"/><Relationship Id="rId33" Type="http://schemas.openxmlformats.org/officeDocument/2006/relationships/tags" Target="../tags/tag99.xml"/><Relationship Id="rId32" Type="http://schemas.openxmlformats.org/officeDocument/2006/relationships/tags" Target="../tags/tag98.xml"/><Relationship Id="rId31" Type="http://schemas.openxmlformats.org/officeDocument/2006/relationships/image" Target="../media/image6.png"/><Relationship Id="rId30" Type="http://schemas.openxmlformats.org/officeDocument/2006/relationships/tags" Target="../tags/tag97.xml"/><Relationship Id="rId3" Type="http://schemas.openxmlformats.org/officeDocument/2006/relationships/tags" Target="../tags/tag75.xml"/><Relationship Id="rId29" Type="http://schemas.openxmlformats.org/officeDocument/2006/relationships/tags" Target="../tags/tag96.xml"/><Relationship Id="rId28" Type="http://schemas.openxmlformats.org/officeDocument/2006/relationships/tags" Target="../tags/tag95.xml"/><Relationship Id="rId27" Type="http://schemas.openxmlformats.org/officeDocument/2006/relationships/tags" Target="../tags/tag94.xml"/><Relationship Id="rId26" Type="http://schemas.openxmlformats.org/officeDocument/2006/relationships/tags" Target="../tags/tag93.xml"/><Relationship Id="rId25" Type="http://schemas.openxmlformats.org/officeDocument/2006/relationships/tags" Target="../tags/tag92.xml"/><Relationship Id="rId24" Type="http://schemas.openxmlformats.org/officeDocument/2006/relationships/tags" Target="../tags/tag91.xml"/><Relationship Id="rId23" Type="http://schemas.openxmlformats.org/officeDocument/2006/relationships/tags" Target="../tags/tag90.xml"/><Relationship Id="rId22" Type="http://schemas.openxmlformats.org/officeDocument/2006/relationships/tags" Target="../tags/tag89.xml"/><Relationship Id="rId21" Type="http://schemas.openxmlformats.org/officeDocument/2006/relationships/tags" Target="../tags/tag88.xml"/><Relationship Id="rId20" Type="http://schemas.openxmlformats.org/officeDocument/2006/relationships/image" Target="../media/image5.png"/><Relationship Id="rId2" Type="http://schemas.openxmlformats.org/officeDocument/2006/relationships/tags" Target="../tags/tag74.xml"/><Relationship Id="rId19" Type="http://schemas.openxmlformats.org/officeDocument/2006/relationships/tags" Target="../tags/tag87.xml"/><Relationship Id="rId18" Type="http://schemas.openxmlformats.org/officeDocument/2006/relationships/tags" Target="../tags/tag86.xml"/><Relationship Id="rId17" Type="http://schemas.openxmlformats.org/officeDocument/2006/relationships/tags" Target="../tags/tag85.xml"/><Relationship Id="rId16" Type="http://schemas.openxmlformats.org/officeDocument/2006/relationships/image" Target="../media/image4.png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image" Target="../media/image3.png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image" Target="../media/image11.png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1" Type="http://schemas.openxmlformats.org/officeDocument/2006/relationships/slideLayout" Target="../slideLayouts/slideLayout2.xml"/><Relationship Id="rId50" Type="http://schemas.openxmlformats.org/officeDocument/2006/relationships/image" Target="../media/image3.png"/><Relationship Id="rId5" Type="http://schemas.openxmlformats.org/officeDocument/2006/relationships/tags" Target="../tags/tag121.xml"/><Relationship Id="rId49" Type="http://schemas.openxmlformats.org/officeDocument/2006/relationships/tags" Target="../tags/tag158.xml"/><Relationship Id="rId48" Type="http://schemas.openxmlformats.org/officeDocument/2006/relationships/tags" Target="../tags/tag157.xml"/><Relationship Id="rId47" Type="http://schemas.openxmlformats.org/officeDocument/2006/relationships/tags" Target="../tags/tag156.xml"/><Relationship Id="rId46" Type="http://schemas.openxmlformats.org/officeDocument/2006/relationships/image" Target="../media/image5.png"/><Relationship Id="rId45" Type="http://schemas.openxmlformats.org/officeDocument/2006/relationships/tags" Target="../tags/tag155.xml"/><Relationship Id="rId44" Type="http://schemas.openxmlformats.org/officeDocument/2006/relationships/tags" Target="../tags/tag154.xml"/><Relationship Id="rId43" Type="http://schemas.openxmlformats.org/officeDocument/2006/relationships/tags" Target="../tags/tag153.xml"/><Relationship Id="rId42" Type="http://schemas.openxmlformats.org/officeDocument/2006/relationships/tags" Target="../tags/tag152.xml"/><Relationship Id="rId41" Type="http://schemas.openxmlformats.org/officeDocument/2006/relationships/tags" Target="../tags/tag151.xml"/><Relationship Id="rId40" Type="http://schemas.openxmlformats.org/officeDocument/2006/relationships/tags" Target="../tags/tag150.xml"/><Relationship Id="rId4" Type="http://schemas.openxmlformats.org/officeDocument/2006/relationships/image" Target="../media/image1.png"/><Relationship Id="rId39" Type="http://schemas.openxmlformats.org/officeDocument/2006/relationships/tags" Target="../tags/tag149.xml"/><Relationship Id="rId38" Type="http://schemas.openxmlformats.org/officeDocument/2006/relationships/tags" Target="../tags/tag148.xml"/><Relationship Id="rId37" Type="http://schemas.openxmlformats.org/officeDocument/2006/relationships/image" Target="../media/image16.png"/><Relationship Id="rId36" Type="http://schemas.openxmlformats.org/officeDocument/2006/relationships/tags" Target="../tags/tag147.xml"/><Relationship Id="rId35" Type="http://schemas.openxmlformats.org/officeDocument/2006/relationships/tags" Target="../tags/tag146.xml"/><Relationship Id="rId34" Type="http://schemas.openxmlformats.org/officeDocument/2006/relationships/tags" Target="../tags/tag145.xml"/><Relationship Id="rId33" Type="http://schemas.openxmlformats.org/officeDocument/2006/relationships/tags" Target="../tags/tag144.xml"/><Relationship Id="rId32" Type="http://schemas.openxmlformats.org/officeDocument/2006/relationships/tags" Target="../tags/tag143.xml"/><Relationship Id="rId31" Type="http://schemas.openxmlformats.org/officeDocument/2006/relationships/tags" Target="../tags/tag142.xml"/><Relationship Id="rId30" Type="http://schemas.openxmlformats.org/officeDocument/2006/relationships/tags" Target="../tags/tag141.xml"/><Relationship Id="rId3" Type="http://schemas.openxmlformats.org/officeDocument/2006/relationships/tags" Target="../tags/tag120.xml"/><Relationship Id="rId29" Type="http://schemas.openxmlformats.org/officeDocument/2006/relationships/tags" Target="../tags/tag140.xml"/><Relationship Id="rId28" Type="http://schemas.openxmlformats.org/officeDocument/2006/relationships/tags" Target="../tags/tag139.xml"/><Relationship Id="rId27" Type="http://schemas.openxmlformats.org/officeDocument/2006/relationships/tags" Target="../tags/tag138.xml"/><Relationship Id="rId26" Type="http://schemas.openxmlformats.org/officeDocument/2006/relationships/tags" Target="../tags/tag137.xml"/><Relationship Id="rId25" Type="http://schemas.openxmlformats.org/officeDocument/2006/relationships/tags" Target="../tags/tag136.xml"/><Relationship Id="rId24" Type="http://schemas.openxmlformats.org/officeDocument/2006/relationships/image" Target="../media/image15.png"/><Relationship Id="rId23" Type="http://schemas.openxmlformats.org/officeDocument/2006/relationships/tags" Target="../tags/tag135.xml"/><Relationship Id="rId22" Type="http://schemas.openxmlformats.org/officeDocument/2006/relationships/tags" Target="../tags/tag134.xml"/><Relationship Id="rId21" Type="http://schemas.openxmlformats.org/officeDocument/2006/relationships/tags" Target="../tags/tag133.xml"/><Relationship Id="rId20" Type="http://schemas.openxmlformats.org/officeDocument/2006/relationships/image" Target="../media/image14.png"/><Relationship Id="rId2" Type="http://schemas.openxmlformats.org/officeDocument/2006/relationships/tags" Target="../tags/tag119.xml"/><Relationship Id="rId19" Type="http://schemas.openxmlformats.org/officeDocument/2006/relationships/tags" Target="../tags/tag132.xml"/><Relationship Id="rId18" Type="http://schemas.openxmlformats.org/officeDocument/2006/relationships/tags" Target="../tags/tag131.xml"/><Relationship Id="rId17" Type="http://schemas.openxmlformats.org/officeDocument/2006/relationships/tags" Target="../tags/tag130.xml"/><Relationship Id="rId16" Type="http://schemas.openxmlformats.org/officeDocument/2006/relationships/image" Target="../media/image13.png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image" Target="../media/image12.png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tags" Target="../tags/tag118.xml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tags" Target="../tags/tag257.xml"/><Relationship Id="rId98" Type="http://schemas.openxmlformats.org/officeDocument/2006/relationships/tags" Target="../tags/tag256.xml"/><Relationship Id="rId97" Type="http://schemas.openxmlformats.org/officeDocument/2006/relationships/tags" Target="../tags/tag255.xml"/><Relationship Id="rId96" Type="http://schemas.openxmlformats.org/officeDocument/2006/relationships/tags" Target="../tags/tag254.xml"/><Relationship Id="rId95" Type="http://schemas.openxmlformats.org/officeDocument/2006/relationships/tags" Target="../tags/tag253.xml"/><Relationship Id="rId94" Type="http://schemas.openxmlformats.org/officeDocument/2006/relationships/tags" Target="../tags/tag252.xml"/><Relationship Id="rId93" Type="http://schemas.openxmlformats.org/officeDocument/2006/relationships/tags" Target="../tags/tag251.xml"/><Relationship Id="rId92" Type="http://schemas.openxmlformats.org/officeDocument/2006/relationships/tags" Target="../tags/tag250.xml"/><Relationship Id="rId91" Type="http://schemas.openxmlformats.org/officeDocument/2006/relationships/tags" Target="../tags/tag249.xml"/><Relationship Id="rId90" Type="http://schemas.openxmlformats.org/officeDocument/2006/relationships/tags" Target="../tags/tag248.xml"/><Relationship Id="rId9" Type="http://schemas.openxmlformats.org/officeDocument/2006/relationships/tags" Target="../tags/tag167.xml"/><Relationship Id="rId89" Type="http://schemas.openxmlformats.org/officeDocument/2006/relationships/tags" Target="../tags/tag247.xml"/><Relationship Id="rId88" Type="http://schemas.openxmlformats.org/officeDocument/2006/relationships/tags" Target="../tags/tag246.xml"/><Relationship Id="rId87" Type="http://schemas.openxmlformats.org/officeDocument/2006/relationships/tags" Target="../tags/tag245.xml"/><Relationship Id="rId86" Type="http://schemas.openxmlformats.org/officeDocument/2006/relationships/tags" Target="../tags/tag244.xml"/><Relationship Id="rId85" Type="http://schemas.openxmlformats.org/officeDocument/2006/relationships/tags" Target="../tags/tag243.xml"/><Relationship Id="rId84" Type="http://schemas.openxmlformats.org/officeDocument/2006/relationships/tags" Target="../tags/tag242.xml"/><Relationship Id="rId83" Type="http://schemas.openxmlformats.org/officeDocument/2006/relationships/tags" Target="../tags/tag241.xml"/><Relationship Id="rId82" Type="http://schemas.openxmlformats.org/officeDocument/2006/relationships/tags" Target="../tags/tag240.xml"/><Relationship Id="rId81" Type="http://schemas.openxmlformats.org/officeDocument/2006/relationships/tags" Target="../tags/tag239.xml"/><Relationship Id="rId80" Type="http://schemas.openxmlformats.org/officeDocument/2006/relationships/tags" Target="../tags/tag238.xml"/><Relationship Id="rId8" Type="http://schemas.openxmlformats.org/officeDocument/2006/relationships/tags" Target="../tags/tag166.xml"/><Relationship Id="rId79" Type="http://schemas.openxmlformats.org/officeDocument/2006/relationships/tags" Target="../tags/tag237.xml"/><Relationship Id="rId78" Type="http://schemas.openxmlformats.org/officeDocument/2006/relationships/tags" Target="../tags/tag236.xml"/><Relationship Id="rId77" Type="http://schemas.openxmlformats.org/officeDocument/2006/relationships/tags" Target="../tags/tag235.xml"/><Relationship Id="rId76" Type="http://schemas.openxmlformats.org/officeDocument/2006/relationships/tags" Target="../tags/tag234.xml"/><Relationship Id="rId75" Type="http://schemas.openxmlformats.org/officeDocument/2006/relationships/tags" Target="../tags/tag233.xml"/><Relationship Id="rId74" Type="http://schemas.openxmlformats.org/officeDocument/2006/relationships/tags" Target="../tags/tag232.xml"/><Relationship Id="rId73" Type="http://schemas.openxmlformats.org/officeDocument/2006/relationships/tags" Target="../tags/tag231.xml"/><Relationship Id="rId72" Type="http://schemas.openxmlformats.org/officeDocument/2006/relationships/tags" Target="../tags/tag230.xml"/><Relationship Id="rId71" Type="http://schemas.openxmlformats.org/officeDocument/2006/relationships/tags" Target="../tags/tag229.xml"/><Relationship Id="rId70" Type="http://schemas.openxmlformats.org/officeDocument/2006/relationships/tags" Target="../tags/tag228.xml"/><Relationship Id="rId7" Type="http://schemas.openxmlformats.org/officeDocument/2006/relationships/tags" Target="../tags/tag165.xml"/><Relationship Id="rId69" Type="http://schemas.openxmlformats.org/officeDocument/2006/relationships/tags" Target="../tags/tag227.xml"/><Relationship Id="rId68" Type="http://schemas.openxmlformats.org/officeDocument/2006/relationships/tags" Target="../tags/tag226.xml"/><Relationship Id="rId67" Type="http://schemas.openxmlformats.org/officeDocument/2006/relationships/tags" Target="../tags/tag225.xml"/><Relationship Id="rId66" Type="http://schemas.openxmlformats.org/officeDocument/2006/relationships/tags" Target="../tags/tag224.xml"/><Relationship Id="rId65" Type="http://schemas.openxmlformats.org/officeDocument/2006/relationships/tags" Target="../tags/tag223.xml"/><Relationship Id="rId64" Type="http://schemas.openxmlformats.org/officeDocument/2006/relationships/tags" Target="../tags/tag222.xml"/><Relationship Id="rId63" Type="http://schemas.openxmlformats.org/officeDocument/2006/relationships/tags" Target="../tags/tag221.xml"/><Relationship Id="rId62" Type="http://schemas.openxmlformats.org/officeDocument/2006/relationships/tags" Target="../tags/tag220.xml"/><Relationship Id="rId61" Type="http://schemas.openxmlformats.org/officeDocument/2006/relationships/tags" Target="../tags/tag219.xml"/><Relationship Id="rId60" Type="http://schemas.openxmlformats.org/officeDocument/2006/relationships/tags" Target="../tags/tag218.xml"/><Relationship Id="rId6" Type="http://schemas.openxmlformats.org/officeDocument/2006/relationships/tags" Target="../tags/tag164.xml"/><Relationship Id="rId59" Type="http://schemas.openxmlformats.org/officeDocument/2006/relationships/tags" Target="../tags/tag217.xml"/><Relationship Id="rId58" Type="http://schemas.openxmlformats.org/officeDocument/2006/relationships/tags" Target="../tags/tag216.xml"/><Relationship Id="rId57" Type="http://schemas.openxmlformats.org/officeDocument/2006/relationships/tags" Target="../tags/tag215.xml"/><Relationship Id="rId56" Type="http://schemas.openxmlformats.org/officeDocument/2006/relationships/tags" Target="../tags/tag214.xml"/><Relationship Id="rId55" Type="http://schemas.openxmlformats.org/officeDocument/2006/relationships/tags" Target="../tags/tag213.xml"/><Relationship Id="rId54" Type="http://schemas.openxmlformats.org/officeDocument/2006/relationships/tags" Target="../tags/tag212.xml"/><Relationship Id="rId53" Type="http://schemas.openxmlformats.org/officeDocument/2006/relationships/tags" Target="../tags/tag211.xml"/><Relationship Id="rId52" Type="http://schemas.openxmlformats.org/officeDocument/2006/relationships/tags" Target="../tags/tag210.xml"/><Relationship Id="rId51" Type="http://schemas.openxmlformats.org/officeDocument/2006/relationships/tags" Target="../tags/tag209.xml"/><Relationship Id="rId50" Type="http://schemas.openxmlformats.org/officeDocument/2006/relationships/tags" Target="../tags/tag208.xml"/><Relationship Id="rId5" Type="http://schemas.openxmlformats.org/officeDocument/2006/relationships/tags" Target="../tags/tag163.xml"/><Relationship Id="rId49" Type="http://schemas.openxmlformats.org/officeDocument/2006/relationships/tags" Target="../tags/tag207.xml"/><Relationship Id="rId48" Type="http://schemas.openxmlformats.org/officeDocument/2006/relationships/tags" Target="../tags/tag206.xml"/><Relationship Id="rId47" Type="http://schemas.openxmlformats.org/officeDocument/2006/relationships/tags" Target="../tags/tag205.xml"/><Relationship Id="rId46" Type="http://schemas.openxmlformats.org/officeDocument/2006/relationships/tags" Target="../tags/tag204.xml"/><Relationship Id="rId45" Type="http://schemas.openxmlformats.org/officeDocument/2006/relationships/tags" Target="../tags/tag203.xml"/><Relationship Id="rId44" Type="http://schemas.openxmlformats.org/officeDocument/2006/relationships/tags" Target="../tags/tag202.xml"/><Relationship Id="rId43" Type="http://schemas.openxmlformats.org/officeDocument/2006/relationships/tags" Target="../tags/tag201.xml"/><Relationship Id="rId42" Type="http://schemas.openxmlformats.org/officeDocument/2006/relationships/tags" Target="../tags/tag200.xml"/><Relationship Id="rId41" Type="http://schemas.openxmlformats.org/officeDocument/2006/relationships/tags" Target="../tags/tag199.xml"/><Relationship Id="rId40" Type="http://schemas.openxmlformats.org/officeDocument/2006/relationships/tags" Target="../tags/tag198.xml"/><Relationship Id="rId4" Type="http://schemas.openxmlformats.org/officeDocument/2006/relationships/tags" Target="../tags/tag162.xml"/><Relationship Id="rId39" Type="http://schemas.openxmlformats.org/officeDocument/2006/relationships/tags" Target="../tags/tag197.xml"/><Relationship Id="rId38" Type="http://schemas.openxmlformats.org/officeDocument/2006/relationships/tags" Target="../tags/tag196.xml"/><Relationship Id="rId37" Type="http://schemas.openxmlformats.org/officeDocument/2006/relationships/tags" Target="../tags/tag195.xml"/><Relationship Id="rId36" Type="http://schemas.openxmlformats.org/officeDocument/2006/relationships/tags" Target="../tags/tag194.xml"/><Relationship Id="rId35" Type="http://schemas.openxmlformats.org/officeDocument/2006/relationships/tags" Target="../tags/tag193.xml"/><Relationship Id="rId34" Type="http://schemas.openxmlformats.org/officeDocument/2006/relationships/tags" Target="../tags/tag192.xml"/><Relationship Id="rId33" Type="http://schemas.openxmlformats.org/officeDocument/2006/relationships/tags" Target="../tags/tag191.xml"/><Relationship Id="rId32" Type="http://schemas.openxmlformats.org/officeDocument/2006/relationships/tags" Target="../tags/tag190.xml"/><Relationship Id="rId31" Type="http://schemas.openxmlformats.org/officeDocument/2006/relationships/tags" Target="../tags/tag189.xml"/><Relationship Id="rId30" Type="http://schemas.openxmlformats.org/officeDocument/2006/relationships/tags" Target="../tags/tag188.xml"/><Relationship Id="rId3" Type="http://schemas.openxmlformats.org/officeDocument/2006/relationships/tags" Target="../tags/tag161.xml"/><Relationship Id="rId29" Type="http://schemas.openxmlformats.org/officeDocument/2006/relationships/tags" Target="../tags/tag187.xml"/><Relationship Id="rId28" Type="http://schemas.openxmlformats.org/officeDocument/2006/relationships/tags" Target="../tags/tag186.xml"/><Relationship Id="rId27" Type="http://schemas.openxmlformats.org/officeDocument/2006/relationships/tags" Target="../tags/tag185.xml"/><Relationship Id="rId26" Type="http://schemas.openxmlformats.org/officeDocument/2006/relationships/tags" Target="../tags/tag184.xml"/><Relationship Id="rId25" Type="http://schemas.openxmlformats.org/officeDocument/2006/relationships/tags" Target="../tags/tag183.xml"/><Relationship Id="rId24" Type="http://schemas.openxmlformats.org/officeDocument/2006/relationships/tags" Target="../tags/tag182.xml"/><Relationship Id="rId23" Type="http://schemas.openxmlformats.org/officeDocument/2006/relationships/tags" Target="../tags/tag181.xml"/><Relationship Id="rId22" Type="http://schemas.openxmlformats.org/officeDocument/2006/relationships/tags" Target="../tags/tag180.xml"/><Relationship Id="rId21" Type="http://schemas.openxmlformats.org/officeDocument/2006/relationships/tags" Target="../tags/tag179.xml"/><Relationship Id="rId20" Type="http://schemas.openxmlformats.org/officeDocument/2006/relationships/tags" Target="../tags/tag178.xml"/><Relationship Id="rId2" Type="http://schemas.openxmlformats.org/officeDocument/2006/relationships/tags" Target="../tags/tag160.xml"/><Relationship Id="rId19" Type="http://schemas.openxmlformats.org/officeDocument/2006/relationships/tags" Target="../tags/tag177.xml"/><Relationship Id="rId18" Type="http://schemas.openxmlformats.org/officeDocument/2006/relationships/tags" Target="../tags/tag176.xml"/><Relationship Id="rId17" Type="http://schemas.openxmlformats.org/officeDocument/2006/relationships/tags" Target="../tags/tag175.xml"/><Relationship Id="rId16" Type="http://schemas.openxmlformats.org/officeDocument/2006/relationships/tags" Target="../tags/tag174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1" Type="http://schemas.openxmlformats.org/officeDocument/2006/relationships/slideLayout" Target="../slideLayouts/slideLayout7.xml"/><Relationship Id="rId110" Type="http://schemas.openxmlformats.org/officeDocument/2006/relationships/tags" Target="../tags/tag268.xml"/><Relationship Id="rId11" Type="http://schemas.openxmlformats.org/officeDocument/2006/relationships/tags" Target="../tags/tag169.xml"/><Relationship Id="rId109" Type="http://schemas.openxmlformats.org/officeDocument/2006/relationships/tags" Target="../tags/tag267.xml"/><Relationship Id="rId108" Type="http://schemas.openxmlformats.org/officeDocument/2006/relationships/tags" Target="../tags/tag266.xml"/><Relationship Id="rId107" Type="http://schemas.openxmlformats.org/officeDocument/2006/relationships/tags" Target="../tags/tag265.xml"/><Relationship Id="rId106" Type="http://schemas.openxmlformats.org/officeDocument/2006/relationships/tags" Target="../tags/tag264.xml"/><Relationship Id="rId105" Type="http://schemas.openxmlformats.org/officeDocument/2006/relationships/tags" Target="../tags/tag263.xml"/><Relationship Id="rId104" Type="http://schemas.openxmlformats.org/officeDocument/2006/relationships/tags" Target="../tags/tag262.xml"/><Relationship Id="rId103" Type="http://schemas.openxmlformats.org/officeDocument/2006/relationships/tags" Target="../tags/tag261.xml"/><Relationship Id="rId102" Type="http://schemas.openxmlformats.org/officeDocument/2006/relationships/tags" Target="../tags/tag260.xml"/><Relationship Id="rId101" Type="http://schemas.openxmlformats.org/officeDocument/2006/relationships/tags" Target="../tags/tag259.xml"/><Relationship Id="rId100" Type="http://schemas.openxmlformats.org/officeDocument/2006/relationships/tags" Target="../tags/tag258.xml"/><Relationship Id="rId10" Type="http://schemas.openxmlformats.org/officeDocument/2006/relationships/tags" Target="../tags/tag168.xml"/><Relationship Id="rId1" Type="http://schemas.openxmlformats.org/officeDocument/2006/relationships/tags" Target="../tags/tag15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78.xml"/><Relationship Id="rId1" Type="http://schemas.openxmlformats.org/officeDocument/2006/relationships/tags" Target="../tags/tag269.xml"/></Relationships>
</file>

<file path=ppt/slides/_rels/slide8.xml.rels><?xml version="1.0" encoding="UTF-8" standalone="yes"?>
<Relationships xmlns="http://schemas.openxmlformats.org/package/2006/relationships"><Relationship Id="rId92" Type="http://schemas.openxmlformats.org/officeDocument/2006/relationships/slideLayout" Target="../slideLayouts/slideLayout2.xml"/><Relationship Id="rId91" Type="http://schemas.openxmlformats.org/officeDocument/2006/relationships/image" Target="../media/image26.png"/><Relationship Id="rId90" Type="http://schemas.openxmlformats.org/officeDocument/2006/relationships/tags" Target="../tags/tag343.xml"/><Relationship Id="rId9" Type="http://schemas.openxmlformats.org/officeDocument/2006/relationships/tags" Target="../tags/tag287.xml"/><Relationship Id="rId89" Type="http://schemas.openxmlformats.org/officeDocument/2006/relationships/tags" Target="../tags/tag342.xml"/><Relationship Id="rId88" Type="http://schemas.openxmlformats.org/officeDocument/2006/relationships/tags" Target="../tags/tag341.xml"/><Relationship Id="rId87" Type="http://schemas.openxmlformats.org/officeDocument/2006/relationships/tags" Target="../tags/tag340.xml"/><Relationship Id="rId86" Type="http://schemas.openxmlformats.org/officeDocument/2006/relationships/tags" Target="../tags/tag339.xml"/><Relationship Id="rId85" Type="http://schemas.openxmlformats.org/officeDocument/2006/relationships/image" Target="../media/image25.png"/><Relationship Id="rId84" Type="http://schemas.openxmlformats.org/officeDocument/2006/relationships/image" Target="../media/image24.png"/><Relationship Id="rId83" Type="http://schemas.openxmlformats.org/officeDocument/2006/relationships/image" Target="../media/image23.png"/><Relationship Id="rId82" Type="http://schemas.openxmlformats.org/officeDocument/2006/relationships/image" Target="../media/image22.png"/><Relationship Id="rId81" Type="http://schemas.openxmlformats.org/officeDocument/2006/relationships/image" Target="../media/image21.png"/><Relationship Id="rId80" Type="http://schemas.openxmlformats.org/officeDocument/2006/relationships/image" Target="../media/image20.png"/><Relationship Id="rId8" Type="http://schemas.openxmlformats.org/officeDocument/2006/relationships/tags" Target="../tags/tag286.xml"/><Relationship Id="rId79" Type="http://schemas.openxmlformats.org/officeDocument/2006/relationships/image" Target="../media/image19.png"/><Relationship Id="rId78" Type="http://schemas.openxmlformats.org/officeDocument/2006/relationships/image" Target="../media/image18.png"/><Relationship Id="rId77" Type="http://schemas.openxmlformats.org/officeDocument/2006/relationships/image" Target="../media/image17.png"/><Relationship Id="rId76" Type="http://schemas.openxmlformats.org/officeDocument/2006/relationships/tags" Target="../tags/tag338.xml"/><Relationship Id="rId75" Type="http://schemas.openxmlformats.org/officeDocument/2006/relationships/tags" Target="../tags/tag337.xml"/><Relationship Id="rId74" Type="http://schemas.openxmlformats.org/officeDocument/2006/relationships/tags" Target="../tags/tag336.xml"/><Relationship Id="rId73" Type="http://schemas.openxmlformats.org/officeDocument/2006/relationships/tags" Target="../tags/tag335.xml"/><Relationship Id="rId72" Type="http://schemas.openxmlformats.org/officeDocument/2006/relationships/tags" Target="../tags/tag334.xml"/><Relationship Id="rId71" Type="http://schemas.openxmlformats.org/officeDocument/2006/relationships/tags" Target="../tags/tag333.xml"/><Relationship Id="rId70" Type="http://schemas.openxmlformats.org/officeDocument/2006/relationships/tags" Target="../tags/tag332.xml"/><Relationship Id="rId7" Type="http://schemas.openxmlformats.org/officeDocument/2006/relationships/tags" Target="../tags/tag285.xml"/><Relationship Id="rId69" Type="http://schemas.openxmlformats.org/officeDocument/2006/relationships/tags" Target="../tags/tag331.xml"/><Relationship Id="rId68" Type="http://schemas.openxmlformats.org/officeDocument/2006/relationships/tags" Target="../tags/tag330.xml"/><Relationship Id="rId67" Type="http://schemas.openxmlformats.org/officeDocument/2006/relationships/tags" Target="../tags/tag329.xml"/><Relationship Id="rId66" Type="http://schemas.openxmlformats.org/officeDocument/2006/relationships/tags" Target="../tags/tag328.xml"/><Relationship Id="rId65" Type="http://schemas.openxmlformats.org/officeDocument/2006/relationships/tags" Target="../tags/tag327.xml"/><Relationship Id="rId64" Type="http://schemas.openxmlformats.org/officeDocument/2006/relationships/tags" Target="../tags/tag326.xml"/><Relationship Id="rId63" Type="http://schemas.openxmlformats.org/officeDocument/2006/relationships/tags" Target="../tags/tag325.xml"/><Relationship Id="rId62" Type="http://schemas.openxmlformats.org/officeDocument/2006/relationships/tags" Target="../tags/tag324.xml"/><Relationship Id="rId61" Type="http://schemas.openxmlformats.org/officeDocument/2006/relationships/tags" Target="../tags/tag323.xml"/><Relationship Id="rId60" Type="http://schemas.openxmlformats.org/officeDocument/2006/relationships/tags" Target="../tags/tag322.xml"/><Relationship Id="rId6" Type="http://schemas.openxmlformats.org/officeDocument/2006/relationships/tags" Target="../tags/tag284.xml"/><Relationship Id="rId59" Type="http://schemas.openxmlformats.org/officeDocument/2006/relationships/tags" Target="../tags/tag321.xml"/><Relationship Id="rId58" Type="http://schemas.openxmlformats.org/officeDocument/2006/relationships/tags" Target="../tags/tag320.xml"/><Relationship Id="rId57" Type="http://schemas.openxmlformats.org/officeDocument/2006/relationships/tags" Target="../tags/tag319.xml"/><Relationship Id="rId56" Type="http://schemas.openxmlformats.org/officeDocument/2006/relationships/tags" Target="../tags/tag318.xml"/><Relationship Id="rId55" Type="http://schemas.openxmlformats.org/officeDocument/2006/relationships/tags" Target="../tags/tag317.xml"/><Relationship Id="rId54" Type="http://schemas.openxmlformats.org/officeDocument/2006/relationships/tags" Target="../tags/tag316.xml"/><Relationship Id="rId53" Type="http://schemas.openxmlformats.org/officeDocument/2006/relationships/tags" Target="../tags/tag315.xml"/><Relationship Id="rId52" Type="http://schemas.openxmlformats.org/officeDocument/2006/relationships/tags" Target="../tags/tag314.xml"/><Relationship Id="rId51" Type="http://schemas.openxmlformats.org/officeDocument/2006/relationships/tags" Target="../tags/tag313.xml"/><Relationship Id="rId50" Type="http://schemas.openxmlformats.org/officeDocument/2006/relationships/tags" Target="../tags/tag312.xml"/><Relationship Id="rId5" Type="http://schemas.openxmlformats.org/officeDocument/2006/relationships/tags" Target="../tags/tag283.xml"/><Relationship Id="rId49" Type="http://schemas.openxmlformats.org/officeDocument/2006/relationships/tags" Target="../tags/tag311.xml"/><Relationship Id="rId48" Type="http://schemas.openxmlformats.org/officeDocument/2006/relationships/tags" Target="../tags/tag310.xml"/><Relationship Id="rId47" Type="http://schemas.openxmlformats.org/officeDocument/2006/relationships/tags" Target="../tags/tag309.xml"/><Relationship Id="rId46" Type="http://schemas.openxmlformats.org/officeDocument/2006/relationships/tags" Target="../tags/tag308.xml"/><Relationship Id="rId45" Type="http://schemas.openxmlformats.org/officeDocument/2006/relationships/tags" Target="../tags/tag307.xml"/><Relationship Id="rId44" Type="http://schemas.openxmlformats.org/officeDocument/2006/relationships/tags" Target="../tags/tag306.xml"/><Relationship Id="rId43" Type="http://schemas.openxmlformats.org/officeDocument/2006/relationships/tags" Target="../tags/tag305.xml"/><Relationship Id="rId42" Type="http://schemas.openxmlformats.org/officeDocument/2006/relationships/tags" Target="../tags/tag304.xml"/><Relationship Id="rId41" Type="http://schemas.openxmlformats.org/officeDocument/2006/relationships/image" Target="../media/image16.png"/><Relationship Id="rId40" Type="http://schemas.openxmlformats.org/officeDocument/2006/relationships/image" Target="../media/image15.png"/><Relationship Id="rId4" Type="http://schemas.openxmlformats.org/officeDocument/2006/relationships/tags" Target="../tags/tag282.xml"/><Relationship Id="rId39" Type="http://schemas.openxmlformats.org/officeDocument/2006/relationships/image" Target="../media/image14.png"/><Relationship Id="rId38" Type="http://schemas.openxmlformats.org/officeDocument/2006/relationships/image" Target="../media/image13.png"/><Relationship Id="rId37" Type="http://schemas.openxmlformats.org/officeDocument/2006/relationships/image" Target="../media/image12.png"/><Relationship Id="rId36" Type="http://schemas.openxmlformats.org/officeDocument/2006/relationships/image" Target="../media/image11.png"/><Relationship Id="rId35" Type="http://schemas.openxmlformats.org/officeDocument/2006/relationships/image" Target="../media/image10.png"/><Relationship Id="rId34" Type="http://schemas.openxmlformats.org/officeDocument/2006/relationships/tags" Target="../tags/tag303.xml"/><Relationship Id="rId33" Type="http://schemas.openxmlformats.org/officeDocument/2006/relationships/tags" Target="../tags/tag302.xml"/><Relationship Id="rId32" Type="http://schemas.openxmlformats.org/officeDocument/2006/relationships/tags" Target="../tags/tag301.xml"/><Relationship Id="rId31" Type="http://schemas.openxmlformats.org/officeDocument/2006/relationships/tags" Target="../tags/tag300.xml"/><Relationship Id="rId30" Type="http://schemas.openxmlformats.org/officeDocument/2006/relationships/tags" Target="../tags/tag299.xml"/><Relationship Id="rId3" Type="http://schemas.openxmlformats.org/officeDocument/2006/relationships/tags" Target="../tags/tag281.xml"/><Relationship Id="rId29" Type="http://schemas.openxmlformats.org/officeDocument/2006/relationships/image" Target="../media/image9.png"/><Relationship Id="rId28" Type="http://schemas.openxmlformats.org/officeDocument/2006/relationships/image" Target="../media/image8.png"/><Relationship Id="rId27" Type="http://schemas.openxmlformats.org/officeDocument/2006/relationships/image" Target="../media/image7.png"/><Relationship Id="rId26" Type="http://schemas.openxmlformats.org/officeDocument/2006/relationships/image" Target="../media/image6.png"/><Relationship Id="rId25" Type="http://schemas.openxmlformats.org/officeDocument/2006/relationships/image" Target="../media/image5.png"/><Relationship Id="rId24" Type="http://schemas.openxmlformats.org/officeDocument/2006/relationships/image" Target="../media/image4.png"/><Relationship Id="rId2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1.png"/><Relationship Id="rId20" Type="http://schemas.openxmlformats.org/officeDocument/2006/relationships/tags" Target="../tags/tag298.xml"/><Relationship Id="rId2" Type="http://schemas.openxmlformats.org/officeDocument/2006/relationships/tags" Target="../tags/tag280.xml"/><Relationship Id="rId19" Type="http://schemas.openxmlformats.org/officeDocument/2006/relationships/tags" Target="../tags/tag297.xml"/><Relationship Id="rId18" Type="http://schemas.openxmlformats.org/officeDocument/2006/relationships/tags" Target="../tags/tag296.xml"/><Relationship Id="rId17" Type="http://schemas.openxmlformats.org/officeDocument/2006/relationships/tags" Target="../tags/tag295.xml"/><Relationship Id="rId16" Type="http://schemas.openxmlformats.org/officeDocument/2006/relationships/tags" Target="../tags/tag294.xml"/><Relationship Id="rId15" Type="http://schemas.openxmlformats.org/officeDocument/2006/relationships/tags" Target="../tags/tag293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tags" Target="../tags/tag279.xml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tags" Target="../tags/tag442.xml"/><Relationship Id="rId98" Type="http://schemas.openxmlformats.org/officeDocument/2006/relationships/tags" Target="../tags/tag441.xml"/><Relationship Id="rId97" Type="http://schemas.openxmlformats.org/officeDocument/2006/relationships/tags" Target="../tags/tag440.xml"/><Relationship Id="rId96" Type="http://schemas.openxmlformats.org/officeDocument/2006/relationships/tags" Target="../tags/tag439.xml"/><Relationship Id="rId95" Type="http://schemas.openxmlformats.org/officeDocument/2006/relationships/tags" Target="../tags/tag438.xml"/><Relationship Id="rId94" Type="http://schemas.openxmlformats.org/officeDocument/2006/relationships/tags" Target="../tags/tag437.xml"/><Relationship Id="rId93" Type="http://schemas.openxmlformats.org/officeDocument/2006/relationships/tags" Target="../tags/tag436.xml"/><Relationship Id="rId92" Type="http://schemas.openxmlformats.org/officeDocument/2006/relationships/tags" Target="../tags/tag435.xml"/><Relationship Id="rId91" Type="http://schemas.openxmlformats.org/officeDocument/2006/relationships/tags" Target="../tags/tag434.xml"/><Relationship Id="rId90" Type="http://schemas.openxmlformats.org/officeDocument/2006/relationships/tags" Target="../tags/tag433.xml"/><Relationship Id="rId9" Type="http://schemas.openxmlformats.org/officeDocument/2006/relationships/tags" Target="../tags/tag352.xml"/><Relationship Id="rId89" Type="http://schemas.openxmlformats.org/officeDocument/2006/relationships/tags" Target="../tags/tag432.xml"/><Relationship Id="rId88" Type="http://schemas.openxmlformats.org/officeDocument/2006/relationships/tags" Target="../tags/tag431.xml"/><Relationship Id="rId87" Type="http://schemas.openxmlformats.org/officeDocument/2006/relationships/tags" Target="../tags/tag430.xml"/><Relationship Id="rId86" Type="http://schemas.openxmlformats.org/officeDocument/2006/relationships/tags" Target="../tags/tag429.xml"/><Relationship Id="rId85" Type="http://schemas.openxmlformats.org/officeDocument/2006/relationships/tags" Target="../tags/tag428.xml"/><Relationship Id="rId84" Type="http://schemas.openxmlformats.org/officeDocument/2006/relationships/tags" Target="../tags/tag427.xml"/><Relationship Id="rId83" Type="http://schemas.openxmlformats.org/officeDocument/2006/relationships/tags" Target="../tags/tag426.xml"/><Relationship Id="rId82" Type="http://schemas.openxmlformats.org/officeDocument/2006/relationships/tags" Target="../tags/tag425.xml"/><Relationship Id="rId81" Type="http://schemas.openxmlformats.org/officeDocument/2006/relationships/tags" Target="../tags/tag424.xml"/><Relationship Id="rId80" Type="http://schemas.openxmlformats.org/officeDocument/2006/relationships/tags" Target="../tags/tag423.xml"/><Relationship Id="rId8" Type="http://schemas.openxmlformats.org/officeDocument/2006/relationships/tags" Target="../tags/tag351.xml"/><Relationship Id="rId79" Type="http://schemas.openxmlformats.org/officeDocument/2006/relationships/tags" Target="../tags/tag422.xml"/><Relationship Id="rId78" Type="http://schemas.openxmlformats.org/officeDocument/2006/relationships/tags" Target="../tags/tag421.xml"/><Relationship Id="rId77" Type="http://schemas.openxmlformats.org/officeDocument/2006/relationships/tags" Target="../tags/tag420.xml"/><Relationship Id="rId76" Type="http://schemas.openxmlformats.org/officeDocument/2006/relationships/tags" Target="../tags/tag419.xml"/><Relationship Id="rId75" Type="http://schemas.openxmlformats.org/officeDocument/2006/relationships/tags" Target="../tags/tag418.xml"/><Relationship Id="rId74" Type="http://schemas.openxmlformats.org/officeDocument/2006/relationships/tags" Target="../tags/tag417.xml"/><Relationship Id="rId73" Type="http://schemas.openxmlformats.org/officeDocument/2006/relationships/tags" Target="../tags/tag416.xml"/><Relationship Id="rId72" Type="http://schemas.openxmlformats.org/officeDocument/2006/relationships/tags" Target="../tags/tag415.xml"/><Relationship Id="rId71" Type="http://schemas.openxmlformats.org/officeDocument/2006/relationships/tags" Target="../tags/tag414.xml"/><Relationship Id="rId70" Type="http://schemas.openxmlformats.org/officeDocument/2006/relationships/tags" Target="../tags/tag413.xml"/><Relationship Id="rId7" Type="http://schemas.openxmlformats.org/officeDocument/2006/relationships/tags" Target="../tags/tag350.xml"/><Relationship Id="rId69" Type="http://schemas.openxmlformats.org/officeDocument/2006/relationships/tags" Target="../tags/tag412.xml"/><Relationship Id="rId68" Type="http://schemas.openxmlformats.org/officeDocument/2006/relationships/tags" Target="../tags/tag411.xml"/><Relationship Id="rId67" Type="http://schemas.openxmlformats.org/officeDocument/2006/relationships/tags" Target="../tags/tag410.xml"/><Relationship Id="rId66" Type="http://schemas.openxmlformats.org/officeDocument/2006/relationships/tags" Target="../tags/tag409.xml"/><Relationship Id="rId65" Type="http://schemas.openxmlformats.org/officeDocument/2006/relationships/tags" Target="../tags/tag408.xml"/><Relationship Id="rId64" Type="http://schemas.openxmlformats.org/officeDocument/2006/relationships/tags" Target="../tags/tag407.xml"/><Relationship Id="rId63" Type="http://schemas.openxmlformats.org/officeDocument/2006/relationships/tags" Target="../tags/tag406.xml"/><Relationship Id="rId62" Type="http://schemas.openxmlformats.org/officeDocument/2006/relationships/tags" Target="../tags/tag405.xml"/><Relationship Id="rId61" Type="http://schemas.openxmlformats.org/officeDocument/2006/relationships/tags" Target="../tags/tag404.xml"/><Relationship Id="rId60" Type="http://schemas.openxmlformats.org/officeDocument/2006/relationships/tags" Target="../tags/tag403.xml"/><Relationship Id="rId6" Type="http://schemas.openxmlformats.org/officeDocument/2006/relationships/tags" Target="../tags/tag349.xml"/><Relationship Id="rId59" Type="http://schemas.openxmlformats.org/officeDocument/2006/relationships/tags" Target="../tags/tag402.xml"/><Relationship Id="rId58" Type="http://schemas.openxmlformats.org/officeDocument/2006/relationships/tags" Target="../tags/tag401.xml"/><Relationship Id="rId57" Type="http://schemas.openxmlformats.org/officeDocument/2006/relationships/tags" Target="../tags/tag400.xml"/><Relationship Id="rId56" Type="http://schemas.openxmlformats.org/officeDocument/2006/relationships/tags" Target="../tags/tag399.xml"/><Relationship Id="rId55" Type="http://schemas.openxmlformats.org/officeDocument/2006/relationships/tags" Target="../tags/tag398.xml"/><Relationship Id="rId54" Type="http://schemas.openxmlformats.org/officeDocument/2006/relationships/tags" Target="../tags/tag397.xml"/><Relationship Id="rId53" Type="http://schemas.openxmlformats.org/officeDocument/2006/relationships/tags" Target="../tags/tag396.xml"/><Relationship Id="rId52" Type="http://schemas.openxmlformats.org/officeDocument/2006/relationships/tags" Target="../tags/tag395.xml"/><Relationship Id="rId51" Type="http://schemas.openxmlformats.org/officeDocument/2006/relationships/tags" Target="../tags/tag394.xml"/><Relationship Id="rId50" Type="http://schemas.openxmlformats.org/officeDocument/2006/relationships/tags" Target="../tags/tag393.xml"/><Relationship Id="rId5" Type="http://schemas.openxmlformats.org/officeDocument/2006/relationships/tags" Target="../tags/tag348.xml"/><Relationship Id="rId49" Type="http://schemas.openxmlformats.org/officeDocument/2006/relationships/tags" Target="../tags/tag392.xml"/><Relationship Id="rId48" Type="http://schemas.openxmlformats.org/officeDocument/2006/relationships/tags" Target="../tags/tag391.xml"/><Relationship Id="rId47" Type="http://schemas.openxmlformats.org/officeDocument/2006/relationships/tags" Target="../tags/tag390.xml"/><Relationship Id="rId46" Type="http://schemas.openxmlformats.org/officeDocument/2006/relationships/tags" Target="../tags/tag389.xml"/><Relationship Id="rId45" Type="http://schemas.openxmlformats.org/officeDocument/2006/relationships/tags" Target="../tags/tag388.xml"/><Relationship Id="rId44" Type="http://schemas.openxmlformats.org/officeDocument/2006/relationships/tags" Target="../tags/tag387.xml"/><Relationship Id="rId43" Type="http://schemas.openxmlformats.org/officeDocument/2006/relationships/tags" Target="../tags/tag386.xml"/><Relationship Id="rId42" Type="http://schemas.openxmlformats.org/officeDocument/2006/relationships/tags" Target="../tags/tag385.xml"/><Relationship Id="rId41" Type="http://schemas.openxmlformats.org/officeDocument/2006/relationships/tags" Target="../tags/tag384.xml"/><Relationship Id="rId40" Type="http://schemas.openxmlformats.org/officeDocument/2006/relationships/tags" Target="../tags/tag383.xml"/><Relationship Id="rId4" Type="http://schemas.openxmlformats.org/officeDocument/2006/relationships/tags" Target="../tags/tag347.xml"/><Relationship Id="rId39" Type="http://schemas.openxmlformats.org/officeDocument/2006/relationships/tags" Target="../tags/tag382.xml"/><Relationship Id="rId38" Type="http://schemas.openxmlformats.org/officeDocument/2006/relationships/tags" Target="../tags/tag381.xml"/><Relationship Id="rId37" Type="http://schemas.openxmlformats.org/officeDocument/2006/relationships/tags" Target="../tags/tag380.xml"/><Relationship Id="rId36" Type="http://schemas.openxmlformats.org/officeDocument/2006/relationships/tags" Target="../tags/tag379.xml"/><Relationship Id="rId35" Type="http://schemas.openxmlformats.org/officeDocument/2006/relationships/tags" Target="../tags/tag378.xml"/><Relationship Id="rId347" Type="http://schemas.openxmlformats.org/officeDocument/2006/relationships/slideLayout" Target="../slideLayouts/slideLayout7.xml"/><Relationship Id="rId346" Type="http://schemas.openxmlformats.org/officeDocument/2006/relationships/tags" Target="../tags/tag673.xml"/><Relationship Id="rId345" Type="http://schemas.openxmlformats.org/officeDocument/2006/relationships/image" Target="../media/image36.png"/><Relationship Id="rId344" Type="http://schemas.openxmlformats.org/officeDocument/2006/relationships/image" Target="../media/image22.png"/><Relationship Id="rId343" Type="http://schemas.openxmlformats.org/officeDocument/2006/relationships/tags" Target="../tags/tag672.xml"/><Relationship Id="rId342" Type="http://schemas.openxmlformats.org/officeDocument/2006/relationships/tags" Target="../tags/tag671.xml"/><Relationship Id="rId341" Type="http://schemas.openxmlformats.org/officeDocument/2006/relationships/tags" Target="../tags/tag670.xml"/><Relationship Id="rId340" Type="http://schemas.openxmlformats.org/officeDocument/2006/relationships/tags" Target="../tags/tag669.xml"/><Relationship Id="rId34" Type="http://schemas.openxmlformats.org/officeDocument/2006/relationships/tags" Target="../tags/tag377.xml"/><Relationship Id="rId339" Type="http://schemas.openxmlformats.org/officeDocument/2006/relationships/tags" Target="../tags/tag668.xml"/><Relationship Id="rId338" Type="http://schemas.openxmlformats.org/officeDocument/2006/relationships/tags" Target="../tags/tag667.xml"/><Relationship Id="rId337" Type="http://schemas.openxmlformats.org/officeDocument/2006/relationships/tags" Target="../tags/tag666.xml"/><Relationship Id="rId336" Type="http://schemas.openxmlformats.org/officeDocument/2006/relationships/tags" Target="../tags/tag665.xml"/><Relationship Id="rId335" Type="http://schemas.openxmlformats.org/officeDocument/2006/relationships/tags" Target="../tags/tag664.xml"/><Relationship Id="rId334" Type="http://schemas.openxmlformats.org/officeDocument/2006/relationships/tags" Target="../tags/tag663.xml"/><Relationship Id="rId333" Type="http://schemas.openxmlformats.org/officeDocument/2006/relationships/image" Target="../media/image35.png"/><Relationship Id="rId332" Type="http://schemas.openxmlformats.org/officeDocument/2006/relationships/image" Target="../media/image34.png"/><Relationship Id="rId331" Type="http://schemas.openxmlformats.org/officeDocument/2006/relationships/tags" Target="../tags/tag662.xml"/><Relationship Id="rId330" Type="http://schemas.openxmlformats.org/officeDocument/2006/relationships/tags" Target="../tags/tag661.xml"/><Relationship Id="rId33" Type="http://schemas.openxmlformats.org/officeDocument/2006/relationships/tags" Target="../tags/tag376.xml"/><Relationship Id="rId329" Type="http://schemas.openxmlformats.org/officeDocument/2006/relationships/tags" Target="../tags/tag660.xml"/><Relationship Id="rId328" Type="http://schemas.openxmlformats.org/officeDocument/2006/relationships/tags" Target="../tags/tag659.xml"/><Relationship Id="rId327" Type="http://schemas.openxmlformats.org/officeDocument/2006/relationships/tags" Target="../tags/tag658.xml"/><Relationship Id="rId326" Type="http://schemas.openxmlformats.org/officeDocument/2006/relationships/tags" Target="../tags/tag657.xml"/><Relationship Id="rId325" Type="http://schemas.openxmlformats.org/officeDocument/2006/relationships/tags" Target="../tags/tag656.xml"/><Relationship Id="rId324" Type="http://schemas.openxmlformats.org/officeDocument/2006/relationships/tags" Target="../tags/tag655.xml"/><Relationship Id="rId323" Type="http://schemas.openxmlformats.org/officeDocument/2006/relationships/tags" Target="../tags/tag654.xml"/><Relationship Id="rId322" Type="http://schemas.openxmlformats.org/officeDocument/2006/relationships/tags" Target="../tags/tag653.xml"/><Relationship Id="rId321" Type="http://schemas.openxmlformats.org/officeDocument/2006/relationships/tags" Target="../tags/tag652.xml"/><Relationship Id="rId320" Type="http://schemas.openxmlformats.org/officeDocument/2006/relationships/tags" Target="../tags/tag651.xml"/><Relationship Id="rId32" Type="http://schemas.openxmlformats.org/officeDocument/2006/relationships/tags" Target="../tags/tag375.xml"/><Relationship Id="rId319" Type="http://schemas.openxmlformats.org/officeDocument/2006/relationships/tags" Target="../tags/tag650.xml"/><Relationship Id="rId318" Type="http://schemas.openxmlformats.org/officeDocument/2006/relationships/tags" Target="../tags/tag649.xml"/><Relationship Id="rId317" Type="http://schemas.openxmlformats.org/officeDocument/2006/relationships/tags" Target="../tags/tag648.xml"/><Relationship Id="rId316" Type="http://schemas.openxmlformats.org/officeDocument/2006/relationships/tags" Target="../tags/tag647.xml"/><Relationship Id="rId315" Type="http://schemas.openxmlformats.org/officeDocument/2006/relationships/tags" Target="../tags/tag646.xml"/><Relationship Id="rId314" Type="http://schemas.openxmlformats.org/officeDocument/2006/relationships/tags" Target="../tags/tag645.xml"/><Relationship Id="rId313" Type="http://schemas.openxmlformats.org/officeDocument/2006/relationships/tags" Target="../tags/tag644.xml"/><Relationship Id="rId312" Type="http://schemas.openxmlformats.org/officeDocument/2006/relationships/tags" Target="../tags/tag643.xml"/><Relationship Id="rId311" Type="http://schemas.openxmlformats.org/officeDocument/2006/relationships/tags" Target="../tags/tag642.xml"/><Relationship Id="rId310" Type="http://schemas.openxmlformats.org/officeDocument/2006/relationships/tags" Target="../tags/tag641.xml"/><Relationship Id="rId31" Type="http://schemas.openxmlformats.org/officeDocument/2006/relationships/tags" Target="../tags/tag374.xml"/><Relationship Id="rId309" Type="http://schemas.openxmlformats.org/officeDocument/2006/relationships/tags" Target="../tags/tag640.xml"/><Relationship Id="rId308" Type="http://schemas.openxmlformats.org/officeDocument/2006/relationships/tags" Target="../tags/tag639.xml"/><Relationship Id="rId307" Type="http://schemas.openxmlformats.org/officeDocument/2006/relationships/tags" Target="../tags/tag638.xml"/><Relationship Id="rId306" Type="http://schemas.openxmlformats.org/officeDocument/2006/relationships/tags" Target="../tags/tag637.xml"/><Relationship Id="rId305" Type="http://schemas.openxmlformats.org/officeDocument/2006/relationships/tags" Target="../tags/tag636.xml"/><Relationship Id="rId304" Type="http://schemas.openxmlformats.org/officeDocument/2006/relationships/tags" Target="../tags/tag635.xml"/><Relationship Id="rId303" Type="http://schemas.openxmlformats.org/officeDocument/2006/relationships/tags" Target="../tags/tag634.xml"/><Relationship Id="rId302" Type="http://schemas.openxmlformats.org/officeDocument/2006/relationships/tags" Target="../tags/tag633.xml"/><Relationship Id="rId301" Type="http://schemas.openxmlformats.org/officeDocument/2006/relationships/tags" Target="../tags/tag632.xml"/><Relationship Id="rId300" Type="http://schemas.openxmlformats.org/officeDocument/2006/relationships/tags" Target="../tags/tag631.xml"/><Relationship Id="rId30" Type="http://schemas.openxmlformats.org/officeDocument/2006/relationships/tags" Target="../tags/tag373.xml"/><Relationship Id="rId3" Type="http://schemas.openxmlformats.org/officeDocument/2006/relationships/tags" Target="../tags/tag346.xml"/><Relationship Id="rId299" Type="http://schemas.openxmlformats.org/officeDocument/2006/relationships/tags" Target="../tags/tag630.xml"/><Relationship Id="rId298" Type="http://schemas.openxmlformats.org/officeDocument/2006/relationships/tags" Target="../tags/tag629.xml"/><Relationship Id="rId297" Type="http://schemas.openxmlformats.org/officeDocument/2006/relationships/tags" Target="../tags/tag628.xml"/><Relationship Id="rId296" Type="http://schemas.openxmlformats.org/officeDocument/2006/relationships/tags" Target="../tags/tag627.xml"/><Relationship Id="rId295" Type="http://schemas.openxmlformats.org/officeDocument/2006/relationships/tags" Target="../tags/tag626.xml"/><Relationship Id="rId294" Type="http://schemas.openxmlformats.org/officeDocument/2006/relationships/tags" Target="../tags/tag625.xml"/><Relationship Id="rId293" Type="http://schemas.openxmlformats.org/officeDocument/2006/relationships/tags" Target="../tags/tag624.xml"/><Relationship Id="rId292" Type="http://schemas.openxmlformats.org/officeDocument/2006/relationships/tags" Target="../tags/tag623.xml"/><Relationship Id="rId291" Type="http://schemas.openxmlformats.org/officeDocument/2006/relationships/tags" Target="../tags/tag622.xml"/><Relationship Id="rId290" Type="http://schemas.openxmlformats.org/officeDocument/2006/relationships/tags" Target="../tags/tag621.xml"/><Relationship Id="rId29" Type="http://schemas.openxmlformats.org/officeDocument/2006/relationships/tags" Target="../tags/tag372.xml"/><Relationship Id="rId289" Type="http://schemas.openxmlformats.org/officeDocument/2006/relationships/tags" Target="../tags/tag620.xml"/><Relationship Id="rId288" Type="http://schemas.openxmlformats.org/officeDocument/2006/relationships/tags" Target="../tags/tag619.xml"/><Relationship Id="rId287" Type="http://schemas.openxmlformats.org/officeDocument/2006/relationships/tags" Target="../tags/tag618.xml"/><Relationship Id="rId286" Type="http://schemas.openxmlformats.org/officeDocument/2006/relationships/tags" Target="../tags/tag617.xml"/><Relationship Id="rId285" Type="http://schemas.openxmlformats.org/officeDocument/2006/relationships/tags" Target="../tags/tag616.xml"/><Relationship Id="rId284" Type="http://schemas.openxmlformats.org/officeDocument/2006/relationships/tags" Target="../tags/tag615.xml"/><Relationship Id="rId283" Type="http://schemas.openxmlformats.org/officeDocument/2006/relationships/tags" Target="../tags/tag614.xml"/><Relationship Id="rId282" Type="http://schemas.openxmlformats.org/officeDocument/2006/relationships/tags" Target="../tags/tag613.xml"/><Relationship Id="rId281" Type="http://schemas.openxmlformats.org/officeDocument/2006/relationships/tags" Target="../tags/tag612.xml"/><Relationship Id="rId280" Type="http://schemas.openxmlformats.org/officeDocument/2006/relationships/tags" Target="../tags/tag611.xml"/><Relationship Id="rId28" Type="http://schemas.openxmlformats.org/officeDocument/2006/relationships/tags" Target="../tags/tag371.xml"/><Relationship Id="rId279" Type="http://schemas.openxmlformats.org/officeDocument/2006/relationships/tags" Target="../tags/tag610.xml"/><Relationship Id="rId278" Type="http://schemas.openxmlformats.org/officeDocument/2006/relationships/tags" Target="../tags/tag609.xml"/><Relationship Id="rId277" Type="http://schemas.openxmlformats.org/officeDocument/2006/relationships/tags" Target="../tags/tag608.xml"/><Relationship Id="rId276" Type="http://schemas.openxmlformats.org/officeDocument/2006/relationships/tags" Target="../tags/tag607.xml"/><Relationship Id="rId275" Type="http://schemas.openxmlformats.org/officeDocument/2006/relationships/tags" Target="../tags/tag606.xml"/><Relationship Id="rId274" Type="http://schemas.openxmlformats.org/officeDocument/2006/relationships/tags" Target="../tags/tag605.xml"/><Relationship Id="rId273" Type="http://schemas.openxmlformats.org/officeDocument/2006/relationships/tags" Target="../tags/tag604.xml"/><Relationship Id="rId272" Type="http://schemas.openxmlformats.org/officeDocument/2006/relationships/tags" Target="../tags/tag603.xml"/><Relationship Id="rId271" Type="http://schemas.openxmlformats.org/officeDocument/2006/relationships/tags" Target="../tags/tag602.xml"/><Relationship Id="rId270" Type="http://schemas.openxmlformats.org/officeDocument/2006/relationships/tags" Target="../tags/tag601.xml"/><Relationship Id="rId27" Type="http://schemas.openxmlformats.org/officeDocument/2006/relationships/tags" Target="../tags/tag370.xml"/><Relationship Id="rId269" Type="http://schemas.openxmlformats.org/officeDocument/2006/relationships/tags" Target="../tags/tag600.xml"/><Relationship Id="rId268" Type="http://schemas.openxmlformats.org/officeDocument/2006/relationships/tags" Target="../tags/tag599.xml"/><Relationship Id="rId267" Type="http://schemas.openxmlformats.org/officeDocument/2006/relationships/tags" Target="../tags/tag598.xml"/><Relationship Id="rId266" Type="http://schemas.openxmlformats.org/officeDocument/2006/relationships/tags" Target="../tags/tag597.xml"/><Relationship Id="rId265" Type="http://schemas.openxmlformats.org/officeDocument/2006/relationships/tags" Target="../tags/tag596.xml"/><Relationship Id="rId264" Type="http://schemas.openxmlformats.org/officeDocument/2006/relationships/tags" Target="../tags/tag595.xml"/><Relationship Id="rId263" Type="http://schemas.openxmlformats.org/officeDocument/2006/relationships/tags" Target="../tags/tag594.xml"/><Relationship Id="rId262" Type="http://schemas.openxmlformats.org/officeDocument/2006/relationships/tags" Target="../tags/tag593.xml"/><Relationship Id="rId261" Type="http://schemas.openxmlformats.org/officeDocument/2006/relationships/tags" Target="../tags/tag592.xml"/><Relationship Id="rId260" Type="http://schemas.openxmlformats.org/officeDocument/2006/relationships/tags" Target="../tags/tag591.xml"/><Relationship Id="rId26" Type="http://schemas.openxmlformats.org/officeDocument/2006/relationships/tags" Target="../tags/tag369.xml"/><Relationship Id="rId259" Type="http://schemas.openxmlformats.org/officeDocument/2006/relationships/tags" Target="../tags/tag590.xml"/><Relationship Id="rId258" Type="http://schemas.openxmlformats.org/officeDocument/2006/relationships/tags" Target="../tags/tag589.xml"/><Relationship Id="rId257" Type="http://schemas.openxmlformats.org/officeDocument/2006/relationships/tags" Target="../tags/tag588.xml"/><Relationship Id="rId256" Type="http://schemas.openxmlformats.org/officeDocument/2006/relationships/tags" Target="../tags/tag587.xml"/><Relationship Id="rId255" Type="http://schemas.openxmlformats.org/officeDocument/2006/relationships/tags" Target="../tags/tag586.xml"/><Relationship Id="rId254" Type="http://schemas.openxmlformats.org/officeDocument/2006/relationships/tags" Target="../tags/tag585.xml"/><Relationship Id="rId253" Type="http://schemas.openxmlformats.org/officeDocument/2006/relationships/image" Target="../media/image33.png"/><Relationship Id="rId252" Type="http://schemas.openxmlformats.org/officeDocument/2006/relationships/image" Target="../media/image32.png"/><Relationship Id="rId251" Type="http://schemas.openxmlformats.org/officeDocument/2006/relationships/image" Target="../media/image31.png"/><Relationship Id="rId250" Type="http://schemas.openxmlformats.org/officeDocument/2006/relationships/image" Target="../media/image30.png"/><Relationship Id="rId25" Type="http://schemas.openxmlformats.org/officeDocument/2006/relationships/tags" Target="../tags/tag368.xml"/><Relationship Id="rId249" Type="http://schemas.openxmlformats.org/officeDocument/2006/relationships/image" Target="../media/image25.png"/><Relationship Id="rId248" Type="http://schemas.openxmlformats.org/officeDocument/2006/relationships/image" Target="../media/image24.png"/><Relationship Id="rId247" Type="http://schemas.openxmlformats.org/officeDocument/2006/relationships/image" Target="../media/image29.png"/><Relationship Id="rId246" Type="http://schemas.openxmlformats.org/officeDocument/2006/relationships/image" Target="../media/image15.png"/><Relationship Id="rId245" Type="http://schemas.openxmlformats.org/officeDocument/2006/relationships/image" Target="../media/image28.png"/><Relationship Id="rId244" Type="http://schemas.openxmlformats.org/officeDocument/2006/relationships/image" Target="../media/image19.png"/><Relationship Id="rId243" Type="http://schemas.openxmlformats.org/officeDocument/2006/relationships/image" Target="../media/image21.png"/><Relationship Id="rId242" Type="http://schemas.openxmlformats.org/officeDocument/2006/relationships/tags" Target="../tags/tag584.xml"/><Relationship Id="rId241" Type="http://schemas.openxmlformats.org/officeDocument/2006/relationships/tags" Target="../tags/tag583.xml"/><Relationship Id="rId240" Type="http://schemas.openxmlformats.org/officeDocument/2006/relationships/tags" Target="../tags/tag582.xml"/><Relationship Id="rId24" Type="http://schemas.openxmlformats.org/officeDocument/2006/relationships/tags" Target="../tags/tag367.xml"/><Relationship Id="rId239" Type="http://schemas.openxmlformats.org/officeDocument/2006/relationships/tags" Target="../tags/tag581.xml"/><Relationship Id="rId238" Type="http://schemas.openxmlformats.org/officeDocument/2006/relationships/tags" Target="../tags/tag580.xml"/><Relationship Id="rId237" Type="http://schemas.openxmlformats.org/officeDocument/2006/relationships/tags" Target="../tags/tag579.xml"/><Relationship Id="rId236" Type="http://schemas.openxmlformats.org/officeDocument/2006/relationships/tags" Target="../tags/tag578.xml"/><Relationship Id="rId235" Type="http://schemas.openxmlformats.org/officeDocument/2006/relationships/image" Target="../media/image27.png"/><Relationship Id="rId234" Type="http://schemas.openxmlformats.org/officeDocument/2006/relationships/tags" Target="../tags/tag577.xml"/><Relationship Id="rId233" Type="http://schemas.openxmlformats.org/officeDocument/2006/relationships/tags" Target="../tags/tag576.xml"/><Relationship Id="rId232" Type="http://schemas.openxmlformats.org/officeDocument/2006/relationships/tags" Target="../tags/tag575.xml"/><Relationship Id="rId231" Type="http://schemas.openxmlformats.org/officeDocument/2006/relationships/tags" Target="../tags/tag574.xml"/><Relationship Id="rId230" Type="http://schemas.openxmlformats.org/officeDocument/2006/relationships/tags" Target="../tags/tag573.xml"/><Relationship Id="rId23" Type="http://schemas.openxmlformats.org/officeDocument/2006/relationships/tags" Target="../tags/tag366.xml"/><Relationship Id="rId229" Type="http://schemas.openxmlformats.org/officeDocument/2006/relationships/tags" Target="../tags/tag572.xml"/><Relationship Id="rId228" Type="http://schemas.openxmlformats.org/officeDocument/2006/relationships/tags" Target="../tags/tag571.xml"/><Relationship Id="rId227" Type="http://schemas.openxmlformats.org/officeDocument/2006/relationships/tags" Target="../tags/tag570.xml"/><Relationship Id="rId226" Type="http://schemas.openxmlformats.org/officeDocument/2006/relationships/tags" Target="../tags/tag569.xml"/><Relationship Id="rId225" Type="http://schemas.openxmlformats.org/officeDocument/2006/relationships/tags" Target="../tags/tag568.xml"/><Relationship Id="rId224" Type="http://schemas.openxmlformats.org/officeDocument/2006/relationships/tags" Target="../tags/tag567.xml"/><Relationship Id="rId223" Type="http://schemas.openxmlformats.org/officeDocument/2006/relationships/tags" Target="../tags/tag566.xml"/><Relationship Id="rId222" Type="http://schemas.openxmlformats.org/officeDocument/2006/relationships/tags" Target="../tags/tag565.xml"/><Relationship Id="rId221" Type="http://schemas.openxmlformats.org/officeDocument/2006/relationships/tags" Target="../tags/tag564.xml"/><Relationship Id="rId220" Type="http://schemas.openxmlformats.org/officeDocument/2006/relationships/tags" Target="../tags/tag563.xml"/><Relationship Id="rId22" Type="http://schemas.openxmlformats.org/officeDocument/2006/relationships/tags" Target="../tags/tag365.xml"/><Relationship Id="rId219" Type="http://schemas.openxmlformats.org/officeDocument/2006/relationships/tags" Target="../tags/tag562.xml"/><Relationship Id="rId218" Type="http://schemas.openxmlformats.org/officeDocument/2006/relationships/tags" Target="../tags/tag561.xml"/><Relationship Id="rId217" Type="http://schemas.openxmlformats.org/officeDocument/2006/relationships/tags" Target="../tags/tag560.xml"/><Relationship Id="rId216" Type="http://schemas.openxmlformats.org/officeDocument/2006/relationships/tags" Target="../tags/tag559.xml"/><Relationship Id="rId215" Type="http://schemas.openxmlformats.org/officeDocument/2006/relationships/tags" Target="../tags/tag558.xml"/><Relationship Id="rId214" Type="http://schemas.openxmlformats.org/officeDocument/2006/relationships/tags" Target="../tags/tag557.xml"/><Relationship Id="rId213" Type="http://schemas.openxmlformats.org/officeDocument/2006/relationships/tags" Target="../tags/tag556.xml"/><Relationship Id="rId212" Type="http://schemas.openxmlformats.org/officeDocument/2006/relationships/tags" Target="../tags/tag555.xml"/><Relationship Id="rId211" Type="http://schemas.openxmlformats.org/officeDocument/2006/relationships/tags" Target="../tags/tag554.xml"/><Relationship Id="rId210" Type="http://schemas.openxmlformats.org/officeDocument/2006/relationships/tags" Target="../tags/tag553.xml"/><Relationship Id="rId21" Type="http://schemas.openxmlformats.org/officeDocument/2006/relationships/tags" Target="../tags/tag364.xml"/><Relationship Id="rId209" Type="http://schemas.openxmlformats.org/officeDocument/2006/relationships/tags" Target="../tags/tag552.xml"/><Relationship Id="rId208" Type="http://schemas.openxmlformats.org/officeDocument/2006/relationships/tags" Target="../tags/tag551.xml"/><Relationship Id="rId207" Type="http://schemas.openxmlformats.org/officeDocument/2006/relationships/tags" Target="../tags/tag550.xml"/><Relationship Id="rId206" Type="http://schemas.openxmlformats.org/officeDocument/2006/relationships/tags" Target="../tags/tag549.xml"/><Relationship Id="rId205" Type="http://schemas.openxmlformats.org/officeDocument/2006/relationships/tags" Target="../tags/tag548.xml"/><Relationship Id="rId204" Type="http://schemas.openxmlformats.org/officeDocument/2006/relationships/tags" Target="../tags/tag547.xml"/><Relationship Id="rId203" Type="http://schemas.openxmlformats.org/officeDocument/2006/relationships/tags" Target="../tags/tag546.xml"/><Relationship Id="rId202" Type="http://schemas.openxmlformats.org/officeDocument/2006/relationships/tags" Target="../tags/tag545.xml"/><Relationship Id="rId201" Type="http://schemas.openxmlformats.org/officeDocument/2006/relationships/tags" Target="../tags/tag544.xml"/><Relationship Id="rId200" Type="http://schemas.openxmlformats.org/officeDocument/2006/relationships/tags" Target="../tags/tag543.xml"/><Relationship Id="rId20" Type="http://schemas.openxmlformats.org/officeDocument/2006/relationships/tags" Target="../tags/tag363.xml"/><Relationship Id="rId2" Type="http://schemas.openxmlformats.org/officeDocument/2006/relationships/tags" Target="../tags/tag345.xml"/><Relationship Id="rId199" Type="http://schemas.openxmlformats.org/officeDocument/2006/relationships/tags" Target="../tags/tag542.xml"/><Relationship Id="rId198" Type="http://schemas.openxmlformats.org/officeDocument/2006/relationships/tags" Target="../tags/tag541.xml"/><Relationship Id="rId197" Type="http://schemas.openxmlformats.org/officeDocument/2006/relationships/tags" Target="../tags/tag540.xml"/><Relationship Id="rId196" Type="http://schemas.openxmlformats.org/officeDocument/2006/relationships/tags" Target="../tags/tag539.xml"/><Relationship Id="rId195" Type="http://schemas.openxmlformats.org/officeDocument/2006/relationships/tags" Target="../tags/tag538.xml"/><Relationship Id="rId194" Type="http://schemas.openxmlformats.org/officeDocument/2006/relationships/tags" Target="../tags/tag537.xml"/><Relationship Id="rId193" Type="http://schemas.openxmlformats.org/officeDocument/2006/relationships/tags" Target="../tags/tag536.xml"/><Relationship Id="rId192" Type="http://schemas.openxmlformats.org/officeDocument/2006/relationships/tags" Target="../tags/tag535.xml"/><Relationship Id="rId191" Type="http://schemas.openxmlformats.org/officeDocument/2006/relationships/tags" Target="../tags/tag534.xml"/><Relationship Id="rId190" Type="http://schemas.openxmlformats.org/officeDocument/2006/relationships/tags" Target="../tags/tag533.xml"/><Relationship Id="rId19" Type="http://schemas.openxmlformats.org/officeDocument/2006/relationships/tags" Target="../tags/tag362.xml"/><Relationship Id="rId189" Type="http://schemas.openxmlformats.org/officeDocument/2006/relationships/tags" Target="../tags/tag532.xml"/><Relationship Id="rId188" Type="http://schemas.openxmlformats.org/officeDocument/2006/relationships/tags" Target="../tags/tag531.xml"/><Relationship Id="rId187" Type="http://schemas.openxmlformats.org/officeDocument/2006/relationships/tags" Target="../tags/tag530.xml"/><Relationship Id="rId186" Type="http://schemas.openxmlformats.org/officeDocument/2006/relationships/tags" Target="../tags/tag529.xml"/><Relationship Id="rId185" Type="http://schemas.openxmlformats.org/officeDocument/2006/relationships/tags" Target="../tags/tag528.xml"/><Relationship Id="rId184" Type="http://schemas.openxmlformats.org/officeDocument/2006/relationships/tags" Target="../tags/tag527.xml"/><Relationship Id="rId183" Type="http://schemas.openxmlformats.org/officeDocument/2006/relationships/tags" Target="../tags/tag526.xml"/><Relationship Id="rId182" Type="http://schemas.openxmlformats.org/officeDocument/2006/relationships/tags" Target="../tags/tag525.xml"/><Relationship Id="rId181" Type="http://schemas.openxmlformats.org/officeDocument/2006/relationships/tags" Target="../tags/tag524.xml"/><Relationship Id="rId180" Type="http://schemas.openxmlformats.org/officeDocument/2006/relationships/tags" Target="../tags/tag523.xml"/><Relationship Id="rId18" Type="http://schemas.openxmlformats.org/officeDocument/2006/relationships/tags" Target="../tags/tag361.xml"/><Relationship Id="rId179" Type="http://schemas.openxmlformats.org/officeDocument/2006/relationships/tags" Target="../tags/tag522.xml"/><Relationship Id="rId178" Type="http://schemas.openxmlformats.org/officeDocument/2006/relationships/tags" Target="../tags/tag521.xml"/><Relationship Id="rId177" Type="http://schemas.openxmlformats.org/officeDocument/2006/relationships/tags" Target="../tags/tag520.xml"/><Relationship Id="rId176" Type="http://schemas.openxmlformats.org/officeDocument/2006/relationships/tags" Target="../tags/tag519.xml"/><Relationship Id="rId175" Type="http://schemas.openxmlformats.org/officeDocument/2006/relationships/tags" Target="../tags/tag518.xml"/><Relationship Id="rId174" Type="http://schemas.openxmlformats.org/officeDocument/2006/relationships/tags" Target="../tags/tag517.xml"/><Relationship Id="rId173" Type="http://schemas.openxmlformats.org/officeDocument/2006/relationships/tags" Target="../tags/tag516.xml"/><Relationship Id="rId172" Type="http://schemas.openxmlformats.org/officeDocument/2006/relationships/tags" Target="../tags/tag515.xml"/><Relationship Id="rId171" Type="http://schemas.openxmlformats.org/officeDocument/2006/relationships/tags" Target="../tags/tag514.xml"/><Relationship Id="rId170" Type="http://schemas.openxmlformats.org/officeDocument/2006/relationships/tags" Target="../tags/tag513.xml"/><Relationship Id="rId17" Type="http://schemas.openxmlformats.org/officeDocument/2006/relationships/tags" Target="../tags/tag360.xml"/><Relationship Id="rId169" Type="http://schemas.openxmlformats.org/officeDocument/2006/relationships/tags" Target="../tags/tag512.xml"/><Relationship Id="rId168" Type="http://schemas.openxmlformats.org/officeDocument/2006/relationships/tags" Target="../tags/tag511.xml"/><Relationship Id="rId167" Type="http://schemas.openxmlformats.org/officeDocument/2006/relationships/tags" Target="../tags/tag510.xml"/><Relationship Id="rId166" Type="http://schemas.openxmlformats.org/officeDocument/2006/relationships/tags" Target="../tags/tag509.xml"/><Relationship Id="rId165" Type="http://schemas.openxmlformats.org/officeDocument/2006/relationships/tags" Target="../tags/tag508.xml"/><Relationship Id="rId164" Type="http://schemas.openxmlformats.org/officeDocument/2006/relationships/tags" Target="../tags/tag507.xml"/><Relationship Id="rId163" Type="http://schemas.openxmlformats.org/officeDocument/2006/relationships/tags" Target="../tags/tag506.xml"/><Relationship Id="rId162" Type="http://schemas.openxmlformats.org/officeDocument/2006/relationships/tags" Target="../tags/tag505.xml"/><Relationship Id="rId161" Type="http://schemas.openxmlformats.org/officeDocument/2006/relationships/tags" Target="../tags/tag504.xml"/><Relationship Id="rId160" Type="http://schemas.openxmlformats.org/officeDocument/2006/relationships/tags" Target="../tags/tag503.xml"/><Relationship Id="rId16" Type="http://schemas.openxmlformats.org/officeDocument/2006/relationships/tags" Target="../tags/tag359.xml"/><Relationship Id="rId159" Type="http://schemas.openxmlformats.org/officeDocument/2006/relationships/tags" Target="../tags/tag502.xml"/><Relationship Id="rId158" Type="http://schemas.openxmlformats.org/officeDocument/2006/relationships/tags" Target="../tags/tag501.xml"/><Relationship Id="rId157" Type="http://schemas.openxmlformats.org/officeDocument/2006/relationships/tags" Target="../tags/tag500.xml"/><Relationship Id="rId156" Type="http://schemas.openxmlformats.org/officeDocument/2006/relationships/tags" Target="../tags/tag499.xml"/><Relationship Id="rId155" Type="http://schemas.openxmlformats.org/officeDocument/2006/relationships/tags" Target="../tags/tag498.xml"/><Relationship Id="rId154" Type="http://schemas.openxmlformats.org/officeDocument/2006/relationships/tags" Target="../tags/tag497.xml"/><Relationship Id="rId153" Type="http://schemas.openxmlformats.org/officeDocument/2006/relationships/tags" Target="../tags/tag496.xml"/><Relationship Id="rId152" Type="http://schemas.openxmlformats.org/officeDocument/2006/relationships/tags" Target="../tags/tag495.xml"/><Relationship Id="rId151" Type="http://schemas.openxmlformats.org/officeDocument/2006/relationships/tags" Target="../tags/tag494.xml"/><Relationship Id="rId150" Type="http://schemas.openxmlformats.org/officeDocument/2006/relationships/tags" Target="../tags/tag493.xml"/><Relationship Id="rId15" Type="http://schemas.openxmlformats.org/officeDocument/2006/relationships/tags" Target="../tags/tag358.xml"/><Relationship Id="rId149" Type="http://schemas.openxmlformats.org/officeDocument/2006/relationships/tags" Target="../tags/tag492.xml"/><Relationship Id="rId148" Type="http://schemas.openxmlformats.org/officeDocument/2006/relationships/tags" Target="../tags/tag491.xml"/><Relationship Id="rId147" Type="http://schemas.openxmlformats.org/officeDocument/2006/relationships/tags" Target="../tags/tag490.xml"/><Relationship Id="rId146" Type="http://schemas.openxmlformats.org/officeDocument/2006/relationships/tags" Target="../tags/tag489.xml"/><Relationship Id="rId145" Type="http://schemas.openxmlformats.org/officeDocument/2006/relationships/tags" Target="../tags/tag488.xml"/><Relationship Id="rId144" Type="http://schemas.openxmlformats.org/officeDocument/2006/relationships/tags" Target="../tags/tag487.xml"/><Relationship Id="rId143" Type="http://schemas.openxmlformats.org/officeDocument/2006/relationships/tags" Target="../tags/tag486.xml"/><Relationship Id="rId142" Type="http://schemas.openxmlformats.org/officeDocument/2006/relationships/tags" Target="../tags/tag485.xml"/><Relationship Id="rId141" Type="http://schemas.openxmlformats.org/officeDocument/2006/relationships/tags" Target="../tags/tag484.xml"/><Relationship Id="rId140" Type="http://schemas.openxmlformats.org/officeDocument/2006/relationships/tags" Target="../tags/tag483.xml"/><Relationship Id="rId14" Type="http://schemas.openxmlformats.org/officeDocument/2006/relationships/tags" Target="../tags/tag357.xml"/><Relationship Id="rId139" Type="http://schemas.openxmlformats.org/officeDocument/2006/relationships/tags" Target="../tags/tag482.xml"/><Relationship Id="rId138" Type="http://schemas.openxmlformats.org/officeDocument/2006/relationships/tags" Target="../tags/tag481.xml"/><Relationship Id="rId137" Type="http://schemas.openxmlformats.org/officeDocument/2006/relationships/tags" Target="../tags/tag480.xml"/><Relationship Id="rId136" Type="http://schemas.openxmlformats.org/officeDocument/2006/relationships/tags" Target="../tags/tag479.xml"/><Relationship Id="rId135" Type="http://schemas.openxmlformats.org/officeDocument/2006/relationships/tags" Target="../tags/tag478.xml"/><Relationship Id="rId134" Type="http://schemas.openxmlformats.org/officeDocument/2006/relationships/tags" Target="../tags/tag477.xml"/><Relationship Id="rId133" Type="http://schemas.openxmlformats.org/officeDocument/2006/relationships/tags" Target="../tags/tag476.xml"/><Relationship Id="rId132" Type="http://schemas.openxmlformats.org/officeDocument/2006/relationships/tags" Target="../tags/tag475.xml"/><Relationship Id="rId131" Type="http://schemas.openxmlformats.org/officeDocument/2006/relationships/tags" Target="../tags/tag474.xml"/><Relationship Id="rId130" Type="http://schemas.openxmlformats.org/officeDocument/2006/relationships/tags" Target="../tags/tag473.xml"/><Relationship Id="rId13" Type="http://schemas.openxmlformats.org/officeDocument/2006/relationships/tags" Target="../tags/tag356.xml"/><Relationship Id="rId129" Type="http://schemas.openxmlformats.org/officeDocument/2006/relationships/tags" Target="../tags/tag472.xml"/><Relationship Id="rId128" Type="http://schemas.openxmlformats.org/officeDocument/2006/relationships/tags" Target="../tags/tag471.xml"/><Relationship Id="rId127" Type="http://schemas.openxmlformats.org/officeDocument/2006/relationships/tags" Target="../tags/tag470.xml"/><Relationship Id="rId126" Type="http://schemas.openxmlformats.org/officeDocument/2006/relationships/tags" Target="../tags/tag469.xml"/><Relationship Id="rId125" Type="http://schemas.openxmlformats.org/officeDocument/2006/relationships/tags" Target="../tags/tag468.xml"/><Relationship Id="rId124" Type="http://schemas.openxmlformats.org/officeDocument/2006/relationships/tags" Target="../tags/tag467.xml"/><Relationship Id="rId123" Type="http://schemas.openxmlformats.org/officeDocument/2006/relationships/tags" Target="../tags/tag466.xml"/><Relationship Id="rId122" Type="http://schemas.openxmlformats.org/officeDocument/2006/relationships/tags" Target="../tags/tag465.xml"/><Relationship Id="rId121" Type="http://schemas.openxmlformats.org/officeDocument/2006/relationships/tags" Target="../tags/tag464.xml"/><Relationship Id="rId120" Type="http://schemas.openxmlformats.org/officeDocument/2006/relationships/tags" Target="../tags/tag463.xml"/><Relationship Id="rId12" Type="http://schemas.openxmlformats.org/officeDocument/2006/relationships/tags" Target="../tags/tag355.xml"/><Relationship Id="rId119" Type="http://schemas.openxmlformats.org/officeDocument/2006/relationships/tags" Target="../tags/tag462.xml"/><Relationship Id="rId118" Type="http://schemas.openxmlformats.org/officeDocument/2006/relationships/tags" Target="../tags/tag461.xml"/><Relationship Id="rId117" Type="http://schemas.openxmlformats.org/officeDocument/2006/relationships/tags" Target="../tags/tag460.xml"/><Relationship Id="rId116" Type="http://schemas.openxmlformats.org/officeDocument/2006/relationships/tags" Target="../tags/tag459.xml"/><Relationship Id="rId115" Type="http://schemas.openxmlformats.org/officeDocument/2006/relationships/tags" Target="../tags/tag458.xml"/><Relationship Id="rId114" Type="http://schemas.openxmlformats.org/officeDocument/2006/relationships/tags" Target="../tags/tag457.xml"/><Relationship Id="rId113" Type="http://schemas.openxmlformats.org/officeDocument/2006/relationships/tags" Target="../tags/tag456.xml"/><Relationship Id="rId112" Type="http://schemas.openxmlformats.org/officeDocument/2006/relationships/tags" Target="../tags/tag455.xml"/><Relationship Id="rId111" Type="http://schemas.openxmlformats.org/officeDocument/2006/relationships/tags" Target="../tags/tag454.xml"/><Relationship Id="rId110" Type="http://schemas.openxmlformats.org/officeDocument/2006/relationships/tags" Target="../tags/tag453.xml"/><Relationship Id="rId11" Type="http://schemas.openxmlformats.org/officeDocument/2006/relationships/tags" Target="../tags/tag354.xml"/><Relationship Id="rId109" Type="http://schemas.openxmlformats.org/officeDocument/2006/relationships/tags" Target="../tags/tag452.xml"/><Relationship Id="rId108" Type="http://schemas.openxmlformats.org/officeDocument/2006/relationships/tags" Target="../tags/tag451.xml"/><Relationship Id="rId107" Type="http://schemas.openxmlformats.org/officeDocument/2006/relationships/tags" Target="../tags/tag450.xml"/><Relationship Id="rId106" Type="http://schemas.openxmlformats.org/officeDocument/2006/relationships/tags" Target="../tags/tag449.xml"/><Relationship Id="rId105" Type="http://schemas.openxmlformats.org/officeDocument/2006/relationships/tags" Target="../tags/tag448.xml"/><Relationship Id="rId104" Type="http://schemas.openxmlformats.org/officeDocument/2006/relationships/tags" Target="../tags/tag447.xml"/><Relationship Id="rId103" Type="http://schemas.openxmlformats.org/officeDocument/2006/relationships/tags" Target="../tags/tag446.xml"/><Relationship Id="rId102" Type="http://schemas.openxmlformats.org/officeDocument/2006/relationships/tags" Target="../tags/tag445.xml"/><Relationship Id="rId101" Type="http://schemas.openxmlformats.org/officeDocument/2006/relationships/tags" Target="../tags/tag444.xml"/><Relationship Id="rId100" Type="http://schemas.openxmlformats.org/officeDocument/2006/relationships/tags" Target="../tags/tag443.xml"/><Relationship Id="rId10" Type="http://schemas.openxmlformats.org/officeDocument/2006/relationships/tags" Target="../tags/tag353.xml"/><Relationship Id="rId1" Type="http://schemas.openxmlformats.org/officeDocument/2006/relationships/tags" Target="../tags/tag3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3655898" y="4522632"/>
            <a:ext cx="1884680" cy="2734945"/>
            <a:chOff x="1491" y="2474"/>
            <a:chExt cx="2968" cy="4307"/>
          </a:xfrm>
        </p:grpSpPr>
        <p:sp>
          <p:nvSpPr>
            <p:cNvPr id="4" name="椭圆 3"/>
            <p:cNvSpPr/>
            <p:nvPr/>
          </p:nvSpPr>
          <p:spPr>
            <a:xfrm>
              <a:off x="2009" y="2474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99" y="3350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89" y="2474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88" y="3350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989" y="4046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519" y="4046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240" y="4588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491" y="5285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730" y="5130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969" y="4924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009" y="6239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220" y="6214"/>
              <a:ext cx="490" cy="5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4" idx="5"/>
              <a:endCxn id="12" idx="1"/>
            </p:cNvCxnSpPr>
            <p:nvPr/>
          </p:nvCxnSpPr>
          <p:spPr>
            <a:xfrm>
              <a:off x="2427" y="2937"/>
              <a:ext cx="144" cy="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3" idx="4"/>
              <a:endCxn id="15" idx="0"/>
            </p:cNvCxnSpPr>
            <p:nvPr/>
          </p:nvCxnSpPr>
          <p:spPr>
            <a:xfrm>
              <a:off x="3234" y="3016"/>
              <a:ext cx="0" cy="1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3" idx="5"/>
              <a:endCxn id="14" idx="1"/>
            </p:cNvCxnSpPr>
            <p:nvPr/>
          </p:nvCxnSpPr>
          <p:spPr>
            <a:xfrm>
              <a:off x="3407" y="2937"/>
              <a:ext cx="453" cy="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2" idx="4"/>
              <a:endCxn id="20" idx="0"/>
            </p:cNvCxnSpPr>
            <p:nvPr/>
          </p:nvCxnSpPr>
          <p:spPr>
            <a:xfrm flipH="1">
              <a:off x="2485" y="3892"/>
              <a:ext cx="259" cy="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2" idx="3"/>
              <a:endCxn id="18" idx="7"/>
            </p:cNvCxnSpPr>
            <p:nvPr/>
          </p:nvCxnSpPr>
          <p:spPr>
            <a:xfrm flipH="1">
              <a:off x="1937" y="3813"/>
              <a:ext cx="634" cy="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8" idx="5"/>
              <a:endCxn id="20" idx="1"/>
            </p:cNvCxnSpPr>
            <p:nvPr/>
          </p:nvCxnSpPr>
          <p:spPr>
            <a:xfrm>
              <a:off x="1937" y="4509"/>
              <a:ext cx="375" cy="1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5" idx="5"/>
              <a:endCxn id="22" idx="0"/>
            </p:cNvCxnSpPr>
            <p:nvPr/>
          </p:nvCxnSpPr>
          <p:spPr>
            <a:xfrm flipH="1">
              <a:off x="2975" y="4509"/>
              <a:ext cx="432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1" idx="6"/>
              <a:endCxn id="22" idx="2"/>
            </p:cNvCxnSpPr>
            <p:nvPr/>
          </p:nvCxnSpPr>
          <p:spPr>
            <a:xfrm flipV="1">
              <a:off x="1981" y="5401"/>
              <a:ext cx="749" cy="1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endCxn id="23" idx="2"/>
            </p:cNvCxnSpPr>
            <p:nvPr/>
          </p:nvCxnSpPr>
          <p:spPr>
            <a:xfrm flipV="1">
              <a:off x="3246" y="5195"/>
              <a:ext cx="723" cy="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8" idx="3"/>
              <a:endCxn id="21" idx="0"/>
            </p:cNvCxnSpPr>
            <p:nvPr/>
          </p:nvCxnSpPr>
          <p:spPr>
            <a:xfrm>
              <a:off x="1591" y="4509"/>
              <a:ext cx="145" cy="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1" idx="4"/>
              <a:endCxn id="24" idx="1"/>
            </p:cNvCxnSpPr>
            <p:nvPr/>
          </p:nvCxnSpPr>
          <p:spPr>
            <a:xfrm>
              <a:off x="1736" y="5827"/>
              <a:ext cx="345" cy="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3" idx="4"/>
              <a:endCxn id="25" idx="7"/>
            </p:cNvCxnSpPr>
            <p:nvPr/>
          </p:nvCxnSpPr>
          <p:spPr>
            <a:xfrm flipH="1">
              <a:off x="3638" y="5466"/>
              <a:ext cx="576" cy="8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4" idx="6"/>
              <a:endCxn id="25" idx="2"/>
            </p:cNvCxnSpPr>
            <p:nvPr/>
          </p:nvCxnSpPr>
          <p:spPr>
            <a:xfrm flipV="1">
              <a:off x="2499" y="6485"/>
              <a:ext cx="721" cy="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2" idx="5"/>
              <a:endCxn id="25" idx="0"/>
            </p:cNvCxnSpPr>
            <p:nvPr/>
          </p:nvCxnSpPr>
          <p:spPr>
            <a:xfrm>
              <a:off x="3148" y="5593"/>
              <a:ext cx="317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7341438" y="4522432"/>
            <a:ext cx="1884680" cy="2734945"/>
            <a:chOff x="8656" y="2743"/>
            <a:chExt cx="2968" cy="4307"/>
          </a:xfrm>
        </p:grpSpPr>
        <p:sp>
          <p:nvSpPr>
            <p:cNvPr id="44" name="椭圆 43"/>
            <p:cNvSpPr/>
            <p:nvPr/>
          </p:nvSpPr>
          <p:spPr>
            <a:xfrm>
              <a:off x="9174" y="2743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9664" y="3619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0154" y="2743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0953" y="3619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0154" y="4315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684" y="4315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9405" y="4857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656" y="5554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9895" y="5399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1134" y="5193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9174" y="6508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0385" y="6483"/>
              <a:ext cx="490" cy="5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56" name="直接连接符 55"/>
            <p:cNvCxnSpPr>
              <a:stCxn id="44" idx="5"/>
              <a:endCxn id="45" idx="1"/>
            </p:cNvCxnSpPr>
            <p:nvPr/>
          </p:nvCxnSpPr>
          <p:spPr>
            <a:xfrm>
              <a:off x="9592" y="3206"/>
              <a:ext cx="144" cy="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6" idx="4"/>
              <a:endCxn id="48" idx="0"/>
            </p:cNvCxnSpPr>
            <p:nvPr/>
          </p:nvCxnSpPr>
          <p:spPr>
            <a:xfrm>
              <a:off x="10399" y="3285"/>
              <a:ext cx="0" cy="1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6" idx="5"/>
              <a:endCxn id="47" idx="1"/>
            </p:cNvCxnSpPr>
            <p:nvPr/>
          </p:nvCxnSpPr>
          <p:spPr>
            <a:xfrm>
              <a:off x="10572" y="3206"/>
              <a:ext cx="453" cy="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5" idx="4"/>
              <a:endCxn id="50" idx="0"/>
            </p:cNvCxnSpPr>
            <p:nvPr/>
          </p:nvCxnSpPr>
          <p:spPr>
            <a:xfrm flipH="1">
              <a:off x="9650" y="4161"/>
              <a:ext cx="259" cy="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5" idx="3"/>
              <a:endCxn id="49" idx="7"/>
            </p:cNvCxnSpPr>
            <p:nvPr/>
          </p:nvCxnSpPr>
          <p:spPr>
            <a:xfrm flipH="1">
              <a:off x="9102" y="4082"/>
              <a:ext cx="634" cy="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9" idx="5"/>
              <a:endCxn id="50" idx="1"/>
            </p:cNvCxnSpPr>
            <p:nvPr/>
          </p:nvCxnSpPr>
          <p:spPr>
            <a:xfrm>
              <a:off x="9102" y="4778"/>
              <a:ext cx="375" cy="1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8" idx="5"/>
              <a:endCxn id="52" idx="0"/>
            </p:cNvCxnSpPr>
            <p:nvPr/>
          </p:nvCxnSpPr>
          <p:spPr>
            <a:xfrm flipH="1">
              <a:off x="10140" y="4778"/>
              <a:ext cx="432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1" idx="6"/>
              <a:endCxn id="52" idx="2"/>
            </p:cNvCxnSpPr>
            <p:nvPr/>
          </p:nvCxnSpPr>
          <p:spPr>
            <a:xfrm flipV="1">
              <a:off x="9146" y="5670"/>
              <a:ext cx="749" cy="1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endCxn id="53" idx="2"/>
            </p:cNvCxnSpPr>
            <p:nvPr/>
          </p:nvCxnSpPr>
          <p:spPr>
            <a:xfrm flipV="1">
              <a:off x="10411" y="5464"/>
              <a:ext cx="723" cy="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49" idx="3"/>
              <a:endCxn id="51" idx="0"/>
            </p:cNvCxnSpPr>
            <p:nvPr/>
          </p:nvCxnSpPr>
          <p:spPr>
            <a:xfrm>
              <a:off x="8756" y="4778"/>
              <a:ext cx="145" cy="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1" idx="4"/>
              <a:endCxn id="54" idx="1"/>
            </p:cNvCxnSpPr>
            <p:nvPr/>
          </p:nvCxnSpPr>
          <p:spPr>
            <a:xfrm>
              <a:off x="8901" y="6096"/>
              <a:ext cx="345" cy="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3" idx="4"/>
              <a:endCxn id="55" idx="7"/>
            </p:cNvCxnSpPr>
            <p:nvPr/>
          </p:nvCxnSpPr>
          <p:spPr>
            <a:xfrm flipH="1">
              <a:off x="10803" y="5735"/>
              <a:ext cx="576" cy="8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4" idx="6"/>
              <a:endCxn id="55" idx="2"/>
            </p:cNvCxnSpPr>
            <p:nvPr/>
          </p:nvCxnSpPr>
          <p:spPr>
            <a:xfrm flipV="1">
              <a:off x="9664" y="6754"/>
              <a:ext cx="721" cy="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2" idx="5"/>
              <a:endCxn id="55" idx="0"/>
            </p:cNvCxnSpPr>
            <p:nvPr/>
          </p:nvCxnSpPr>
          <p:spPr>
            <a:xfrm>
              <a:off x="10313" y="5862"/>
              <a:ext cx="317" cy="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>
            <a:off x="14229283" y="959012"/>
            <a:ext cx="1884680" cy="2734945"/>
            <a:chOff x="14229283" y="959012"/>
            <a:chExt cx="1884680" cy="2734945"/>
          </a:xfrm>
        </p:grpSpPr>
        <p:sp>
          <p:nvSpPr>
            <p:cNvPr id="3" name="椭圆 2"/>
            <p:cNvSpPr/>
            <p:nvPr/>
          </p:nvSpPr>
          <p:spPr>
            <a:xfrm>
              <a:off x="14558213" y="959012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4869363" y="1515272"/>
              <a:ext cx="311150" cy="3441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180513" y="959012"/>
              <a:ext cx="311150" cy="34417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5687878" y="1515272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5180513" y="1957232"/>
              <a:ext cx="311150" cy="34417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4247063" y="1957232"/>
              <a:ext cx="311150" cy="34417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4704898" y="2301402"/>
              <a:ext cx="311150" cy="34417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229283" y="2743997"/>
              <a:ext cx="311150" cy="34417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5016048" y="2645572"/>
              <a:ext cx="311150" cy="3441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5802813" y="2514762"/>
              <a:ext cx="311150" cy="34417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4558213" y="3349787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5327198" y="3333912"/>
              <a:ext cx="311150" cy="344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>
              <a:stCxn id="3" idx="5"/>
              <a:endCxn id="5" idx="1"/>
            </p:cNvCxnSpPr>
            <p:nvPr/>
          </p:nvCxnSpPr>
          <p:spPr>
            <a:xfrm>
              <a:off x="14823643" y="1253017"/>
              <a:ext cx="91440" cy="312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6" idx="4"/>
              <a:endCxn id="8" idx="0"/>
            </p:cNvCxnSpPr>
            <p:nvPr/>
          </p:nvCxnSpPr>
          <p:spPr>
            <a:xfrm>
              <a:off x="15336088" y="1303182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" idx="5"/>
              <a:endCxn id="7" idx="1"/>
            </p:cNvCxnSpPr>
            <p:nvPr/>
          </p:nvCxnSpPr>
          <p:spPr>
            <a:xfrm>
              <a:off x="15445943" y="1253017"/>
              <a:ext cx="287655" cy="312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5" idx="4"/>
              <a:endCxn id="10" idx="0"/>
            </p:cNvCxnSpPr>
            <p:nvPr/>
          </p:nvCxnSpPr>
          <p:spPr>
            <a:xfrm flipH="1">
              <a:off x="14860473" y="1859442"/>
              <a:ext cx="164465" cy="441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5" idx="3"/>
              <a:endCxn id="9" idx="7"/>
            </p:cNvCxnSpPr>
            <p:nvPr/>
          </p:nvCxnSpPr>
          <p:spPr>
            <a:xfrm flipH="1">
              <a:off x="14512493" y="1809277"/>
              <a:ext cx="402590" cy="19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9" idx="5"/>
              <a:endCxn id="10" idx="1"/>
            </p:cNvCxnSpPr>
            <p:nvPr/>
          </p:nvCxnSpPr>
          <p:spPr>
            <a:xfrm>
              <a:off x="14512493" y="2251237"/>
              <a:ext cx="238125" cy="1003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8" idx="5"/>
              <a:endCxn id="16" idx="0"/>
            </p:cNvCxnSpPr>
            <p:nvPr/>
          </p:nvCxnSpPr>
          <p:spPr>
            <a:xfrm flipH="1">
              <a:off x="15171623" y="2251237"/>
              <a:ext cx="274320" cy="3943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11" idx="6"/>
              <a:endCxn id="16" idx="2"/>
            </p:cNvCxnSpPr>
            <p:nvPr/>
          </p:nvCxnSpPr>
          <p:spPr>
            <a:xfrm flipV="1">
              <a:off x="14540433" y="2817657"/>
              <a:ext cx="475615" cy="98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endCxn id="17" idx="2"/>
            </p:cNvCxnSpPr>
            <p:nvPr/>
          </p:nvCxnSpPr>
          <p:spPr>
            <a:xfrm flipV="1">
              <a:off x="15343708" y="2686847"/>
              <a:ext cx="459105" cy="56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9" idx="3"/>
              <a:endCxn id="11" idx="0"/>
            </p:cNvCxnSpPr>
            <p:nvPr/>
          </p:nvCxnSpPr>
          <p:spPr>
            <a:xfrm>
              <a:off x="14292783" y="2251237"/>
              <a:ext cx="92075" cy="492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11" idx="4"/>
              <a:endCxn id="19" idx="1"/>
            </p:cNvCxnSpPr>
            <p:nvPr/>
          </p:nvCxnSpPr>
          <p:spPr>
            <a:xfrm>
              <a:off x="14384858" y="3088167"/>
              <a:ext cx="219075" cy="311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17" idx="4"/>
              <a:endCxn id="30" idx="7"/>
            </p:cNvCxnSpPr>
            <p:nvPr/>
          </p:nvCxnSpPr>
          <p:spPr>
            <a:xfrm flipH="1">
              <a:off x="15592628" y="2858932"/>
              <a:ext cx="365760" cy="52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19" idx="6"/>
              <a:endCxn id="30" idx="2"/>
            </p:cNvCxnSpPr>
            <p:nvPr/>
          </p:nvCxnSpPr>
          <p:spPr>
            <a:xfrm flipV="1">
              <a:off x="14869363" y="3505997"/>
              <a:ext cx="457835" cy="15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16" idx="5"/>
              <a:endCxn id="30" idx="0"/>
            </p:cNvCxnSpPr>
            <p:nvPr/>
          </p:nvCxnSpPr>
          <p:spPr>
            <a:xfrm>
              <a:off x="15281478" y="2939577"/>
              <a:ext cx="201295" cy="3943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12840133" y="4175884"/>
            <a:ext cx="2139085" cy="2975765"/>
            <a:chOff x="12840133" y="4175884"/>
            <a:chExt cx="2139085" cy="2975765"/>
          </a:xfrm>
        </p:grpSpPr>
        <p:sp>
          <p:nvSpPr>
            <p:cNvPr id="85" name="椭圆 84"/>
            <p:cNvSpPr/>
            <p:nvPr/>
          </p:nvSpPr>
          <p:spPr>
            <a:xfrm>
              <a:off x="12840133" y="4734522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4091488" y="4175884"/>
              <a:ext cx="311150" cy="3441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4668068" y="4734522"/>
              <a:ext cx="311150" cy="34417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3780338" y="5323129"/>
              <a:ext cx="311150" cy="3441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4631555" y="6149464"/>
              <a:ext cx="311150" cy="3441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13469188" y="6807479"/>
              <a:ext cx="311150" cy="344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连接符 104"/>
            <p:cNvCxnSpPr>
              <a:stCxn id="85" idx="6"/>
              <a:endCxn id="89" idx="3"/>
            </p:cNvCxnSpPr>
            <p:nvPr/>
          </p:nvCxnSpPr>
          <p:spPr>
            <a:xfrm flipV="1">
              <a:off x="13151283" y="4469651"/>
              <a:ext cx="985772" cy="436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89" idx="5"/>
              <a:endCxn id="92" idx="1"/>
            </p:cNvCxnSpPr>
            <p:nvPr/>
          </p:nvCxnSpPr>
          <p:spPr>
            <a:xfrm>
              <a:off x="14357071" y="4469651"/>
              <a:ext cx="356564" cy="315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89" idx="4"/>
              <a:endCxn id="93" idx="7"/>
            </p:cNvCxnSpPr>
            <p:nvPr/>
          </p:nvCxnSpPr>
          <p:spPr>
            <a:xfrm flipH="1">
              <a:off x="14045921" y="4520054"/>
              <a:ext cx="201142" cy="853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93" idx="4"/>
              <a:endCxn id="101" idx="0"/>
            </p:cNvCxnSpPr>
            <p:nvPr/>
          </p:nvCxnSpPr>
          <p:spPr>
            <a:xfrm flipH="1">
              <a:off x="13624763" y="5667299"/>
              <a:ext cx="311150" cy="114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92" idx="4"/>
              <a:endCxn id="97" idx="0"/>
            </p:cNvCxnSpPr>
            <p:nvPr/>
          </p:nvCxnSpPr>
          <p:spPr>
            <a:xfrm flipH="1">
              <a:off x="14787130" y="5078692"/>
              <a:ext cx="36513" cy="10707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85" idx="5"/>
              <a:endCxn id="93" idx="2"/>
            </p:cNvCxnSpPr>
            <p:nvPr/>
          </p:nvCxnSpPr>
          <p:spPr>
            <a:xfrm>
              <a:off x="13105716" y="5028289"/>
              <a:ext cx="674622" cy="466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93" idx="6"/>
              <a:endCxn id="92" idx="3"/>
            </p:cNvCxnSpPr>
            <p:nvPr/>
          </p:nvCxnSpPr>
          <p:spPr>
            <a:xfrm flipV="1">
              <a:off x="14091488" y="5028289"/>
              <a:ext cx="622147" cy="466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矩形: 圆角 720"/>
          <p:cNvSpPr/>
          <p:nvPr>
            <p:custDataLst>
              <p:tags r:id="rId1"/>
            </p:custDataLst>
          </p:nvPr>
        </p:nvSpPr>
        <p:spPr>
          <a:xfrm>
            <a:off x="11737001" y="11006490"/>
            <a:ext cx="2909301" cy="1085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sp>
        <p:nvSpPr>
          <p:cNvPr id="720" name="矩形: 圆角 719"/>
          <p:cNvSpPr/>
          <p:nvPr>
            <p:custDataLst>
              <p:tags r:id="rId2"/>
            </p:custDataLst>
          </p:nvPr>
        </p:nvSpPr>
        <p:spPr>
          <a:xfrm>
            <a:off x="11333986" y="11288637"/>
            <a:ext cx="2909301" cy="1085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grpSp>
        <p:nvGrpSpPr>
          <p:cNvPr id="236" name="组合 235"/>
          <p:cNvGrpSpPr/>
          <p:nvPr/>
        </p:nvGrpSpPr>
        <p:grpSpPr>
          <a:xfrm>
            <a:off x="2393933" y="1250110"/>
            <a:ext cx="7136933" cy="4149093"/>
            <a:chOff x="899202" y="5312141"/>
            <a:chExt cx="5869898" cy="3674330"/>
          </a:xfrm>
        </p:grpSpPr>
        <p:sp>
          <p:nvSpPr>
            <p:cNvPr id="105" name="矩形: 圆角 104"/>
            <p:cNvSpPr/>
            <p:nvPr/>
          </p:nvSpPr>
          <p:spPr>
            <a:xfrm>
              <a:off x="1447800" y="5836871"/>
              <a:ext cx="5321300" cy="3149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3" name="矩形: 圆角 232"/>
            <p:cNvSpPr/>
            <p:nvPr/>
          </p:nvSpPr>
          <p:spPr>
            <a:xfrm>
              <a:off x="1122701" y="5523706"/>
              <a:ext cx="5321300" cy="3149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899202" y="5312141"/>
              <a:ext cx="5321300" cy="3149600"/>
              <a:chOff x="2501900" y="7429500"/>
              <a:chExt cx="5321300" cy="3149600"/>
            </a:xfrm>
          </p:grpSpPr>
          <p:sp>
            <p:nvSpPr>
              <p:cNvPr id="171" name="矩形: 圆角 170"/>
              <p:cNvSpPr/>
              <p:nvPr/>
            </p:nvSpPr>
            <p:spPr>
              <a:xfrm>
                <a:off x="2501900" y="7429500"/>
                <a:ext cx="5321300" cy="3149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2" name="组合 171"/>
              <p:cNvGrpSpPr/>
              <p:nvPr/>
            </p:nvGrpSpPr>
            <p:grpSpPr>
              <a:xfrm>
                <a:off x="2657123" y="7616773"/>
                <a:ext cx="5004702" cy="2733232"/>
                <a:chOff x="2657123" y="7616773"/>
                <a:chExt cx="5004702" cy="2733232"/>
              </a:xfrm>
            </p:grpSpPr>
            <p:grpSp>
              <p:nvGrpSpPr>
                <p:cNvPr id="173" name="组合 172"/>
                <p:cNvGrpSpPr/>
                <p:nvPr/>
              </p:nvGrpSpPr>
              <p:grpSpPr>
                <a:xfrm>
                  <a:off x="4484873" y="7616773"/>
                  <a:ext cx="560502" cy="1191501"/>
                  <a:chOff x="8110" y="6515"/>
                  <a:chExt cx="1271" cy="2318"/>
                </a:xfrm>
              </p:grpSpPr>
              <p:sp>
                <p:nvSpPr>
                  <p:cNvPr id="230" name="椭圆 229"/>
                  <p:cNvSpPr/>
                  <p:nvPr>
                    <p:custDataLst>
                      <p:tags r:id="rId3"/>
                    </p:custDataLst>
                  </p:nvPr>
                </p:nvSpPr>
                <p:spPr>
                  <a:xfrm>
                    <a:off x="8259" y="6628"/>
                    <a:ext cx="972" cy="972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椭圆 230"/>
                  <p:cNvSpPr/>
                  <p:nvPr>
                    <p:custDataLst>
                      <p:tags r:id="rId4"/>
                    </p:custDataLst>
                  </p:nvPr>
                </p:nvSpPr>
                <p:spPr>
                  <a:xfrm>
                    <a:off x="8259" y="7748"/>
                    <a:ext cx="972" cy="972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2" name="圆角矩形 191"/>
                  <p:cNvSpPr/>
                  <p:nvPr>
                    <p:custDataLst>
                      <p:tags r:id="rId5"/>
                    </p:custDataLst>
                  </p:nvPr>
                </p:nvSpPr>
                <p:spPr>
                  <a:xfrm>
                    <a:off x="8110" y="6515"/>
                    <a:ext cx="1271" cy="2318"/>
                  </a:xfrm>
                  <a:prstGeom prst="round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2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4" name="组合 173"/>
                <p:cNvGrpSpPr/>
                <p:nvPr/>
              </p:nvGrpSpPr>
              <p:grpSpPr>
                <a:xfrm>
                  <a:off x="5419383" y="7616773"/>
                  <a:ext cx="1047132" cy="1190899"/>
                  <a:chOff x="16701" y="15050"/>
                  <a:chExt cx="1633" cy="1633"/>
                </a:xfrm>
              </p:grpSpPr>
              <p:sp>
                <p:nvSpPr>
                  <p:cNvPr id="226" name="矩形 225"/>
                  <p:cNvSpPr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16701" y="15050"/>
                    <a:ext cx="817" cy="817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7" name="矩形 226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7518" y="15050"/>
                    <a:ext cx="817" cy="81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8" name="矩形 227"/>
                  <p:cNvSpPr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16701" y="15867"/>
                    <a:ext cx="817" cy="81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" name="矩形 228"/>
                  <p:cNvSpPr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17518" y="15867"/>
                    <a:ext cx="817" cy="817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5" name="组合 174"/>
                <p:cNvGrpSpPr/>
                <p:nvPr/>
              </p:nvGrpSpPr>
              <p:grpSpPr>
                <a:xfrm>
                  <a:off x="4484873" y="9152832"/>
                  <a:ext cx="560502" cy="1191501"/>
                  <a:chOff x="8110" y="6515"/>
                  <a:chExt cx="1271" cy="2318"/>
                </a:xfrm>
              </p:grpSpPr>
              <p:sp>
                <p:nvSpPr>
                  <p:cNvPr id="223" name="椭圆 222"/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8259" y="6628"/>
                    <a:ext cx="972" cy="972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4" name="椭圆 223"/>
                  <p:cNvSpPr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8259" y="7748"/>
                    <a:ext cx="972" cy="972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25" name="圆角矩形 201"/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8110" y="6515"/>
                    <a:ext cx="1271" cy="2318"/>
                  </a:xfrm>
                  <a:prstGeom prst="round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2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76" name="直接箭头连接符 175"/>
                <p:cNvCxnSpPr>
                  <a:stCxn id="230" idx="6"/>
                  <a:endCxn id="226" idx="1"/>
                </p:cNvCxnSpPr>
                <p:nvPr>
                  <p:custDataLst>
                    <p:tags r:id="rId13"/>
                  </p:custDataLst>
                </p:nvPr>
              </p:nvCxnSpPr>
              <p:spPr>
                <a:xfrm flipV="1">
                  <a:off x="4979226" y="7914680"/>
                  <a:ext cx="440157" cy="9992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接箭头连接符 176"/>
                <p:cNvCxnSpPr>
                  <a:stCxn id="231" idx="6"/>
                  <a:endCxn id="228" idx="1"/>
                </p:cNvCxnSpPr>
                <p:nvPr>
                  <p:custDataLst>
                    <p:tags r:id="rId14"/>
                  </p:custDataLst>
                </p:nvPr>
              </p:nvCxnSpPr>
              <p:spPr>
                <a:xfrm>
                  <a:off x="4979226" y="8500376"/>
                  <a:ext cx="440157" cy="1011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肘形连接符 204"/>
                <p:cNvCxnSpPr>
                  <a:stCxn id="223" idx="6"/>
                  <a:endCxn id="228" idx="2"/>
                </p:cNvCxnSpPr>
                <p:nvPr>
                  <p:custDataLst>
                    <p:tags r:id="rId15"/>
                  </p:custDataLst>
                </p:nvPr>
              </p:nvCxnSpPr>
              <p:spPr>
                <a:xfrm flipV="1">
                  <a:off x="4979226" y="8808401"/>
                  <a:ext cx="702101" cy="652330"/>
                </a:xfrm>
                <a:prstGeom prst="bentConnector2">
                  <a:avLst/>
                </a:prstGeom>
                <a:ln w="38100"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肘形连接符 215"/>
                <p:cNvCxnSpPr>
                  <a:stCxn id="224" idx="6"/>
                  <a:endCxn id="229" idx="2"/>
                </p:cNvCxnSpPr>
                <p:nvPr>
                  <p:custDataLst>
                    <p:tags r:id="rId16"/>
                  </p:custDataLst>
                </p:nvPr>
              </p:nvCxnSpPr>
              <p:spPr>
                <a:xfrm flipV="1">
                  <a:off x="4979226" y="8808401"/>
                  <a:ext cx="1225988" cy="1228034"/>
                </a:xfrm>
                <a:prstGeom prst="bentConnector2">
                  <a:avLst/>
                </a:prstGeom>
                <a:ln w="38100"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180" name="组合 179"/>
                <p:cNvGrpSpPr/>
                <p:nvPr/>
              </p:nvGrpSpPr>
              <p:grpSpPr>
                <a:xfrm>
                  <a:off x="6817339" y="7801007"/>
                  <a:ext cx="697399" cy="812797"/>
                  <a:chOff x="15965" y="11882"/>
                  <a:chExt cx="1350" cy="1350"/>
                </a:xfrm>
              </p:grpSpPr>
              <p:sp>
                <p:nvSpPr>
                  <p:cNvPr id="221" name="椭圆 220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15965" y="11882"/>
                    <a:ext cx="1350" cy="135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" name="乘号 221"/>
                  <p:cNvSpPr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16174" y="12091"/>
                    <a:ext cx="931" cy="932"/>
                  </a:xfrm>
                  <a:prstGeom prst="mathMultiply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1" name="组合 180"/>
                <p:cNvGrpSpPr/>
                <p:nvPr/>
              </p:nvGrpSpPr>
              <p:grpSpPr>
                <a:xfrm>
                  <a:off x="6631354" y="9176288"/>
                  <a:ext cx="1030471" cy="1170428"/>
                  <a:chOff x="15701" y="10730"/>
                  <a:chExt cx="4351" cy="4711"/>
                </a:xfrm>
              </p:grpSpPr>
              <p:sp>
                <p:nvSpPr>
                  <p:cNvPr id="204" name="矩形 203"/>
                  <p:cNvSpPr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15886" y="11045"/>
                    <a:ext cx="817" cy="8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5" name="矩形 204"/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15886" y="12679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6" name="矩形 205"/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15886" y="11862"/>
                    <a:ext cx="817" cy="81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矩形 206"/>
                  <p:cNvSpPr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5886" y="13496"/>
                    <a:ext cx="817" cy="817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8" name="矩形 207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15886" y="14313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9" name="矩形 208"/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16892" y="11037"/>
                    <a:ext cx="817" cy="817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0" name="矩形 209"/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16892" y="12671"/>
                    <a:ext cx="817" cy="817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1" name="矩形 210"/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16892" y="11854"/>
                    <a:ext cx="817" cy="81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2" name="矩形 211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16892" y="13488"/>
                    <a:ext cx="817" cy="81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3" name="矩形 212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16892" y="14305"/>
                    <a:ext cx="817" cy="81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4" name="矩形 213"/>
                  <p:cNvSpPr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19072" y="11039"/>
                    <a:ext cx="817" cy="817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5" name="矩形 214"/>
                  <p:cNvSpPr/>
                  <p:nvPr>
                    <p:custDataLst>
                      <p:tags r:id="rId30"/>
                    </p:custDataLst>
                  </p:nvPr>
                </p:nvSpPr>
                <p:spPr>
                  <a:xfrm>
                    <a:off x="19072" y="12673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6" name="矩形 215"/>
                  <p:cNvSpPr/>
                  <p:nvPr>
                    <p:custDataLst>
                      <p:tags r:id="rId31"/>
                    </p:custDataLst>
                  </p:nvPr>
                </p:nvSpPr>
                <p:spPr>
                  <a:xfrm>
                    <a:off x="19072" y="11856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" name="矩形 216"/>
                  <p:cNvSpPr/>
                  <p:nvPr>
                    <p:custDataLst>
                      <p:tags r:id="rId32"/>
                    </p:custDataLst>
                  </p:nvPr>
                </p:nvSpPr>
                <p:spPr>
                  <a:xfrm>
                    <a:off x="19072" y="13490"/>
                    <a:ext cx="817" cy="81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8" name="矩形 217"/>
                  <p:cNvSpPr/>
                  <p:nvPr>
                    <p:custDataLst>
                      <p:tags r:id="rId33"/>
                    </p:custDataLst>
                  </p:nvPr>
                </p:nvSpPr>
                <p:spPr>
                  <a:xfrm>
                    <a:off x="19072" y="14307"/>
                    <a:ext cx="817" cy="817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左中括号 218"/>
                  <p:cNvSpPr/>
                  <p:nvPr>
                    <p:custDataLst>
                      <p:tags r:id="rId34"/>
                    </p:custDataLst>
                  </p:nvPr>
                </p:nvSpPr>
                <p:spPr>
                  <a:xfrm>
                    <a:off x="15701" y="10730"/>
                    <a:ext cx="172" cy="4711"/>
                  </a:xfrm>
                  <a:prstGeom prst="leftBracket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zh-CN" altLang="en-US">
                      <a:sym typeface="+mn-ea"/>
                    </a:endParaRPr>
                  </a:p>
                </p:txBody>
              </p:sp>
              <p:sp>
                <p:nvSpPr>
                  <p:cNvPr id="220" name="右中括号 219"/>
                  <p:cNvSpPr/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19838" y="10731"/>
                    <a:ext cx="215" cy="4711"/>
                  </a:xfrm>
                  <a:prstGeom prst="rightBracket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zh-CN" altLang="en-US">
                      <a:sym typeface="+mn-ea"/>
                    </a:endParaRPr>
                  </a:p>
                </p:txBody>
              </p:sp>
            </p:grpSp>
            <p:cxnSp>
              <p:nvCxnSpPr>
                <p:cNvPr id="182" name="直接箭头连接符 181"/>
                <p:cNvCxnSpPr>
                  <a:endCxn id="221" idx="2"/>
                </p:cNvCxnSpPr>
                <p:nvPr>
                  <p:custDataLst>
                    <p:tags r:id="rId36"/>
                  </p:custDataLst>
                </p:nvPr>
              </p:nvCxnSpPr>
              <p:spPr>
                <a:xfrm flipV="1">
                  <a:off x="6099276" y="8207406"/>
                  <a:ext cx="718063" cy="3612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箭头连接符 182"/>
                <p:cNvCxnSpPr>
                  <a:stCxn id="221" idx="4"/>
                </p:cNvCxnSpPr>
                <p:nvPr>
                  <p:custDataLst>
                    <p:tags r:id="rId37"/>
                  </p:custDataLst>
                </p:nvPr>
              </p:nvCxnSpPr>
              <p:spPr>
                <a:xfrm>
                  <a:off x="7166039" y="8613804"/>
                  <a:ext cx="0" cy="539028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184" name="组合 183"/>
                <p:cNvGrpSpPr/>
                <p:nvPr/>
              </p:nvGrpSpPr>
              <p:grpSpPr>
                <a:xfrm>
                  <a:off x="2657123" y="7621572"/>
                  <a:ext cx="560502" cy="1191501"/>
                  <a:chOff x="8110" y="6515"/>
                  <a:chExt cx="1271" cy="2318"/>
                </a:xfrm>
              </p:grpSpPr>
              <p:sp>
                <p:nvSpPr>
                  <p:cNvPr id="201" name="椭圆 200"/>
                  <p:cNvSpPr/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8259" y="6628"/>
                    <a:ext cx="972" cy="97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2" name="椭圆 201"/>
                  <p:cNvSpPr/>
                  <p:nvPr>
                    <p:custDataLst>
                      <p:tags r:id="rId39"/>
                    </p:custDataLst>
                  </p:nvPr>
                </p:nvSpPr>
                <p:spPr>
                  <a:xfrm>
                    <a:off x="8259" y="7748"/>
                    <a:ext cx="972" cy="97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3" name="圆角矩形 191"/>
                  <p:cNvSpPr/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8110" y="6515"/>
                    <a:ext cx="1271" cy="2318"/>
                  </a:xfrm>
                  <a:prstGeom prst="round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2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5" name="组合 184"/>
                <p:cNvGrpSpPr/>
                <p:nvPr/>
              </p:nvGrpSpPr>
              <p:grpSpPr>
                <a:xfrm>
                  <a:off x="2670757" y="9158504"/>
                  <a:ext cx="560502" cy="1191501"/>
                  <a:chOff x="8110" y="6515"/>
                  <a:chExt cx="1271" cy="2318"/>
                </a:xfrm>
              </p:grpSpPr>
              <p:sp>
                <p:nvSpPr>
                  <p:cNvPr id="198" name="椭圆 197"/>
                  <p:cNvSpPr/>
                  <p:nvPr>
                    <p:custDataLst>
                      <p:tags r:id="rId41"/>
                    </p:custDataLst>
                  </p:nvPr>
                </p:nvSpPr>
                <p:spPr>
                  <a:xfrm>
                    <a:off x="8259" y="6628"/>
                    <a:ext cx="972" cy="97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9" name="椭圆 198"/>
                  <p:cNvSpPr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8259" y="7748"/>
                    <a:ext cx="972" cy="97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0" name="圆角矩形 201"/>
                  <p:cNvSpPr/>
                  <p:nvPr>
                    <p:custDataLst>
                      <p:tags r:id="rId43"/>
                    </p:custDataLst>
                  </p:nvPr>
                </p:nvSpPr>
                <p:spPr>
                  <a:xfrm>
                    <a:off x="8110" y="6515"/>
                    <a:ext cx="1271" cy="2318"/>
                  </a:xfrm>
                  <a:prstGeom prst="round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2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6" name="组合 185"/>
                <p:cNvGrpSpPr/>
                <p:nvPr/>
              </p:nvGrpSpPr>
              <p:grpSpPr>
                <a:xfrm rot="5400000">
                  <a:off x="3430343" y="7898919"/>
                  <a:ext cx="879756" cy="646408"/>
                  <a:chOff x="3725995" y="6137031"/>
                  <a:chExt cx="879756" cy="646408"/>
                </a:xfrm>
              </p:grpSpPr>
              <p:sp>
                <p:nvSpPr>
                  <p:cNvPr id="196" name="矩形: 圆角 195"/>
                  <p:cNvSpPr/>
                  <p:nvPr/>
                </p:nvSpPr>
                <p:spPr>
                  <a:xfrm>
                    <a:off x="3725995" y="6137031"/>
                    <a:ext cx="879756" cy="64640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7" name="文本框 196"/>
                  <p:cNvSpPr txBox="1"/>
                  <p:nvPr/>
                </p:nvSpPr>
                <p:spPr>
                  <a:xfrm>
                    <a:off x="3796334" y="6189184"/>
                    <a:ext cx="80941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Proj</a:t>
                    </a:r>
                    <a:endParaRPr lang="zh-CN" alt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7" name="组合 186"/>
                <p:cNvGrpSpPr/>
                <p:nvPr/>
              </p:nvGrpSpPr>
              <p:grpSpPr>
                <a:xfrm rot="5400000">
                  <a:off x="3430996" y="9434743"/>
                  <a:ext cx="879756" cy="646408"/>
                  <a:chOff x="3725995" y="6137031"/>
                  <a:chExt cx="879756" cy="646408"/>
                </a:xfrm>
              </p:grpSpPr>
              <p:sp>
                <p:nvSpPr>
                  <p:cNvPr id="194" name="矩形: 圆角 193"/>
                  <p:cNvSpPr/>
                  <p:nvPr/>
                </p:nvSpPr>
                <p:spPr>
                  <a:xfrm>
                    <a:off x="3725995" y="6137031"/>
                    <a:ext cx="879756" cy="64640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文本框 194"/>
                  <p:cNvSpPr txBox="1"/>
                  <p:nvPr/>
                </p:nvSpPr>
                <p:spPr>
                  <a:xfrm>
                    <a:off x="3796334" y="6189184"/>
                    <a:ext cx="80941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Proj</a:t>
                    </a:r>
                    <a:endParaRPr lang="zh-CN" alt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88" name="直接箭头连接符 187"/>
                <p:cNvCxnSpPr>
                  <a:stCxn id="203" idx="3"/>
                  <a:endCxn id="196" idx="2"/>
                </p:cNvCxnSpPr>
                <p:nvPr/>
              </p:nvCxnSpPr>
              <p:spPr>
                <a:xfrm>
                  <a:off x="3217625" y="8217323"/>
                  <a:ext cx="329392" cy="480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接箭头连接符 188"/>
                <p:cNvCxnSpPr>
                  <a:stCxn id="196" idx="0"/>
                  <a:endCxn id="232" idx="1"/>
                </p:cNvCxnSpPr>
                <p:nvPr/>
              </p:nvCxnSpPr>
              <p:spPr>
                <a:xfrm flipV="1">
                  <a:off x="4193425" y="8212524"/>
                  <a:ext cx="291448" cy="959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接箭头连接符 189"/>
                <p:cNvCxnSpPr>
                  <a:stCxn id="200" idx="3"/>
                  <a:endCxn id="194" idx="2"/>
                </p:cNvCxnSpPr>
                <p:nvPr/>
              </p:nvCxnSpPr>
              <p:spPr>
                <a:xfrm>
                  <a:off x="3231259" y="9754255"/>
                  <a:ext cx="316411" cy="369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箭头连接符 190"/>
                <p:cNvCxnSpPr>
                  <a:stCxn id="194" idx="0"/>
                  <a:endCxn id="225" idx="1"/>
                </p:cNvCxnSpPr>
                <p:nvPr/>
              </p:nvCxnSpPr>
              <p:spPr>
                <a:xfrm flipV="1">
                  <a:off x="4194078" y="9748583"/>
                  <a:ext cx="290795" cy="936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2" name="文本框 191"/>
                    <p:cNvSpPr txBox="1"/>
                    <p:nvPr/>
                  </p:nvSpPr>
                  <p:spPr>
                    <a:xfrm>
                      <a:off x="2735984" y="8749526"/>
                      <a:ext cx="463871" cy="4325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2800" b="1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92" name="文本框 1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5984" y="8749526"/>
                      <a:ext cx="463871" cy="432544"/>
                    </a:xfrm>
                    <a:prstGeom prst="rect">
                      <a:avLst/>
                    </a:prstGeom>
                    <a:blipFill rotWithShape="1">
                      <a:blip r:embed="rId4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3" name="文本框 192"/>
                    <p:cNvSpPr txBox="1"/>
                    <p:nvPr/>
                  </p:nvSpPr>
                  <p:spPr>
                    <a:xfrm>
                      <a:off x="4553086" y="8746715"/>
                      <a:ext cx="463871" cy="4325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altLang="zh-CN" sz="2800" b="1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93" name="文本框 1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3086" y="8746715"/>
                      <a:ext cx="463871" cy="432544"/>
                    </a:xfrm>
                    <a:prstGeom prst="rect">
                      <a:avLst/>
                    </a:prstGeom>
                    <a:blipFill rotWithShape="1">
                      <a:blip r:embed="rId4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35" name="矩形 234"/>
            <p:cNvSpPr/>
            <p:nvPr/>
          </p:nvSpPr>
          <p:spPr>
            <a:xfrm rot="2740265">
              <a:off x="6267579" y="8360468"/>
              <a:ext cx="586105" cy="4141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accent2">
                      <a:lumMod val="75000"/>
                    </a:schemeClr>
                  </a:solidFill>
                </a:rPr>
                <a:t>…</a:t>
              </a:r>
              <a:endParaRPr lang="zh-CN" alt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2190249" y="5505549"/>
            <a:ext cx="3394747" cy="7175689"/>
            <a:chOff x="8530560" y="697400"/>
            <a:chExt cx="3454419" cy="8167175"/>
          </a:xfrm>
        </p:grpSpPr>
        <p:grpSp>
          <p:nvGrpSpPr>
            <p:cNvPr id="245" name="组合 244"/>
            <p:cNvGrpSpPr/>
            <p:nvPr/>
          </p:nvGrpSpPr>
          <p:grpSpPr>
            <a:xfrm>
              <a:off x="8998552" y="1076823"/>
              <a:ext cx="2649261" cy="3435601"/>
              <a:chOff x="1491" y="2474"/>
              <a:chExt cx="2968" cy="4307"/>
            </a:xfrm>
          </p:grpSpPr>
          <p:sp>
            <p:nvSpPr>
              <p:cNvPr id="273" name="椭圆 272"/>
              <p:cNvSpPr/>
              <p:nvPr>
                <p:custDataLst>
                  <p:tags r:id="rId46"/>
                </p:custDataLst>
              </p:nvPr>
            </p:nvSpPr>
            <p:spPr>
              <a:xfrm>
                <a:off x="2009" y="2474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椭圆 273"/>
              <p:cNvSpPr/>
              <p:nvPr>
                <p:custDataLst>
                  <p:tags r:id="rId47"/>
                </p:custDataLst>
              </p:nvPr>
            </p:nvSpPr>
            <p:spPr>
              <a:xfrm>
                <a:off x="2499" y="3350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椭圆 274"/>
              <p:cNvSpPr/>
              <p:nvPr>
                <p:custDataLst>
                  <p:tags r:id="rId48"/>
                </p:custDataLst>
              </p:nvPr>
            </p:nvSpPr>
            <p:spPr>
              <a:xfrm>
                <a:off x="2989" y="2474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椭圆 275"/>
              <p:cNvSpPr/>
              <p:nvPr>
                <p:custDataLst>
                  <p:tags r:id="rId49"/>
                </p:custDataLst>
              </p:nvPr>
            </p:nvSpPr>
            <p:spPr>
              <a:xfrm>
                <a:off x="3788" y="3350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椭圆 276"/>
              <p:cNvSpPr/>
              <p:nvPr>
                <p:custDataLst>
                  <p:tags r:id="rId50"/>
                </p:custDataLst>
              </p:nvPr>
            </p:nvSpPr>
            <p:spPr>
              <a:xfrm>
                <a:off x="2989" y="4046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椭圆 277"/>
              <p:cNvSpPr/>
              <p:nvPr>
                <p:custDataLst>
                  <p:tags r:id="rId51"/>
                </p:custDataLst>
              </p:nvPr>
            </p:nvSpPr>
            <p:spPr>
              <a:xfrm>
                <a:off x="1519" y="4046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椭圆 278"/>
              <p:cNvSpPr/>
              <p:nvPr>
                <p:custDataLst>
                  <p:tags r:id="rId52"/>
                </p:custDataLst>
              </p:nvPr>
            </p:nvSpPr>
            <p:spPr>
              <a:xfrm>
                <a:off x="2240" y="4588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椭圆 279"/>
              <p:cNvSpPr/>
              <p:nvPr>
                <p:custDataLst>
                  <p:tags r:id="rId53"/>
                </p:custDataLst>
              </p:nvPr>
            </p:nvSpPr>
            <p:spPr>
              <a:xfrm>
                <a:off x="1491" y="5285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椭圆 280"/>
              <p:cNvSpPr/>
              <p:nvPr>
                <p:custDataLst>
                  <p:tags r:id="rId54"/>
                </p:custDataLst>
              </p:nvPr>
            </p:nvSpPr>
            <p:spPr>
              <a:xfrm>
                <a:off x="2730" y="5130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椭圆 281"/>
              <p:cNvSpPr/>
              <p:nvPr>
                <p:custDataLst>
                  <p:tags r:id="rId55"/>
                </p:custDataLst>
              </p:nvPr>
            </p:nvSpPr>
            <p:spPr>
              <a:xfrm>
                <a:off x="3969" y="4924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椭圆 282"/>
              <p:cNvSpPr/>
              <p:nvPr>
                <p:custDataLst>
                  <p:tags r:id="rId56"/>
                </p:custDataLst>
              </p:nvPr>
            </p:nvSpPr>
            <p:spPr>
              <a:xfrm>
                <a:off x="2009" y="6239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椭圆 283"/>
              <p:cNvSpPr/>
              <p:nvPr>
                <p:custDataLst>
                  <p:tags r:id="rId57"/>
                </p:custDataLst>
              </p:nvPr>
            </p:nvSpPr>
            <p:spPr>
              <a:xfrm>
                <a:off x="3220" y="6214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5" name="直接连接符 284"/>
              <p:cNvCxnSpPr>
                <a:stCxn id="273" idx="5"/>
                <a:endCxn id="274" idx="1"/>
              </p:cNvCxnSpPr>
              <p:nvPr>
                <p:custDataLst>
                  <p:tags r:id="rId58"/>
                </p:custDataLst>
              </p:nvPr>
            </p:nvCxnSpPr>
            <p:spPr>
              <a:xfrm>
                <a:off x="2427" y="2937"/>
                <a:ext cx="144" cy="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6" name="直接连接符 285"/>
              <p:cNvCxnSpPr>
                <a:stCxn id="275" idx="4"/>
                <a:endCxn id="277" idx="0"/>
              </p:cNvCxnSpPr>
              <p:nvPr>
                <p:custDataLst>
                  <p:tags r:id="rId59"/>
                </p:custDataLst>
              </p:nvPr>
            </p:nvCxnSpPr>
            <p:spPr>
              <a:xfrm>
                <a:off x="3234" y="3016"/>
                <a:ext cx="0" cy="1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/>
              <p:cNvCxnSpPr>
                <a:stCxn id="275" idx="5"/>
                <a:endCxn id="276" idx="1"/>
              </p:cNvCxnSpPr>
              <p:nvPr>
                <p:custDataLst>
                  <p:tags r:id="rId60"/>
                </p:custDataLst>
              </p:nvPr>
            </p:nvCxnSpPr>
            <p:spPr>
              <a:xfrm>
                <a:off x="3407" y="2937"/>
                <a:ext cx="453" cy="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74" idx="4"/>
                <a:endCxn id="279" idx="0"/>
              </p:cNvCxnSpPr>
              <p:nvPr>
                <p:custDataLst>
                  <p:tags r:id="rId61"/>
                </p:custDataLst>
              </p:nvPr>
            </p:nvCxnSpPr>
            <p:spPr>
              <a:xfrm flipH="1">
                <a:off x="2485" y="3892"/>
                <a:ext cx="259" cy="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>
                <a:stCxn id="274" idx="3"/>
                <a:endCxn id="278" idx="7"/>
              </p:cNvCxnSpPr>
              <p:nvPr>
                <p:custDataLst>
                  <p:tags r:id="rId62"/>
                </p:custDataLst>
              </p:nvPr>
            </p:nvCxnSpPr>
            <p:spPr>
              <a:xfrm flipH="1">
                <a:off x="1937" y="3813"/>
                <a:ext cx="634" cy="3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78" idx="5"/>
                <a:endCxn id="279" idx="1"/>
              </p:cNvCxnSpPr>
              <p:nvPr>
                <p:custDataLst>
                  <p:tags r:id="rId63"/>
                </p:custDataLst>
              </p:nvPr>
            </p:nvCxnSpPr>
            <p:spPr>
              <a:xfrm>
                <a:off x="1937" y="4509"/>
                <a:ext cx="375" cy="1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1" name="直接连接符 290"/>
              <p:cNvCxnSpPr>
                <a:stCxn id="277" idx="5"/>
                <a:endCxn id="281" idx="0"/>
              </p:cNvCxnSpPr>
              <p:nvPr>
                <p:custDataLst>
                  <p:tags r:id="rId64"/>
                </p:custDataLst>
              </p:nvPr>
            </p:nvCxnSpPr>
            <p:spPr>
              <a:xfrm flipH="1">
                <a:off x="2975" y="4509"/>
                <a:ext cx="432" cy="6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2" name="直接连接符 291"/>
              <p:cNvCxnSpPr>
                <a:stCxn id="280" idx="6"/>
                <a:endCxn id="281" idx="2"/>
              </p:cNvCxnSpPr>
              <p:nvPr>
                <p:custDataLst>
                  <p:tags r:id="rId65"/>
                </p:custDataLst>
              </p:nvPr>
            </p:nvCxnSpPr>
            <p:spPr>
              <a:xfrm flipV="1">
                <a:off x="1981" y="5401"/>
                <a:ext cx="749" cy="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 292"/>
              <p:cNvCxnSpPr>
                <a:endCxn id="282" idx="2"/>
              </p:cNvCxnSpPr>
              <p:nvPr>
                <p:custDataLst>
                  <p:tags r:id="rId66"/>
                </p:custDataLst>
              </p:nvPr>
            </p:nvCxnSpPr>
            <p:spPr>
              <a:xfrm flipV="1">
                <a:off x="3246" y="5195"/>
                <a:ext cx="723" cy="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4" name="直接连接符 293"/>
              <p:cNvCxnSpPr>
                <a:stCxn id="278" idx="3"/>
                <a:endCxn id="280" idx="0"/>
              </p:cNvCxnSpPr>
              <p:nvPr>
                <p:custDataLst>
                  <p:tags r:id="rId67"/>
                </p:custDataLst>
              </p:nvPr>
            </p:nvCxnSpPr>
            <p:spPr>
              <a:xfrm>
                <a:off x="1591" y="4509"/>
                <a:ext cx="145" cy="7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 294"/>
              <p:cNvCxnSpPr>
                <a:stCxn id="280" idx="4"/>
                <a:endCxn id="283" idx="1"/>
              </p:cNvCxnSpPr>
              <p:nvPr>
                <p:custDataLst>
                  <p:tags r:id="rId68"/>
                </p:custDataLst>
              </p:nvPr>
            </p:nvCxnSpPr>
            <p:spPr>
              <a:xfrm>
                <a:off x="1736" y="5827"/>
                <a:ext cx="345" cy="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/>
              <p:cNvCxnSpPr>
                <a:stCxn id="282" idx="4"/>
                <a:endCxn id="284" idx="7"/>
              </p:cNvCxnSpPr>
              <p:nvPr>
                <p:custDataLst>
                  <p:tags r:id="rId69"/>
                </p:custDataLst>
              </p:nvPr>
            </p:nvCxnSpPr>
            <p:spPr>
              <a:xfrm flipH="1">
                <a:off x="3638" y="5466"/>
                <a:ext cx="576" cy="8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/>
              <p:cNvCxnSpPr>
                <a:stCxn id="283" idx="6"/>
                <a:endCxn id="284" idx="2"/>
              </p:cNvCxnSpPr>
              <p:nvPr>
                <p:custDataLst>
                  <p:tags r:id="rId70"/>
                </p:custDataLst>
              </p:nvPr>
            </p:nvCxnSpPr>
            <p:spPr>
              <a:xfrm flipV="1">
                <a:off x="2499" y="6485"/>
                <a:ext cx="721" cy="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8" name="直接连接符 297"/>
              <p:cNvCxnSpPr>
                <a:stCxn id="281" idx="5"/>
                <a:endCxn id="284" idx="0"/>
              </p:cNvCxnSpPr>
              <p:nvPr>
                <p:custDataLst>
                  <p:tags r:id="rId71"/>
                </p:custDataLst>
              </p:nvPr>
            </p:nvCxnSpPr>
            <p:spPr>
              <a:xfrm>
                <a:off x="3148" y="5593"/>
                <a:ext cx="317" cy="6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组合 245"/>
            <p:cNvGrpSpPr/>
            <p:nvPr/>
          </p:nvGrpSpPr>
          <p:grpSpPr>
            <a:xfrm>
              <a:off x="8998551" y="5165640"/>
              <a:ext cx="2649261" cy="3435601"/>
              <a:chOff x="8656" y="2743"/>
              <a:chExt cx="2968" cy="4307"/>
            </a:xfrm>
          </p:grpSpPr>
          <p:sp>
            <p:nvSpPr>
              <p:cNvPr id="247" name="椭圆 246"/>
              <p:cNvSpPr/>
              <p:nvPr>
                <p:custDataLst>
                  <p:tags r:id="rId72"/>
                </p:custDataLst>
              </p:nvPr>
            </p:nvSpPr>
            <p:spPr>
              <a:xfrm>
                <a:off x="9174" y="2743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/>
              <p:nvPr>
                <p:custDataLst>
                  <p:tags r:id="rId73"/>
                </p:custDataLst>
              </p:nvPr>
            </p:nvSpPr>
            <p:spPr>
              <a:xfrm>
                <a:off x="9664" y="3619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49" name="椭圆 248"/>
              <p:cNvSpPr/>
              <p:nvPr>
                <p:custDataLst>
                  <p:tags r:id="rId74"/>
                </p:custDataLst>
              </p:nvPr>
            </p:nvSpPr>
            <p:spPr>
              <a:xfrm>
                <a:off x="10154" y="2743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50" name="椭圆 249"/>
              <p:cNvSpPr/>
              <p:nvPr>
                <p:custDataLst>
                  <p:tags r:id="rId75"/>
                </p:custDataLst>
              </p:nvPr>
            </p:nvSpPr>
            <p:spPr>
              <a:xfrm>
                <a:off x="10953" y="3619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51" name="椭圆 250"/>
              <p:cNvSpPr/>
              <p:nvPr>
                <p:custDataLst>
                  <p:tags r:id="rId76"/>
                </p:custDataLst>
              </p:nvPr>
            </p:nvSpPr>
            <p:spPr>
              <a:xfrm>
                <a:off x="10154" y="4315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52" name="椭圆 251"/>
              <p:cNvSpPr/>
              <p:nvPr>
                <p:custDataLst>
                  <p:tags r:id="rId77"/>
                </p:custDataLst>
              </p:nvPr>
            </p:nvSpPr>
            <p:spPr>
              <a:xfrm>
                <a:off x="8684" y="4315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53" name="椭圆 252"/>
              <p:cNvSpPr/>
              <p:nvPr>
                <p:custDataLst>
                  <p:tags r:id="rId78"/>
                </p:custDataLst>
              </p:nvPr>
            </p:nvSpPr>
            <p:spPr>
              <a:xfrm>
                <a:off x="9405" y="4857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54" name="椭圆 253"/>
              <p:cNvSpPr/>
              <p:nvPr>
                <p:custDataLst>
                  <p:tags r:id="rId79"/>
                </p:custDataLst>
              </p:nvPr>
            </p:nvSpPr>
            <p:spPr>
              <a:xfrm>
                <a:off x="8656" y="5554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55" name="椭圆 254"/>
              <p:cNvSpPr/>
              <p:nvPr>
                <p:custDataLst>
                  <p:tags r:id="rId80"/>
                </p:custDataLst>
              </p:nvPr>
            </p:nvSpPr>
            <p:spPr>
              <a:xfrm>
                <a:off x="9895" y="5399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56" name="椭圆 255"/>
              <p:cNvSpPr/>
              <p:nvPr>
                <p:custDataLst>
                  <p:tags r:id="rId81"/>
                </p:custDataLst>
              </p:nvPr>
            </p:nvSpPr>
            <p:spPr>
              <a:xfrm>
                <a:off x="11134" y="5193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57" name="椭圆 256"/>
              <p:cNvSpPr/>
              <p:nvPr>
                <p:custDataLst>
                  <p:tags r:id="rId82"/>
                </p:custDataLst>
              </p:nvPr>
            </p:nvSpPr>
            <p:spPr>
              <a:xfrm>
                <a:off x="9174" y="6508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58" name="椭圆 257"/>
              <p:cNvSpPr/>
              <p:nvPr>
                <p:custDataLst>
                  <p:tags r:id="rId83"/>
                </p:custDataLst>
              </p:nvPr>
            </p:nvSpPr>
            <p:spPr>
              <a:xfrm>
                <a:off x="10385" y="6483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259" name="直接连接符 258"/>
              <p:cNvCxnSpPr>
                <a:stCxn id="247" idx="5"/>
                <a:endCxn id="248" idx="1"/>
              </p:cNvCxnSpPr>
              <p:nvPr>
                <p:custDataLst>
                  <p:tags r:id="rId84"/>
                </p:custDataLst>
              </p:nvPr>
            </p:nvCxnSpPr>
            <p:spPr>
              <a:xfrm>
                <a:off x="9592" y="3206"/>
                <a:ext cx="144" cy="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>
                <a:stCxn id="249" idx="4"/>
                <a:endCxn id="251" idx="0"/>
              </p:cNvCxnSpPr>
              <p:nvPr>
                <p:custDataLst>
                  <p:tags r:id="rId85"/>
                </p:custDataLst>
              </p:nvPr>
            </p:nvCxnSpPr>
            <p:spPr>
              <a:xfrm>
                <a:off x="10399" y="3285"/>
                <a:ext cx="0" cy="1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>
                <a:stCxn id="249" idx="5"/>
                <a:endCxn id="250" idx="1"/>
              </p:cNvCxnSpPr>
              <p:nvPr>
                <p:custDataLst>
                  <p:tags r:id="rId86"/>
                </p:custDataLst>
              </p:nvPr>
            </p:nvCxnSpPr>
            <p:spPr>
              <a:xfrm>
                <a:off x="10572" y="3206"/>
                <a:ext cx="453" cy="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2" name="直接连接符 261"/>
              <p:cNvCxnSpPr>
                <a:stCxn id="248" idx="4"/>
                <a:endCxn id="253" idx="0"/>
              </p:cNvCxnSpPr>
              <p:nvPr>
                <p:custDataLst>
                  <p:tags r:id="rId87"/>
                </p:custDataLst>
              </p:nvPr>
            </p:nvCxnSpPr>
            <p:spPr>
              <a:xfrm flipH="1">
                <a:off x="9650" y="4161"/>
                <a:ext cx="259" cy="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3" name="直接连接符 262"/>
              <p:cNvCxnSpPr>
                <a:stCxn id="248" idx="3"/>
                <a:endCxn id="252" idx="7"/>
              </p:cNvCxnSpPr>
              <p:nvPr>
                <p:custDataLst>
                  <p:tags r:id="rId88"/>
                </p:custDataLst>
              </p:nvPr>
            </p:nvCxnSpPr>
            <p:spPr>
              <a:xfrm flipH="1">
                <a:off x="9102" y="4082"/>
                <a:ext cx="634" cy="3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/>
              <p:cNvCxnSpPr>
                <a:stCxn id="252" idx="5"/>
                <a:endCxn id="253" idx="1"/>
              </p:cNvCxnSpPr>
              <p:nvPr>
                <p:custDataLst>
                  <p:tags r:id="rId89"/>
                </p:custDataLst>
              </p:nvPr>
            </p:nvCxnSpPr>
            <p:spPr>
              <a:xfrm>
                <a:off x="9102" y="4778"/>
                <a:ext cx="375" cy="1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/>
              <p:cNvCxnSpPr>
                <a:stCxn id="251" idx="5"/>
                <a:endCxn id="255" idx="0"/>
              </p:cNvCxnSpPr>
              <p:nvPr>
                <p:custDataLst>
                  <p:tags r:id="rId90"/>
                </p:custDataLst>
              </p:nvPr>
            </p:nvCxnSpPr>
            <p:spPr>
              <a:xfrm flipH="1">
                <a:off x="10140" y="4778"/>
                <a:ext cx="432" cy="6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>
                <a:stCxn id="254" idx="6"/>
                <a:endCxn id="255" idx="2"/>
              </p:cNvCxnSpPr>
              <p:nvPr>
                <p:custDataLst>
                  <p:tags r:id="rId91"/>
                </p:custDataLst>
              </p:nvPr>
            </p:nvCxnSpPr>
            <p:spPr>
              <a:xfrm flipV="1">
                <a:off x="9146" y="5670"/>
                <a:ext cx="749" cy="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>
                <a:endCxn id="256" idx="2"/>
              </p:cNvCxnSpPr>
              <p:nvPr>
                <p:custDataLst>
                  <p:tags r:id="rId92"/>
                </p:custDataLst>
              </p:nvPr>
            </p:nvCxnSpPr>
            <p:spPr>
              <a:xfrm flipV="1">
                <a:off x="10411" y="5464"/>
                <a:ext cx="723" cy="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>
                <a:stCxn id="252" idx="3"/>
                <a:endCxn id="254" idx="0"/>
              </p:cNvCxnSpPr>
              <p:nvPr>
                <p:custDataLst>
                  <p:tags r:id="rId93"/>
                </p:custDataLst>
              </p:nvPr>
            </p:nvCxnSpPr>
            <p:spPr>
              <a:xfrm>
                <a:off x="8756" y="4778"/>
                <a:ext cx="145" cy="7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>
                <a:stCxn id="254" idx="4"/>
                <a:endCxn id="257" idx="1"/>
              </p:cNvCxnSpPr>
              <p:nvPr>
                <p:custDataLst>
                  <p:tags r:id="rId94"/>
                </p:custDataLst>
              </p:nvPr>
            </p:nvCxnSpPr>
            <p:spPr>
              <a:xfrm>
                <a:off x="8901" y="6096"/>
                <a:ext cx="345" cy="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/>
              <p:cNvCxnSpPr>
                <a:stCxn id="256" idx="4"/>
                <a:endCxn id="258" idx="7"/>
              </p:cNvCxnSpPr>
              <p:nvPr>
                <p:custDataLst>
                  <p:tags r:id="rId95"/>
                </p:custDataLst>
              </p:nvPr>
            </p:nvCxnSpPr>
            <p:spPr>
              <a:xfrm flipH="1">
                <a:off x="10803" y="5735"/>
                <a:ext cx="576" cy="8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 270"/>
              <p:cNvCxnSpPr>
                <a:stCxn id="257" idx="6"/>
                <a:endCxn id="258" idx="2"/>
              </p:cNvCxnSpPr>
              <p:nvPr>
                <p:custDataLst>
                  <p:tags r:id="rId96"/>
                </p:custDataLst>
              </p:nvPr>
            </p:nvCxnSpPr>
            <p:spPr>
              <a:xfrm flipV="1">
                <a:off x="9664" y="6754"/>
                <a:ext cx="721" cy="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/>
              <p:cNvCxnSpPr>
                <a:stCxn id="255" idx="5"/>
                <a:endCxn id="258" idx="0"/>
              </p:cNvCxnSpPr>
              <p:nvPr>
                <p:custDataLst>
                  <p:tags r:id="rId97"/>
                </p:custDataLst>
              </p:nvPr>
            </p:nvCxnSpPr>
            <p:spPr>
              <a:xfrm>
                <a:off x="10313" y="5862"/>
                <a:ext cx="317" cy="6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304" name="矩形 303"/>
            <p:cNvSpPr/>
            <p:nvPr>
              <p:custDataLst>
                <p:tags r:id="rId98"/>
              </p:custDataLst>
            </p:nvPr>
          </p:nvSpPr>
          <p:spPr>
            <a:xfrm rot="5400000">
              <a:off x="9939725" y="4535126"/>
              <a:ext cx="725617" cy="6245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accent1"/>
                  </a:solidFill>
                </a:rPr>
                <a:t>…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" name="文本框 305"/>
                <p:cNvSpPr txBox="1"/>
                <p:nvPr/>
              </p:nvSpPr>
              <p:spPr>
                <a:xfrm>
                  <a:off x="10984653" y="4034149"/>
                  <a:ext cx="868923" cy="566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𝐋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28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06" name="文本框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4653" y="4034149"/>
                  <a:ext cx="868923" cy="566368"/>
                </a:xfrm>
                <a:prstGeom prst="rect">
                  <a:avLst/>
                </a:prstGeom>
                <a:blipFill rotWithShape="1">
                  <a:blip r:embed="rId9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" name="文本框 306"/>
                <p:cNvSpPr txBox="1"/>
                <p:nvPr/>
              </p:nvSpPr>
              <p:spPr>
                <a:xfrm>
                  <a:off x="10979248" y="8121096"/>
                  <a:ext cx="868923" cy="566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𝐋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sub>
                        </m:sSub>
                      </m:oMath>
                    </m:oMathPara>
                  </a14:m>
                  <a:endParaRPr lang="en-US" altLang="zh-CN" sz="28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07" name="文本框 3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9248" y="8121096"/>
                  <a:ext cx="868923" cy="566368"/>
                </a:xfrm>
                <a:prstGeom prst="rect">
                  <a:avLst/>
                </a:prstGeom>
                <a:blipFill rotWithShape="1">
                  <a:blip r:embed="rId10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8" name="矩形: 圆角 307"/>
            <p:cNvSpPr/>
            <p:nvPr/>
          </p:nvSpPr>
          <p:spPr>
            <a:xfrm>
              <a:off x="8774509" y="793448"/>
              <a:ext cx="3210470" cy="8071127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0" name="文本框 309"/>
                <p:cNvSpPr txBox="1"/>
                <p:nvPr/>
              </p:nvSpPr>
              <p:spPr>
                <a:xfrm>
                  <a:off x="8530560" y="697400"/>
                  <a:ext cx="868923" cy="566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𝐋</m:t>
                        </m:r>
                      </m:oMath>
                    </m:oMathPara>
                  </a14:m>
                  <a:endParaRPr lang="en-US" altLang="zh-CN" sz="28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10" name="文本框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0560" y="697400"/>
                  <a:ext cx="868923" cy="566368"/>
                </a:xfrm>
                <a:prstGeom prst="rect">
                  <a:avLst/>
                </a:prstGeom>
                <a:blipFill rotWithShape="1">
                  <a:blip r:embed="rId10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1" name="组合 350"/>
          <p:cNvGrpSpPr/>
          <p:nvPr/>
        </p:nvGrpSpPr>
        <p:grpSpPr>
          <a:xfrm>
            <a:off x="6972610" y="4863014"/>
            <a:ext cx="2315378" cy="2103233"/>
            <a:chOff x="4518510" y="3426374"/>
            <a:chExt cx="2315378" cy="2157119"/>
          </a:xfrm>
        </p:grpSpPr>
        <p:cxnSp>
          <p:nvCxnSpPr>
            <p:cNvPr id="319" name="直接箭头连接符 318"/>
            <p:cNvCxnSpPr/>
            <p:nvPr/>
          </p:nvCxnSpPr>
          <p:spPr>
            <a:xfrm>
              <a:off x="5124703" y="3426374"/>
              <a:ext cx="0" cy="14270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箭头连接符 320"/>
            <p:cNvCxnSpPr/>
            <p:nvPr/>
          </p:nvCxnSpPr>
          <p:spPr>
            <a:xfrm>
              <a:off x="5392246" y="3680634"/>
              <a:ext cx="1843" cy="11727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箭头连接符 323"/>
            <p:cNvCxnSpPr/>
            <p:nvPr/>
          </p:nvCxnSpPr>
          <p:spPr>
            <a:xfrm>
              <a:off x="5922864" y="4084270"/>
              <a:ext cx="16610" cy="7886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矩形 347"/>
            <p:cNvSpPr/>
            <p:nvPr>
              <p:custDataLst>
                <p:tags r:id="rId102"/>
              </p:custDataLst>
            </p:nvPr>
          </p:nvSpPr>
          <p:spPr>
            <a:xfrm>
              <a:off x="5480191" y="4097362"/>
              <a:ext cx="387368" cy="3334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>
                  <a:solidFill>
                    <a:schemeClr val="accent1"/>
                  </a:solidFill>
                </a:rPr>
                <a:t>…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350" name="组合 349"/>
            <p:cNvGrpSpPr/>
            <p:nvPr/>
          </p:nvGrpSpPr>
          <p:grpSpPr>
            <a:xfrm>
              <a:off x="4518510" y="4874855"/>
              <a:ext cx="2315378" cy="708638"/>
              <a:chOff x="4607410" y="4874855"/>
              <a:chExt cx="2315378" cy="708638"/>
            </a:xfrm>
          </p:grpSpPr>
          <p:sp>
            <p:nvSpPr>
              <p:cNvPr id="317" name="矩形: 圆角 316"/>
              <p:cNvSpPr/>
              <p:nvPr/>
            </p:nvSpPr>
            <p:spPr>
              <a:xfrm>
                <a:off x="4607410" y="4874855"/>
                <a:ext cx="2273972" cy="70863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文本框 348"/>
              <p:cNvSpPr txBox="1"/>
              <p:nvPr/>
            </p:nvSpPr>
            <p:spPr>
              <a:xfrm>
                <a:off x="4673227" y="4939457"/>
                <a:ext cx="22495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Agg Attention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3" name="组合 352"/>
          <p:cNvGrpSpPr/>
          <p:nvPr/>
        </p:nvGrpSpPr>
        <p:grpSpPr>
          <a:xfrm>
            <a:off x="7424499" y="7455162"/>
            <a:ext cx="1622578" cy="1771682"/>
            <a:chOff x="2000" y="2673"/>
            <a:chExt cx="4084" cy="4086"/>
          </a:xfrm>
        </p:grpSpPr>
        <p:sp>
          <p:nvSpPr>
            <p:cNvPr id="354" name="矩形 353"/>
            <p:cNvSpPr/>
            <p:nvPr>
              <p:custDataLst>
                <p:tags r:id="rId103"/>
              </p:custDataLst>
            </p:nvPr>
          </p:nvSpPr>
          <p:spPr>
            <a:xfrm>
              <a:off x="2000" y="2673"/>
              <a:ext cx="817" cy="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/>
            <p:cNvSpPr/>
            <p:nvPr>
              <p:custDataLst>
                <p:tags r:id="rId104"/>
              </p:custDataLst>
            </p:nvPr>
          </p:nvSpPr>
          <p:spPr>
            <a:xfrm>
              <a:off x="2000" y="4307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矩形 355"/>
            <p:cNvSpPr/>
            <p:nvPr>
              <p:custDataLst>
                <p:tags r:id="rId105"/>
              </p:custDataLst>
            </p:nvPr>
          </p:nvSpPr>
          <p:spPr>
            <a:xfrm>
              <a:off x="2000" y="3490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矩形 356"/>
            <p:cNvSpPr/>
            <p:nvPr>
              <p:custDataLst>
                <p:tags r:id="rId106"/>
              </p:custDataLst>
            </p:nvPr>
          </p:nvSpPr>
          <p:spPr>
            <a:xfrm>
              <a:off x="2000" y="5124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/>
            <p:cNvSpPr/>
            <p:nvPr>
              <p:custDataLst>
                <p:tags r:id="rId107"/>
              </p:custDataLst>
            </p:nvPr>
          </p:nvSpPr>
          <p:spPr>
            <a:xfrm>
              <a:off x="2000" y="594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矩形 358"/>
            <p:cNvSpPr/>
            <p:nvPr>
              <p:custDataLst>
                <p:tags r:id="rId108"/>
              </p:custDataLst>
            </p:nvPr>
          </p:nvSpPr>
          <p:spPr>
            <a:xfrm>
              <a:off x="2817" y="267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矩形 359"/>
            <p:cNvSpPr/>
            <p:nvPr>
              <p:custDataLst>
                <p:tags r:id="rId109"/>
              </p:custDataLst>
            </p:nvPr>
          </p:nvSpPr>
          <p:spPr>
            <a:xfrm>
              <a:off x="2817" y="4308"/>
              <a:ext cx="817" cy="8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360"/>
            <p:cNvSpPr/>
            <p:nvPr>
              <p:custDataLst>
                <p:tags r:id="rId110"/>
              </p:custDataLst>
            </p:nvPr>
          </p:nvSpPr>
          <p:spPr>
            <a:xfrm>
              <a:off x="2817" y="3491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361"/>
            <p:cNvSpPr/>
            <p:nvPr>
              <p:custDataLst>
                <p:tags r:id="rId111"/>
              </p:custDataLst>
            </p:nvPr>
          </p:nvSpPr>
          <p:spPr>
            <a:xfrm>
              <a:off x="2817" y="5125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362"/>
            <p:cNvSpPr/>
            <p:nvPr>
              <p:custDataLst>
                <p:tags r:id="rId112"/>
              </p:custDataLst>
            </p:nvPr>
          </p:nvSpPr>
          <p:spPr>
            <a:xfrm>
              <a:off x="2817" y="5942"/>
              <a:ext cx="817" cy="8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363"/>
            <p:cNvSpPr/>
            <p:nvPr>
              <p:custDataLst>
                <p:tags r:id="rId113"/>
              </p:custDataLst>
            </p:nvPr>
          </p:nvSpPr>
          <p:spPr>
            <a:xfrm>
              <a:off x="3634" y="2673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矩形 364"/>
            <p:cNvSpPr/>
            <p:nvPr>
              <p:custDataLst>
                <p:tags r:id="rId114"/>
              </p:custDataLst>
            </p:nvPr>
          </p:nvSpPr>
          <p:spPr>
            <a:xfrm>
              <a:off x="3634" y="4307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矩形 365"/>
            <p:cNvSpPr/>
            <p:nvPr>
              <p:custDataLst>
                <p:tags r:id="rId115"/>
              </p:custDataLst>
            </p:nvPr>
          </p:nvSpPr>
          <p:spPr>
            <a:xfrm>
              <a:off x="3634" y="3490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矩形 366"/>
            <p:cNvSpPr/>
            <p:nvPr>
              <p:custDataLst>
                <p:tags r:id="rId116"/>
              </p:custDataLst>
            </p:nvPr>
          </p:nvSpPr>
          <p:spPr>
            <a:xfrm>
              <a:off x="3634" y="5124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矩形 367"/>
            <p:cNvSpPr/>
            <p:nvPr>
              <p:custDataLst>
                <p:tags r:id="rId117"/>
              </p:custDataLst>
            </p:nvPr>
          </p:nvSpPr>
          <p:spPr>
            <a:xfrm>
              <a:off x="3634" y="594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矩形 368"/>
            <p:cNvSpPr/>
            <p:nvPr>
              <p:custDataLst>
                <p:tags r:id="rId118"/>
              </p:custDataLst>
            </p:nvPr>
          </p:nvSpPr>
          <p:spPr>
            <a:xfrm>
              <a:off x="4451" y="2673"/>
              <a:ext cx="817" cy="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矩形 369"/>
            <p:cNvSpPr/>
            <p:nvPr>
              <p:custDataLst>
                <p:tags r:id="rId119"/>
              </p:custDataLst>
            </p:nvPr>
          </p:nvSpPr>
          <p:spPr>
            <a:xfrm>
              <a:off x="4451" y="4307"/>
              <a:ext cx="817" cy="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矩形 370"/>
            <p:cNvSpPr/>
            <p:nvPr>
              <p:custDataLst>
                <p:tags r:id="rId120"/>
              </p:custDataLst>
            </p:nvPr>
          </p:nvSpPr>
          <p:spPr>
            <a:xfrm>
              <a:off x="4451" y="3490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>
              <p:custDataLst>
                <p:tags r:id="rId121"/>
              </p:custDataLst>
            </p:nvPr>
          </p:nvSpPr>
          <p:spPr>
            <a:xfrm>
              <a:off x="4451" y="512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矩形 372"/>
            <p:cNvSpPr/>
            <p:nvPr>
              <p:custDataLst>
                <p:tags r:id="rId122"/>
              </p:custDataLst>
            </p:nvPr>
          </p:nvSpPr>
          <p:spPr>
            <a:xfrm>
              <a:off x="4451" y="5941"/>
              <a:ext cx="817" cy="81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矩形 373"/>
            <p:cNvSpPr/>
            <p:nvPr>
              <p:custDataLst>
                <p:tags r:id="rId123"/>
              </p:custDataLst>
            </p:nvPr>
          </p:nvSpPr>
          <p:spPr>
            <a:xfrm>
              <a:off x="5268" y="2675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矩形 374"/>
            <p:cNvSpPr/>
            <p:nvPr>
              <p:custDataLst>
                <p:tags r:id="rId124"/>
              </p:custDataLst>
            </p:nvPr>
          </p:nvSpPr>
          <p:spPr>
            <a:xfrm>
              <a:off x="5268" y="4309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矩形 375"/>
            <p:cNvSpPr/>
            <p:nvPr>
              <p:custDataLst>
                <p:tags r:id="rId125"/>
              </p:custDataLst>
            </p:nvPr>
          </p:nvSpPr>
          <p:spPr>
            <a:xfrm>
              <a:off x="5268" y="3492"/>
              <a:ext cx="817" cy="8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矩形 376"/>
            <p:cNvSpPr/>
            <p:nvPr>
              <p:custDataLst>
                <p:tags r:id="rId126"/>
              </p:custDataLst>
            </p:nvPr>
          </p:nvSpPr>
          <p:spPr>
            <a:xfrm>
              <a:off x="5268" y="5126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矩形 377"/>
            <p:cNvSpPr/>
            <p:nvPr>
              <p:custDataLst>
                <p:tags r:id="rId127"/>
              </p:custDataLst>
            </p:nvPr>
          </p:nvSpPr>
          <p:spPr>
            <a:xfrm>
              <a:off x="5268" y="5943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9" name="组合 378"/>
          <p:cNvGrpSpPr/>
          <p:nvPr/>
        </p:nvGrpSpPr>
        <p:grpSpPr>
          <a:xfrm flipH="1">
            <a:off x="6368481" y="7463881"/>
            <a:ext cx="369953" cy="1852077"/>
            <a:chOff x="10950" y="15140"/>
            <a:chExt cx="816" cy="4084"/>
          </a:xfrm>
        </p:grpSpPr>
        <p:sp>
          <p:nvSpPr>
            <p:cNvPr id="380" name="矩形 379"/>
            <p:cNvSpPr/>
            <p:nvPr>
              <p:custDataLst>
                <p:tags r:id="rId128"/>
              </p:custDataLst>
            </p:nvPr>
          </p:nvSpPr>
          <p:spPr>
            <a:xfrm>
              <a:off x="10950" y="15140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矩形 380"/>
            <p:cNvSpPr/>
            <p:nvPr>
              <p:custDataLst>
                <p:tags r:id="rId129"/>
              </p:custDataLst>
            </p:nvPr>
          </p:nvSpPr>
          <p:spPr>
            <a:xfrm>
              <a:off x="10950" y="16774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矩形 381"/>
            <p:cNvSpPr/>
            <p:nvPr>
              <p:custDataLst>
                <p:tags r:id="rId130"/>
              </p:custDataLst>
            </p:nvPr>
          </p:nvSpPr>
          <p:spPr>
            <a:xfrm>
              <a:off x="10950" y="15957"/>
              <a:ext cx="817" cy="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>
              <p:custDataLst>
                <p:tags r:id="rId131"/>
              </p:custDataLst>
            </p:nvPr>
          </p:nvSpPr>
          <p:spPr>
            <a:xfrm>
              <a:off x="10950" y="1759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矩形 383"/>
            <p:cNvSpPr/>
            <p:nvPr>
              <p:custDataLst>
                <p:tags r:id="rId132"/>
              </p:custDataLst>
            </p:nvPr>
          </p:nvSpPr>
          <p:spPr>
            <a:xfrm>
              <a:off x="10950" y="18408"/>
              <a:ext cx="817" cy="8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7327683" y="9759202"/>
            <a:ext cx="1754188" cy="2307451"/>
            <a:chOff x="13707948" y="4538507"/>
            <a:chExt cx="1884680" cy="2734945"/>
          </a:xfrm>
        </p:grpSpPr>
        <p:sp>
          <p:nvSpPr>
            <p:cNvPr id="386" name="椭圆 385"/>
            <p:cNvSpPr/>
            <p:nvPr>
              <p:custDataLst>
                <p:tags r:id="rId133"/>
              </p:custDataLst>
            </p:nvPr>
          </p:nvSpPr>
          <p:spPr>
            <a:xfrm>
              <a:off x="14036878" y="4538507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>
              <p:custDataLst>
                <p:tags r:id="rId134"/>
              </p:custDataLst>
            </p:nvPr>
          </p:nvSpPr>
          <p:spPr>
            <a:xfrm>
              <a:off x="14348028" y="5094767"/>
              <a:ext cx="311150" cy="3441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>
              <p:custDataLst>
                <p:tags r:id="rId135"/>
              </p:custDataLst>
            </p:nvPr>
          </p:nvSpPr>
          <p:spPr>
            <a:xfrm>
              <a:off x="14659178" y="4538507"/>
              <a:ext cx="311150" cy="34417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>
              <p:custDataLst>
                <p:tags r:id="rId136"/>
              </p:custDataLst>
            </p:nvPr>
          </p:nvSpPr>
          <p:spPr>
            <a:xfrm>
              <a:off x="15166543" y="5094767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>
              <p:custDataLst>
                <p:tags r:id="rId137"/>
              </p:custDataLst>
            </p:nvPr>
          </p:nvSpPr>
          <p:spPr>
            <a:xfrm>
              <a:off x="14659178" y="5536727"/>
              <a:ext cx="311150" cy="34417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/>
            <p:cNvSpPr/>
            <p:nvPr>
              <p:custDataLst>
                <p:tags r:id="rId138"/>
              </p:custDataLst>
            </p:nvPr>
          </p:nvSpPr>
          <p:spPr>
            <a:xfrm>
              <a:off x="13725728" y="5536727"/>
              <a:ext cx="311150" cy="34417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/>
            <p:cNvSpPr/>
            <p:nvPr>
              <p:custDataLst>
                <p:tags r:id="rId139"/>
              </p:custDataLst>
            </p:nvPr>
          </p:nvSpPr>
          <p:spPr>
            <a:xfrm>
              <a:off x="14183563" y="5880897"/>
              <a:ext cx="311150" cy="34417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/>
            <p:cNvSpPr/>
            <p:nvPr>
              <p:custDataLst>
                <p:tags r:id="rId140"/>
              </p:custDataLst>
            </p:nvPr>
          </p:nvSpPr>
          <p:spPr>
            <a:xfrm>
              <a:off x="13707948" y="6323492"/>
              <a:ext cx="311150" cy="34417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椭圆 393"/>
            <p:cNvSpPr/>
            <p:nvPr>
              <p:custDataLst>
                <p:tags r:id="rId141"/>
              </p:custDataLst>
            </p:nvPr>
          </p:nvSpPr>
          <p:spPr>
            <a:xfrm>
              <a:off x="14494713" y="6225067"/>
              <a:ext cx="311150" cy="3441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/>
            <p:cNvSpPr/>
            <p:nvPr>
              <p:custDataLst>
                <p:tags r:id="rId142"/>
              </p:custDataLst>
            </p:nvPr>
          </p:nvSpPr>
          <p:spPr>
            <a:xfrm>
              <a:off x="15281478" y="6094257"/>
              <a:ext cx="311150" cy="34417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椭圆 395"/>
            <p:cNvSpPr/>
            <p:nvPr>
              <p:custDataLst>
                <p:tags r:id="rId143"/>
              </p:custDataLst>
            </p:nvPr>
          </p:nvSpPr>
          <p:spPr>
            <a:xfrm>
              <a:off x="14036878" y="6929282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椭圆 396"/>
            <p:cNvSpPr/>
            <p:nvPr>
              <p:custDataLst>
                <p:tags r:id="rId144"/>
              </p:custDataLst>
            </p:nvPr>
          </p:nvSpPr>
          <p:spPr>
            <a:xfrm>
              <a:off x="14805863" y="6913407"/>
              <a:ext cx="311150" cy="344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8" name="直接连接符 397"/>
            <p:cNvCxnSpPr>
              <a:stCxn id="386" idx="5"/>
              <a:endCxn id="387" idx="1"/>
            </p:cNvCxnSpPr>
            <p:nvPr>
              <p:custDataLst>
                <p:tags r:id="rId145"/>
              </p:custDataLst>
            </p:nvPr>
          </p:nvCxnSpPr>
          <p:spPr>
            <a:xfrm>
              <a:off x="14302308" y="4832512"/>
              <a:ext cx="91440" cy="312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>
              <a:stCxn id="388" idx="4"/>
              <a:endCxn id="390" idx="0"/>
            </p:cNvCxnSpPr>
            <p:nvPr>
              <p:custDataLst>
                <p:tags r:id="rId146"/>
              </p:custDataLst>
            </p:nvPr>
          </p:nvCxnSpPr>
          <p:spPr>
            <a:xfrm>
              <a:off x="14814753" y="4882677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>
              <a:stCxn id="388" idx="5"/>
              <a:endCxn id="389" idx="1"/>
            </p:cNvCxnSpPr>
            <p:nvPr>
              <p:custDataLst>
                <p:tags r:id="rId147"/>
              </p:custDataLst>
            </p:nvPr>
          </p:nvCxnSpPr>
          <p:spPr>
            <a:xfrm>
              <a:off x="14924608" y="4832512"/>
              <a:ext cx="287655" cy="312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>
              <a:stCxn id="387" idx="4"/>
              <a:endCxn id="392" idx="0"/>
            </p:cNvCxnSpPr>
            <p:nvPr>
              <p:custDataLst>
                <p:tags r:id="rId148"/>
              </p:custDataLst>
            </p:nvPr>
          </p:nvCxnSpPr>
          <p:spPr>
            <a:xfrm flipH="1">
              <a:off x="14339138" y="5438937"/>
              <a:ext cx="164465" cy="441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>
              <a:stCxn id="387" idx="3"/>
              <a:endCxn id="391" idx="7"/>
            </p:cNvCxnSpPr>
            <p:nvPr>
              <p:custDataLst>
                <p:tags r:id="rId149"/>
              </p:custDataLst>
            </p:nvPr>
          </p:nvCxnSpPr>
          <p:spPr>
            <a:xfrm flipH="1">
              <a:off x="13991158" y="5388772"/>
              <a:ext cx="402590" cy="19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>
              <a:stCxn id="391" idx="5"/>
              <a:endCxn id="392" idx="1"/>
            </p:cNvCxnSpPr>
            <p:nvPr>
              <p:custDataLst>
                <p:tags r:id="rId150"/>
              </p:custDataLst>
            </p:nvPr>
          </p:nvCxnSpPr>
          <p:spPr>
            <a:xfrm>
              <a:off x="13991158" y="5830732"/>
              <a:ext cx="238125" cy="1003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>
              <a:stCxn id="390" idx="5"/>
              <a:endCxn id="394" idx="0"/>
            </p:cNvCxnSpPr>
            <p:nvPr>
              <p:custDataLst>
                <p:tags r:id="rId151"/>
              </p:custDataLst>
            </p:nvPr>
          </p:nvCxnSpPr>
          <p:spPr>
            <a:xfrm flipH="1">
              <a:off x="14650288" y="5830732"/>
              <a:ext cx="274320" cy="3943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>
              <a:stCxn id="393" idx="6"/>
              <a:endCxn id="394" idx="2"/>
            </p:cNvCxnSpPr>
            <p:nvPr>
              <p:custDataLst>
                <p:tags r:id="rId152"/>
              </p:custDataLst>
            </p:nvPr>
          </p:nvCxnSpPr>
          <p:spPr>
            <a:xfrm flipV="1">
              <a:off x="14019098" y="6397152"/>
              <a:ext cx="475615" cy="98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>
              <a:endCxn id="395" idx="2"/>
            </p:cNvCxnSpPr>
            <p:nvPr>
              <p:custDataLst>
                <p:tags r:id="rId153"/>
              </p:custDataLst>
            </p:nvPr>
          </p:nvCxnSpPr>
          <p:spPr>
            <a:xfrm flipV="1">
              <a:off x="14822373" y="6266342"/>
              <a:ext cx="459105" cy="56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>
              <a:stCxn id="391" idx="3"/>
              <a:endCxn id="393" idx="0"/>
            </p:cNvCxnSpPr>
            <p:nvPr>
              <p:custDataLst>
                <p:tags r:id="rId154"/>
              </p:custDataLst>
            </p:nvPr>
          </p:nvCxnSpPr>
          <p:spPr>
            <a:xfrm>
              <a:off x="13771448" y="5830732"/>
              <a:ext cx="92075" cy="492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>
              <a:stCxn id="393" idx="4"/>
              <a:endCxn id="396" idx="1"/>
            </p:cNvCxnSpPr>
            <p:nvPr>
              <p:custDataLst>
                <p:tags r:id="rId155"/>
              </p:custDataLst>
            </p:nvPr>
          </p:nvCxnSpPr>
          <p:spPr>
            <a:xfrm>
              <a:off x="13863523" y="6667662"/>
              <a:ext cx="219075" cy="311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>
              <a:stCxn id="395" idx="4"/>
              <a:endCxn id="397" idx="7"/>
            </p:cNvCxnSpPr>
            <p:nvPr>
              <p:custDataLst>
                <p:tags r:id="rId156"/>
              </p:custDataLst>
            </p:nvPr>
          </p:nvCxnSpPr>
          <p:spPr>
            <a:xfrm flipH="1">
              <a:off x="15071293" y="6438427"/>
              <a:ext cx="365760" cy="52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>
              <a:stCxn id="396" idx="6"/>
              <a:endCxn id="397" idx="2"/>
            </p:cNvCxnSpPr>
            <p:nvPr>
              <p:custDataLst>
                <p:tags r:id="rId157"/>
              </p:custDataLst>
            </p:nvPr>
          </p:nvCxnSpPr>
          <p:spPr>
            <a:xfrm flipV="1">
              <a:off x="14348028" y="7085492"/>
              <a:ext cx="457835" cy="15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>
              <a:stCxn id="394" idx="5"/>
              <a:endCxn id="397" idx="0"/>
            </p:cNvCxnSpPr>
            <p:nvPr>
              <p:custDataLst>
                <p:tags r:id="rId158"/>
              </p:custDataLst>
            </p:nvPr>
          </p:nvCxnSpPr>
          <p:spPr>
            <a:xfrm>
              <a:off x="14760143" y="6519072"/>
              <a:ext cx="201295" cy="3943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415" name="直接箭头连接符 414"/>
          <p:cNvCxnSpPr>
            <a:endCxn id="380" idx="3"/>
          </p:cNvCxnSpPr>
          <p:nvPr/>
        </p:nvCxnSpPr>
        <p:spPr>
          <a:xfrm>
            <a:off x="4977454" y="7011910"/>
            <a:ext cx="1390574" cy="637224"/>
          </a:xfrm>
          <a:prstGeom prst="straightConnector1">
            <a:avLst/>
          </a:prstGeom>
          <a:ln w="38100" cap="flat">
            <a:solidFill>
              <a:schemeClr val="tx1">
                <a:lumMod val="65000"/>
                <a:lumOff val="35000"/>
              </a:schemeClr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endCxn id="384" idx="3"/>
          </p:cNvCxnSpPr>
          <p:nvPr/>
        </p:nvCxnSpPr>
        <p:spPr>
          <a:xfrm flipV="1">
            <a:off x="4977454" y="9131158"/>
            <a:ext cx="1390574" cy="1613904"/>
          </a:xfrm>
          <a:prstGeom prst="straightConnector1">
            <a:avLst/>
          </a:prstGeom>
          <a:ln w="38100" cap="flat">
            <a:solidFill>
              <a:schemeClr val="accent1">
                <a:lumMod val="60000"/>
                <a:lumOff val="40000"/>
              </a:schemeClr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矩形 421"/>
          <p:cNvSpPr/>
          <p:nvPr>
            <p:custDataLst>
              <p:tags r:id="rId159"/>
            </p:custDataLst>
          </p:nvPr>
        </p:nvSpPr>
        <p:spPr>
          <a:xfrm rot="5400000">
            <a:off x="5917007" y="7987535"/>
            <a:ext cx="723077" cy="662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</a:rPr>
              <a:t>…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424" name="连接符: 肘形 423"/>
          <p:cNvCxnSpPr>
            <a:stCxn id="384" idx="2"/>
            <a:endCxn id="391" idx="2"/>
          </p:cNvCxnSpPr>
          <p:nvPr/>
        </p:nvCxnSpPr>
        <p:spPr>
          <a:xfrm rot="16200000" flipH="1">
            <a:off x="6233647" y="9635994"/>
            <a:ext cx="1430168" cy="79100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箭头连接符 425"/>
          <p:cNvCxnSpPr/>
          <p:nvPr/>
        </p:nvCxnSpPr>
        <p:spPr>
          <a:xfrm>
            <a:off x="8593779" y="7020133"/>
            <a:ext cx="0" cy="45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箭头连接符 427"/>
          <p:cNvCxnSpPr>
            <a:endCxn id="380" idx="0"/>
          </p:cNvCxnSpPr>
          <p:nvPr/>
        </p:nvCxnSpPr>
        <p:spPr>
          <a:xfrm flipH="1">
            <a:off x="6553231" y="6987184"/>
            <a:ext cx="950431" cy="4766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矩形: 圆角 429"/>
          <p:cNvSpPr/>
          <p:nvPr>
            <p:custDataLst>
              <p:tags r:id="rId160"/>
            </p:custDataLst>
          </p:nvPr>
        </p:nvSpPr>
        <p:spPr>
          <a:xfrm>
            <a:off x="11016483" y="11482712"/>
            <a:ext cx="2909301" cy="1085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Cross Attention Layer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8" name="文本框 587"/>
              <p:cNvSpPr txBox="1"/>
              <p:nvPr/>
            </p:nvSpPr>
            <p:spPr>
              <a:xfrm>
                <a:off x="8674042" y="11906969"/>
                <a:ext cx="369953" cy="56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</m:oMath>
                  </m:oMathPara>
                </a14:m>
                <a:endParaRPr lang="en-US" altLang="zh-CN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8" name="文本框 5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042" y="11906969"/>
                <a:ext cx="369953" cy="564001"/>
              </a:xfrm>
              <a:prstGeom prst="rect">
                <a:avLst/>
              </a:prstGeom>
              <a:blipFill rotWithShape="1">
                <a:blip r:embed="rId161"/>
                <a:stretch>
                  <a:fillRect l="-156" t="-15" r="-94659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9" name="文本框 588"/>
              <p:cNvSpPr txBox="1"/>
              <p:nvPr/>
            </p:nvSpPr>
            <p:spPr>
              <a:xfrm>
                <a:off x="8677125" y="9161860"/>
                <a:ext cx="369953" cy="56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</m:oMath>
                  </m:oMathPara>
                </a14:m>
                <a:endParaRPr lang="en-US" altLang="zh-CN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9" name="文本框 5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25" y="9161860"/>
                <a:ext cx="369953" cy="564001"/>
              </a:xfrm>
              <a:prstGeom prst="rect">
                <a:avLst/>
              </a:prstGeom>
              <a:blipFill rotWithShape="1">
                <a:blip r:embed="rId162"/>
                <a:stretch>
                  <a:fillRect l="-131" t="-14" r="-96057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0" name="文本框 589"/>
              <p:cNvSpPr txBox="1"/>
              <p:nvPr/>
            </p:nvSpPr>
            <p:spPr>
              <a:xfrm>
                <a:off x="6619430" y="9184735"/>
                <a:ext cx="369953" cy="56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smtClean="0">
                              <a:latin typeface="Cambria Math" panose="02040503050406030204" pitchFamily="18" charset="0"/>
                            </a:rPr>
                            <m:t>agg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590" name="文本框 5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430" y="9184735"/>
                <a:ext cx="369953" cy="564001"/>
              </a:xfrm>
              <a:prstGeom prst="rect">
                <a:avLst/>
              </a:prstGeom>
              <a:blipFill rotWithShape="1">
                <a:blip r:embed="rId163"/>
                <a:stretch>
                  <a:fillRect l="-51" t="-17" r="-117421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0" name="右大括号 619"/>
          <p:cNvSpPr/>
          <p:nvPr/>
        </p:nvSpPr>
        <p:spPr>
          <a:xfrm>
            <a:off x="9301692" y="7216925"/>
            <a:ext cx="552348" cy="5374925"/>
          </a:xfrm>
          <a:prstGeom prst="rightBrac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4" name="连接符: 肘形 623"/>
          <p:cNvCxnSpPr>
            <a:stCxn id="620" idx="1"/>
            <a:endCxn id="430" idx="1"/>
          </p:cNvCxnSpPr>
          <p:nvPr/>
        </p:nvCxnSpPr>
        <p:spPr>
          <a:xfrm rot="10800000" flipH="1" flipV="1">
            <a:off x="9854039" y="9904388"/>
            <a:ext cx="1162443" cy="2121232"/>
          </a:xfrm>
          <a:prstGeom prst="bentConnector5">
            <a:avLst>
              <a:gd name="adj1" fmla="val 10590"/>
              <a:gd name="adj2" fmla="val 100448"/>
              <a:gd name="adj3" fmla="val 9751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9" name="组合 568"/>
          <p:cNvGrpSpPr/>
          <p:nvPr/>
        </p:nvGrpSpPr>
        <p:grpSpPr>
          <a:xfrm>
            <a:off x="13082684" y="5856742"/>
            <a:ext cx="2504771" cy="3159558"/>
            <a:chOff x="17709176" y="4186128"/>
            <a:chExt cx="2504771" cy="2927643"/>
          </a:xfrm>
        </p:grpSpPr>
        <p:grpSp>
          <p:nvGrpSpPr>
            <p:cNvPr id="570" name="组合 569"/>
            <p:cNvGrpSpPr/>
            <p:nvPr/>
          </p:nvGrpSpPr>
          <p:grpSpPr>
            <a:xfrm>
              <a:off x="17709176" y="4186128"/>
              <a:ext cx="2504771" cy="2927643"/>
              <a:chOff x="17665429" y="4185957"/>
              <a:chExt cx="2556639" cy="2927643"/>
            </a:xfrm>
          </p:grpSpPr>
          <p:grpSp>
            <p:nvGrpSpPr>
              <p:cNvPr id="572" name="组合 571"/>
              <p:cNvGrpSpPr/>
              <p:nvPr/>
            </p:nvGrpSpPr>
            <p:grpSpPr>
              <a:xfrm>
                <a:off x="18119048" y="4598760"/>
                <a:ext cx="1563462" cy="2219329"/>
                <a:chOff x="12840133" y="4175884"/>
                <a:chExt cx="2139085" cy="2975765"/>
              </a:xfrm>
            </p:grpSpPr>
            <p:sp>
              <p:nvSpPr>
                <p:cNvPr id="574" name="椭圆 573"/>
                <p:cNvSpPr/>
                <p:nvPr/>
              </p:nvSpPr>
              <p:spPr>
                <a:xfrm>
                  <a:off x="12840133" y="4734522"/>
                  <a:ext cx="311150" cy="34417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5" name="椭圆 574"/>
                <p:cNvSpPr/>
                <p:nvPr/>
              </p:nvSpPr>
              <p:spPr>
                <a:xfrm>
                  <a:off x="14091488" y="4175884"/>
                  <a:ext cx="311150" cy="34417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6" name="椭圆 575"/>
                <p:cNvSpPr/>
                <p:nvPr/>
              </p:nvSpPr>
              <p:spPr>
                <a:xfrm>
                  <a:off x="14668068" y="4734522"/>
                  <a:ext cx="311150" cy="34417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7" name="椭圆 576"/>
                <p:cNvSpPr/>
                <p:nvPr/>
              </p:nvSpPr>
              <p:spPr>
                <a:xfrm>
                  <a:off x="13780338" y="5323129"/>
                  <a:ext cx="311150" cy="34417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8" name="椭圆 577"/>
                <p:cNvSpPr/>
                <p:nvPr/>
              </p:nvSpPr>
              <p:spPr>
                <a:xfrm>
                  <a:off x="14631555" y="6149464"/>
                  <a:ext cx="311150" cy="34417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9" name="椭圆 578"/>
                <p:cNvSpPr/>
                <p:nvPr/>
              </p:nvSpPr>
              <p:spPr>
                <a:xfrm>
                  <a:off x="13469188" y="6807479"/>
                  <a:ext cx="311150" cy="34417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80" name="直接连接符 579"/>
                <p:cNvCxnSpPr>
                  <a:stCxn id="574" idx="6"/>
                  <a:endCxn id="575" idx="3"/>
                </p:cNvCxnSpPr>
                <p:nvPr/>
              </p:nvCxnSpPr>
              <p:spPr>
                <a:xfrm flipV="1">
                  <a:off x="13151283" y="4469651"/>
                  <a:ext cx="985772" cy="4369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直接连接符 580"/>
                <p:cNvCxnSpPr>
                  <a:stCxn id="575" idx="5"/>
                  <a:endCxn id="576" idx="1"/>
                </p:cNvCxnSpPr>
                <p:nvPr/>
              </p:nvCxnSpPr>
              <p:spPr>
                <a:xfrm>
                  <a:off x="14357071" y="4469651"/>
                  <a:ext cx="356564" cy="3152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直接连接符 581"/>
                <p:cNvCxnSpPr>
                  <a:stCxn id="575" idx="4"/>
                  <a:endCxn id="577" idx="7"/>
                </p:cNvCxnSpPr>
                <p:nvPr/>
              </p:nvCxnSpPr>
              <p:spPr>
                <a:xfrm flipH="1">
                  <a:off x="14045921" y="4520054"/>
                  <a:ext cx="201142" cy="8534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3" name="直接连接符 582"/>
                <p:cNvCxnSpPr>
                  <a:stCxn id="577" idx="4"/>
                  <a:endCxn id="579" idx="0"/>
                </p:cNvCxnSpPr>
                <p:nvPr/>
              </p:nvCxnSpPr>
              <p:spPr>
                <a:xfrm flipH="1">
                  <a:off x="13624763" y="5667299"/>
                  <a:ext cx="311150" cy="11401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直接连接符 583"/>
                <p:cNvCxnSpPr>
                  <a:stCxn id="576" idx="4"/>
                  <a:endCxn id="578" idx="0"/>
                </p:cNvCxnSpPr>
                <p:nvPr/>
              </p:nvCxnSpPr>
              <p:spPr>
                <a:xfrm flipH="1">
                  <a:off x="14787130" y="5078692"/>
                  <a:ext cx="36513" cy="10707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直接连接符 584"/>
                <p:cNvCxnSpPr>
                  <a:stCxn id="574" idx="5"/>
                  <a:endCxn id="577" idx="2"/>
                </p:cNvCxnSpPr>
                <p:nvPr/>
              </p:nvCxnSpPr>
              <p:spPr>
                <a:xfrm>
                  <a:off x="13105716" y="5028289"/>
                  <a:ext cx="674622" cy="466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直接连接符 585"/>
                <p:cNvCxnSpPr>
                  <a:stCxn id="577" idx="6"/>
                  <a:endCxn id="576" idx="3"/>
                </p:cNvCxnSpPr>
                <p:nvPr/>
              </p:nvCxnSpPr>
              <p:spPr>
                <a:xfrm flipV="1">
                  <a:off x="14091488" y="5028289"/>
                  <a:ext cx="622147" cy="466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3" name="矩形: 圆角 572"/>
              <p:cNvSpPr/>
              <p:nvPr/>
            </p:nvSpPr>
            <p:spPr>
              <a:xfrm>
                <a:off x="17665429" y="4185957"/>
                <a:ext cx="2556639" cy="2927643"/>
              </a:xfrm>
              <a:prstGeom prst="roundRect">
                <a:avLst/>
              </a:prstGeom>
              <a:noFill/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1" name="文本框 570"/>
                <p:cNvSpPr txBox="1"/>
                <p:nvPr/>
              </p:nvSpPr>
              <p:spPr>
                <a:xfrm>
                  <a:off x="17860814" y="4255043"/>
                  <a:ext cx="4638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GCN</m:t>
                        </m:r>
                      </m:oMath>
                    </m:oMathPara>
                  </a14:m>
                  <a:endParaRPr lang="en-US" altLang="zh-CN" sz="2800" dirty="0"/>
                </a:p>
              </p:txBody>
            </p:sp>
          </mc:Choice>
          <mc:Fallback>
            <p:sp>
              <p:nvSpPr>
                <p:cNvPr id="571" name="文本框 5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0814" y="4255043"/>
                  <a:ext cx="463871" cy="523220"/>
                </a:xfrm>
                <a:prstGeom prst="rect">
                  <a:avLst/>
                </a:prstGeom>
                <a:blipFill rotWithShape="1">
                  <a:blip r:embed="rId16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8" name="矩形: 圆角 597"/>
          <p:cNvSpPr/>
          <p:nvPr/>
        </p:nvSpPr>
        <p:spPr>
          <a:xfrm rot="16200000">
            <a:off x="11312820" y="695646"/>
            <a:ext cx="3159558" cy="51374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65" name="组合 464"/>
          <p:cNvGrpSpPr/>
          <p:nvPr/>
        </p:nvGrpSpPr>
        <p:grpSpPr>
          <a:xfrm>
            <a:off x="10387669" y="2463334"/>
            <a:ext cx="4607774" cy="2327860"/>
            <a:chOff x="8155700" y="1579753"/>
            <a:chExt cx="4607774" cy="2349645"/>
          </a:xfrm>
        </p:grpSpPr>
        <p:grpSp>
          <p:nvGrpSpPr>
            <p:cNvPr id="441" name="组合 440"/>
            <p:cNvGrpSpPr/>
            <p:nvPr/>
          </p:nvGrpSpPr>
          <p:grpSpPr>
            <a:xfrm rot="16200000">
              <a:off x="10255166" y="2903849"/>
              <a:ext cx="788378" cy="1262720"/>
              <a:chOff x="10473241" y="1119790"/>
              <a:chExt cx="653041" cy="1441279"/>
            </a:xfrm>
          </p:grpSpPr>
          <p:sp>
            <p:nvSpPr>
              <p:cNvPr id="442" name="椭圆 441"/>
              <p:cNvSpPr/>
              <p:nvPr>
                <p:custDataLst>
                  <p:tags r:id="rId165"/>
                </p:custDataLst>
              </p:nvPr>
            </p:nvSpPr>
            <p:spPr>
              <a:xfrm>
                <a:off x="10549797" y="1190051"/>
                <a:ext cx="499415" cy="6043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/>
              <p:cNvSpPr/>
              <p:nvPr>
                <p:custDataLst>
                  <p:tags r:id="rId166"/>
                </p:custDataLst>
              </p:nvPr>
            </p:nvSpPr>
            <p:spPr>
              <a:xfrm>
                <a:off x="10549797" y="1886441"/>
                <a:ext cx="499415" cy="60436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圆角矩形 201"/>
              <p:cNvSpPr/>
              <p:nvPr>
                <p:custDataLst>
                  <p:tags r:id="rId167"/>
                </p:custDataLst>
              </p:nvPr>
            </p:nvSpPr>
            <p:spPr>
              <a:xfrm>
                <a:off x="10473241" y="1119790"/>
                <a:ext cx="653041" cy="1441279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5" name="组合 444"/>
            <p:cNvGrpSpPr/>
            <p:nvPr/>
          </p:nvGrpSpPr>
          <p:grpSpPr>
            <a:xfrm rot="16200000">
              <a:off x="11737925" y="1342582"/>
              <a:ext cx="788378" cy="1262720"/>
              <a:chOff x="10473241" y="1119790"/>
              <a:chExt cx="653041" cy="1441279"/>
            </a:xfrm>
          </p:grpSpPr>
          <p:sp>
            <p:nvSpPr>
              <p:cNvPr id="446" name="椭圆 445"/>
              <p:cNvSpPr/>
              <p:nvPr>
                <p:custDataLst>
                  <p:tags r:id="rId168"/>
                </p:custDataLst>
              </p:nvPr>
            </p:nvSpPr>
            <p:spPr>
              <a:xfrm>
                <a:off x="10549797" y="1190051"/>
                <a:ext cx="499415" cy="6043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椭圆 446"/>
              <p:cNvSpPr/>
              <p:nvPr>
                <p:custDataLst>
                  <p:tags r:id="rId169"/>
                </p:custDataLst>
              </p:nvPr>
            </p:nvSpPr>
            <p:spPr>
              <a:xfrm>
                <a:off x="10549797" y="1886441"/>
                <a:ext cx="499415" cy="6043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圆角矩形 201"/>
              <p:cNvSpPr/>
              <p:nvPr>
                <p:custDataLst>
                  <p:tags r:id="rId170"/>
                </p:custDataLst>
              </p:nvPr>
            </p:nvSpPr>
            <p:spPr>
              <a:xfrm>
                <a:off x="10473241" y="1119790"/>
                <a:ext cx="653041" cy="1441279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9" name="组合 448"/>
            <p:cNvGrpSpPr/>
            <p:nvPr/>
          </p:nvGrpSpPr>
          <p:grpSpPr>
            <a:xfrm rot="16200000">
              <a:off x="9807763" y="1342650"/>
              <a:ext cx="788378" cy="1262720"/>
              <a:chOff x="10473245" y="1054555"/>
              <a:chExt cx="653041" cy="1441279"/>
            </a:xfrm>
          </p:grpSpPr>
          <p:sp>
            <p:nvSpPr>
              <p:cNvPr id="450" name="椭圆 449"/>
              <p:cNvSpPr/>
              <p:nvPr>
                <p:custDataLst>
                  <p:tags r:id="rId171"/>
                </p:custDataLst>
              </p:nvPr>
            </p:nvSpPr>
            <p:spPr>
              <a:xfrm>
                <a:off x="10549797" y="1124819"/>
                <a:ext cx="499415" cy="6043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1" name="椭圆 450"/>
              <p:cNvSpPr/>
              <p:nvPr>
                <p:custDataLst>
                  <p:tags r:id="rId172"/>
                </p:custDataLst>
              </p:nvPr>
            </p:nvSpPr>
            <p:spPr>
              <a:xfrm>
                <a:off x="10549797" y="1821213"/>
                <a:ext cx="499415" cy="6043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圆角矩形 201"/>
              <p:cNvSpPr/>
              <p:nvPr>
                <p:custDataLst>
                  <p:tags r:id="rId173"/>
                </p:custDataLst>
              </p:nvPr>
            </p:nvSpPr>
            <p:spPr>
              <a:xfrm>
                <a:off x="10473245" y="1054555"/>
                <a:ext cx="653041" cy="1441279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3" name="组合 452"/>
            <p:cNvGrpSpPr/>
            <p:nvPr/>
          </p:nvGrpSpPr>
          <p:grpSpPr>
            <a:xfrm rot="16200000">
              <a:off x="8392871" y="1342651"/>
              <a:ext cx="788378" cy="1262720"/>
              <a:chOff x="10473241" y="1119790"/>
              <a:chExt cx="653041" cy="1441279"/>
            </a:xfrm>
          </p:grpSpPr>
          <p:sp>
            <p:nvSpPr>
              <p:cNvPr id="454" name="椭圆 453"/>
              <p:cNvSpPr/>
              <p:nvPr>
                <p:custDataLst>
                  <p:tags r:id="rId174"/>
                </p:custDataLst>
              </p:nvPr>
            </p:nvSpPr>
            <p:spPr>
              <a:xfrm>
                <a:off x="10549797" y="1190051"/>
                <a:ext cx="499415" cy="6043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椭圆 454"/>
              <p:cNvSpPr/>
              <p:nvPr>
                <p:custDataLst>
                  <p:tags r:id="rId175"/>
                </p:custDataLst>
              </p:nvPr>
            </p:nvSpPr>
            <p:spPr>
              <a:xfrm>
                <a:off x="10549797" y="1886441"/>
                <a:ext cx="499415" cy="60436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6" name="圆角矩形 201"/>
              <p:cNvSpPr/>
              <p:nvPr>
                <p:custDataLst>
                  <p:tags r:id="rId176"/>
                </p:custDataLst>
              </p:nvPr>
            </p:nvSpPr>
            <p:spPr>
              <a:xfrm>
                <a:off x="10473241" y="1119790"/>
                <a:ext cx="653041" cy="1441279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58" name="直接箭头连接符 457"/>
            <p:cNvCxnSpPr>
              <a:stCxn id="448" idx="1"/>
              <a:endCxn id="444" idx="3"/>
            </p:cNvCxnSpPr>
            <p:nvPr/>
          </p:nvCxnSpPr>
          <p:spPr>
            <a:xfrm flipH="1">
              <a:off x="10649355" y="2368131"/>
              <a:ext cx="1482759" cy="7728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接箭头连接符 459"/>
            <p:cNvCxnSpPr>
              <a:stCxn id="452" idx="1"/>
              <a:endCxn id="444" idx="3"/>
            </p:cNvCxnSpPr>
            <p:nvPr/>
          </p:nvCxnSpPr>
          <p:spPr>
            <a:xfrm>
              <a:off x="10201952" y="2368199"/>
              <a:ext cx="447403" cy="7728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接箭头连接符 461"/>
            <p:cNvCxnSpPr>
              <a:stCxn id="456" idx="1"/>
              <a:endCxn id="444" idx="3"/>
            </p:cNvCxnSpPr>
            <p:nvPr/>
          </p:nvCxnSpPr>
          <p:spPr>
            <a:xfrm>
              <a:off x="8787060" y="2368200"/>
              <a:ext cx="1862295" cy="7728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矩形 462"/>
            <p:cNvSpPr/>
            <p:nvPr>
              <p:custDataLst>
                <p:tags r:id="rId177"/>
              </p:custDataLst>
            </p:nvPr>
          </p:nvSpPr>
          <p:spPr>
            <a:xfrm rot="10800000">
              <a:off x="10815553" y="1777964"/>
              <a:ext cx="723077" cy="6620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accent1"/>
                  </a:solidFill>
                </a:rPr>
                <a:t>…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7" name="文本框 586"/>
              <p:cNvSpPr txBox="1"/>
              <p:nvPr/>
            </p:nvSpPr>
            <p:spPr>
              <a:xfrm>
                <a:off x="13496080" y="4302118"/>
                <a:ext cx="1130870" cy="585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p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587" name="文本框 5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080" y="4302118"/>
                <a:ext cx="1130870" cy="585406"/>
              </a:xfrm>
              <a:prstGeom prst="rect">
                <a:avLst/>
              </a:prstGeom>
              <a:blipFill rotWithShape="1">
                <a:blip r:embed="rId178"/>
                <a:stretch>
                  <a:fillRect l="-38" t="-107" r="32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2" name="文本框 591"/>
              <p:cNvSpPr txBox="1"/>
              <p:nvPr/>
            </p:nvSpPr>
            <p:spPr>
              <a:xfrm>
                <a:off x="10767922" y="1891415"/>
                <a:ext cx="540456" cy="55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2" name="文本框 5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922" y="1891415"/>
                <a:ext cx="540456" cy="551738"/>
              </a:xfrm>
              <a:prstGeom prst="rect">
                <a:avLst/>
              </a:prstGeom>
              <a:blipFill rotWithShape="1">
                <a:blip r:embed="rId179"/>
                <a:stretch>
                  <a:fillRect l="-42" t="-70" r="55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3" name="文本框 592"/>
              <p:cNvSpPr txBox="1"/>
              <p:nvPr/>
            </p:nvSpPr>
            <p:spPr>
              <a:xfrm>
                <a:off x="12123384" y="1911558"/>
                <a:ext cx="540456" cy="55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3" name="文本框 5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384" y="1911558"/>
                <a:ext cx="540456" cy="551738"/>
              </a:xfrm>
              <a:prstGeom prst="rect">
                <a:avLst/>
              </a:prstGeom>
              <a:blipFill rotWithShape="1">
                <a:blip r:embed="rId180"/>
                <a:stretch>
                  <a:fillRect l="-111" t="-38" r="6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5" name="文本框 594"/>
              <p:cNvSpPr txBox="1"/>
              <p:nvPr/>
            </p:nvSpPr>
            <p:spPr>
              <a:xfrm>
                <a:off x="14088953" y="1914371"/>
                <a:ext cx="540456" cy="55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5" name="文本框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8953" y="1914371"/>
                <a:ext cx="540456" cy="551738"/>
              </a:xfrm>
              <a:prstGeom prst="rect">
                <a:avLst/>
              </a:prstGeom>
              <a:blipFill rotWithShape="1">
                <a:blip r:embed="rId181"/>
                <a:stretch>
                  <a:fillRect l="-38" t="-87" r="52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4" name="组合 633"/>
          <p:cNvGrpSpPr/>
          <p:nvPr/>
        </p:nvGrpSpPr>
        <p:grpSpPr>
          <a:xfrm>
            <a:off x="16153224" y="1753321"/>
            <a:ext cx="2325147" cy="2315643"/>
            <a:chOff x="8328914" y="6632241"/>
            <a:chExt cx="2285039" cy="2786355"/>
          </a:xfrm>
        </p:grpSpPr>
        <p:grpSp>
          <p:nvGrpSpPr>
            <p:cNvPr id="523" name="组合 522"/>
            <p:cNvGrpSpPr/>
            <p:nvPr/>
          </p:nvGrpSpPr>
          <p:grpSpPr>
            <a:xfrm>
              <a:off x="8328914" y="6632241"/>
              <a:ext cx="2285039" cy="2786355"/>
              <a:chOff x="13313672" y="927984"/>
              <a:chExt cx="2285039" cy="2786355"/>
            </a:xfrm>
          </p:grpSpPr>
          <p:sp>
            <p:nvSpPr>
              <p:cNvPr id="522" name="矩形: 圆角 521"/>
              <p:cNvSpPr/>
              <p:nvPr/>
            </p:nvSpPr>
            <p:spPr>
              <a:xfrm>
                <a:off x="13574590" y="1093069"/>
                <a:ext cx="2024121" cy="262127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21" name="组合 520"/>
              <p:cNvGrpSpPr/>
              <p:nvPr/>
            </p:nvGrpSpPr>
            <p:grpSpPr>
              <a:xfrm>
                <a:off x="13313672" y="927984"/>
                <a:ext cx="2024121" cy="2621270"/>
                <a:chOff x="10154191" y="4782340"/>
                <a:chExt cx="2024121" cy="2621270"/>
              </a:xfrm>
            </p:grpSpPr>
            <p:sp>
              <p:nvSpPr>
                <p:cNvPr id="520" name="矩形: 圆角 519"/>
                <p:cNvSpPr/>
                <p:nvPr/>
              </p:nvSpPr>
              <p:spPr>
                <a:xfrm>
                  <a:off x="10154191" y="4782340"/>
                  <a:ext cx="2024121" cy="262127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66" name="组合 465"/>
                <p:cNvGrpSpPr/>
                <p:nvPr/>
              </p:nvGrpSpPr>
              <p:grpSpPr>
                <a:xfrm>
                  <a:off x="10461074" y="5048607"/>
                  <a:ext cx="1482759" cy="2151699"/>
                  <a:chOff x="1491" y="2474"/>
                  <a:chExt cx="2968" cy="4307"/>
                </a:xfrm>
              </p:grpSpPr>
              <p:sp>
                <p:nvSpPr>
                  <p:cNvPr id="467" name="椭圆 466"/>
                  <p:cNvSpPr/>
                  <p:nvPr/>
                </p:nvSpPr>
                <p:spPr>
                  <a:xfrm>
                    <a:off x="2009" y="2474"/>
                    <a:ext cx="490" cy="542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8" name="椭圆 467"/>
                  <p:cNvSpPr/>
                  <p:nvPr/>
                </p:nvSpPr>
                <p:spPr>
                  <a:xfrm>
                    <a:off x="2499" y="3350"/>
                    <a:ext cx="490" cy="542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9" name="椭圆 468"/>
                  <p:cNvSpPr/>
                  <p:nvPr/>
                </p:nvSpPr>
                <p:spPr>
                  <a:xfrm>
                    <a:off x="2989" y="2474"/>
                    <a:ext cx="490" cy="542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0" name="椭圆 469"/>
                  <p:cNvSpPr/>
                  <p:nvPr/>
                </p:nvSpPr>
                <p:spPr>
                  <a:xfrm>
                    <a:off x="3788" y="3350"/>
                    <a:ext cx="490" cy="542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1" name="椭圆 470"/>
                  <p:cNvSpPr/>
                  <p:nvPr/>
                </p:nvSpPr>
                <p:spPr>
                  <a:xfrm>
                    <a:off x="2989" y="4046"/>
                    <a:ext cx="490" cy="542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2" name="椭圆 471"/>
                  <p:cNvSpPr/>
                  <p:nvPr/>
                </p:nvSpPr>
                <p:spPr>
                  <a:xfrm>
                    <a:off x="1519" y="4046"/>
                    <a:ext cx="490" cy="542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3" name="椭圆 472"/>
                  <p:cNvSpPr/>
                  <p:nvPr/>
                </p:nvSpPr>
                <p:spPr>
                  <a:xfrm>
                    <a:off x="2240" y="4588"/>
                    <a:ext cx="490" cy="542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4" name="椭圆 473"/>
                  <p:cNvSpPr/>
                  <p:nvPr/>
                </p:nvSpPr>
                <p:spPr>
                  <a:xfrm>
                    <a:off x="1491" y="5285"/>
                    <a:ext cx="490" cy="542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5" name="椭圆 474"/>
                  <p:cNvSpPr/>
                  <p:nvPr/>
                </p:nvSpPr>
                <p:spPr>
                  <a:xfrm>
                    <a:off x="2730" y="5130"/>
                    <a:ext cx="490" cy="542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6" name="椭圆 475"/>
                  <p:cNvSpPr/>
                  <p:nvPr/>
                </p:nvSpPr>
                <p:spPr>
                  <a:xfrm>
                    <a:off x="3969" y="4924"/>
                    <a:ext cx="490" cy="542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7" name="椭圆 476"/>
                  <p:cNvSpPr/>
                  <p:nvPr/>
                </p:nvSpPr>
                <p:spPr>
                  <a:xfrm>
                    <a:off x="2009" y="6239"/>
                    <a:ext cx="490" cy="542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8" name="椭圆 477"/>
                  <p:cNvSpPr/>
                  <p:nvPr/>
                </p:nvSpPr>
                <p:spPr>
                  <a:xfrm>
                    <a:off x="3220" y="6214"/>
                    <a:ext cx="490" cy="542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79" name="直接连接符 478"/>
                  <p:cNvCxnSpPr>
                    <a:stCxn id="467" idx="5"/>
                    <a:endCxn id="468" idx="1"/>
                  </p:cNvCxnSpPr>
                  <p:nvPr/>
                </p:nvCxnSpPr>
                <p:spPr>
                  <a:xfrm>
                    <a:off x="2427" y="2937"/>
                    <a:ext cx="144" cy="4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直接连接符 479"/>
                  <p:cNvCxnSpPr>
                    <a:stCxn id="469" idx="4"/>
                    <a:endCxn id="471" idx="0"/>
                  </p:cNvCxnSpPr>
                  <p:nvPr/>
                </p:nvCxnSpPr>
                <p:spPr>
                  <a:xfrm>
                    <a:off x="3234" y="3016"/>
                    <a:ext cx="0" cy="10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直接连接符 480"/>
                  <p:cNvCxnSpPr>
                    <a:stCxn id="469" idx="5"/>
                    <a:endCxn id="470" idx="1"/>
                  </p:cNvCxnSpPr>
                  <p:nvPr/>
                </p:nvCxnSpPr>
                <p:spPr>
                  <a:xfrm>
                    <a:off x="3407" y="2937"/>
                    <a:ext cx="453" cy="4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直接连接符 481"/>
                  <p:cNvCxnSpPr>
                    <a:stCxn id="468" idx="4"/>
                    <a:endCxn id="473" idx="0"/>
                  </p:cNvCxnSpPr>
                  <p:nvPr/>
                </p:nvCxnSpPr>
                <p:spPr>
                  <a:xfrm flipH="1">
                    <a:off x="2485" y="3892"/>
                    <a:ext cx="259" cy="6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3" name="直接连接符 482"/>
                  <p:cNvCxnSpPr>
                    <a:stCxn id="468" idx="3"/>
                    <a:endCxn id="472" idx="7"/>
                  </p:cNvCxnSpPr>
                  <p:nvPr/>
                </p:nvCxnSpPr>
                <p:spPr>
                  <a:xfrm flipH="1">
                    <a:off x="1937" y="3813"/>
                    <a:ext cx="634" cy="3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4" name="直接连接符 483"/>
                  <p:cNvCxnSpPr>
                    <a:stCxn id="472" idx="5"/>
                    <a:endCxn id="473" idx="1"/>
                  </p:cNvCxnSpPr>
                  <p:nvPr/>
                </p:nvCxnSpPr>
                <p:spPr>
                  <a:xfrm>
                    <a:off x="1937" y="4509"/>
                    <a:ext cx="375" cy="1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直接连接符 484"/>
                  <p:cNvCxnSpPr>
                    <a:stCxn id="471" idx="5"/>
                    <a:endCxn id="475" idx="0"/>
                  </p:cNvCxnSpPr>
                  <p:nvPr/>
                </p:nvCxnSpPr>
                <p:spPr>
                  <a:xfrm flipH="1">
                    <a:off x="2975" y="4509"/>
                    <a:ext cx="432" cy="6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直接连接符 485"/>
                  <p:cNvCxnSpPr>
                    <a:stCxn id="474" idx="6"/>
                    <a:endCxn id="475" idx="2"/>
                  </p:cNvCxnSpPr>
                  <p:nvPr/>
                </p:nvCxnSpPr>
                <p:spPr>
                  <a:xfrm flipV="1">
                    <a:off x="1981" y="5401"/>
                    <a:ext cx="749" cy="1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>
                    <a:endCxn id="476" idx="2"/>
                  </p:cNvCxnSpPr>
                  <p:nvPr/>
                </p:nvCxnSpPr>
                <p:spPr>
                  <a:xfrm flipV="1">
                    <a:off x="3246" y="5195"/>
                    <a:ext cx="723" cy="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>
                    <a:stCxn id="472" idx="3"/>
                    <a:endCxn id="474" idx="0"/>
                  </p:cNvCxnSpPr>
                  <p:nvPr/>
                </p:nvCxnSpPr>
                <p:spPr>
                  <a:xfrm>
                    <a:off x="1591" y="4509"/>
                    <a:ext cx="145" cy="77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>
                    <a:stCxn id="474" idx="4"/>
                    <a:endCxn id="477" idx="1"/>
                  </p:cNvCxnSpPr>
                  <p:nvPr/>
                </p:nvCxnSpPr>
                <p:spPr>
                  <a:xfrm>
                    <a:off x="1736" y="5827"/>
                    <a:ext cx="345" cy="4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>
                    <a:stCxn id="476" idx="4"/>
                    <a:endCxn id="478" idx="7"/>
                  </p:cNvCxnSpPr>
                  <p:nvPr/>
                </p:nvCxnSpPr>
                <p:spPr>
                  <a:xfrm flipH="1">
                    <a:off x="3638" y="5466"/>
                    <a:ext cx="576" cy="82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>
                    <a:stCxn id="477" idx="6"/>
                    <a:endCxn id="478" idx="2"/>
                  </p:cNvCxnSpPr>
                  <p:nvPr/>
                </p:nvCxnSpPr>
                <p:spPr>
                  <a:xfrm flipV="1">
                    <a:off x="2499" y="6485"/>
                    <a:ext cx="721" cy="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>
                    <a:stCxn id="475" idx="5"/>
                    <a:endCxn id="478" idx="0"/>
                  </p:cNvCxnSpPr>
                  <p:nvPr/>
                </p:nvCxnSpPr>
                <p:spPr>
                  <a:xfrm>
                    <a:off x="3148" y="5593"/>
                    <a:ext cx="317" cy="6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7" name="文本框 596"/>
                <p:cNvSpPr txBox="1"/>
                <p:nvPr/>
              </p:nvSpPr>
              <p:spPr>
                <a:xfrm>
                  <a:off x="9640293" y="8632776"/>
                  <a:ext cx="85391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altLang="zh-CN" sz="28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97" name="文本框 5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93" y="8632776"/>
                  <a:ext cx="853913" cy="523220"/>
                </a:xfrm>
                <a:prstGeom prst="rect">
                  <a:avLst/>
                </a:prstGeom>
                <a:blipFill rotWithShape="1">
                  <a:blip r:embed="rId18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2" name="组合 641"/>
          <p:cNvGrpSpPr/>
          <p:nvPr/>
        </p:nvGrpSpPr>
        <p:grpSpPr>
          <a:xfrm>
            <a:off x="10545216" y="5215131"/>
            <a:ext cx="880828" cy="883303"/>
            <a:chOff x="9055744" y="4088063"/>
            <a:chExt cx="880828" cy="883303"/>
          </a:xfrm>
        </p:grpSpPr>
        <p:sp>
          <p:nvSpPr>
            <p:cNvPr id="600" name="箭头: 右 599"/>
            <p:cNvSpPr/>
            <p:nvPr/>
          </p:nvSpPr>
          <p:spPr>
            <a:xfrm rot="5400000">
              <a:off x="9230825" y="4224009"/>
              <a:ext cx="841693" cy="56980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8" name="文本框 627"/>
                <p:cNvSpPr txBox="1"/>
                <p:nvPr/>
              </p:nvSpPr>
              <p:spPr>
                <a:xfrm>
                  <a:off x="9055744" y="4192114"/>
                  <a:ext cx="582650" cy="7792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altLang="zh-CN" sz="1100" b="0" dirty="0"/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628" name="文本框 6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5744" y="4192114"/>
                  <a:ext cx="582650" cy="779252"/>
                </a:xfrm>
                <a:prstGeom prst="rect">
                  <a:avLst/>
                </a:prstGeom>
                <a:blipFill rotWithShape="1">
                  <a:blip r:embed="rId18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1" name="箭头: 右 630"/>
          <p:cNvSpPr/>
          <p:nvPr/>
        </p:nvSpPr>
        <p:spPr>
          <a:xfrm>
            <a:off x="14895675" y="9636088"/>
            <a:ext cx="841693" cy="56980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37" name="组合 636"/>
          <p:cNvGrpSpPr/>
          <p:nvPr/>
        </p:nvGrpSpPr>
        <p:grpSpPr>
          <a:xfrm>
            <a:off x="10252446" y="6126880"/>
            <a:ext cx="2674556" cy="2348364"/>
            <a:chOff x="12048887" y="1061711"/>
            <a:chExt cx="2674556" cy="2348364"/>
          </a:xfrm>
        </p:grpSpPr>
        <p:grpSp>
          <p:nvGrpSpPr>
            <p:cNvPr id="601" name="组合 600"/>
            <p:cNvGrpSpPr/>
            <p:nvPr/>
          </p:nvGrpSpPr>
          <p:grpSpPr>
            <a:xfrm>
              <a:off x="12048887" y="1061711"/>
              <a:ext cx="1702881" cy="1768284"/>
              <a:chOff x="16709513" y="5798153"/>
              <a:chExt cx="2763520" cy="2992120"/>
            </a:xfrm>
          </p:grpSpPr>
          <p:sp>
            <p:nvSpPr>
              <p:cNvPr id="602" name="矩形 601"/>
              <p:cNvSpPr/>
              <p:nvPr/>
            </p:nvSpPr>
            <p:spPr>
              <a:xfrm>
                <a:off x="16826988" y="5998178"/>
                <a:ext cx="518795" cy="518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矩形 602"/>
              <p:cNvSpPr/>
              <p:nvPr/>
            </p:nvSpPr>
            <p:spPr>
              <a:xfrm>
                <a:off x="16826988" y="7035768"/>
                <a:ext cx="518795" cy="518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矩形 603"/>
              <p:cNvSpPr/>
              <p:nvPr/>
            </p:nvSpPr>
            <p:spPr>
              <a:xfrm>
                <a:off x="16826988" y="6516973"/>
                <a:ext cx="518795" cy="51879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矩形 604"/>
              <p:cNvSpPr/>
              <p:nvPr/>
            </p:nvSpPr>
            <p:spPr>
              <a:xfrm>
                <a:off x="16826988" y="7554563"/>
                <a:ext cx="518795" cy="51879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矩形 605"/>
              <p:cNvSpPr/>
              <p:nvPr/>
            </p:nvSpPr>
            <p:spPr>
              <a:xfrm>
                <a:off x="16826988" y="8073358"/>
                <a:ext cx="518795" cy="518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矩形 606"/>
              <p:cNvSpPr/>
              <p:nvPr>
                <p:custDataLst>
                  <p:tags r:id="rId184"/>
                </p:custDataLst>
              </p:nvPr>
            </p:nvSpPr>
            <p:spPr>
              <a:xfrm>
                <a:off x="17465798" y="5993098"/>
                <a:ext cx="518795" cy="5187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矩形 607"/>
              <p:cNvSpPr/>
              <p:nvPr>
                <p:custDataLst>
                  <p:tags r:id="rId185"/>
                </p:custDataLst>
              </p:nvPr>
            </p:nvSpPr>
            <p:spPr>
              <a:xfrm>
                <a:off x="17465798" y="7030688"/>
                <a:ext cx="518795" cy="518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矩形 608"/>
              <p:cNvSpPr/>
              <p:nvPr>
                <p:custDataLst>
                  <p:tags r:id="rId186"/>
                </p:custDataLst>
              </p:nvPr>
            </p:nvSpPr>
            <p:spPr>
              <a:xfrm>
                <a:off x="17465798" y="6511893"/>
                <a:ext cx="518795" cy="5187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矩形 609"/>
              <p:cNvSpPr/>
              <p:nvPr>
                <p:custDataLst>
                  <p:tags r:id="rId187"/>
                </p:custDataLst>
              </p:nvPr>
            </p:nvSpPr>
            <p:spPr>
              <a:xfrm>
                <a:off x="17465798" y="7549483"/>
                <a:ext cx="518795" cy="518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矩形 610"/>
              <p:cNvSpPr/>
              <p:nvPr>
                <p:custDataLst>
                  <p:tags r:id="rId188"/>
                </p:custDataLst>
              </p:nvPr>
            </p:nvSpPr>
            <p:spPr>
              <a:xfrm>
                <a:off x="17465798" y="8068278"/>
                <a:ext cx="518795" cy="5187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矩形 611"/>
              <p:cNvSpPr/>
              <p:nvPr>
                <p:custDataLst>
                  <p:tags r:id="rId189"/>
                </p:custDataLst>
              </p:nvPr>
            </p:nvSpPr>
            <p:spPr>
              <a:xfrm>
                <a:off x="18850098" y="5994368"/>
                <a:ext cx="518795" cy="518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矩形 612"/>
              <p:cNvSpPr/>
              <p:nvPr>
                <p:custDataLst>
                  <p:tags r:id="rId190"/>
                </p:custDataLst>
              </p:nvPr>
            </p:nvSpPr>
            <p:spPr>
              <a:xfrm>
                <a:off x="18850098" y="7031958"/>
                <a:ext cx="518795" cy="518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矩形 613"/>
              <p:cNvSpPr/>
              <p:nvPr>
                <p:custDataLst>
                  <p:tags r:id="rId191"/>
                </p:custDataLst>
              </p:nvPr>
            </p:nvSpPr>
            <p:spPr>
              <a:xfrm>
                <a:off x="18850098" y="6513163"/>
                <a:ext cx="518795" cy="518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矩形 614"/>
              <p:cNvSpPr/>
              <p:nvPr>
                <p:custDataLst>
                  <p:tags r:id="rId192"/>
                </p:custDataLst>
              </p:nvPr>
            </p:nvSpPr>
            <p:spPr>
              <a:xfrm>
                <a:off x="18850098" y="7550753"/>
                <a:ext cx="518795" cy="5187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矩形 615"/>
              <p:cNvSpPr/>
              <p:nvPr>
                <p:custDataLst>
                  <p:tags r:id="rId193"/>
                </p:custDataLst>
              </p:nvPr>
            </p:nvSpPr>
            <p:spPr>
              <a:xfrm>
                <a:off x="18850098" y="8069548"/>
                <a:ext cx="518795" cy="51879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左中括号 616"/>
              <p:cNvSpPr/>
              <p:nvPr/>
            </p:nvSpPr>
            <p:spPr>
              <a:xfrm>
                <a:off x="16709513" y="5798153"/>
                <a:ext cx="109220" cy="2991485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618" name="右中括号 617"/>
              <p:cNvSpPr/>
              <p:nvPr/>
            </p:nvSpPr>
            <p:spPr>
              <a:xfrm>
                <a:off x="19336508" y="5798788"/>
                <a:ext cx="136525" cy="2991485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619" name="矩形 618"/>
              <p:cNvSpPr/>
              <p:nvPr>
                <p:custDataLst>
                  <p:tags r:id="rId194"/>
                </p:custDataLst>
              </p:nvPr>
            </p:nvSpPr>
            <p:spPr>
              <a:xfrm>
                <a:off x="18092543" y="7050373"/>
                <a:ext cx="586105" cy="50419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accent1"/>
                    </a:solidFill>
                  </a:rPr>
                  <a:t>…</a:t>
                </a:r>
                <a:endParaRPr lang="zh-CN" altLang="en-US" sz="2000" b="1" dirty="0">
                  <a:solidFill>
                    <a:schemeClr val="accent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3" name="文本框 632"/>
                <p:cNvSpPr txBox="1"/>
                <p:nvPr/>
              </p:nvSpPr>
              <p:spPr>
                <a:xfrm>
                  <a:off x="13598952" y="2760069"/>
                  <a:ext cx="1124491" cy="650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b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𝐤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altLang="zh-CN" sz="28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33" name="文本框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98952" y="2760069"/>
                  <a:ext cx="1124491" cy="650006"/>
                </a:xfrm>
                <a:prstGeom prst="rect">
                  <a:avLst/>
                </a:prstGeom>
                <a:blipFill rotWithShape="1">
                  <a:blip r:embed="rId19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8" name="组合 637"/>
          <p:cNvGrpSpPr/>
          <p:nvPr/>
        </p:nvGrpSpPr>
        <p:grpSpPr>
          <a:xfrm>
            <a:off x="16365250" y="4783537"/>
            <a:ext cx="2423927" cy="2564743"/>
            <a:chOff x="17520789" y="1003143"/>
            <a:chExt cx="2254903" cy="2406932"/>
          </a:xfrm>
        </p:grpSpPr>
        <p:grpSp>
          <p:nvGrpSpPr>
            <p:cNvPr id="542" name="组合 541"/>
            <p:cNvGrpSpPr/>
            <p:nvPr/>
          </p:nvGrpSpPr>
          <p:grpSpPr>
            <a:xfrm>
              <a:off x="17520789" y="1003143"/>
              <a:ext cx="1421828" cy="2025261"/>
              <a:chOff x="14229283" y="959012"/>
              <a:chExt cx="1884680" cy="2734945"/>
            </a:xfrm>
          </p:grpSpPr>
          <p:sp>
            <p:nvSpPr>
              <p:cNvPr id="543" name="椭圆 542"/>
              <p:cNvSpPr/>
              <p:nvPr/>
            </p:nvSpPr>
            <p:spPr>
              <a:xfrm>
                <a:off x="14558213" y="959012"/>
                <a:ext cx="311150" cy="34417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/>
              <p:cNvSpPr/>
              <p:nvPr/>
            </p:nvSpPr>
            <p:spPr>
              <a:xfrm>
                <a:off x="14869363" y="1515272"/>
                <a:ext cx="311150" cy="34417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/>
              <p:cNvSpPr/>
              <p:nvPr/>
            </p:nvSpPr>
            <p:spPr>
              <a:xfrm>
                <a:off x="15180513" y="959012"/>
                <a:ext cx="311150" cy="34417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/>
              <p:cNvSpPr/>
              <p:nvPr/>
            </p:nvSpPr>
            <p:spPr>
              <a:xfrm>
                <a:off x="15687878" y="1515272"/>
                <a:ext cx="311150" cy="34417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/>
              <p:cNvSpPr/>
              <p:nvPr/>
            </p:nvSpPr>
            <p:spPr>
              <a:xfrm>
                <a:off x="15180513" y="1957232"/>
                <a:ext cx="311150" cy="34417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椭圆 547"/>
              <p:cNvSpPr/>
              <p:nvPr/>
            </p:nvSpPr>
            <p:spPr>
              <a:xfrm>
                <a:off x="14247063" y="1957232"/>
                <a:ext cx="311150" cy="34417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/>
              <p:cNvSpPr/>
              <p:nvPr/>
            </p:nvSpPr>
            <p:spPr>
              <a:xfrm>
                <a:off x="14704898" y="2301402"/>
                <a:ext cx="311150" cy="34417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/>
              <p:cNvSpPr/>
              <p:nvPr/>
            </p:nvSpPr>
            <p:spPr>
              <a:xfrm>
                <a:off x="14229283" y="2743997"/>
                <a:ext cx="311150" cy="34417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/>
              <p:cNvSpPr/>
              <p:nvPr/>
            </p:nvSpPr>
            <p:spPr>
              <a:xfrm>
                <a:off x="15016048" y="2645572"/>
                <a:ext cx="311150" cy="34417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/>
              <p:cNvSpPr/>
              <p:nvPr/>
            </p:nvSpPr>
            <p:spPr>
              <a:xfrm>
                <a:off x="15802813" y="2514762"/>
                <a:ext cx="311150" cy="34417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/>
              <p:cNvSpPr/>
              <p:nvPr/>
            </p:nvSpPr>
            <p:spPr>
              <a:xfrm>
                <a:off x="14558213" y="3349787"/>
                <a:ext cx="311150" cy="34417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/>
              <p:cNvSpPr/>
              <p:nvPr/>
            </p:nvSpPr>
            <p:spPr>
              <a:xfrm>
                <a:off x="15327198" y="3333912"/>
                <a:ext cx="311150" cy="34417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5" name="直接连接符 554"/>
              <p:cNvCxnSpPr>
                <a:stCxn id="543" idx="5"/>
                <a:endCxn id="544" idx="1"/>
              </p:cNvCxnSpPr>
              <p:nvPr/>
            </p:nvCxnSpPr>
            <p:spPr>
              <a:xfrm>
                <a:off x="14823643" y="1253017"/>
                <a:ext cx="91440" cy="3124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56" name="直接连接符 555"/>
              <p:cNvCxnSpPr>
                <a:stCxn id="545" idx="4"/>
                <a:endCxn id="547" idx="0"/>
              </p:cNvCxnSpPr>
              <p:nvPr/>
            </p:nvCxnSpPr>
            <p:spPr>
              <a:xfrm>
                <a:off x="15336088" y="1303182"/>
                <a:ext cx="0" cy="654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57" name="直接连接符 556"/>
              <p:cNvCxnSpPr>
                <a:stCxn id="545" idx="5"/>
                <a:endCxn id="546" idx="1"/>
              </p:cNvCxnSpPr>
              <p:nvPr/>
            </p:nvCxnSpPr>
            <p:spPr>
              <a:xfrm>
                <a:off x="15445943" y="1253017"/>
                <a:ext cx="287655" cy="3124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58" name="直接连接符 557"/>
              <p:cNvCxnSpPr>
                <a:stCxn id="544" idx="4"/>
                <a:endCxn id="549" idx="0"/>
              </p:cNvCxnSpPr>
              <p:nvPr/>
            </p:nvCxnSpPr>
            <p:spPr>
              <a:xfrm flipH="1">
                <a:off x="14860473" y="1859442"/>
                <a:ext cx="164465" cy="4419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59" name="直接连接符 558"/>
              <p:cNvCxnSpPr>
                <a:stCxn id="544" idx="3"/>
                <a:endCxn id="548" idx="7"/>
              </p:cNvCxnSpPr>
              <p:nvPr/>
            </p:nvCxnSpPr>
            <p:spPr>
              <a:xfrm flipH="1">
                <a:off x="14512493" y="1809277"/>
                <a:ext cx="402590" cy="1981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60" name="直接连接符 559"/>
              <p:cNvCxnSpPr>
                <a:stCxn id="548" idx="5"/>
                <a:endCxn id="549" idx="1"/>
              </p:cNvCxnSpPr>
              <p:nvPr/>
            </p:nvCxnSpPr>
            <p:spPr>
              <a:xfrm>
                <a:off x="14512493" y="2251237"/>
                <a:ext cx="238125" cy="1003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61" name="直接连接符 560"/>
              <p:cNvCxnSpPr>
                <a:stCxn id="547" idx="5"/>
                <a:endCxn id="551" idx="0"/>
              </p:cNvCxnSpPr>
              <p:nvPr/>
            </p:nvCxnSpPr>
            <p:spPr>
              <a:xfrm flipH="1">
                <a:off x="15171623" y="2251237"/>
                <a:ext cx="274320" cy="3943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62" name="直接连接符 561"/>
              <p:cNvCxnSpPr>
                <a:stCxn id="550" idx="6"/>
                <a:endCxn id="551" idx="2"/>
              </p:cNvCxnSpPr>
              <p:nvPr/>
            </p:nvCxnSpPr>
            <p:spPr>
              <a:xfrm flipV="1">
                <a:off x="14540433" y="2817657"/>
                <a:ext cx="475615" cy="98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63" name="直接连接符 562"/>
              <p:cNvCxnSpPr>
                <a:endCxn id="552" idx="2"/>
              </p:cNvCxnSpPr>
              <p:nvPr/>
            </p:nvCxnSpPr>
            <p:spPr>
              <a:xfrm flipV="1">
                <a:off x="15343708" y="2686847"/>
                <a:ext cx="459105" cy="565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64" name="直接连接符 563"/>
              <p:cNvCxnSpPr>
                <a:stCxn id="548" idx="3"/>
                <a:endCxn id="550" idx="0"/>
              </p:cNvCxnSpPr>
              <p:nvPr/>
            </p:nvCxnSpPr>
            <p:spPr>
              <a:xfrm>
                <a:off x="14292783" y="2251237"/>
                <a:ext cx="92075" cy="4927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65" name="直接连接符 564"/>
              <p:cNvCxnSpPr>
                <a:stCxn id="550" idx="4"/>
                <a:endCxn id="553" idx="1"/>
              </p:cNvCxnSpPr>
              <p:nvPr/>
            </p:nvCxnSpPr>
            <p:spPr>
              <a:xfrm>
                <a:off x="14384858" y="3088167"/>
                <a:ext cx="219075" cy="311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66" name="直接连接符 565"/>
              <p:cNvCxnSpPr>
                <a:stCxn id="552" idx="4"/>
                <a:endCxn id="554" idx="7"/>
              </p:cNvCxnSpPr>
              <p:nvPr/>
            </p:nvCxnSpPr>
            <p:spPr>
              <a:xfrm flipH="1">
                <a:off x="15592628" y="2858932"/>
                <a:ext cx="365760" cy="5251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67" name="直接连接符 566"/>
              <p:cNvCxnSpPr>
                <a:stCxn id="553" idx="6"/>
                <a:endCxn id="554" idx="2"/>
              </p:cNvCxnSpPr>
              <p:nvPr/>
            </p:nvCxnSpPr>
            <p:spPr>
              <a:xfrm flipV="1">
                <a:off x="14869363" y="3505997"/>
                <a:ext cx="457835" cy="15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68" name="直接连接符 567"/>
              <p:cNvCxnSpPr>
                <a:stCxn id="551" idx="5"/>
                <a:endCxn id="554" idx="0"/>
              </p:cNvCxnSpPr>
              <p:nvPr/>
            </p:nvCxnSpPr>
            <p:spPr>
              <a:xfrm>
                <a:off x="15281478" y="2939577"/>
                <a:ext cx="201295" cy="3943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6" name="文本框 635"/>
                <p:cNvSpPr txBox="1"/>
                <p:nvPr/>
              </p:nvSpPr>
              <p:spPr>
                <a:xfrm>
                  <a:off x="18655665" y="2854928"/>
                  <a:ext cx="1120027" cy="5551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𝐋</m:t>
                            </m:r>
                          </m:e>
                          <m:sup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𝐤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altLang="zh-CN" sz="28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36" name="文本框 6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5665" y="2854928"/>
                  <a:ext cx="1120027" cy="555147"/>
                </a:xfrm>
                <a:prstGeom prst="rect">
                  <a:avLst/>
                </a:prstGeom>
                <a:blipFill rotWithShape="1">
                  <a:blip r:embed="rId19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3" name="组合 642"/>
          <p:cNvGrpSpPr/>
          <p:nvPr/>
        </p:nvGrpSpPr>
        <p:grpSpPr>
          <a:xfrm>
            <a:off x="16399720" y="4037306"/>
            <a:ext cx="775043" cy="719868"/>
            <a:chOff x="9055744" y="4088063"/>
            <a:chExt cx="880828" cy="883303"/>
          </a:xfrm>
        </p:grpSpPr>
        <p:sp>
          <p:nvSpPr>
            <p:cNvPr id="644" name="箭头: 右 643"/>
            <p:cNvSpPr/>
            <p:nvPr/>
          </p:nvSpPr>
          <p:spPr>
            <a:xfrm rot="5400000">
              <a:off x="9230825" y="4224009"/>
              <a:ext cx="841693" cy="56980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5" name="文本框 644"/>
                <p:cNvSpPr txBox="1"/>
                <p:nvPr/>
              </p:nvSpPr>
              <p:spPr>
                <a:xfrm>
                  <a:off x="9055744" y="4192114"/>
                  <a:ext cx="582650" cy="7792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altLang="zh-CN" sz="1100" b="0" dirty="0"/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645" name="文本框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5744" y="4192114"/>
                  <a:ext cx="582650" cy="779252"/>
                </a:xfrm>
                <a:prstGeom prst="rect">
                  <a:avLst/>
                </a:prstGeom>
                <a:blipFill rotWithShape="1">
                  <a:blip r:embed="rId19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7" name="连接符: 肘形 646"/>
          <p:cNvCxnSpPr>
            <a:stCxn id="444" idx="1"/>
            <a:endCxn id="573" idx="0"/>
          </p:cNvCxnSpPr>
          <p:nvPr/>
        </p:nvCxnSpPr>
        <p:spPr>
          <a:xfrm rot="16200000" flipH="1">
            <a:off x="13075423" y="4597095"/>
            <a:ext cx="1065548" cy="145374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连接符: 肘形 651"/>
          <p:cNvCxnSpPr/>
          <p:nvPr/>
        </p:nvCxnSpPr>
        <p:spPr>
          <a:xfrm rot="10800000" flipV="1">
            <a:off x="14809858" y="5325012"/>
            <a:ext cx="1385801" cy="531730"/>
          </a:xfrm>
          <a:prstGeom prst="bentConnector3">
            <a:avLst>
              <a:gd name="adj1" fmla="val 1007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5" name="组合 654"/>
          <p:cNvGrpSpPr/>
          <p:nvPr/>
        </p:nvGrpSpPr>
        <p:grpSpPr>
          <a:xfrm>
            <a:off x="14003203" y="9509580"/>
            <a:ext cx="676786" cy="763677"/>
            <a:chOff x="19510" y="13136"/>
            <a:chExt cx="834" cy="834"/>
          </a:xfrm>
        </p:grpSpPr>
        <p:sp>
          <p:nvSpPr>
            <p:cNvPr id="656" name="椭圆 655"/>
            <p:cNvSpPr/>
            <p:nvPr>
              <p:custDataLst>
                <p:tags r:id="rId198"/>
              </p:custDataLst>
            </p:nvPr>
          </p:nvSpPr>
          <p:spPr>
            <a:xfrm>
              <a:off x="19510" y="13136"/>
              <a:ext cx="834" cy="8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加号 656"/>
            <p:cNvSpPr/>
            <p:nvPr>
              <p:custDataLst>
                <p:tags r:id="rId199"/>
              </p:custDataLst>
            </p:nvPr>
          </p:nvSpPr>
          <p:spPr>
            <a:xfrm>
              <a:off x="19665" y="13297"/>
              <a:ext cx="525" cy="510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59" name="连接符: 肘形 658"/>
          <p:cNvCxnSpPr>
            <a:endCxn id="656" idx="2"/>
          </p:cNvCxnSpPr>
          <p:nvPr/>
        </p:nvCxnSpPr>
        <p:spPr>
          <a:xfrm>
            <a:off x="11110281" y="7785234"/>
            <a:ext cx="2892922" cy="2106185"/>
          </a:xfrm>
          <a:prstGeom prst="bentConnector3">
            <a:avLst>
              <a:gd name="adj1" fmla="val 1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接箭头连接符 661"/>
          <p:cNvCxnSpPr>
            <a:stCxn id="573" idx="2"/>
            <a:endCxn id="656" idx="0"/>
          </p:cNvCxnSpPr>
          <p:nvPr/>
        </p:nvCxnSpPr>
        <p:spPr>
          <a:xfrm>
            <a:off x="14335070" y="9016300"/>
            <a:ext cx="6526" cy="493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4" name="组合 683"/>
          <p:cNvGrpSpPr/>
          <p:nvPr/>
        </p:nvGrpSpPr>
        <p:grpSpPr>
          <a:xfrm>
            <a:off x="15884339" y="7917501"/>
            <a:ext cx="2866366" cy="2253159"/>
            <a:chOff x="14478084" y="6945940"/>
            <a:chExt cx="3231575" cy="2540238"/>
          </a:xfrm>
        </p:grpSpPr>
        <p:grpSp>
          <p:nvGrpSpPr>
            <p:cNvPr id="663" name="组合 662"/>
            <p:cNvGrpSpPr/>
            <p:nvPr/>
          </p:nvGrpSpPr>
          <p:grpSpPr>
            <a:xfrm>
              <a:off x="14478084" y="6945940"/>
              <a:ext cx="2388995" cy="2456275"/>
              <a:chOff x="14097" y="8298"/>
              <a:chExt cx="4350" cy="4710"/>
            </a:xfrm>
          </p:grpSpPr>
          <p:grpSp>
            <p:nvGrpSpPr>
              <p:cNvPr id="664" name="组合 663"/>
              <p:cNvGrpSpPr/>
              <p:nvPr/>
            </p:nvGrpSpPr>
            <p:grpSpPr>
              <a:xfrm>
                <a:off x="14097" y="8298"/>
                <a:ext cx="4351" cy="4711"/>
                <a:chOff x="6689" y="2359"/>
                <a:chExt cx="4351" cy="4711"/>
              </a:xfrm>
            </p:grpSpPr>
            <p:sp>
              <p:nvSpPr>
                <p:cNvPr id="666" name="矩形 665"/>
                <p:cNvSpPr/>
                <p:nvPr/>
              </p:nvSpPr>
              <p:spPr>
                <a:xfrm>
                  <a:off x="6874" y="2674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7" name="矩形 666"/>
                <p:cNvSpPr/>
                <p:nvPr/>
              </p:nvSpPr>
              <p:spPr>
                <a:xfrm>
                  <a:off x="6874" y="4308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8" name="矩形 667"/>
                <p:cNvSpPr/>
                <p:nvPr/>
              </p:nvSpPr>
              <p:spPr>
                <a:xfrm>
                  <a:off x="6874" y="3491"/>
                  <a:ext cx="817" cy="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9" name="矩形 668"/>
                <p:cNvSpPr/>
                <p:nvPr/>
              </p:nvSpPr>
              <p:spPr>
                <a:xfrm>
                  <a:off x="6874" y="5125"/>
                  <a:ext cx="817" cy="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0" name="矩形 669"/>
                <p:cNvSpPr/>
                <p:nvPr/>
              </p:nvSpPr>
              <p:spPr>
                <a:xfrm>
                  <a:off x="6874" y="5942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1" name="矩形 670"/>
                <p:cNvSpPr/>
                <p:nvPr>
                  <p:custDataLst>
                    <p:tags r:id="rId200"/>
                  </p:custDataLst>
                </p:nvPr>
              </p:nvSpPr>
              <p:spPr>
                <a:xfrm>
                  <a:off x="7880" y="2666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2" name="矩形 671"/>
                <p:cNvSpPr/>
                <p:nvPr>
                  <p:custDataLst>
                    <p:tags r:id="rId201"/>
                  </p:custDataLst>
                </p:nvPr>
              </p:nvSpPr>
              <p:spPr>
                <a:xfrm>
                  <a:off x="7880" y="4300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3" name="矩形 672"/>
                <p:cNvSpPr/>
                <p:nvPr>
                  <p:custDataLst>
                    <p:tags r:id="rId202"/>
                  </p:custDataLst>
                </p:nvPr>
              </p:nvSpPr>
              <p:spPr>
                <a:xfrm>
                  <a:off x="7880" y="3483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4" name="矩形 673"/>
                <p:cNvSpPr/>
                <p:nvPr>
                  <p:custDataLst>
                    <p:tags r:id="rId203"/>
                  </p:custDataLst>
                </p:nvPr>
              </p:nvSpPr>
              <p:spPr>
                <a:xfrm>
                  <a:off x="7880" y="5117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5" name="矩形 674"/>
                <p:cNvSpPr/>
                <p:nvPr>
                  <p:custDataLst>
                    <p:tags r:id="rId204"/>
                  </p:custDataLst>
                </p:nvPr>
              </p:nvSpPr>
              <p:spPr>
                <a:xfrm>
                  <a:off x="7880" y="5934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6" name="矩形 675"/>
                <p:cNvSpPr/>
                <p:nvPr>
                  <p:custDataLst>
                    <p:tags r:id="rId205"/>
                  </p:custDataLst>
                </p:nvPr>
              </p:nvSpPr>
              <p:spPr>
                <a:xfrm>
                  <a:off x="10060" y="2668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7" name="矩形 676"/>
                <p:cNvSpPr/>
                <p:nvPr>
                  <p:custDataLst>
                    <p:tags r:id="rId206"/>
                  </p:custDataLst>
                </p:nvPr>
              </p:nvSpPr>
              <p:spPr>
                <a:xfrm>
                  <a:off x="10060" y="4302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8" name="矩形 677"/>
                <p:cNvSpPr/>
                <p:nvPr>
                  <p:custDataLst>
                    <p:tags r:id="rId207"/>
                  </p:custDataLst>
                </p:nvPr>
              </p:nvSpPr>
              <p:spPr>
                <a:xfrm>
                  <a:off x="10060" y="3485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9" name="矩形 678"/>
                <p:cNvSpPr/>
                <p:nvPr>
                  <p:custDataLst>
                    <p:tags r:id="rId208"/>
                  </p:custDataLst>
                </p:nvPr>
              </p:nvSpPr>
              <p:spPr>
                <a:xfrm>
                  <a:off x="10060" y="5119"/>
                  <a:ext cx="817" cy="81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0" name="矩形 679"/>
                <p:cNvSpPr/>
                <p:nvPr>
                  <p:custDataLst>
                    <p:tags r:id="rId209"/>
                  </p:custDataLst>
                </p:nvPr>
              </p:nvSpPr>
              <p:spPr>
                <a:xfrm>
                  <a:off x="10060" y="5936"/>
                  <a:ext cx="817" cy="81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1" name="左中括号 680"/>
                <p:cNvSpPr/>
                <p:nvPr/>
              </p:nvSpPr>
              <p:spPr>
                <a:xfrm>
                  <a:off x="6689" y="2359"/>
                  <a:ext cx="172" cy="4711"/>
                </a:xfrm>
                <a:prstGeom prst="lef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682" name="右中括号 681"/>
                <p:cNvSpPr/>
                <p:nvPr/>
              </p:nvSpPr>
              <p:spPr>
                <a:xfrm>
                  <a:off x="10826" y="2360"/>
                  <a:ext cx="215" cy="4711"/>
                </a:xfrm>
                <a:prstGeom prst="righ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</p:grpSp>
          <p:sp>
            <p:nvSpPr>
              <p:cNvPr id="665" name="矩形 664"/>
              <p:cNvSpPr/>
              <p:nvPr>
                <p:custDataLst>
                  <p:tags r:id="rId210"/>
                </p:custDataLst>
              </p:nvPr>
            </p:nvSpPr>
            <p:spPr>
              <a:xfrm>
                <a:off x="16275" y="10270"/>
                <a:ext cx="923" cy="7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</a:rPr>
                  <a:t>…</a:t>
                </a:r>
                <a:endParaRPr lang="zh-CN" altLang="en-US" sz="4000" b="1" dirty="0">
                  <a:solidFill>
                    <a:schemeClr val="accent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3" name="文本框 682"/>
                <p:cNvSpPr txBox="1"/>
                <p:nvPr>
                  <p:custDataLst>
                    <p:tags r:id="rId211"/>
                  </p:custDataLst>
                </p:nvPr>
              </p:nvSpPr>
              <p:spPr>
                <a:xfrm>
                  <a:off x="16593331" y="8946735"/>
                  <a:ext cx="1116328" cy="539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𝐤</m:t>
                            </m:r>
                          </m:sup>
                        </m:sSup>
                      </m:oMath>
                    </m:oMathPara>
                  </a14:m>
                  <a:endParaRPr lang="en-US" altLang="zh-CN" sz="28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83" name="文本框 68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12"/>
                  </p:custDataLst>
                </p:nvPr>
              </p:nvSpPr>
              <p:spPr>
                <a:xfrm>
                  <a:off x="16593331" y="8946735"/>
                  <a:ext cx="1116328" cy="539443"/>
                </a:xfrm>
                <a:prstGeom prst="rect">
                  <a:avLst/>
                </a:prstGeom>
                <a:blipFill rotWithShape="1">
                  <a:blip r:embed="rId2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2" name="矩形 721"/>
          <p:cNvSpPr/>
          <p:nvPr>
            <p:custDataLst>
              <p:tags r:id="rId214"/>
            </p:custDataLst>
          </p:nvPr>
        </p:nvSpPr>
        <p:spPr>
          <a:xfrm rot="8266598">
            <a:off x="14136237" y="11022113"/>
            <a:ext cx="723077" cy="662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</a:rPr>
              <a:t>…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grpSp>
        <p:nvGrpSpPr>
          <p:cNvPr id="723" name="组合 722"/>
          <p:cNvGrpSpPr/>
          <p:nvPr/>
        </p:nvGrpSpPr>
        <p:grpSpPr>
          <a:xfrm>
            <a:off x="15512590" y="10391591"/>
            <a:ext cx="3681287" cy="2136521"/>
            <a:chOff x="11406533" y="10207825"/>
            <a:chExt cx="3497558" cy="2851530"/>
          </a:xfrm>
        </p:grpSpPr>
        <p:sp>
          <p:nvSpPr>
            <p:cNvPr id="724" name="文本框 723"/>
            <p:cNvSpPr txBox="1"/>
            <p:nvPr>
              <p:custDataLst>
                <p:tags r:id="rId215"/>
              </p:custDataLst>
            </p:nvPr>
          </p:nvSpPr>
          <p:spPr>
            <a:xfrm>
              <a:off x="11540932" y="10221808"/>
              <a:ext cx="3058795" cy="406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Probabilities of K classes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直接箭头连接符 724"/>
            <p:cNvCxnSpPr/>
            <p:nvPr>
              <p:custDataLst>
                <p:tags r:id="rId216"/>
              </p:custDataLst>
            </p:nvPr>
          </p:nvCxnSpPr>
          <p:spPr>
            <a:xfrm rot="16200000">
              <a:off x="10269713" y="11358547"/>
              <a:ext cx="23014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箭头连接符 725"/>
            <p:cNvCxnSpPr/>
            <p:nvPr>
              <p:custDataLst>
                <p:tags r:id="rId217"/>
              </p:custDataLst>
            </p:nvPr>
          </p:nvCxnSpPr>
          <p:spPr>
            <a:xfrm flipV="1">
              <a:off x="11406533" y="12481496"/>
              <a:ext cx="3497558" cy="1851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矩形 726"/>
            <p:cNvSpPr/>
            <p:nvPr>
              <p:custDataLst>
                <p:tags r:id="rId218"/>
              </p:custDataLst>
            </p:nvPr>
          </p:nvSpPr>
          <p:spPr>
            <a:xfrm rot="16200000">
              <a:off x="11457607" y="11510623"/>
              <a:ext cx="1505585" cy="405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8" name="矩形 727"/>
            <p:cNvSpPr/>
            <p:nvPr>
              <p:custDataLst>
                <p:tags r:id="rId219"/>
              </p:custDataLst>
            </p:nvPr>
          </p:nvSpPr>
          <p:spPr>
            <a:xfrm rot="16200000">
              <a:off x="12592833" y="11905593"/>
              <a:ext cx="765175" cy="355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9" name="矩形 728"/>
            <p:cNvSpPr/>
            <p:nvPr>
              <p:custDataLst>
                <p:tags r:id="rId220"/>
              </p:custDataLst>
            </p:nvPr>
          </p:nvSpPr>
          <p:spPr>
            <a:xfrm rot="16200000">
              <a:off x="13803882" y="11658578"/>
              <a:ext cx="1216660" cy="3841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0" name="矩形 729"/>
            <p:cNvSpPr/>
            <p:nvPr>
              <p:custDataLst>
                <p:tags r:id="rId221"/>
              </p:custDataLst>
            </p:nvPr>
          </p:nvSpPr>
          <p:spPr>
            <a:xfrm>
              <a:off x="13396383" y="12357055"/>
              <a:ext cx="586105" cy="50419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accent1"/>
                  </a:solidFill>
                </a:rPr>
                <a:t>…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731" name="文本框 730"/>
            <p:cNvSpPr txBox="1"/>
            <p:nvPr/>
          </p:nvSpPr>
          <p:spPr>
            <a:xfrm>
              <a:off x="12029642" y="12522270"/>
              <a:ext cx="420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2" name="文本框 731"/>
            <p:cNvSpPr txBox="1"/>
            <p:nvPr/>
          </p:nvSpPr>
          <p:spPr>
            <a:xfrm>
              <a:off x="12780956" y="12522270"/>
              <a:ext cx="420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3" name="文本框 732"/>
            <p:cNvSpPr txBox="1"/>
            <p:nvPr/>
          </p:nvSpPr>
          <p:spPr>
            <a:xfrm>
              <a:off x="14255238" y="12536135"/>
              <a:ext cx="420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4" name="矩形: 圆角 733"/>
          <p:cNvSpPr/>
          <p:nvPr/>
        </p:nvSpPr>
        <p:spPr>
          <a:xfrm>
            <a:off x="9880962" y="1292748"/>
            <a:ext cx="9243965" cy="9052211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箭头: 上 734"/>
          <p:cNvSpPr/>
          <p:nvPr/>
        </p:nvSpPr>
        <p:spPr>
          <a:xfrm>
            <a:off x="12663840" y="10205889"/>
            <a:ext cx="570476" cy="659149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6" name="箭头: 右 735"/>
          <p:cNvSpPr/>
          <p:nvPr/>
        </p:nvSpPr>
        <p:spPr>
          <a:xfrm>
            <a:off x="14801110" y="11338339"/>
            <a:ext cx="629623" cy="426236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111946" y="7539200"/>
            <a:ext cx="518160" cy="2593340"/>
            <a:chOff x="2000" y="2673"/>
            <a:chExt cx="816" cy="4084"/>
          </a:xfrm>
        </p:grpSpPr>
        <p:sp>
          <p:nvSpPr>
            <p:cNvPr id="5" name="矩形 4"/>
            <p:cNvSpPr/>
            <p:nvPr/>
          </p:nvSpPr>
          <p:spPr>
            <a:xfrm>
              <a:off x="2000" y="2673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000" y="4307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000" y="3490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00" y="512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00" y="594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953250" y="9613900"/>
            <a:ext cx="518160" cy="2593340"/>
            <a:chOff x="10950" y="15140"/>
            <a:chExt cx="816" cy="4084"/>
          </a:xfrm>
        </p:grpSpPr>
        <p:sp>
          <p:nvSpPr>
            <p:cNvPr id="4" name="矩形 3"/>
            <p:cNvSpPr/>
            <p:nvPr/>
          </p:nvSpPr>
          <p:spPr>
            <a:xfrm>
              <a:off x="10950" y="15140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950" y="16774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950" y="15957"/>
              <a:ext cx="817" cy="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950" y="1759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950" y="18408"/>
              <a:ext cx="817" cy="8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431424" y="1923845"/>
            <a:ext cx="199317" cy="1438815"/>
            <a:chOff x="4431424" y="1923846"/>
            <a:chExt cx="519430" cy="3749618"/>
          </a:xfrm>
        </p:grpSpPr>
        <p:sp>
          <p:nvSpPr>
            <p:cNvPr id="2" name="矩形 1"/>
            <p:cNvSpPr/>
            <p:nvPr/>
          </p:nvSpPr>
          <p:spPr>
            <a:xfrm>
              <a:off x="4431424" y="1923846"/>
              <a:ext cx="518795" cy="5187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432059" y="3080124"/>
              <a:ext cx="518160" cy="2593340"/>
              <a:chOff x="10950" y="15140"/>
              <a:chExt cx="816" cy="4084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950" y="15140"/>
                <a:ext cx="817" cy="81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alpha val="56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950" y="16774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alpha val="56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950" y="15957"/>
                <a:ext cx="817" cy="8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alpha val="56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0950" y="17591"/>
                <a:ext cx="817" cy="817"/>
              </a:xfrm>
              <a:prstGeom prst="rect">
                <a:avLst/>
              </a:prstGeom>
              <a:noFill/>
              <a:ln>
                <a:solidFill>
                  <a:schemeClr val="accent1">
                    <a:alpha val="56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950" y="18408"/>
                <a:ext cx="817" cy="81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alpha val="56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连接符: 曲线 28"/>
            <p:cNvCxnSpPr>
              <a:stCxn id="2" idx="3"/>
              <a:endCxn id="15" idx="3"/>
            </p:cNvCxnSpPr>
            <p:nvPr/>
          </p:nvCxnSpPr>
          <p:spPr>
            <a:xfrm>
              <a:off x="4950219" y="2183244"/>
              <a:ext cx="635" cy="1156278"/>
            </a:xfrm>
            <a:prstGeom prst="curvedConnector3">
              <a:avLst>
                <a:gd name="adj1" fmla="val 144099843"/>
              </a:avLst>
            </a:prstGeom>
            <a:ln>
              <a:solidFill>
                <a:schemeClr val="accent1">
                  <a:alpha val="56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曲线 39"/>
            <p:cNvCxnSpPr>
              <a:stCxn id="2" idx="3"/>
              <a:endCxn id="23" idx="3"/>
            </p:cNvCxnSpPr>
            <p:nvPr/>
          </p:nvCxnSpPr>
          <p:spPr>
            <a:xfrm>
              <a:off x="4950219" y="2183244"/>
              <a:ext cx="635" cy="1675073"/>
            </a:xfrm>
            <a:prstGeom prst="curvedConnector3">
              <a:avLst>
                <a:gd name="adj1" fmla="val 127484567"/>
              </a:avLst>
            </a:prstGeom>
            <a:ln>
              <a:solidFill>
                <a:schemeClr val="accent1">
                  <a:alpha val="56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曲线 70"/>
            <p:cNvCxnSpPr>
              <a:stCxn id="2" idx="3"/>
              <a:endCxn id="22" idx="3"/>
            </p:cNvCxnSpPr>
            <p:nvPr/>
          </p:nvCxnSpPr>
          <p:spPr>
            <a:xfrm>
              <a:off x="4950219" y="2183244"/>
              <a:ext cx="635" cy="2193868"/>
            </a:xfrm>
            <a:prstGeom prst="curvedConnector3">
              <a:avLst>
                <a:gd name="adj1" fmla="val 108100000"/>
              </a:avLst>
            </a:prstGeom>
            <a:ln>
              <a:solidFill>
                <a:schemeClr val="accent1">
                  <a:alpha val="56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连接符: 曲线 75"/>
            <p:cNvCxnSpPr>
              <a:stCxn id="2" idx="3"/>
              <a:endCxn id="24" idx="3"/>
            </p:cNvCxnSpPr>
            <p:nvPr/>
          </p:nvCxnSpPr>
          <p:spPr>
            <a:xfrm>
              <a:off x="4950219" y="2183244"/>
              <a:ext cx="635" cy="2712663"/>
            </a:xfrm>
            <a:prstGeom prst="curvedConnector3">
              <a:avLst>
                <a:gd name="adj1" fmla="val 91484567"/>
              </a:avLst>
            </a:prstGeom>
            <a:ln>
              <a:solidFill>
                <a:schemeClr val="accent1">
                  <a:alpha val="56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曲线 78"/>
            <p:cNvCxnSpPr>
              <a:stCxn id="2" idx="3"/>
              <a:endCxn id="25" idx="3"/>
            </p:cNvCxnSpPr>
            <p:nvPr/>
          </p:nvCxnSpPr>
          <p:spPr>
            <a:xfrm>
              <a:off x="4950219" y="2183244"/>
              <a:ext cx="635" cy="3231458"/>
            </a:xfrm>
            <a:prstGeom prst="curvedConnector3">
              <a:avLst>
                <a:gd name="adj1" fmla="val 74869291"/>
              </a:avLst>
            </a:prstGeom>
            <a:ln>
              <a:solidFill>
                <a:schemeClr val="accent1">
                  <a:alpha val="56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0605135" y="9556750"/>
            <a:ext cx="1036955" cy="1036955"/>
            <a:chOff x="16701" y="15050"/>
            <a:chExt cx="1633" cy="1633"/>
          </a:xfrm>
        </p:grpSpPr>
        <p:sp>
          <p:nvSpPr>
            <p:cNvPr id="27" name="矩形 26"/>
            <p:cNvSpPr/>
            <p:nvPr/>
          </p:nvSpPr>
          <p:spPr>
            <a:xfrm>
              <a:off x="16701" y="15050"/>
              <a:ext cx="817" cy="8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7518" y="15050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6701" y="15867"/>
              <a:ext cx="817" cy="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7518" y="15867"/>
              <a:ext cx="817" cy="8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9708515" y="11831955"/>
            <a:ext cx="518795" cy="5187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8951595" y="5269230"/>
            <a:ext cx="2762250" cy="2990850"/>
            <a:chOff x="14097" y="8298"/>
            <a:chExt cx="4350" cy="4710"/>
          </a:xfrm>
        </p:grpSpPr>
        <p:grpSp>
          <p:nvGrpSpPr>
            <p:cNvPr id="50" name="组合 49"/>
            <p:cNvGrpSpPr/>
            <p:nvPr/>
          </p:nvGrpSpPr>
          <p:grpSpPr>
            <a:xfrm>
              <a:off x="14097" y="8298"/>
              <a:ext cx="4351" cy="4711"/>
              <a:chOff x="6689" y="2359"/>
              <a:chExt cx="4351" cy="471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6874" y="2674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874" y="4308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874" y="3491"/>
                <a:ext cx="817" cy="8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874" y="5125"/>
                <a:ext cx="817" cy="8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874" y="5942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>
                <p:custDataLst>
                  <p:tags r:id="rId1"/>
                </p:custDataLst>
              </p:nvPr>
            </p:nvSpPr>
            <p:spPr>
              <a:xfrm>
                <a:off x="7880" y="2666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>
                <p:custDataLst>
                  <p:tags r:id="rId2"/>
                </p:custDataLst>
              </p:nvPr>
            </p:nvSpPr>
            <p:spPr>
              <a:xfrm>
                <a:off x="7880" y="4300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>
                <p:custDataLst>
                  <p:tags r:id="rId3"/>
                </p:custDataLst>
              </p:nvPr>
            </p:nvSpPr>
            <p:spPr>
              <a:xfrm>
                <a:off x="7880" y="3483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>
                <p:custDataLst>
                  <p:tags r:id="rId4"/>
                </p:custDataLst>
              </p:nvPr>
            </p:nvSpPr>
            <p:spPr>
              <a:xfrm>
                <a:off x="7880" y="5117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>
                <p:custDataLst>
                  <p:tags r:id="rId5"/>
                </p:custDataLst>
              </p:nvPr>
            </p:nvSpPr>
            <p:spPr>
              <a:xfrm>
                <a:off x="7880" y="5934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>
                <p:custDataLst>
                  <p:tags r:id="rId6"/>
                </p:custDataLst>
              </p:nvPr>
            </p:nvSpPr>
            <p:spPr>
              <a:xfrm>
                <a:off x="10060" y="2668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>
                <p:custDataLst>
                  <p:tags r:id="rId7"/>
                </p:custDataLst>
              </p:nvPr>
            </p:nvSpPr>
            <p:spPr>
              <a:xfrm>
                <a:off x="10060" y="4302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>
                <p:custDataLst>
                  <p:tags r:id="rId8"/>
                </p:custDataLst>
              </p:nvPr>
            </p:nvSpPr>
            <p:spPr>
              <a:xfrm>
                <a:off x="10060" y="3485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>
                <p:custDataLst>
                  <p:tags r:id="rId9"/>
                </p:custDataLst>
              </p:nvPr>
            </p:nvSpPr>
            <p:spPr>
              <a:xfrm>
                <a:off x="10060" y="5119"/>
                <a:ext cx="817" cy="8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>
                <p:custDataLst>
                  <p:tags r:id="rId10"/>
                </p:custDataLst>
              </p:nvPr>
            </p:nvSpPr>
            <p:spPr>
              <a:xfrm>
                <a:off x="10060" y="5936"/>
                <a:ext cx="817" cy="8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左中括号 47"/>
              <p:cNvSpPr/>
              <p:nvPr/>
            </p:nvSpPr>
            <p:spPr>
              <a:xfrm>
                <a:off x="6689" y="2359"/>
                <a:ext cx="172" cy="4711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49" name="右中括号 48"/>
              <p:cNvSpPr/>
              <p:nvPr/>
            </p:nvSpPr>
            <p:spPr>
              <a:xfrm>
                <a:off x="10826" y="2360"/>
                <a:ext cx="215" cy="4711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08" name="矩形 107"/>
            <p:cNvSpPr/>
            <p:nvPr>
              <p:custDataLst>
                <p:tags r:id="rId11"/>
              </p:custDataLst>
            </p:nvPr>
          </p:nvSpPr>
          <p:spPr>
            <a:xfrm>
              <a:off x="16275" y="10270"/>
              <a:ext cx="923" cy="79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accent1"/>
                  </a:solidFill>
                </a:rPr>
                <a:t>…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236845" y="4373880"/>
            <a:ext cx="2762250" cy="2990850"/>
            <a:chOff x="14097" y="8298"/>
            <a:chExt cx="4350" cy="4710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4097" y="8298"/>
              <a:ext cx="4351" cy="4711"/>
              <a:chOff x="6689" y="2359"/>
              <a:chExt cx="4351" cy="4711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6874" y="2674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874" y="4308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6874" y="3491"/>
                <a:ext cx="817" cy="8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6874" y="5125"/>
                <a:ext cx="817" cy="8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6874" y="5942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>
                <p:custDataLst>
                  <p:tags r:id="rId12"/>
                </p:custDataLst>
              </p:nvPr>
            </p:nvSpPr>
            <p:spPr>
              <a:xfrm>
                <a:off x="7880" y="2666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>
                <p:custDataLst>
                  <p:tags r:id="rId13"/>
                </p:custDataLst>
              </p:nvPr>
            </p:nvSpPr>
            <p:spPr>
              <a:xfrm>
                <a:off x="7880" y="4300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>
                <p:custDataLst>
                  <p:tags r:id="rId14"/>
                </p:custDataLst>
              </p:nvPr>
            </p:nvSpPr>
            <p:spPr>
              <a:xfrm>
                <a:off x="7880" y="3483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>
                <p:custDataLst>
                  <p:tags r:id="rId15"/>
                </p:custDataLst>
              </p:nvPr>
            </p:nvSpPr>
            <p:spPr>
              <a:xfrm>
                <a:off x="7880" y="5117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/>
              <p:cNvSpPr/>
              <p:nvPr>
                <p:custDataLst>
                  <p:tags r:id="rId16"/>
                </p:custDataLst>
              </p:nvPr>
            </p:nvSpPr>
            <p:spPr>
              <a:xfrm>
                <a:off x="7880" y="5934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>
                <p:custDataLst>
                  <p:tags r:id="rId17"/>
                </p:custDataLst>
              </p:nvPr>
            </p:nvSpPr>
            <p:spPr>
              <a:xfrm>
                <a:off x="10060" y="2668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>
                <p:custDataLst>
                  <p:tags r:id="rId18"/>
                </p:custDataLst>
              </p:nvPr>
            </p:nvSpPr>
            <p:spPr>
              <a:xfrm>
                <a:off x="10060" y="4302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>
                <p:custDataLst>
                  <p:tags r:id="rId19"/>
                </p:custDataLst>
              </p:nvPr>
            </p:nvSpPr>
            <p:spPr>
              <a:xfrm>
                <a:off x="10060" y="3485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>
                <p:custDataLst>
                  <p:tags r:id="rId20"/>
                </p:custDataLst>
              </p:nvPr>
            </p:nvSpPr>
            <p:spPr>
              <a:xfrm>
                <a:off x="10060" y="5119"/>
                <a:ext cx="817" cy="8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>
                <p:custDataLst>
                  <p:tags r:id="rId21"/>
                </p:custDataLst>
              </p:nvPr>
            </p:nvSpPr>
            <p:spPr>
              <a:xfrm>
                <a:off x="10060" y="5936"/>
                <a:ext cx="817" cy="8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左中括号 126"/>
              <p:cNvSpPr/>
              <p:nvPr/>
            </p:nvSpPr>
            <p:spPr>
              <a:xfrm>
                <a:off x="6689" y="2359"/>
                <a:ext cx="172" cy="4711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28" name="右中括号 127"/>
              <p:cNvSpPr/>
              <p:nvPr/>
            </p:nvSpPr>
            <p:spPr>
              <a:xfrm>
                <a:off x="10826" y="2360"/>
                <a:ext cx="215" cy="4711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29" name="矩形 128"/>
            <p:cNvSpPr/>
            <p:nvPr>
              <p:custDataLst>
                <p:tags r:id="rId22"/>
              </p:custDataLst>
            </p:nvPr>
          </p:nvSpPr>
          <p:spPr>
            <a:xfrm>
              <a:off x="16275" y="10270"/>
              <a:ext cx="923" cy="79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accent1"/>
                  </a:solidFill>
                </a:rPr>
                <a:t>…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5973762" y="5468461"/>
            <a:ext cx="2593340" cy="2594610"/>
            <a:chOff x="2000" y="2673"/>
            <a:chExt cx="4084" cy="4086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2000" y="2673"/>
              <a:ext cx="817" cy="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2000" y="4307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2000" y="3490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2000" y="5124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2000" y="594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2817" y="267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>
              <a:off x="2817" y="4308"/>
              <a:ext cx="817" cy="8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>
            <a:xfrm>
              <a:off x="2817" y="3491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9"/>
              </p:custDataLst>
            </p:nvPr>
          </p:nvSpPr>
          <p:spPr>
            <a:xfrm>
              <a:off x="2817" y="5125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10"/>
              </p:custDataLst>
            </p:nvPr>
          </p:nvSpPr>
          <p:spPr>
            <a:xfrm>
              <a:off x="2817" y="5942"/>
              <a:ext cx="817" cy="8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>
              <p:custDataLst>
                <p:tags r:id="rId11"/>
              </p:custDataLst>
            </p:nvPr>
          </p:nvSpPr>
          <p:spPr>
            <a:xfrm>
              <a:off x="3634" y="2673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>
              <p:custDataLst>
                <p:tags r:id="rId12"/>
              </p:custDataLst>
            </p:nvPr>
          </p:nvSpPr>
          <p:spPr>
            <a:xfrm>
              <a:off x="3634" y="4307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13"/>
              </p:custDataLst>
            </p:nvPr>
          </p:nvSpPr>
          <p:spPr>
            <a:xfrm>
              <a:off x="3634" y="3490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>
              <p:custDataLst>
                <p:tags r:id="rId14"/>
              </p:custDataLst>
            </p:nvPr>
          </p:nvSpPr>
          <p:spPr>
            <a:xfrm>
              <a:off x="3634" y="5124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>
              <p:custDataLst>
                <p:tags r:id="rId15"/>
              </p:custDataLst>
            </p:nvPr>
          </p:nvSpPr>
          <p:spPr>
            <a:xfrm>
              <a:off x="3634" y="594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>
              <p:custDataLst>
                <p:tags r:id="rId16"/>
              </p:custDataLst>
            </p:nvPr>
          </p:nvSpPr>
          <p:spPr>
            <a:xfrm>
              <a:off x="4451" y="2673"/>
              <a:ext cx="817" cy="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>
              <p:custDataLst>
                <p:tags r:id="rId17"/>
              </p:custDataLst>
            </p:nvPr>
          </p:nvSpPr>
          <p:spPr>
            <a:xfrm>
              <a:off x="4451" y="4307"/>
              <a:ext cx="817" cy="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>
              <p:custDataLst>
                <p:tags r:id="rId18"/>
              </p:custDataLst>
            </p:nvPr>
          </p:nvSpPr>
          <p:spPr>
            <a:xfrm>
              <a:off x="4451" y="3490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>
              <p:custDataLst>
                <p:tags r:id="rId19"/>
              </p:custDataLst>
            </p:nvPr>
          </p:nvSpPr>
          <p:spPr>
            <a:xfrm>
              <a:off x="4451" y="512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>
              <p:custDataLst>
                <p:tags r:id="rId20"/>
              </p:custDataLst>
            </p:nvPr>
          </p:nvSpPr>
          <p:spPr>
            <a:xfrm>
              <a:off x="4451" y="5941"/>
              <a:ext cx="817" cy="81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>
              <p:custDataLst>
                <p:tags r:id="rId21"/>
              </p:custDataLst>
            </p:nvPr>
          </p:nvSpPr>
          <p:spPr>
            <a:xfrm>
              <a:off x="5268" y="2675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>
              <p:custDataLst>
                <p:tags r:id="rId22"/>
              </p:custDataLst>
            </p:nvPr>
          </p:nvSpPr>
          <p:spPr>
            <a:xfrm>
              <a:off x="5268" y="4309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>
              <p:custDataLst>
                <p:tags r:id="rId23"/>
              </p:custDataLst>
            </p:nvPr>
          </p:nvSpPr>
          <p:spPr>
            <a:xfrm>
              <a:off x="5268" y="3492"/>
              <a:ext cx="817" cy="8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>
              <p:custDataLst>
                <p:tags r:id="rId24"/>
              </p:custDataLst>
            </p:nvPr>
          </p:nvSpPr>
          <p:spPr>
            <a:xfrm>
              <a:off x="5268" y="5126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>
              <p:custDataLst>
                <p:tags r:id="rId25"/>
              </p:custDataLst>
            </p:nvPr>
          </p:nvSpPr>
          <p:spPr>
            <a:xfrm>
              <a:off x="5268" y="5943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2279312" y="5335111"/>
            <a:ext cx="2593975" cy="2595245"/>
            <a:chOff x="12279312" y="5335111"/>
            <a:chExt cx="2593975" cy="2595245"/>
          </a:xfrm>
        </p:grpSpPr>
        <p:sp>
          <p:nvSpPr>
            <p:cNvPr id="3" name="矩形 2"/>
            <p:cNvSpPr/>
            <p:nvPr>
              <p:custDataLst>
                <p:tags r:id="rId26"/>
              </p:custDataLst>
            </p:nvPr>
          </p:nvSpPr>
          <p:spPr>
            <a:xfrm>
              <a:off x="12279312" y="5335111"/>
              <a:ext cx="518795" cy="5187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>
              <p:custDataLst>
                <p:tags r:id="rId27"/>
              </p:custDataLst>
            </p:nvPr>
          </p:nvSpPr>
          <p:spPr>
            <a:xfrm>
              <a:off x="12279312" y="6372701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28"/>
              </p:custDataLst>
            </p:nvPr>
          </p:nvSpPr>
          <p:spPr>
            <a:xfrm>
              <a:off x="12279312" y="5853906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>
              <p:custDataLst>
                <p:tags r:id="rId29"/>
              </p:custDataLst>
            </p:nvPr>
          </p:nvSpPr>
          <p:spPr>
            <a:xfrm>
              <a:off x="12279312" y="6891496"/>
              <a:ext cx="518795" cy="5187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>
              <p:custDataLst>
                <p:tags r:id="rId30"/>
              </p:custDataLst>
            </p:nvPr>
          </p:nvSpPr>
          <p:spPr>
            <a:xfrm>
              <a:off x="12279312" y="7410291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>
              <p:custDataLst>
                <p:tags r:id="rId31"/>
              </p:custDataLst>
            </p:nvPr>
          </p:nvSpPr>
          <p:spPr>
            <a:xfrm>
              <a:off x="12798107" y="5335746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>
              <p:custDataLst>
                <p:tags r:id="rId32"/>
              </p:custDataLst>
            </p:nvPr>
          </p:nvSpPr>
          <p:spPr>
            <a:xfrm>
              <a:off x="12798107" y="6373336"/>
              <a:ext cx="518795" cy="5187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>
              <p:custDataLst>
                <p:tags r:id="rId33"/>
              </p:custDataLst>
            </p:nvPr>
          </p:nvSpPr>
          <p:spPr>
            <a:xfrm>
              <a:off x="12798107" y="5854541"/>
              <a:ext cx="518795" cy="5187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>
              <p:custDataLst>
                <p:tags r:id="rId34"/>
              </p:custDataLst>
            </p:nvPr>
          </p:nvSpPr>
          <p:spPr>
            <a:xfrm>
              <a:off x="12798107" y="6892131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>
              <p:custDataLst>
                <p:tags r:id="rId35"/>
              </p:custDataLst>
            </p:nvPr>
          </p:nvSpPr>
          <p:spPr>
            <a:xfrm>
              <a:off x="12798107" y="7410926"/>
              <a:ext cx="518795" cy="5187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>
              <p:custDataLst>
                <p:tags r:id="rId36"/>
              </p:custDataLst>
            </p:nvPr>
          </p:nvSpPr>
          <p:spPr>
            <a:xfrm>
              <a:off x="13316902" y="5335111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>
              <p:custDataLst>
                <p:tags r:id="rId37"/>
              </p:custDataLst>
            </p:nvPr>
          </p:nvSpPr>
          <p:spPr>
            <a:xfrm>
              <a:off x="13316902" y="6372701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>
              <p:custDataLst>
                <p:tags r:id="rId38"/>
              </p:custDataLst>
            </p:nvPr>
          </p:nvSpPr>
          <p:spPr>
            <a:xfrm>
              <a:off x="13316902" y="5853906"/>
              <a:ext cx="518795" cy="5187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>
              <p:custDataLst>
                <p:tags r:id="rId39"/>
              </p:custDataLst>
            </p:nvPr>
          </p:nvSpPr>
          <p:spPr>
            <a:xfrm>
              <a:off x="13316902" y="6891496"/>
              <a:ext cx="518795" cy="5187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>
              <p:custDataLst>
                <p:tags r:id="rId40"/>
              </p:custDataLst>
            </p:nvPr>
          </p:nvSpPr>
          <p:spPr>
            <a:xfrm>
              <a:off x="13316902" y="7410291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>
              <p:custDataLst>
                <p:tags r:id="rId41"/>
              </p:custDataLst>
            </p:nvPr>
          </p:nvSpPr>
          <p:spPr>
            <a:xfrm>
              <a:off x="13835697" y="5335111"/>
              <a:ext cx="518795" cy="5187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>
              <p:custDataLst>
                <p:tags r:id="rId42"/>
              </p:custDataLst>
            </p:nvPr>
          </p:nvSpPr>
          <p:spPr>
            <a:xfrm>
              <a:off x="13835697" y="6372701"/>
              <a:ext cx="518795" cy="5187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>
              <p:custDataLst>
                <p:tags r:id="rId43"/>
              </p:custDataLst>
            </p:nvPr>
          </p:nvSpPr>
          <p:spPr>
            <a:xfrm>
              <a:off x="13835697" y="5853906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>
              <p:custDataLst>
                <p:tags r:id="rId44"/>
              </p:custDataLst>
            </p:nvPr>
          </p:nvSpPr>
          <p:spPr>
            <a:xfrm>
              <a:off x="13835697" y="6891496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>
              <p:custDataLst>
                <p:tags r:id="rId45"/>
              </p:custDataLst>
            </p:nvPr>
          </p:nvSpPr>
          <p:spPr>
            <a:xfrm>
              <a:off x="13835697" y="7410291"/>
              <a:ext cx="518795" cy="5187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>
              <p:custDataLst>
                <p:tags r:id="rId46"/>
              </p:custDataLst>
            </p:nvPr>
          </p:nvSpPr>
          <p:spPr>
            <a:xfrm>
              <a:off x="14354492" y="5336381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>
              <p:custDataLst>
                <p:tags r:id="rId47"/>
              </p:custDataLst>
            </p:nvPr>
          </p:nvSpPr>
          <p:spPr>
            <a:xfrm>
              <a:off x="14354492" y="6373971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>
              <p:custDataLst>
                <p:tags r:id="rId48"/>
              </p:custDataLst>
            </p:nvPr>
          </p:nvSpPr>
          <p:spPr>
            <a:xfrm>
              <a:off x="14354492" y="5855176"/>
              <a:ext cx="518795" cy="5187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>
              <p:custDataLst>
                <p:tags r:id="rId49"/>
              </p:custDataLst>
            </p:nvPr>
          </p:nvSpPr>
          <p:spPr>
            <a:xfrm>
              <a:off x="14354492" y="6892766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>
              <p:custDataLst>
                <p:tags r:id="rId50"/>
              </p:custDataLst>
            </p:nvPr>
          </p:nvSpPr>
          <p:spPr>
            <a:xfrm>
              <a:off x="14354492" y="7411561"/>
              <a:ext cx="518795" cy="5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组合 285"/>
          <p:cNvGrpSpPr/>
          <p:nvPr/>
        </p:nvGrpSpPr>
        <p:grpSpPr>
          <a:xfrm>
            <a:off x="2858258" y="4513090"/>
            <a:ext cx="6132195" cy="5575297"/>
            <a:chOff x="1200785" y="701043"/>
            <a:chExt cx="6132195" cy="5575297"/>
          </a:xfrm>
        </p:grpSpPr>
        <p:grpSp>
          <p:nvGrpSpPr>
            <p:cNvPr id="287" name="组合 286"/>
            <p:cNvGrpSpPr/>
            <p:nvPr/>
          </p:nvGrpSpPr>
          <p:grpSpPr>
            <a:xfrm>
              <a:off x="1200785" y="701043"/>
              <a:ext cx="6132195" cy="5575297"/>
              <a:chOff x="1200785" y="701043"/>
              <a:chExt cx="6132195" cy="5575297"/>
            </a:xfrm>
          </p:grpSpPr>
          <p:grpSp>
            <p:nvGrpSpPr>
              <p:cNvPr id="289" name="组合 288"/>
              <p:cNvGrpSpPr/>
              <p:nvPr/>
            </p:nvGrpSpPr>
            <p:grpSpPr>
              <a:xfrm>
                <a:off x="4344429" y="701043"/>
                <a:ext cx="1125856" cy="1125855"/>
                <a:chOff x="1153794" y="1371600"/>
                <a:chExt cx="1125856" cy="1125855"/>
              </a:xfrm>
            </p:grpSpPr>
            <p:sp>
              <p:nvSpPr>
                <p:cNvPr id="333" name="圆角矩形 3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1153795" y="1371600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4" name="文本框 333"/>
                    <p:cNvSpPr txBox="1"/>
                    <p:nvPr>
                      <p:custDataLst>
                        <p:tags r:id="rId2"/>
                      </p:custDataLst>
                    </p:nvPr>
                  </p:nvSpPr>
                  <p:spPr>
                    <a:xfrm>
                      <a:off x="1153794" y="1671320"/>
                      <a:ext cx="1125856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𝐙</m:t>
                                </m:r>
                              </m:e>
                              <m:sup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800" b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34" name="文本框 3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3"/>
                      </p:custDataLst>
                    </p:nvPr>
                  </p:nvSpPr>
                  <p:spPr>
                    <a:xfrm>
                      <a:off x="1153794" y="1671320"/>
                      <a:ext cx="1125856" cy="541110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0" name="组合 289"/>
              <p:cNvGrpSpPr/>
              <p:nvPr/>
            </p:nvGrpSpPr>
            <p:grpSpPr>
              <a:xfrm>
                <a:off x="1203958" y="701045"/>
                <a:ext cx="1125855" cy="1125855"/>
                <a:chOff x="1142998" y="3234691"/>
                <a:chExt cx="1125855" cy="1125855"/>
              </a:xfrm>
            </p:grpSpPr>
            <p:sp>
              <p:nvSpPr>
                <p:cNvPr id="331" name="圆角矩形 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2" name="文本框 331"/>
                    <p:cNvSpPr txBox="1"/>
                    <p:nvPr>
                      <p:custDataLst>
                        <p:tags r:id="rId6"/>
                      </p:custDataLst>
                    </p:nvPr>
                  </p:nvSpPr>
                  <p:spPr>
                    <a:xfrm>
                      <a:off x="1154624" y="3543297"/>
                      <a:ext cx="11142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α</m:t>
                            </m:r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32" name="文本框 3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7"/>
                      </p:custDataLst>
                    </p:nvPr>
                  </p:nvSpPr>
                  <p:spPr>
                    <a:xfrm>
                      <a:off x="1154624" y="3543297"/>
                      <a:ext cx="1114229" cy="523220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1" name="组合 290"/>
              <p:cNvGrpSpPr/>
              <p:nvPr/>
            </p:nvGrpSpPr>
            <p:grpSpPr>
              <a:xfrm>
                <a:off x="2769748" y="701044"/>
                <a:ext cx="1125855" cy="1125855"/>
                <a:chOff x="1142998" y="4923472"/>
                <a:chExt cx="1125855" cy="1125855"/>
              </a:xfrm>
            </p:grpSpPr>
            <p:sp>
              <p:nvSpPr>
                <p:cNvPr id="329" name="圆角矩形 3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142998" y="4923472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0" name="文本框 329"/>
                    <p:cNvSpPr txBox="1"/>
                    <p:nvPr>
                      <p:custDataLst>
                        <p:tags r:id="rId10"/>
                      </p:custDataLst>
                    </p:nvPr>
                  </p:nvSpPr>
                  <p:spPr>
                    <a:xfrm>
                      <a:off x="1153793" y="5225097"/>
                      <a:ext cx="1115060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𝐋</m:t>
                                </m:r>
                              </m:e>
                              <m:sup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800" b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30" name="文本框 3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11"/>
                      </p:custDataLst>
                    </p:nvPr>
                  </p:nvSpPr>
                  <p:spPr>
                    <a:xfrm>
                      <a:off x="1153793" y="5225097"/>
                      <a:ext cx="1115060" cy="541110"/>
                    </a:xfrm>
                    <a:prstGeom prst="rect">
                      <a:avLst/>
                    </a:prstGeom>
                    <a:blipFill rotWithShape="1">
                      <a:blip r:embed="rId1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2" name="组合 291"/>
              <p:cNvGrpSpPr/>
              <p:nvPr/>
            </p:nvGrpSpPr>
            <p:grpSpPr>
              <a:xfrm>
                <a:off x="1215387" y="2283148"/>
                <a:ext cx="1132205" cy="1125855"/>
                <a:chOff x="1142998" y="3234691"/>
                <a:chExt cx="1132205" cy="1125855"/>
              </a:xfrm>
            </p:grpSpPr>
            <p:sp>
              <p:nvSpPr>
                <p:cNvPr id="327" name="圆角矩形 3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8" name="文本框 327"/>
                    <p:cNvSpPr txBox="1"/>
                    <p:nvPr>
                      <p:custDataLst>
                        <p:tags r:id="rId14"/>
                      </p:custDataLst>
                    </p:nvPr>
                  </p:nvSpPr>
                  <p:spPr>
                    <a:xfrm>
                      <a:off x="1149348" y="3543297"/>
                      <a:ext cx="112585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α</m:t>
                            </m:r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28" name="文本框 3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15"/>
                      </p:custDataLst>
                    </p:nvPr>
                  </p:nvSpPr>
                  <p:spPr>
                    <a:xfrm>
                      <a:off x="1149348" y="3543297"/>
                      <a:ext cx="1125855" cy="523220"/>
                    </a:xfrm>
                    <a:prstGeom prst="rect">
                      <a:avLst/>
                    </a:prstGeom>
                    <a:blipFill rotWithShape="1">
                      <a:blip r:embed="rId1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3" name="组合 292"/>
              <p:cNvGrpSpPr/>
              <p:nvPr/>
            </p:nvGrpSpPr>
            <p:grpSpPr>
              <a:xfrm>
                <a:off x="2780349" y="2283451"/>
                <a:ext cx="1125855" cy="1125855"/>
                <a:chOff x="1142998" y="3234691"/>
                <a:chExt cx="1125855" cy="1125855"/>
              </a:xfrm>
            </p:grpSpPr>
            <p:sp>
              <p:nvSpPr>
                <p:cNvPr id="325" name="圆角矩形 3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6" name="文本框 325"/>
                    <p:cNvSpPr txBox="1"/>
                    <p:nvPr>
                      <p:custDataLst>
                        <p:tags r:id="rId18"/>
                      </p:custDataLst>
                    </p:nvPr>
                  </p:nvSpPr>
                  <p:spPr>
                    <a:xfrm>
                      <a:off x="1149348" y="3485516"/>
                      <a:ext cx="1119505" cy="6335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𝐙</m:t>
                                </m:r>
                              </m:e>
                              <m:sub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altLang="zh-CN" sz="2800" b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26" name="文本框 3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19"/>
                      </p:custDataLst>
                    </p:nvPr>
                  </p:nvSpPr>
                  <p:spPr>
                    <a:xfrm>
                      <a:off x="1149348" y="3485516"/>
                      <a:ext cx="1119505" cy="633571"/>
                    </a:xfrm>
                    <a:prstGeom prst="rect">
                      <a:avLst/>
                    </a:prstGeom>
                    <a:blipFill rotWithShape="1">
                      <a:blip r:embed="rId20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4" name="直接箭头连接符 293"/>
              <p:cNvCxnSpPr/>
              <p:nvPr>
                <p:custDataLst>
                  <p:tags r:id="rId21"/>
                </p:custDataLst>
              </p:nvPr>
            </p:nvCxnSpPr>
            <p:spPr>
              <a:xfrm flipV="1">
                <a:off x="2314575" y="1266825"/>
                <a:ext cx="466090" cy="444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5" name="直接箭头连接符 294"/>
              <p:cNvCxnSpPr/>
              <p:nvPr>
                <p:custDataLst>
                  <p:tags r:id="rId22"/>
                </p:custDataLst>
              </p:nvPr>
            </p:nvCxnSpPr>
            <p:spPr>
              <a:xfrm flipV="1">
                <a:off x="3895725" y="1264920"/>
                <a:ext cx="439420" cy="190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6" name="直接箭头连接符 295"/>
              <p:cNvCxnSpPr/>
              <p:nvPr>
                <p:custDataLst>
                  <p:tags r:id="rId23"/>
                </p:custDataLst>
              </p:nvPr>
            </p:nvCxnSpPr>
            <p:spPr>
              <a:xfrm flipV="1">
                <a:off x="2341245" y="2843530"/>
                <a:ext cx="445770" cy="254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297" name="组合 296"/>
              <p:cNvGrpSpPr/>
              <p:nvPr/>
            </p:nvGrpSpPr>
            <p:grpSpPr>
              <a:xfrm>
                <a:off x="4492625" y="2414905"/>
                <a:ext cx="857250" cy="857250"/>
                <a:chOff x="7165" y="4718"/>
                <a:chExt cx="1350" cy="1350"/>
              </a:xfrm>
            </p:grpSpPr>
            <p:sp>
              <p:nvSpPr>
                <p:cNvPr id="323" name="椭圆 322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7165" y="4718"/>
                  <a:ext cx="1350" cy="135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4" name="加号 323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7447" y="5002"/>
                  <a:ext cx="765" cy="765"/>
                </a:xfrm>
                <a:prstGeom prst="mathPlu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98" name="直接箭头连接符 297"/>
              <p:cNvCxnSpPr/>
              <p:nvPr>
                <p:custDataLst>
                  <p:tags r:id="rId26"/>
                </p:custDataLst>
              </p:nvPr>
            </p:nvCxnSpPr>
            <p:spPr>
              <a:xfrm>
                <a:off x="4907915" y="1826895"/>
                <a:ext cx="13335" cy="5880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9" name="直接箭头连接符 298"/>
              <p:cNvCxnSpPr/>
              <p:nvPr>
                <p:custDataLst>
                  <p:tags r:id="rId27"/>
                </p:custDataLst>
              </p:nvPr>
            </p:nvCxnSpPr>
            <p:spPr>
              <a:xfrm>
                <a:off x="3906520" y="2843530"/>
                <a:ext cx="586105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00" name="组合 299"/>
              <p:cNvGrpSpPr/>
              <p:nvPr/>
            </p:nvGrpSpPr>
            <p:grpSpPr>
              <a:xfrm>
                <a:off x="1200785" y="3743960"/>
                <a:ext cx="1129030" cy="1125855"/>
                <a:chOff x="1139823" y="3234691"/>
                <a:chExt cx="1129030" cy="1125855"/>
              </a:xfrm>
            </p:grpSpPr>
            <p:sp>
              <p:nvSpPr>
                <p:cNvPr id="321" name="圆角矩形 3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2" name="文本框 321"/>
                    <p:cNvSpPr txBox="1"/>
                    <p:nvPr>
                      <p:custDataLst>
                        <p:tags r:id="rId29"/>
                      </p:custDataLst>
                    </p:nvPr>
                  </p:nvSpPr>
                  <p:spPr>
                    <a:xfrm>
                      <a:off x="1139823" y="3543297"/>
                      <a:ext cx="11290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β</m:t>
                            </m:r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22" name="文本框 3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30"/>
                      </p:custDataLst>
                    </p:nvPr>
                  </p:nvSpPr>
                  <p:spPr>
                    <a:xfrm>
                      <a:off x="1139823" y="3543297"/>
                      <a:ext cx="1129028" cy="523220"/>
                    </a:xfrm>
                    <a:prstGeom prst="rect">
                      <a:avLst/>
                    </a:prstGeom>
                    <a:blipFill rotWithShape="1">
                      <a:blip r:embed="rId3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1" name="组合 300"/>
              <p:cNvGrpSpPr/>
              <p:nvPr/>
            </p:nvGrpSpPr>
            <p:grpSpPr>
              <a:xfrm>
                <a:off x="2786699" y="3743960"/>
                <a:ext cx="1126171" cy="1125855"/>
                <a:chOff x="1142682" y="4923472"/>
                <a:chExt cx="1126171" cy="1125855"/>
              </a:xfrm>
            </p:grpSpPr>
            <p:sp>
              <p:nvSpPr>
                <p:cNvPr id="319" name="圆角矩形 3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1142998" y="4923472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0" name="文本框 319"/>
                    <p:cNvSpPr txBox="1"/>
                    <p:nvPr>
                      <p:custDataLst>
                        <p:tags r:id="rId33"/>
                      </p:custDataLst>
                    </p:nvPr>
                  </p:nvSpPr>
                  <p:spPr>
                    <a:xfrm>
                      <a:off x="1142682" y="5215844"/>
                      <a:ext cx="112617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𝐄</m:t>
                            </m:r>
                          </m:oMath>
                        </m:oMathPara>
                      </a14:m>
                      <a:endParaRPr lang="en-US" altLang="zh-CN" sz="2800" b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20" name="文本框 3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34"/>
                      </p:custDataLst>
                    </p:nvPr>
                  </p:nvSpPr>
                  <p:spPr>
                    <a:xfrm>
                      <a:off x="1142682" y="5215844"/>
                      <a:ext cx="1126171" cy="523220"/>
                    </a:xfrm>
                    <a:prstGeom prst="rect">
                      <a:avLst/>
                    </a:prstGeom>
                    <a:blipFill rotWithShape="1">
                      <a:blip r:embed="rId3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2" name="组合 301"/>
              <p:cNvGrpSpPr/>
              <p:nvPr/>
            </p:nvGrpSpPr>
            <p:grpSpPr>
              <a:xfrm>
                <a:off x="1200785" y="5140960"/>
                <a:ext cx="1129030" cy="1125855"/>
                <a:chOff x="1139823" y="3234691"/>
                <a:chExt cx="1129030" cy="1125855"/>
              </a:xfrm>
            </p:grpSpPr>
            <p:sp>
              <p:nvSpPr>
                <p:cNvPr id="317" name="圆角矩形 3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8" name="文本框 317"/>
                    <p:cNvSpPr txBox="1"/>
                    <p:nvPr>
                      <p:custDataLst>
                        <p:tags r:id="rId37"/>
                      </p:custDataLst>
                    </p:nvPr>
                  </p:nvSpPr>
                  <p:spPr>
                    <a:xfrm>
                      <a:off x="1139823" y="3543297"/>
                      <a:ext cx="11290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β</m:t>
                            </m:r>
                          </m:oMath>
                        </m:oMathPara>
                      </a14:m>
                      <a:endParaRPr lang="en-US" altLang="zh-CN" sz="2800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18" name="文本框 3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38"/>
                      </p:custDataLst>
                    </p:nvPr>
                  </p:nvSpPr>
                  <p:spPr>
                    <a:xfrm>
                      <a:off x="1139823" y="3543297"/>
                      <a:ext cx="1129028" cy="523220"/>
                    </a:xfrm>
                    <a:prstGeom prst="rect">
                      <a:avLst/>
                    </a:prstGeom>
                    <a:blipFill rotWithShape="1">
                      <a:blip r:embed="rId3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3" name="组合 302"/>
              <p:cNvGrpSpPr/>
              <p:nvPr/>
            </p:nvGrpSpPr>
            <p:grpSpPr>
              <a:xfrm>
                <a:off x="2769748" y="5150485"/>
                <a:ext cx="1136456" cy="1125855"/>
                <a:chOff x="1142876" y="3234691"/>
                <a:chExt cx="1136456" cy="1125855"/>
              </a:xfrm>
            </p:grpSpPr>
            <p:sp>
              <p:nvSpPr>
                <p:cNvPr id="315" name="圆角矩形 3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6" name="文本框 315"/>
                    <p:cNvSpPr txBox="1"/>
                    <p:nvPr>
                      <p:custDataLst>
                        <p:tags r:id="rId41"/>
                      </p:custDataLst>
                    </p:nvPr>
                  </p:nvSpPr>
                  <p:spPr>
                    <a:xfrm>
                      <a:off x="1142876" y="3528317"/>
                      <a:ext cx="1136456" cy="539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800" b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16" name="文本框 3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42"/>
                      </p:custDataLst>
                    </p:nvPr>
                  </p:nvSpPr>
                  <p:spPr>
                    <a:xfrm>
                      <a:off x="1142876" y="3528317"/>
                      <a:ext cx="1136456" cy="539443"/>
                    </a:xfrm>
                    <a:prstGeom prst="rect">
                      <a:avLst/>
                    </a:prstGeom>
                    <a:blipFill rotWithShape="1">
                      <a:blip r:embed="rId4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4" name="组合 303"/>
              <p:cNvGrpSpPr/>
              <p:nvPr/>
            </p:nvGrpSpPr>
            <p:grpSpPr>
              <a:xfrm>
                <a:off x="4492625" y="3887470"/>
                <a:ext cx="857250" cy="857250"/>
                <a:chOff x="7165" y="4718"/>
                <a:chExt cx="1350" cy="1350"/>
              </a:xfrm>
            </p:grpSpPr>
            <p:sp>
              <p:nvSpPr>
                <p:cNvPr id="313" name="椭圆 312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7165" y="4718"/>
                  <a:ext cx="1350" cy="135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4" name="加号 313"/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7447" y="5002"/>
                  <a:ext cx="765" cy="765"/>
                </a:xfrm>
                <a:prstGeom prst="mathPlu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05" name="直接箭头连接符 304"/>
              <p:cNvCxnSpPr/>
              <p:nvPr>
                <p:custDataLst>
                  <p:tags r:id="rId46"/>
                </p:custDataLst>
              </p:nvPr>
            </p:nvCxnSpPr>
            <p:spPr>
              <a:xfrm flipV="1">
                <a:off x="2306320" y="4307205"/>
                <a:ext cx="480695" cy="698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6" name="直接箭头连接符 305"/>
              <p:cNvCxnSpPr/>
              <p:nvPr>
                <p:custDataLst>
                  <p:tags r:id="rId47"/>
                </p:custDataLst>
              </p:nvPr>
            </p:nvCxnSpPr>
            <p:spPr>
              <a:xfrm>
                <a:off x="2329815" y="5704205"/>
                <a:ext cx="440055" cy="952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7" name="直接箭头连接符 306"/>
              <p:cNvCxnSpPr/>
              <p:nvPr>
                <p:custDataLst>
                  <p:tags r:id="rId48"/>
                </p:custDataLst>
              </p:nvPr>
            </p:nvCxnSpPr>
            <p:spPr>
              <a:xfrm>
                <a:off x="3912870" y="4307205"/>
                <a:ext cx="579755" cy="889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8" name="肘形连接符 47"/>
              <p:cNvCxnSpPr/>
              <p:nvPr>
                <p:custDataLst>
                  <p:tags r:id="rId49"/>
                </p:custDataLst>
              </p:nvPr>
            </p:nvCxnSpPr>
            <p:spPr>
              <a:xfrm flipV="1">
                <a:off x="3895725" y="4744720"/>
                <a:ext cx="1025525" cy="969010"/>
              </a:xfrm>
              <a:prstGeom prst="bentConnector2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9" name="肘形连接符 48"/>
              <p:cNvCxnSpPr>
                <a:stCxn id="323" idx="6"/>
                <a:endCxn id="313" idx="6"/>
              </p:cNvCxnSpPr>
              <p:nvPr>
                <p:custDataLst>
                  <p:tags r:id="rId50"/>
                </p:custDataLst>
              </p:nvPr>
            </p:nvCxnSpPr>
            <p:spPr>
              <a:xfrm>
                <a:off x="5349875" y="2843530"/>
                <a:ext cx="3175" cy="1472565"/>
              </a:xfrm>
              <a:prstGeom prst="bentConnector3">
                <a:avLst>
                  <a:gd name="adj1" fmla="val 7500000"/>
                </a:avLst>
              </a:prstGeom>
              <a:ln w="25400"/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10" name="组合 309"/>
              <p:cNvGrpSpPr/>
              <p:nvPr/>
            </p:nvGrpSpPr>
            <p:grpSpPr>
              <a:xfrm>
                <a:off x="6134764" y="3008422"/>
                <a:ext cx="1198216" cy="1125855"/>
                <a:chOff x="1071907" y="1371600"/>
                <a:chExt cx="1198216" cy="1125855"/>
              </a:xfrm>
            </p:grpSpPr>
            <p:sp>
              <p:nvSpPr>
                <p:cNvPr id="311" name="圆角矩形 50"/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1071907" y="1371600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2" name="文本框 311"/>
                    <p:cNvSpPr txBox="1"/>
                    <p:nvPr>
                      <p:custDataLst>
                        <p:tags r:id="rId52"/>
                      </p:custDataLst>
                    </p:nvPr>
                  </p:nvSpPr>
                  <p:spPr>
                    <a:xfrm>
                      <a:off x="1153795" y="1671320"/>
                      <a:ext cx="1116328" cy="539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𝐙</m:t>
                                </m:r>
                              </m:e>
                              <m:sup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800" b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12" name="文本框 3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53"/>
                      </p:custDataLst>
                    </p:nvPr>
                  </p:nvSpPr>
                  <p:spPr>
                    <a:xfrm>
                      <a:off x="1153795" y="1671320"/>
                      <a:ext cx="1116328" cy="539443"/>
                    </a:xfrm>
                    <a:prstGeom prst="rect">
                      <a:avLst/>
                    </a:prstGeom>
                    <a:blipFill rotWithShape="1">
                      <a:blip r:embed="rId5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88" name="箭头: 右 287"/>
            <p:cNvSpPr/>
            <p:nvPr>
              <p:custDataLst>
                <p:tags r:id="rId55"/>
              </p:custDataLst>
            </p:nvPr>
          </p:nvSpPr>
          <p:spPr>
            <a:xfrm>
              <a:off x="5764525" y="3445440"/>
              <a:ext cx="246439" cy="26874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组合 334"/>
          <p:cNvGrpSpPr/>
          <p:nvPr/>
        </p:nvGrpSpPr>
        <p:grpSpPr>
          <a:xfrm>
            <a:off x="10303871" y="1500927"/>
            <a:ext cx="9523500" cy="2808793"/>
            <a:chOff x="981072" y="303367"/>
            <a:chExt cx="9523500" cy="2808793"/>
          </a:xfrm>
        </p:grpSpPr>
        <p:grpSp>
          <p:nvGrpSpPr>
            <p:cNvPr id="336" name="组合 335"/>
            <p:cNvGrpSpPr/>
            <p:nvPr/>
          </p:nvGrpSpPr>
          <p:grpSpPr>
            <a:xfrm>
              <a:off x="997426" y="303368"/>
              <a:ext cx="1125855" cy="1125855"/>
              <a:chOff x="1153795" y="1371600"/>
              <a:chExt cx="1125855" cy="1125855"/>
            </a:xfrm>
          </p:grpSpPr>
          <p:sp>
            <p:nvSpPr>
              <p:cNvPr id="376" name="圆角矩形 3"/>
              <p:cNvSpPr/>
              <p:nvPr>
                <p:custDataLst>
                  <p:tags r:id="rId1"/>
                </p:custDataLst>
              </p:nvPr>
            </p:nvSpPr>
            <p:spPr>
              <a:xfrm>
                <a:off x="1153795" y="1371600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7" name="文本框 376"/>
                  <p:cNvSpPr txBox="1"/>
                  <p:nvPr>
                    <p:custDataLst>
                      <p:tags r:id="rId2"/>
                    </p:custDataLst>
                  </p:nvPr>
                </p:nvSpPr>
                <p:spPr>
                  <a:xfrm>
                    <a:off x="1153795" y="1671634"/>
                    <a:ext cx="1125855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  <m:sup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2800" b="1" dirty="0"/>
                  </a:p>
                </p:txBody>
              </p:sp>
            </mc:Choice>
            <mc:Fallback>
              <p:sp>
                <p:nvSpPr>
                  <p:cNvPr id="377" name="文本框 3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3"/>
                    </p:custDataLst>
                  </p:nvPr>
                </p:nvSpPr>
                <p:spPr>
                  <a:xfrm>
                    <a:off x="1153795" y="1671634"/>
                    <a:ext cx="1125855" cy="541110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7" name="组合 336"/>
            <p:cNvGrpSpPr/>
            <p:nvPr/>
          </p:nvGrpSpPr>
          <p:grpSpPr>
            <a:xfrm>
              <a:off x="981072" y="1979955"/>
              <a:ext cx="1125856" cy="1125855"/>
              <a:chOff x="1142997" y="3234691"/>
              <a:chExt cx="1125856" cy="1125855"/>
            </a:xfrm>
          </p:grpSpPr>
          <p:sp>
            <p:nvSpPr>
              <p:cNvPr id="374" name="圆角矩形 3"/>
              <p:cNvSpPr/>
              <p:nvPr>
                <p:custDataLst>
                  <p:tags r:id="rId5"/>
                </p:custDataLst>
              </p:nvPr>
            </p:nvSpPr>
            <p:spPr>
              <a:xfrm>
                <a:off x="1142998" y="3234691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5" name="文本框 374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1142997" y="3527062"/>
                    <a:ext cx="112585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𝐗</m:t>
                          </m:r>
                        </m:oMath>
                      </m:oMathPara>
                    </a14:m>
                    <a:endParaRPr lang="en-US" altLang="zh-CN" sz="2800" b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75" name="文本框 3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142997" y="3527062"/>
                    <a:ext cx="1125855" cy="523220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8" name="组合 337"/>
            <p:cNvGrpSpPr/>
            <p:nvPr/>
          </p:nvGrpSpPr>
          <p:grpSpPr>
            <a:xfrm>
              <a:off x="2660134" y="1971008"/>
              <a:ext cx="1125856" cy="1125855"/>
              <a:chOff x="1142997" y="4923472"/>
              <a:chExt cx="1125856" cy="1125855"/>
            </a:xfrm>
          </p:grpSpPr>
          <p:sp>
            <p:nvSpPr>
              <p:cNvPr id="372" name="圆角矩形 3"/>
              <p:cNvSpPr/>
              <p:nvPr>
                <p:custDataLst>
                  <p:tags r:id="rId9"/>
                </p:custDataLst>
              </p:nvPr>
            </p:nvSpPr>
            <p:spPr>
              <a:xfrm>
                <a:off x="1142998" y="4923472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3" name="文本框 372"/>
                  <p:cNvSpPr txBox="1"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1142997" y="5215844"/>
                    <a:ext cx="1125855" cy="5575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sub>
                            <m:sup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800" b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73" name="文本框 3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1142997" y="5215844"/>
                    <a:ext cx="1125855" cy="557525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9" name="组合 338"/>
            <p:cNvGrpSpPr/>
            <p:nvPr/>
          </p:nvGrpSpPr>
          <p:grpSpPr>
            <a:xfrm>
              <a:off x="5716944" y="311029"/>
              <a:ext cx="1125856" cy="1125855"/>
              <a:chOff x="1142997" y="3234691"/>
              <a:chExt cx="1125856" cy="1125855"/>
            </a:xfrm>
          </p:grpSpPr>
          <p:sp>
            <p:nvSpPr>
              <p:cNvPr id="370" name="圆角矩形 3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2998" y="3234691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1" name="文本框 370"/>
                  <p:cNvSpPr txBox="1"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1142997" y="3481823"/>
                    <a:ext cx="1125855" cy="623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sub>
                            <m:sup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800" b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71" name="文本框 3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1142997" y="3481823"/>
                    <a:ext cx="1125855" cy="623825"/>
                  </a:xfrm>
                  <a:prstGeom prst="rect">
                    <a:avLst/>
                  </a:prstGeom>
                  <a:blipFill rotWithShape="1">
                    <a:blip r:embed="rId1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0" name="组合 339"/>
            <p:cNvGrpSpPr/>
            <p:nvPr/>
          </p:nvGrpSpPr>
          <p:grpSpPr>
            <a:xfrm>
              <a:off x="2660134" y="303367"/>
              <a:ext cx="1125855" cy="1125855"/>
              <a:chOff x="1142998" y="4923472"/>
              <a:chExt cx="1125855" cy="1125855"/>
            </a:xfrm>
          </p:grpSpPr>
          <p:sp>
            <p:nvSpPr>
              <p:cNvPr id="368" name="圆角矩形 3"/>
              <p:cNvSpPr/>
              <p:nvPr>
                <p:custDataLst>
                  <p:tags r:id="rId17"/>
                </p:custDataLst>
              </p:nvPr>
            </p:nvSpPr>
            <p:spPr>
              <a:xfrm>
                <a:off x="1142998" y="4923472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9" name="文本框 368"/>
                  <p:cNvSpPr txBox="1"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1142998" y="5215844"/>
                    <a:ext cx="1125855" cy="539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sub>
                            <m:sup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800" b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69" name="文本框 3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1142998" y="5215844"/>
                    <a:ext cx="1125855" cy="539443"/>
                  </a:xfrm>
                  <a:prstGeom prst="rect">
                    <a:avLst/>
                  </a:prstGeom>
                  <a:blipFill rotWithShape="1">
                    <a:blip r:embed="rId2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1" name="组合 340"/>
            <p:cNvGrpSpPr/>
            <p:nvPr/>
          </p:nvGrpSpPr>
          <p:grpSpPr>
            <a:xfrm>
              <a:off x="7265072" y="311029"/>
              <a:ext cx="1125855" cy="1125855"/>
              <a:chOff x="1142998" y="3234691"/>
              <a:chExt cx="1125855" cy="1125855"/>
            </a:xfrm>
          </p:grpSpPr>
          <p:sp>
            <p:nvSpPr>
              <p:cNvPr id="366" name="圆角矩形 3"/>
              <p:cNvSpPr/>
              <p:nvPr>
                <p:custDataLst>
                  <p:tags r:id="rId21"/>
                </p:custDataLst>
              </p:nvPr>
            </p:nvSpPr>
            <p:spPr>
              <a:xfrm>
                <a:off x="1142998" y="3234691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7" name="文本框 366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492701" y="3512819"/>
                    <a:ext cx="4645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𝐋</m:t>
                          </m:r>
                        </m:oMath>
                      </m:oMathPara>
                    </a14:m>
                    <a:endParaRPr lang="en-US" altLang="zh-CN" sz="2800" b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67" name="文本框 3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1492701" y="3512819"/>
                    <a:ext cx="464550" cy="523220"/>
                  </a:xfrm>
                  <a:prstGeom prst="rect">
                    <a:avLst/>
                  </a:prstGeom>
                  <a:blipFill rotWithShape="1">
                    <a:blip r:embed="rId2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2" name="直接箭头连接符 341"/>
            <p:cNvCxnSpPr>
              <a:stCxn id="374" idx="3"/>
              <a:endCxn id="372" idx="1"/>
            </p:cNvCxnSpPr>
            <p:nvPr>
              <p:custDataLst>
                <p:tags r:id="rId25"/>
              </p:custDataLst>
            </p:nvPr>
          </p:nvCxnSpPr>
          <p:spPr>
            <a:xfrm flipV="1">
              <a:off x="2106928" y="2533936"/>
              <a:ext cx="553207" cy="89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箭头连接符 342"/>
            <p:cNvCxnSpPr>
              <a:stCxn id="377" idx="3"/>
              <a:endCxn id="369" idx="1"/>
            </p:cNvCxnSpPr>
            <p:nvPr>
              <p:custDataLst>
                <p:tags r:id="rId26"/>
              </p:custDataLst>
            </p:nvPr>
          </p:nvCxnSpPr>
          <p:spPr>
            <a:xfrm flipV="1">
              <a:off x="2123281" y="865461"/>
              <a:ext cx="536853" cy="84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4" name="组合 343"/>
            <p:cNvGrpSpPr/>
            <p:nvPr/>
          </p:nvGrpSpPr>
          <p:grpSpPr>
            <a:xfrm>
              <a:off x="4322842" y="432571"/>
              <a:ext cx="857250" cy="857250"/>
              <a:chOff x="4492625" y="2414905"/>
              <a:chExt cx="857250" cy="857250"/>
            </a:xfrm>
          </p:grpSpPr>
          <p:sp>
            <p:nvSpPr>
              <p:cNvPr id="364" name="椭圆 363"/>
              <p:cNvSpPr/>
              <p:nvPr>
                <p:custDataLst>
                  <p:tags r:id="rId27"/>
                </p:custDataLst>
              </p:nvPr>
            </p:nvSpPr>
            <p:spPr>
              <a:xfrm>
                <a:off x="4492625" y="2414905"/>
                <a:ext cx="857250" cy="8572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加号 364"/>
              <p:cNvSpPr/>
              <p:nvPr>
                <p:custDataLst>
                  <p:tags r:id="rId28"/>
                </p:custDataLst>
              </p:nvPr>
            </p:nvSpPr>
            <p:spPr>
              <a:xfrm>
                <a:off x="4671695" y="2595245"/>
                <a:ext cx="485775" cy="485775"/>
              </a:xfrm>
              <a:prstGeom prst="mathPlu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5" name="直接箭头连接符 344"/>
            <p:cNvCxnSpPr>
              <a:stCxn id="369" idx="3"/>
              <a:endCxn id="364" idx="2"/>
            </p:cNvCxnSpPr>
            <p:nvPr>
              <p:custDataLst>
                <p:tags r:id="rId29"/>
              </p:custDataLst>
            </p:nvPr>
          </p:nvCxnSpPr>
          <p:spPr>
            <a:xfrm flipV="1">
              <a:off x="3785989" y="861196"/>
              <a:ext cx="536853" cy="42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连接符: 肘形 345"/>
            <p:cNvCxnSpPr>
              <a:stCxn id="372" idx="3"/>
              <a:endCxn id="364" idx="4"/>
            </p:cNvCxnSpPr>
            <p:nvPr>
              <p:custDataLst>
                <p:tags r:id="rId30"/>
              </p:custDataLst>
            </p:nvPr>
          </p:nvCxnSpPr>
          <p:spPr>
            <a:xfrm flipV="1">
              <a:off x="3785990" y="1289821"/>
              <a:ext cx="965477" cy="1244115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346"/>
            <p:cNvCxnSpPr>
              <a:stCxn id="364" idx="6"/>
              <a:endCxn id="371" idx="1"/>
            </p:cNvCxnSpPr>
            <p:nvPr>
              <p:custDataLst>
                <p:tags r:id="rId31"/>
              </p:custDataLst>
            </p:nvPr>
          </p:nvCxnSpPr>
          <p:spPr>
            <a:xfrm>
              <a:off x="5180092" y="861196"/>
              <a:ext cx="536852" cy="887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椭圆 347"/>
            <p:cNvSpPr/>
            <p:nvPr>
              <p:custDataLst>
                <p:tags r:id="rId32"/>
              </p:custDataLst>
            </p:nvPr>
          </p:nvSpPr>
          <p:spPr>
            <a:xfrm>
              <a:off x="5851246" y="2105021"/>
              <a:ext cx="857250" cy="8572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SoftMax</a:t>
              </a:r>
              <a:endParaRPr lang="zh-CN" altLang="en-US" b="1" dirty="0"/>
            </a:p>
          </p:txBody>
        </p:sp>
        <p:cxnSp>
          <p:nvCxnSpPr>
            <p:cNvPr id="349" name="直接箭头连接符 348"/>
            <p:cNvCxnSpPr>
              <a:stCxn id="370" idx="2"/>
              <a:endCxn id="348" idx="0"/>
            </p:cNvCxnSpPr>
            <p:nvPr>
              <p:custDataLst>
                <p:tags r:id="rId33"/>
              </p:custDataLst>
            </p:nvPr>
          </p:nvCxnSpPr>
          <p:spPr>
            <a:xfrm flipH="1">
              <a:off x="6279871" y="1436884"/>
              <a:ext cx="2" cy="6681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0" name="组合 349"/>
            <p:cNvGrpSpPr/>
            <p:nvPr/>
          </p:nvGrpSpPr>
          <p:grpSpPr>
            <a:xfrm>
              <a:off x="7265073" y="1979955"/>
              <a:ext cx="1125855" cy="1125855"/>
              <a:chOff x="1142998" y="3234691"/>
              <a:chExt cx="1125855" cy="1125855"/>
            </a:xfrm>
          </p:grpSpPr>
          <p:sp>
            <p:nvSpPr>
              <p:cNvPr id="362" name="圆角矩形 3"/>
              <p:cNvSpPr/>
              <p:nvPr>
                <p:custDataLst>
                  <p:tags r:id="rId34"/>
                </p:custDataLst>
              </p:nvPr>
            </p:nvSpPr>
            <p:spPr>
              <a:xfrm>
                <a:off x="1142998" y="3234691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3" name="文本框 362"/>
                  <p:cNvSpPr txBox="1"/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1142998" y="3509489"/>
                    <a:ext cx="112585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w</m:t>
                          </m:r>
                        </m:oMath>
                      </m:oMathPara>
                    </a14:m>
                    <a:endParaRPr lang="en-US" altLang="zh-CN" sz="2800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63" name="文本框 3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1142998" y="3509489"/>
                    <a:ext cx="1125855" cy="523220"/>
                  </a:xfrm>
                  <a:prstGeom prst="rect">
                    <a:avLst/>
                  </a:prstGeom>
                  <a:blipFill rotWithShape="1">
                    <a:blip r:embed="rId3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1" name="箭头: 右 350"/>
            <p:cNvSpPr/>
            <p:nvPr>
              <p:custDataLst>
                <p:tags r:id="rId38"/>
              </p:custDataLst>
            </p:nvPr>
          </p:nvSpPr>
          <p:spPr>
            <a:xfrm>
              <a:off x="6840321" y="2404700"/>
              <a:ext cx="265630" cy="22332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2" name="连接符: 肘形 351"/>
            <p:cNvCxnSpPr>
              <a:stCxn id="374" idx="2"/>
              <a:endCxn id="362" idx="2"/>
            </p:cNvCxnSpPr>
            <p:nvPr>
              <p:custDataLst>
                <p:tags r:id="rId39"/>
              </p:custDataLst>
            </p:nvPr>
          </p:nvCxnSpPr>
          <p:spPr>
            <a:xfrm rot="16200000" flipH="1">
              <a:off x="4686001" y="-36190"/>
              <a:ext cx="12700" cy="6284000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连接符: 肘形 352"/>
            <p:cNvCxnSpPr>
              <a:stCxn id="366" idx="2"/>
              <a:endCxn id="362" idx="0"/>
            </p:cNvCxnSpPr>
            <p:nvPr>
              <p:custDataLst>
                <p:tags r:id="rId40"/>
              </p:custDataLst>
            </p:nvPr>
          </p:nvCxnSpPr>
          <p:spPr>
            <a:xfrm rot="16200000" flipH="1">
              <a:off x="7556465" y="1708418"/>
              <a:ext cx="543071" cy="1"/>
            </a:xfrm>
            <a:prstGeom prst="bentConnector3">
              <a:avLst/>
            </a:prstGeom>
            <a:ln w="50800">
              <a:solidFill>
                <a:schemeClr val="accent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箭头: 右 353"/>
            <p:cNvSpPr/>
            <p:nvPr>
              <p:custDataLst>
                <p:tags r:id="rId41"/>
              </p:custDataLst>
            </p:nvPr>
          </p:nvSpPr>
          <p:spPr>
            <a:xfrm rot="18884115">
              <a:off x="8620571" y="1576913"/>
              <a:ext cx="415954" cy="299679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箭头: 右 354"/>
            <p:cNvSpPr/>
            <p:nvPr>
              <p:custDataLst>
                <p:tags r:id="rId42"/>
              </p:custDataLst>
            </p:nvPr>
          </p:nvSpPr>
          <p:spPr>
            <a:xfrm>
              <a:off x="8575727" y="2383806"/>
              <a:ext cx="415954" cy="299679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6" name="组合 355"/>
            <p:cNvGrpSpPr/>
            <p:nvPr/>
          </p:nvGrpSpPr>
          <p:grpSpPr>
            <a:xfrm>
              <a:off x="9376128" y="1969509"/>
              <a:ext cx="1128444" cy="1125855"/>
              <a:chOff x="9498385" y="1704952"/>
              <a:chExt cx="1128444" cy="1125855"/>
            </a:xfrm>
          </p:grpSpPr>
          <p:sp>
            <p:nvSpPr>
              <p:cNvPr id="360" name="圆角矩形 3"/>
              <p:cNvSpPr/>
              <p:nvPr>
                <p:custDataLst>
                  <p:tags r:id="rId43"/>
                </p:custDataLst>
              </p:nvPr>
            </p:nvSpPr>
            <p:spPr>
              <a:xfrm>
                <a:off x="9498385" y="1704952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1" name="文本框 360"/>
                  <p:cNvSpPr txBox="1"/>
                  <p:nvPr>
                    <p:custDataLst>
                      <p:tags r:id="rId44"/>
                    </p:custDataLst>
                  </p:nvPr>
                </p:nvSpPr>
                <p:spPr>
                  <a:xfrm>
                    <a:off x="9507324" y="1958316"/>
                    <a:ext cx="1119505" cy="633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  <m:sub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800" b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61" name="文本框 3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45"/>
                    </p:custDataLst>
                  </p:nvPr>
                </p:nvSpPr>
                <p:spPr>
                  <a:xfrm>
                    <a:off x="9507324" y="1958316"/>
                    <a:ext cx="1119505" cy="633571"/>
                  </a:xfrm>
                  <a:prstGeom prst="rect">
                    <a:avLst/>
                  </a:prstGeom>
                  <a:blipFill rotWithShape="1">
                    <a:blip r:embed="rId4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7" name="组合 356"/>
            <p:cNvGrpSpPr/>
            <p:nvPr/>
          </p:nvGrpSpPr>
          <p:grpSpPr>
            <a:xfrm>
              <a:off x="9376126" y="311028"/>
              <a:ext cx="1125855" cy="1125855"/>
              <a:chOff x="9226526" y="570417"/>
              <a:chExt cx="1125855" cy="1125855"/>
            </a:xfrm>
          </p:grpSpPr>
          <p:sp>
            <p:nvSpPr>
              <p:cNvPr id="358" name="圆角矩形 3"/>
              <p:cNvSpPr/>
              <p:nvPr>
                <p:custDataLst>
                  <p:tags r:id="rId47"/>
                </p:custDataLst>
              </p:nvPr>
            </p:nvSpPr>
            <p:spPr>
              <a:xfrm>
                <a:off x="9226526" y="570417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9" name="文本框 358"/>
                  <p:cNvSpPr txBox="1"/>
                  <p:nvPr>
                    <p:custDataLst>
                      <p:tags r:id="rId48"/>
                    </p:custDataLst>
                  </p:nvPr>
                </p:nvSpPr>
                <p:spPr>
                  <a:xfrm>
                    <a:off x="9237321" y="872042"/>
                    <a:ext cx="1115060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2800" b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59" name="文本框 3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49"/>
                    </p:custDataLst>
                  </p:nvPr>
                </p:nvSpPr>
                <p:spPr>
                  <a:xfrm>
                    <a:off x="9237321" y="872042"/>
                    <a:ext cx="1115060" cy="541110"/>
                  </a:xfrm>
                  <a:prstGeom prst="rect">
                    <a:avLst/>
                  </a:prstGeom>
                  <a:blipFill rotWithShape="1">
                    <a:blip r:embed="rId5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2924175" y="1140460"/>
            <a:ext cx="3251199" cy="1168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Self Attention</a:t>
            </a:r>
            <a:endParaRPr lang="zh-CN" altLang="en-US" sz="3200" b="1" dirty="0"/>
          </a:p>
        </p:txBody>
      </p:sp>
      <p:sp>
        <p:nvSpPr>
          <p:cNvPr id="8" name="流程图: 手动操作 7"/>
          <p:cNvSpPr/>
          <p:nvPr/>
        </p:nvSpPr>
        <p:spPr>
          <a:xfrm>
            <a:off x="15117445" y="1139825"/>
            <a:ext cx="3564255" cy="1169035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Agg Attention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42" name="组合 341"/>
          <p:cNvGrpSpPr/>
          <p:nvPr/>
        </p:nvGrpSpPr>
        <p:grpSpPr>
          <a:xfrm>
            <a:off x="1490345" y="2909570"/>
            <a:ext cx="14538325" cy="8914130"/>
            <a:chOff x="2347" y="6346"/>
            <a:chExt cx="20823" cy="1164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2347" y="6346"/>
              <a:ext cx="12392" cy="4744"/>
              <a:chOff x="2347" y="6346"/>
              <a:chExt cx="12392" cy="474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7065" y="6346"/>
                <a:ext cx="1085" cy="1979"/>
                <a:chOff x="8110" y="6515"/>
                <a:chExt cx="1271" cy="2318"/>
              </a:xfrm>
            </p:grpSpPr>
            <p:sp>
              <p:nvSpPr>
                <p:cNvPr id="2" name="椭圆 1"/>
                <p:cNvSpPr/>
                <p:nvPr/>
              </p:nvSpPr>
              <p:spPr>
                <a:xfrm>
                  <a:off x="8259" y="6628"/>
                  <a:ext cx="972" cy="97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" name="椭圆 2"/>
                <p:cNvSpPr/>
                <p:nvPr/>
              </p:nvSpPr>
              <p:spPr>
                <a:xfrm>
                  <a:off x="8259" y="7748"/>
                  <a:ext cx="972" cy="97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8110" y="6515"/>
                  <a:ext cx="1271" cy="2318"/>
                </a:xfrm>
                <a:prstGeom prst="round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9725" y="6346"/>
                <a:ext cx="2027" cy="1978"/>
                <a:chOff x="16701" y="15050"/>
                <a:chExt cx="1633" cy="1633"/>
              </a:xfrm>
            </p:grpSpPr>
            <p:sp>
              <p:nvSpPr>
                <p:cNvPr id="27" name="矩形 26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16701" y="15050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7518" y="15050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6701" y="15867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7518" y="15867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7065" y="9111"/>
                <a:ext cx="1085" cy="1979"/>
                <a:chOff x="8110" y="6515"/>
                <a:chExt cx="1271" cy="2318"/>
              </a:xfrm>
            </p:grpSpPr>
            <p:sp>
              <p:nvSpPr>
                <p:cNvPr id="29" name="椭圆 28"/>
                <p:cNvSpPr/>
                <p:nvPr/>
              </p:nvSpPr>
              <p:spPr>
                <a:xfrm>
                  <a:off x="8259" y="6628"/>
                  <a:ext cx="972" cy="97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8259" y="7748"/>
                  <a:ext cx="972" cy="97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>
                  <a:off x="8110" y="6515"/>
                  <a:ext cx="1271" cy="2318"/>
                </a:xfrm>
                <a:prstGeom prst="round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6" name="直接箭头连接符 45"/>
              <p:cNvCxnSpPr>
                <a:stCxn id="2" idx="6"/>
                <a:endCxn id="27" idx="1"/>
              </p:cNvCxnSpPr>
              <p:nvPr/>
            </p:nvCxnSpPr>
            <p:spPr>
              <a:xfrm flipV="1">
                <a:off x="8022" y="6841"/>
                <a:ext cx="1703" cy="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3" idx="6"/>
                <a:endCxn id="30" idx="1"/>
              </p:cNvCxnSpPr>
              <p:nvPr/>
            </p:nvCxnSpPr>
            <p:spPr>
              <a:xfrm>
                <a:off x="8022" y="7814"/>
                <a:ext cx="1703" cy="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9" name="肘形连接符 68"/>
              <p:cNvCxnSpPr>
                <a:stCxn id="29" idx="6"/>
                <a:endCxn id="30" idx="2"/>
              </p:cNvCxnSpPr>
              <p:nvPr/>
            </p:nvCxnSpPr>
            <p:spPr>
              <a:xfrm flipV="1">
                <a:off x="8022" y="8326"/>
                <a:ext cx="2210" cy="1296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1" name="肘形连接符 70"/>
              <p:cNvCxnSpPr>
                <a:stCxn id="32" idx="6"/>
                <a:endCxn id="31" idx="2"/>
              </p:cNvCxnSpPr>
              <p:nvPr/>
            </p:nvCxnSpPr>
            <p:spPr>
              <a:xfrm flipV="1">
                <a:off x="8022" y="8326"/>
                <a:ext cx="3224" cy="225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74" name="组合 73"/>
              <p:cNvGrpSpPr/>
              <p:nvPr/>
            </p:nvGrpSpPr>
            <p:grpSpPr>
              <a:xfrm>
                <a:off x="13180" y="6652"/>
                <a:ext cx="1350" cy="1350"/>
                <a:chOff x="15965" y="11882"/>
                <a:chExt cx="1350" cy="1350"/>
              </a:xfrm>
            </p:grpSpPr>
            <p:sp>
              <p:nvSpPr>
                <p:cNvPr id="323" name="椭圆 322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5965" y="11882"/>
                  <a:ext cx="1350" cy="135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乘号 71"/>
                <p:cNvSpPr/>
                <p:nvPr/>
              </p:nvSpPr>
              <p:spPr>
                <a:xfrm>
                  <a:off x="16174" y="12091"/>
                  <a:ext cx="931" cy="932"/>
                </a:xfrm>
                <a:prstGeom prst="mathMultiply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12945" y="9140"/>
                <a:ext cx="1795" cy="1944"/>
                <a:chOff x="15701" y="10730"/>
                <a:chExt cx="4351" cy="4711"/>
              </a:xfrm>
            </p:grpSpPr>
            <p:sp>
              <p:nvSpPr>
                <p:cNvPr id="76" name="矩形 75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5886" y="11045"/>
                  <a:ext cx="817" cy="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15886" y="12679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5886" y="11862"/>
                  <a:ext cx="817" cy="8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 78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5886" y="13496"/>
                  <a:ext cx="817" cy="81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5886" y="14313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6892" y="11037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6892" y="12671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6892" y="11854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6892" y="13488"/>
                  <a:ext cx="817" cy="8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6892" y="14305"/>
                  <a:ext cx="817" cy="8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9072" y="11039"/>
                  <a:ext cx="817" cy="81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19072" y="12673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9072" y="11856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19072" y="13490"/>
                  <a:ext cx="817" cy="8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矩形 89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9072" y="14307"/>
                  <a:ext cx="817" cy="817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左中括号 90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15701" y="10730"/>
                  <a:ext cx="172" cy="4711"/>
                </a:xfrm>
                <a:prstGeom prst="lef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92" name="右中括号 91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9838" y="10731"/>
                  <a:ext cx="215" cy="4711"/>
                </a:xfrm>
                <a:prstGeom prst="righ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</p:grpSp>
          <p:cxnSp>
            <p:nvCxnSpPr>
              <p:cNvPr id="97" name="直接箭头连接符 96"/>
              <p:cNvCxnSpPr>
                <a:endCxn id="323" idx="2"/>
              </p:cNvCxnSpPr>
              <p:nvPr/>
            </p:nvCxnSpPr>
            <p:spPr>
              <a:xfrm flipV="1">
                <a:off x="11790" y="7327"/>
                <a:ext cx="1390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/>
              <p:cNvCxnSpPr>
                <a:stCxn id="323" idx="4"/>
              </p:cNvCxnSpPr>
              <p:nvPr/>
            </p:nvCxnSpPr>
            <p:spPr>
              <a:xfrm flipH="1">
                <a:off x="13830" y="8002"/>
                <a:ext cx="25" cy="9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8" name="肘形连接符 107"/>
              <p:cNvCxnSpPr>
                <a:stCxn id="106" idx="0"/>
                <a:endCxn id="323" idx="0"/>
              </p:cNvCxnSpPr>
              <p:nvPr/>
            </p:nvCxnSpPr>
            <p:spPr>
              <a:xfrm rot="16200000" flipH="1">
                <a:off x="9193" y="1990"/>
                <a:ext cx="5" cy="9325"/>
              </a:xfrm>
              <a:prstGeom prst="bentConnector3">
                <a:avLst>
                  <a:gd name="adj1" fmla="val -122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10" name="组合 109"/>
              <p:cNvGrpSpPr/>
              <p:nvPr/>
            </p:nvGrpSpPr>
            <p:grpSpPr>
              <a:xfrm>
                <a:off x="2347" y="6380"/>
                <a:ext cx="4350" cy="4710"/>
                <a:chOff x="14097" y="8298"/>
                <a:chExt cx="4350" cy="4710"/>
              </a:xfrm>
            </p:grpSpPr>
            <p:grpSp>
              <p:nvGrpSpPr>
                <p:cNvPr id="111" name="组合 110"/>
                <p:cNvGrpSpPr/>
                <p:nvPr/>
              </p:nvGrpSpPr>
              <p:grpSpPr>
                <a:xfrm>
                  <a:off x="14097" y="8298"/>
                  <a:ext cx="4351" cy="4711"/>
                  <a:chOff x="6689" y="2359"/>
                  <a:chExt cx="4351" cy="4711"/>
                </a:xfrm>
              </p:grpSpPr>
              <p:sp>
                <p:nvSpPr>
                  <p:cNvPr id="112" name="矩形 111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6874" y="2674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矩形 112"/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6874" y="4308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矩形 113"/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6874" y="3491"/>
                    <a:ext cx="817" cy="8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" name="矩形 114"/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6874" y="5125"/>
                    <a:ext cx="817" cy="8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" name="矩形 115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6874" y="5942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矩形 116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7880" y="2666"/>
                    <a:ext cx="817" cy="817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" name="矩形 117"/>
                  <p:cNvSpPr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7880" y="4300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" name="矩形 118"/>
                  <p:cNvSpPr/>
                  <p:nvPr>
                    <p:custDataLst>
                      <p:tags r:id="rId30"/>
                    </p:custDataLst>
                  </p:nvPr>
                </p:nvSpPr>
                <p:spPr>
                  <a:xfrm>
                    <a:off x="7880" y="3483"/>
                    <a:ext cx="817" cy="817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矩形 119"/>
                  <p:cNvSpPr/>
                  <p:nvPr>
                    <p:custDataLst>
                      <p:tags r:id="rId31"/>
                    </p:custDataLst>
                  </p:nvPr>
                </p:nvSpPr>
                <p:spPr>
                  <a:xfrm>
                    <a:off x="7880" y="5117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矩形 120"/>
                  <p:cNvSpPr/>
                  <p:nvPr>
                    <p:custDataLst>
                      <p:tags r:id="rId32"/>
                    </p:custDataLst>
                  </p:nvPr>
                </p:nvSpPr>
                <p:spPr>
                  <a:xfrm>
                    <a:off x="7880" y="5934"/>
                    <a:ext cx="817" cy="817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矩形 121"/>
                  <p:cNvSpPr/>
                  <p:nvPr>
                    <p:custDataLst>
                      <p:tags r:id="rId33"/>
                    </p:custDataLst>
                  </p:nvPr>
                </p:nvSpPr>
                <p:spPr>
                  <a:xfrm>
                    <a:off x="10060" y="2668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矩形 122"/>
                  <p:cNvSpPr/>
                  <p:nvPr>
                    <p:custDataLst>
                      <p:tags r:id="rId34"/>
                    </p:custDataLst>
                  </p:nvPr>
                </p:nvSpPr>
                <p:spPr>
                  <a:xfrm>
                    <a:off x="10060" y="4302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矩形 123"/>
                  <p:cNvSpPr/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10060" y="3485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矩形 124"/>
                  <p:cNvSpPr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10060" y="5119"/>
                    <a:ext cx="817" cy="81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矩形 125"/>
                  <p:cNvSpPr/>
                  <p:nvPr>
                    <p:custDataLst>
                      <p:tags r:id="rId37"/>
                    </p:custDataLst>
                  </p:nvPr>
                </p:nvSpPr>
                <p:spPr>
                  <a:xfrm>
                    <a:off x="10060" y="5936"/>
                    <a:ext cx="817" cy="81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左中括号 126"/>
                  <p:cNvSpPr/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6689" y="2359"/>
                    <a:ext cx="172" cy="4711"/>
                  </a:xfrm>
                  <a:prstGeom prst="leftBracket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zh-CN" altLang="en-US">
                      <a:sym typeface="+mn-ea"/>
                    </a:endParaRPr>
                  </a:p>
                </p:txBody>
              </p:sp>
              <p:sp>
                <p:nvSpPr>
                  <p:cNvPr id="128" name="右中括号 127"/>
                  <p:cNvSpPr/>
                  <p:nvPr>
                    <p:custDataLst>
                      <p:tags r:id="rId39"/>
                    </p:custDataLst>
                  </p:nvPr>
                </p:nvSpPr>
                <p:spPr>
                  <a:xfrm>
                    <a:off x="10826" y="2360"/>
                    <a:ext cx="215" cy="4711"/>
                  </a:xfrm>
                  <a:prstGeom prst="rightBracket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zh-CN" altLang="en-US">
                      <a:sym typeface="+mn-ea"/>
                    </a:endParaRPr>
                  </a:p>
                </p:txBody>
              </p:sp>
            </p:grpSp>
            <p:sp>
              <p:nvSpPr>
                <p:cNvPr id="129" name="矩形 128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16275" y="10270"/>
                  <a:ext cx="923" cy="794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 dirty="0">
                      <a:solidFill>
                        <a:schemeClr val="accent1"/>
                      </a:solidFill>
                    </a:rPr>
                    <a:t>…</a:t>
                  </a:r>
                  <a:endParaRPr lang="zh-CN" altLang="en-US" sz="4000" b="1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130" name="组合 129"/>
            <p:cNvGrpSpPr/>
            <p:nvPr/>
          </p:nvGrpSpPr>
          <p:grpSpPr>
            <a:xfrm>
              <a:off x="2347" y="13247"/>
              <a:ext cx="12392" cy="4744"/>
              <a:chOff x="2347" y="6346"/>
              <a:chExt cx="12392" cy="4744"/>
            </a:xfrm>
          </p:grpSpPr>
          <p:grpSp>
            <p:nvGrpSpPr>
              <p:cNvPr id="131" name="组合 130"/>
              <p:cNvGrpSpPr/>
              <p:nvPr/>
            </p:nvGrpSpPr>
            <p:grpSpPr>
              <a:xfrm>
                <a:off x="7065" y="6346"/>
                <a:ext cx="1085" cy="1979"/>
                <a:chOff x="8110" y="6515"/>
                <a:chExt cx="1271" cy="2318"/>
              </a:xfrm>
            </p:grpSpPr>
            <p:sp>
              <p:nvSpPr>
                <p:cNvPr id="132" name="椭圆 131"/>
                <p:cNvSpPr/>
                <p:nvPr/>
              </p:nvSpPr>
              <p:spPr>
                <a:xfrm>
                  <a:off x="8259" y="6628"/>
                  <a:ext cx="972" cy="97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椭圆 132"/>
                <p:cNvSpPr/>
                <p:nvPr/>
              </p:nvSpPr>
              <p:spPr>
                <a:xfrm>
                  <a:off x="8259" y="7748"/>
                  <a:ext cx="972" cy="97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圆角矩形 133"/>
                <p:cNvSpPr/>
                <p:nvPr/>
              </p:nvSpPr>
              <p:spPr>
                <a:xfrm>
                  <a:off x="8110" y="6515"/>
                  <a:ext cx="1271" cy="2318"/>
                </a:xfrm>
                <a:prstGeom prst="round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9725" y="6346"/>
                <a:ext cx="2027" cy="1978"/>
                <a:chOff x="16701" y="15050"/>
                <a:chExt cx="1633" cy="1633"/>
              </a:xfrm>
            </p:grpSpPr>
            <p:sp>
              <p:nvSpPr>
                <p:cNvPr id="136" name="矩形 135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16701" y="15050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矩形 136"/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17518" y="15050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/>
                <p:cNvSpPr/>
                <p:nvPr>
                  <p:custDataLst>
                    <p:tags r:id="rId43"/>
                  </p:custDataLst>
                </p:nvPr>
              </p:nvSpPr>
              <p:spPr>
                <a:xfrm>
                  <a:off x="16701" y="15867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矩形 138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17518" y="15867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7065" y="9111"/>
                <a:ext cx="1085" cy="1979"/>
                <a:chOff x="8110" y="6515"/>
                <a:chExt cx="1271" cy="2318"/>
              </a:xfrm>
            </p:grpSpPr>
            <p:sp>
              <p:nvSpPr>
                <p:cNvPr id="141" name="椭圆 140"/>
                <p:cNvSpPr/>
                <p:nvPr/>
              </p:nvSpPr>
              <p:spPr>
                <a:xfrm>
                  <a:off x="8259" y="6628"/>
                  <a:ext cx="972" cy="97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/>
                <p:cNvSpPr/>
                <p:nvPr/>
              </p:nvSpPr>
              <p:spPr>
                <a:xfrm>
                  <a:off x="8259" y="7748"/>
                  <a:ext cx="972" cy="97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圆角矩形 142"/>
                <p:cNvSpPr/>
                <p:nvPr/>
              </p:nvSpPr>
              <p:spPr>
                <a:xfrm>
                  <a:off x="8110" y="6515"/>
                  <a:ext cx="1271" cy="2318"/>
                </a:xfrm>
                <a:prstGeom prst="round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44" name="直接箭头连接符 143"/>
              <p:cNvCxnSpPr>
                <a:stCxn id="132" idx="6"/>
                <a:endCxn id="136" idx="1"/>
              </p:cNvCxnSpPr>
              <p:nvPr/>
            </p:nvCxnSpPr>
            <p:spPr>
              <a:xfrm flipV="1">
                <a:off x="8022" y="6841"/>
                <a:ext cx="1703" cy="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>
                <a:stCxn id="133" idx="6"/>
                <a:endCxn id="138" idx="1"/>
              </p:cNvCxnSpPr>
              <p:nvPr/>
            </p:nvCxnSpPr>
            <p:spPr>
              <a:xfrm>
                <a:off x="8022" y="7814"/>
                <a:ext cx="1703" cy="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6" name="肘形连接符 145"/>
              <p:cNvCxnSpPr>
                <a:stCxn id="141" idx="6"/>
                <a:endCxn id="138" idx="2"/>
              </p:cNvCxnSpPr>
              <p:nvPr/>
            </p:nvCxnSpPr>
            <p:spPr>
              <a:xfrm flipV="1">
                <a:off x="8022" y="8326"/>
                <a:ext cx="2210" cy="1296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7" name="肘形连接符 146"/>
              <p:cNvCxnSpPr>
                <a:stCxn id="142" idx="6"/>
                <a:endCxn id="139" idx="2"/>
              </p:cNvCxnSpPr>
              <p:nvPr/>
            </p:nvCxnSpPr>
            <p:spPr>
              <a:xfrm flipV="1">
                <a:off x="8022" y="8326"/>
                <a:ext cx="3224" cy="225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48" name="组合 147"/>
              <p:cNvGrpSpPr/>
              <p:nvPr/>
            </p:nvGrpSpPr>
            <p:grpSpPr>
              <a:xfrm>
                <a:off x="13180" y="6652"/>
                <a:ext cx="1350" cy="1350"/>
                <a:chOff x="15965" y="11882"/>
                <a:chExt cx="1350" cy="1350"/>
              </a:xfrm>
            </p:grpSpPr>
            <p:sp>
              <p:nvSpPr>
                <p:cNvPr id="149" name="椭圆 148"/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15965" y="11882"/>
                  <a:ext cx="1350" cy="135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乘号 149"/>
                <p:cNvSpPr/>
                <p:nvPr/>
              </p:nvSpPr>
              <p:spPr>
                <a:xfrm>
                  <a:off x="16174" y="12091"/>
                  <a:ext cx="931" cy="932"/>
                </a:xfrm>
                <a:prstGeom prst="mathMultiply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1" name="组合 150"/>
              <p:cNvGrpSpPr/>
              <p:nvPr/>
            </p:nvGrpSpPr>
            <p:grpSpPr>
              <a:xfrm>
                <a:off x="12945" y="9140"/>
                <a:ext cx="1795" cy="1944"/>
                <a:chOff x="15701" y="10730"/>
                <a:chExt cx="4351" cy="4711"/>
              </a:xfrm>
            </p:grpSpPr>
            <p:sp>
              <p:nvSpPr>
                <p:cNvPr id="152" name="矩形 151"/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15886" y="11045"/>
                  <a:ext cx="817" cy="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矩形 152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15886" y="12679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" name="矩形 153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15886" y="11862"/>
                  <a:ext cx="817" cy="8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矩形 154"/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15886" y="13496"/>
                  <a:ext cx="817" cy="81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矩形 155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15886" y="14313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矩形 156"/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16892" y="11037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矩形 157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16892" y="12671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矩形 158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16892" y="11854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矩形 159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16892" y="13488"/>
                  <a:ext cx="817" cy="8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矩形 160"/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16892" y="14305"/>
                  <a:ext cx="817" cy="8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矩形 161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19072" y="11039"/>
                  <a:ext cx="817" cy="81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矩形 162"/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19072" y="12673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4" name="矩形 163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19072" y="11856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矩形 164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19072" y="13490"/>
                  <a:ext cx="817" cy="8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6" name="矩形 165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19072" y="14307"/>
                  <a:ext cx="817" cy="817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7" name="左中括号 166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15701" y="10730"/>
                  <a:ext cx="172" cy="4711"/>
                </a:xfrm>
                <a:prstGeom prst="lef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168" name="右中括号 167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19838" y="10731"/>
                  <a:ext cx="215" cy="4711"/>
                </a:xfrm>
                <a:prstGeom prst="righ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</p:grpSp>
          <p:cxnSp>
            <p:nvCxnSpPr>
              <p:cNvPr id="169" name="直接箭头连接符 168"/>
              <p:cNvCxnSpPr>
                <a:endCxn id="149" idx="2"/>
              </p:cNvCxnSpPr>
              <p:nvPr/>
            </p:nvCxnSpPr>
            <p:spPr>
              <a:xfrm flipV="1">
                <a:off x="11790" y="7327"/>
                <a:ext cx="1390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0" name="直接箭头连接符 169"/>
              <p:cNvCxnSpPr>
                <a:stCxn id="149" idx="4"/>
              </p:cNvCxnSpPr>
              <p:nvPr/>
            </p:nvCxnSpPr>
            <p:spPr>
              <a:xfrm flipH="1">
                <a:off x="13830" y="8002"/>
                <a:ext cx="25" cy="9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1" name="肘形连接符 170"/>
              <p:cNvCxnSpPr>
                <a:endCxn id="149" idx="0"/>
              </p:cNvCxnSpPr>
              <p:nvPr/>
            </p:nvCxnSpPr>
            <p:spPr>
              <a:xfrm rot="16200000" flipH="1">
                <a:off x="9193" y="1990"/>
                <a:ext cx="5" cy="9325"/>
              </a:xfrm>
              <a:prstGeom prst="bentConnector3">
                <a:avLst>
                  <a:gd name="adj1" fmla="val -122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72" name="组合 171"/>
              <p:cNvGrpSpPr/>
              <p:nvPr/>
            </p:nvGrpSpPr>
            <p:grpSpPr>
              <a:xfrm>
                <a:off x="2347" y="6380"/>
                <a:ext cx="4350" cy="4710"/>
                <a:chOff x="14097" y="8298"/>
                <a:chExt cx="4350" cy="4710"/>
              </a:xfrm>
            </p:grpSpPr>
            <p:grpSp>
              <p:nvGrpSpPr>
                <p:cNvPr id="173" name="组合 172"/>
                <p:cNvGrpSpPr/>
                <p:nvPr/>
              </p:nvGrpSpPr>
              <p:grpSpPr>
                <a:xfrm>
                  <a:off x="14097" y="8298"/>
                  <a:ext cx="4351" cy="4711"/>
                  <a:chOff x="6689" y="2359"/>
                  <a:chExt cx="4351" cy="4711"/>
                </a:xfrm>
              </p:grpSpPr>
              <p:sp>
                <p:nvSpPr>
                  <p:cNvPr id="174" name="矩形 173"/>
                  <p:cNvSpPr/>
                  <p:nvPr>
                    <p:custDataLst>
                      <p:tags r:id="rId63"/>
                    </p:custDataLst>
                  </p:nvPr>
                </p:nvSpPr>
                <p:spPr>
                  <a:xfrm>
                    <a:off x="6874" y="2674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5" name="矩形 174"/>
                  <p:cNvSpPr/>
                  <p:nvPr>
                    <p:custDataLst>
                      <p:tags r:id="rId64"/>
                    </p:custDataLst>
                  </p:nvPr>
                </p:nvSpPr>
                <p:spPr>
                  <a:xfrm>
                    <a:off x="6874" y="4308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6" name="矩形 175"/>
                  <p:cNvSpPr/>
                  <p:nvPr>
                    <p:custDataLst>
                      <p:tags r:id="rId65"/>
                    </p:custDataLst>
                  </p:nvPr>
                </p:nvSpPr>
                <p:spPr>
                  <a:xfrm>
                    <a:off x="6874" y="3491"/>
                    <a:ext cx="817" cy="8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7" name="矩形 176"/>
                  <p:cNvSpPr/>
                  <p:nvPr>
                    <p:custDataLst>
                      <p:tags r:id="rId66"/>
                    </p:custDataLst>
                  </p:nvPr>
                </p:nvSpPr>
                <p:spPr>
                  <a:xfrm>
                    <a:off x="6874" y="5125"/>
                    <a:ext cx="817" cy="8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8" name="矩形 177"/>
                  <p:cNvSpPr/>
                  <p:nvPr>
                    <p:custDataLst>
                      <p:tags r:id="rId67"/>
                    </p:custDataLst>
                  </p:nvPr>
                </p:nvSpPr>
                <p:spPr>
                  <a:xfrm>
                    <a:off x="6874" y="5942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9" name="矩形 178"/>
                  <p:cNvSpPr/>
                  <p:nvPr>
                    <p:custDataLst>
                      <p:tags r:id="rId68"/>
                    </p:custDataLst>
                  </p:nvPr>
                </p:nvSpPr>
                <p:spPr>
                  <a:xfrm>
                    <a:off x="7880" y="2666"/>
                    <a:ext cx="817" cy="817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0" name="矩形 179"/>
                  <p:cNvSpPr/>
                  <p:nvPr>
                    <p:custDataLst>
                      <p:tags r:id="rId69"/>
                    </p:custDataLst>
                  </p:nvPr>
                </p:nvSpPr>
                <p:spPr>
                  <a:xfrm>
                    <a:off x="7880" y="4300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1" name="矩形 180"/>
                  <p:cNvSpPr/>
                  <p:nvPr>
                    <p:custDataLst>
                      <p:tags r:id="rId70"/>
                    </p:custDataLst>
                  </p:nvPr>
                </p:nvSpPr>
                <p:spPr>
                  <a:xfrm>
                    <a:off x="7880" y="3483"/>
                    <a:ext cx="817" cy="817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2" name="矩形 181"/>
                  <p:cNvSpPr/>
                  <p:nvPr>
                    <p:custDataLst>
                      <p:tags r:id="rId71"/>
                    </p:custDataLst>
                  </p:nvPr>
                </p:nvSpPr>
                <p:spPr>
                  <a:xfrm>
                    <a:off x="7880" y="5117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矩形 182"/>
                  <p:cNvSpPr/>
                  <p:nvPr>
                    <p:custDataLst>
                      <p:tags r:id="rId72"/>
                    </p:custDataLst>
                  </p:nvPr>
                </p:nvSpPr>
                <p:spPr>
                  <a:xfrm>
                    <a:off x="7880" y="5934"/>
                    <a:ext cx="817" cy="817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4" name="矩形 183"/>
                  <p:cNvSpPr/>
                  <p:nvPr>
                    <p:custDataLst>
                      <p:tags r:id="rId73"/>
                    </p:custDataLst>
                  </p:nvPr>
                </p:nvSpPr>
                <p:spPr>
                  <a:xfrm>
                    <a:off x="10060" y="2668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5" name="矩形 184"/>
                  <p:cNvSpPr/>
                  <p:nvPr>
                    <p:custDataLst>
                      <p:tags r:id="rId74"/>
                    </p:custDataLst>
                  </p:nvPr>
                </p:nvSpPr>
                <p:spPr>
                  <a:xfrm>
                    <a:off x="10060" y="4302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6" name="矩形 185"/>
                  <p:cNvSpPr/>
                  <p:nvPr>
                    <p:custDataLst>
                      <p:tags r:id="rId75"/>
                    </p:custDataLst>
                  </p:nvPr>
                </p:nvSpPr>
                <p:spPr>
                  <a:xfrm>
                    <a:off x="10060" y="3485"/>
                    <a:ext cx="817" cy="8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7" name="矩形 186"/>
                  <p:cNvSpPr/>
                  <p:nvPr>
                    <p:custDataLst>
                      <p:tags r:id="rId76"/>
                    </p:custDataLst>
                  </p:nvPr>
                </p:nvSpPr>
                <p:spPr>
                  <a:xfrm>
                    <a:off x="10060" y="5119"/>
                    <a:ext cx="817" cy="81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8" name="矩形 187"/>
                  <p:cNvSpPr/>
                  <p:nvPr>
                    <p:custDataLst>
                      <p:tags r:id="rId77"/>
                    </p:custDataLst>
                  </p:nvPr>
                </p:nvSpPr>
                <p:spPr>
                  <a:xfrm>
                    <a:off x="10060" y="5936"/>
                    <a:ext cx="817" cy="81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左中括号 188"/>
                  <p:cNvSpPr/>
                  <p:nvPr>
                    <p:custDataLst>
                      <p:tags r:id="rId78"/>
                    </p:custDataLst>
                  </p:nvPr>
                </p:nvSpPr>
                <p:spPr>
                  <a:xfrm>
                    <a:off x="6689" y="2359"/>
                    <a:ext cx="172" cy="4711"/>
                  </a:xfrm>
                  <a:prstGeom prst="leftBracket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zh-CN" altLang="en-US">
                      <a:sym typeface="+mn-ea"/>
                    </a:endParaRPr>
                  </a:p>
                </p:txBody>
              </p:sp>
              <p:sp>
                <p:nvSpPr>
                  <p:cNvPr id="190" name="右中括号 189"/>
                  <p:cNvSpPr/>
                  <p:nvPr>
                    <p:custDataLst>
                      <p:tags r:id="rId79"/>
                    </p:custDataLst>
                  </p:nvPr>
                </p:nvSpPr>
                <p:spPr>
                  <a:xfrm>
                    <a:off x="10826" y="2360"/>
                    <a:ext cx="215" cy="4711"/>
                  </a:xfrm>
                  <a:prstGeom prst="rightBracket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>
                      <a:buClrTx/>
                      <a:buSzTx/>
                      <a:buFontTx/>
                    </a:pPr>
                    <a:endParaRPr lang="zh-CN" altLang="en-US">
                      <a:sym typeface="+mn-ea"/>
                    </a:endParaRPr>
                  </a:p>
                </p:txBody>
              </p:sp>
            </p:grpSp>
            <p:sp>
              <p:nvSpPr>
                <p:cNvPr id="191" name="矩形 190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16275" y="10270"/>
                  <a:ext cx="923" cy="794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 dirty="0">
                      <a:solidFill>
                        <a:schemeClr val="accent1"/>
                      </a:solidFill>
                    </a:rPr>
                    <a:t>…</a:t>
                  </a:r>
                  <a:endParaRPr lang="zh-CN" altLang="en-US" sz="4000" b="1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sp>
          <p:nvSpPr>
            <p:cNvPr id="197" name="流程图: 手动操作 196"/>
            <p:cNvSpPr/>
            <p:nvPr/>
          </p:nvSpPr>
          <p:spPr>
            <a:xfrm rot="16200000">
              <a:off x="16656" y="12849"/>
              <a:ext cx="2820" cy="1110"/>
            </a:xfrm>
            <a:prstGeom prst="flowChartManualOperation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8" name="组合 207"/>
            <p:cNvGrpSpPr/>
            <p:nvPr/>
          </p:nvGrpSpPr>
          <p:grpSpPr>
            <a:xfrm>
              <a:off x="17650" y="14933"/>
              <a:ext cx="834" cy="834"/>
              <a:chOff x="17100" y="15103"/>
              <a:chExt cx="1350" cy="1350"/>
            </a:xfrm>
          </p:grpSpPr>
          <p:sp>
            <p:nvSpPr>
              <p:cNvPr id="206" name="椭圆 205"/>
              <p:cNvSpPr/>
              <p:nvPr>
                <p:custDataLst>
                  <p:tags r:id="rId81"/>
                </p:custDataLst>
              </p:nvPr>
            </p:nvSpPr>
            <p:spPr>
              <a:xfrm>
                <a:off x="17100" y="15103"/>
                <a:ext cx="1350" cy="13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乘号 206"/>
              <p:cNvSpPr/>
              <p:nvPr>
                <p:custDataLst>
                  <p:tags r:id="rId82"/>
                </p:custDataLst>
              </p:nvPr>
            </p:nvSpPr>
            <p:spPr>
              <a:xfrm>
                <a:off x="17309" y="15312"/>
                <a:ext cx="931" cy="932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17650" y="11047"/>
              <a:ext cx="834" cy="834"/>
              <a:chOff x="17100" y="15103"/>
              <a:chExt cx="1350" cy="1350"/>
            </a:xfrm>
          </p:grpSpPr>
          <p:sp>
            <p:nvSpPr>
              <p:cNvPr id="210" name="椭圆 209"/>
              <p:cNvSpPr/>
              <p:nvPr>
                <p:custDataLst>
                  <p:tags r:id="rId83"/>
                </p:custDataLst>
              </p:nvPr>
            </p:nvSpPr>
            <p:spPr>
              <a:xfrm>
                <a:off x="17100" y="15103"/>
                <a:ext cx="1350" cy="13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乘号 210"/>
              <p:cNvSpPr/>
              <p:nvPr>
                <p:custDataLst>
                  <p:tags r:id="rId84"/>
                </p:custDataLst>
              </p:nvPr>
            </p:nvSpPr>
            <p:spPr>
              <a:xfrm>
                <a:off x="17309" y="15312"/>
                <a:ext cx="931" cy="932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2" name="曲线连接符 211"/>
            <p:cNvCxnSpPr>
              <a:stCxn id="87" idx="3"/>
              <a:endCxn id="210" idx="0"/>
            </p:cNvCxnSpPr>
            <p:nvPr/>
          </p:nvCxnSpPr>
          <p:spPr>
            <a:xfrm>
              <a:off x="14673" y="10111"/>
              <a:ext cx="3394" cy="936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3" name="曲线连接符 212"/>
            <p:cNvCxnSpPr>
              <a:stCxn id="163" idx="3"/>
              <a:endCxn id="206" idx="4"/>
            </p:cNvCxnSpPr>
            <p:nvPr/>
          </p:nvCxnSpPr>
          <p:spPr>
            <a:xfrm flipV="1">
              <a:off x="14673" y="15767"/>
              <a:ext cx="3394" cy="1245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4" name="直接箭头连接符 213"/>
            <p:cNvCxnSpPr>
              <a:stCxn id="197" idx="3"/>
              <a:endCxn id="210" idx="4"/>
            </p:cNvCxnSpPr>
            <p:nvPr/>
          </p:nvCxnSpPr>
          <p:spPr>
            <a:xfrm flipV="1">
              <a:off x="18066" y="11881"/>
              <a:ext cx="1" cy="3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5" name="直接箭头连接符 214"/>
            <p:cNvCxnSpPr>
              <a:stCxn id="197" idx="1"/>
              <a:endCxn id="206" idx="0"/>
            </p:cNvCxnSpPr>
            <p:nvPr/>
          </p:nvCxnSpPr>
          <p:spPr>
            <a:xfrm>
              <a:off x="18066" y="14532"/>
              <a:ext cx="1" cy="4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8" name="曲线连接符 217"/>
            <p:cNvCxnSpPr>
              <a:stCxn id="216" idx="4"/>
            </p:cNvCxnSpPr>
            <p:nvPr/>
          </p:nvCxnSpPr>
          <p:spPr>
            <a:xfrm rot="5400000" flipV="1">
              <a:off x="14900" y="9920"/>
              <a:ext cx="1574" cy="3615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9" name="曲线连接符 218"/>
            <p:cNvCxnSpPr>
              <a:stCxn id="217" idx="0"/>
            </p:cNvCxnSpPr>
            <p:nvPr/>
          </p:nvCxnSpPr>
          <p:spPr>
            <a:xfrm rot="16200000">
              <a:off x="14731" y="13389"/>
              <a:ext cx="1928" cy="3630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27" name="组合 226"/>
            <p:cNvGrpSpPr/>
            <p:nvPr/>
          </p:nvGrpSpPr>
          <p:grpSpPr>
            <a:xfrm>
              <a:off x="19179" y="12975"/>
              <a:ext cx="834" cy="834"/>
              <a:chOff x="19510" y="13136"/>
              <a:chExt cx="834" cy="834"/>
            </a:xfrm>
          </p:grpSpPr>
          <p:sp>
            <p:nvSpPr>
              <p:cNvPr id="222" name="椭圆 221"/>
              <p:cNvSpPr/>
              <p:nvPr>
                <p:custDataLst>
                  <p:tags r:id="rId85"/>
                </p:custDataLst>
              </p:nvPr>
            </p:nvSpPr>
            <p:spPr>
              <a:xfrm>
                <a:off x="19510" y="13136"/>
                <a:ext cx="834" cy="83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加号 225"/>
              <p:cNvSpPr/>
              <p:nvPr/>
            </p:nvSpPr>
            <p:spPr>
              <a:xfrm>
                <a:off x="19665" y="13297"/>
                <a:ext cx="525" cy="510"/>
              </a:xfrm>
              <a:prstGeom prst="mathPlu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28" name="曲线连接符 227"/>
            <p:cNvCxnSpPr>
              <a:stCxn id="210" idx="6"/>
              <a:endCxn id="222" idx="0"/>
            </p:cNvCxnSpPr>
            <p:nvPr/>
          </p:nvCxnSpPr>
          <p:spPr>
            <a:xfrm>
              <a:off x="18484" y="11464"/>
              <a:ext cx="1112" cy="1511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9" name="曲线连接符 228"/>
            <p:cNvCxnSpPr>
              <a:stCxn id="206" idx="6"/>
              <a:endCxn id="222" idx="4"/>
            </p:cNvCxnSpPr>
            <p:nvPr/>
          </p:nvCxnSpPr>
          <p:spPr>
            <a:xfrm flipV="1">
              <a:off x="18484" y="13809"/>
              <a:ext cx="1112" cy="1541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81" name="组合 380"/>
            <p:cNvGrpSpPr/>
            <p:nvPr/>
          </p:nvGrpSpPr>
          <p:grpSpPr>
            <a:xfrm>
              <a:off x="20960" y="12276"/>
              <a:ext cx="2210" cy="2212"/>
              <a:chOff x="2000" y="2673"/>
              <a:chExt cx="4084" cy="4086"/>
            </a:xfrm>
          </p:grpSpPr>
          <p:sp>
            <p:nvSpPr>
              <p:cNvPr id="382" name="矩形 381"/>
              <p:cNvSpPr/>
              <p:nvPr>
                <p:custDataLst>
                  <p:tags r:id="rId86"/>
                </p:custDataLst>
              </p:nvPr>
            </p:nvSpPr>
            <p:spPr>
              <a:xfrm>
                <a:off x="2000" y="2673"/>
                <a:ext cx="817" cy="8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矩形 382"/>
              <p:cNvSpPr/>
              <p:nvPr>
                <p:custDataLst>
                  <p:tags r:id="rId87"/>
                </p:custDataLst>
              </p:nvPr>
            </p:nvSpPr>
            <p:spPr>
              <a:xfrm>
                <a:off x="2000" y="4307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矩形 383"/>
              <p:cNvSpPr/>
              <p:nvPr>
                <p:custDataLst>
                  <p:tags r:id="rId88"/>
                </p:custDataLst>
              </p:nvPr>
            </p:nvSpPr>
            <p:spPr>
              <a:xfrm>
                <a:off x="2000" y="3490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矩形 384"/>
              <p:cNvSpPr/>
              <p:nvPr>
                <p:custDataLst>
                  <p:tags r:id="rId89"/>
                </p:custDataLst>
              </p:nvPr>
            </p:nvSpPr>
            <p:spPr>
              <a:xfrm>
                <a:off x="2000" y="5124"/>
                <a:ext cx="817" cy="81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矩形 385"/>
              <p:cNvSpPr/>
              <p:nvPr>
                <p:custDataLst>
                  <p:tags r:id="rId90"/>
                </p:custDataLst>
              </p:nvPr>
            </p:nvSpPr>
            <p:spPr>
              <a:xfrm>
                <a:off x="2000" y="5941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7" name="矩形 386"/>
              <p:cNvSpPr/>
              <p:nvPr>
                <p:custDataLst>
                  <p:tags r:id="rId91"/>
                </p:custDataLst>
              </p:nvPr>
            </p:nvSpPr>
            <p:spPr>
              <a:xfrm>
                <a:off x="2817" y="2674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矩形 387"/>
              <p:cNvSpPr/>
              <p:nvPr>
                <p:custDataLst>
                  <p:tags r:id="rId92"/>
                </p:custDataLst>
              </p:nvPr>
            </p:nvSpPr>
            <p:spPr>
              <a:xfrm>
                <a:off x="2817" y="4308"/>
                <a:ext cx="817" cy="8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矩形 388"/>
              <p:cNvSpPr/>
              <p:nvPr>
                <p:custDataLst>
                  <p:tags r:id="rId93"/>
                </p:custDataLst>
              </p:nvPr>
            </p:nvSpPr>
            <p:spPr>
              <a:xfrm>
                <a:off x="2817" y="3491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矩形 389"/>
              <p:cNvSpPr/>
              <p:nvPr>
                <p:custDataLst>
                  <p:tags r:id="rId94"/>
                </p:custDataLst>
              </p:nvPr>
            </p:nvSpPr>
            <p:spPr>
              <a:xfrm>
                <a:off x="2817" y="5125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1" name="矩形 390"/>
              <p:cNvSpPr/>
              <p:nvPr>
                <p:custDataLst>
                  <p:tags r:id="rId95"/>
                </p:custDataLst>
              </p:nvPr>
            </p:nvSpPr>
            <p:spPr>
              <a:xfrm>
                <a:off x="2817" y="5942"/>
                <a:ext cx="817" cy="81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矩形 391"/>
              <p:cNvSpPr/>
              <p:nvPr>
                <p:custDataLst>
                  <p:tags r:id="rId96"/>
                </p:custDataLst>
              </p:nvPr>
            </p:nvSpPr>
            <p:spPr>
              <a:xfrm>
                <a:off x="3634" y="2673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3" name="矩形 392"/>
              <p:cNvSpPr/>
              <p:nvPr>
                <p:custDataLst>
                  <p:tags r:id="rId97"/>
                </p:custDataLst>
              </p:nvPr>
            </p:nvSpPr>
            <p:spPr>
              <a:xfrm>
                <a:off x="3634" y="4307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矩形 393"/>
              <p:cNvSpPr/>
              <p:nvPr>
                <p:custDataLst>
                  <p:tags r:id="rId98"/>
                </p:custDataLst>
              </p:nvPr>
            </p:nvSpPr>
            <p:spPr>
              <a:xfrm>
                <a:off x="3634" y="3490"/>
                <a:ext cx="817" cy="81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矩形 394"/>
              <p:cNvSpPr/>
              <p:nvPr>
                <p:custDataLst>
                  <p:tags r:id="rId99"/>
                </p:custDataLst>
              </p:nvPr>
            </p:nvSpPr>
            <p:spPr>
              <a:xfrm>
                <a:off x="3634" y="5124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矩形 395"/>
              <p:cNvSpPr/>
              <p:nvPr>
                <p:custDataLst>
                  <p:tags r:id="rId100"/>
                </p:custDataLst>
              </p:nvPr>
            </p:nvSpPr>
            <p:spPr>
              <a:xfrm>
                <a:off x="3634" y="5941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7" name="矩形 396"/>
              <p:cNvSpPr/>
              <p:nvPr>
                <p:custDataLst>
                  <p:tags r:id="rId101"/>
                </p:custDataLst>
              </p:nvPr>
            </p:nvSpPr>
            <p:spPr>
              <a:xfrm>
                <a:off x="4451" y="2673"/>
                <a:ext cx="817" cy="81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矩形 397"/>
              <p:cNvSpPr/>
              <p:nvPr>
                <p:custDataLst>
                  <p:tags r:id="rId102"/>
                </p:custDataLst>
              </p:nvPr>
            </p:nvSpPr>
            <p:spPr>
              <a:xfrm>
                <a:off x="4451" y="4307"/>
                <a:ext cx="817" cy="81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9" name="矩形 398"/>
              <p:cNvSpPr/>
              <p:nvPr>
                <p:custDataLst>
                  <p:tags r:id="rId103"/>
                </p:custDataLst>
              </p:nvPr>
            </p:nvSpPr>
            <p:spPr>
              <a:xfrm>
                <a:off x="4451" y="3490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矩形 399"/>
              <p:cNvSpPr/>
              <p:nvPr>
                <p:custDataLst>
                  <p:tags r:id="rId104"/>
                </p:custDataLst>
              </p:nvPr>
            </p:nvSpPr>
            <p:spPr>
              <a:xfrm>
                <a:off x="4451" y="5124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矩形 400"/>
              <p:cNvSpPr/>
              <p:nvPr>
                <p:custDataLst>
                  <p:tags r:id="rId105"/>
                </p:custDataLst>
              </p:nvPr>
            </p:nvSpPr>
            <p:spPr>
              <a:xfrm>
                <a:off x="4451" y="5941"/>
                <a:ext cx="817" cy="81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矩形 401"/>
              <p:cNvSpPr/>
              <p:nvPr>
                <p:custDataLst>
                  <p:tags r:id="rId106"/>
                </p:custDataLst>
              </p:nvPr>
            </p:nvSpPr>
            <p:spPr>
              <a:xfrm>
                <a:off x="5268" y="2675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矩形 402"/>
              <p:cNvSpPr/>
              <p:nvPr>
                <p:custDataLst>
                  <p:tags r:id="rId107"/>
                </p:custDataLst>
              </p:nvPr>
            </p:nvSpPr>
            <p:spPr>
              <a:xfrm>
                <a:off x="5268" y="4309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矩形 403"/>
              <p:cNvSpPr/>
              <p:nvPr>
                <p:custDataLst>
                  <p:tags r:id="rId108"/>
                </p:custDataLst>
              </p:nvPr>
            </p:nvSpPr>
            <p:spPr>
              <a:xfrm>
                <a:off x="5268" y="3492"/>
                <a:ext cx="817" cy="8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5" name="矩形 404"/>
              <p:cNvSpPr/>
              <p:nvPr>
                <p:custDataLst>
                  <p:tags r:id="rId109"/>
                </p:custDataLst>
              </p:nvPr>
            </p:nvSpPr>
            <p:spPr>
              <a:xfrm>
                <a:off x="5268" y="5126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矩形 405"/>
              <p:cNvSpPr/>
              <p:nvPr>
                <p:custDataLst>
                  <p:tags r:id="rId110"/>
                </p:custDataLst>
              </p:nvPr>
            </p:nvSpPr>
            <p:spPr>
              <a:xfrm>
                <a:off x="5268" y="5943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1" name="直接箭头连接符 340"/>
            <p:cNvCxnSpPr>
              <a:stCxn id="222" idx="6"/>
              <a:endCxn id="383" idx="1"/>
            </p:cNvCxnSpPr>
            <p:nvPr/>
          </p:nvCxnSpPr>
          <p:spPr>
            <a:xfrm flipV="1">
              <a:off x="20013" y="13382"/>
              <a:ext cx="947" cy="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/>
          <p:cNvGrpSpPr/>
          <p:nvPr/>
        </p:nvGrpSpPr>
        <p:grpSpPr>
          <a:xfrm>
            <a:off x="17288510" y="5035550"/>
            <a:ext cx="3058160" cy="3914775"/>
            <a:chOff x="27226" y="7930"/>
            <a:chExt cx="4816" cy="6165"/>
          </a:xfrm>
        </p:grpSpPr>
        <p:sp>
          <p:nvSpPr>
            <p:cNvPr id="576" name="文本框 575"/>
            <p:cNvSpPr txBox="1"/>
            <p:nvPr>
              <p:custDataLst>
                <p:tags r:id="rId1"/>
              </p:custDataLst>
            </p:nvPr>
          </p:nvSpPr>
          <p:spPr>
            <a:xfrm>
              <a:off x="27226" y="7930"/>
              <a:ext cx="4817" cy="6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Probabilities of K classes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27565" y="8465"/>
              <a:ext cx="4477" cy="5630"/>
              <a:chOff x="27565" y="8465"/>
              <a:chExt cx="4477" cy="5630"/>
            </a:xfrm>
          </p:grpSpPr>
          <p:grpSp>
            <p:nvGrpSpPr>
              <p:cNvPr id="563" name="组合 562"/>
              <p:cNvGrpSpPr/>
              <p:nvPr/>
            </p:nvGrpSpPr>
            <p:grpSpPr>
              <a:xfrm>
                <a:off x="28374" y="8465"/>
                <a:ext cx="3669" cy="5630"/>
                <a:chOff x="16988765" y="4403870"/>
                <a:chExt cx="2221439" cy="3575023"/>
              </a:xfrm>
            </p:grpSpPr>
            <p:cxnSp>
              <p:nvCxnSpPr>
                <p:cNvPr id="559" name="直接箭头连接符 558"/>
                <p:cNvCxnSpPr/>
                <p:nvPr>
                  <p:custDataLst>
                    <p:tags r:id="rId2"/>
                  </p:custDataLst>
                </p:nvPr>
              </p:nvCxnSpPr>
              <p:spPr>
                <a:xfrm>
                  <a:off x="17015817" y="7978893"/>
                  <a:ext cx="2194387" cy="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直接箭头连接符 560"/>
                <p:cNvCxnSpPr/>
                <p:nvPr>
                  <p:custDataLst>
                    <p:tags r:id="rId3"/>
                  </p:custDataLst>
                </p:nvPr>
              </p:nvCxnSpPr>
              <p:spPr>
                <a:xfrm flipV="1">
                  <a:off x="16988765" y="4403870"/>
                  <a:ext cx="0" cy="357502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5" name="矩形 564"/>
              <p:cNvSpPr/>
              <p:nvPr>
                <p:custDataLst>
                  <p:tags r:id="rId4"/>
                </p:custDataLst>
              </p:nvPr>
            </p:nvSpPr>
            <p:spPr>
              <a:xfrm>
                <a:off x="28404" y="9317"/>
                <a:ext cx="2371" cy="63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矩形 565"/>
              <p:cNvSpPr/>
              <p:nvPr>
                <p:custDataLst>
                  <p:tags r:id="rId5"/>
                </p:custDataLst>
              </p:nvPr>
            </p:nvSpPr>
            <p:spPr>
              <a:xfrm>
                <a:off x="28415" y="11836"/>
                <a:ext cx="1205" cy="5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矩形 566"/>
              <p:cNvSpPr/>
              <p:nvPr>
                <p:custDataLst>
                  <p:tags r:id="rId6"/>
                </p:custDataLst>
              </p:nvPr>
            </p:nvSpPr>
            <p:spPr>
              <a:xfrm>
                <a:off x="28415" y="12884"/>
                <a:ext cx="1916" cy="6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文本框 56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27565" y="12804"/>
                <a:ext cx="490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0" name="文本框 569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7601" y="11729"/>
                <a:ext cx="490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1" name="文本框 57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27601" y="9238"/>
                <a:ext cx="490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7" name="矩形 576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27638" y="10357"/>
                <a:ext cx="923" cy="7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</a:rPr>
                  <a:t>…</a:t>
                </a:r>
                <a:endParaRPr lang="zh-CN" altLang="en-US" sz="4000" b="1" dirty="0">
                  <a:solidFill>
                    <a:schemeClr val="accent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任意多边形 100"/>
          <p:cNvSpPr/>
          <p:nvPr/>
        </p:nvSpPr>
        <p:spPr>
          <a:xfrm>
            <a:off x="9759315" y="1099185"/>
            <a:ext cx="10587355" cy="9913620"/>
          </a:xfrm>
          <a:custGeom>
            <a:avLst/>
            <a:gdLst>
              <a:gd name="connsiteX0" fmla="*/ 0 w 16673"/>
              <a:gd name="connsiteY0" fmla="*/ 2653 h 15917"/>
              <a:gd name="connsiteX1" fmla="*/ 2653 w 16673"/>
              <a:gd name="connsiteY1" fmla="*/ 0 h 15917"/>
              <a:gd name="connsiteX2" fmla="*/ 14020 w 16673"/>
              <a:gd name="connsiteY2" fmla="*/ 0 h 15917"/>
              <a:gd name="connsiteX3" fmla="*/ 16673 w 16673"/>
              <a:gd name="connsiteY3" fmla="*/ 2653 h 15917"/>
              <a:gd name="connsiteX4" fmla="*/ 16655 w 16673"/>
              <a:gd name="connsiteY4" fmla="*/ 6307 h 15917"/>
              <a:gd name="connsiteX5" fmla="*/ 11752 w 16673"/>
              <a:gd name="connsiteY5" fmla="*/ 6336 h 15917"/>
              <a:gd name="connsiteX6" fmla="*/ 10789 w 16673"/>
              <a:gd name="connsiteY6" fmla="*/ 15880 h 15917"/>
              <a:gd name="connsiteX7" fmla="*/ 2653 w 16673"/>
              <a:gd name="connsiteY7" fmla="*/ 15917 h 15917"/>
              <a:gd name="connsiteX8" fmla="*/ 0 w 16673"/>
              <a:gd name="connsiteY8" fmla="*/ 13264 h 15917"/>
              <a:gd name="connsiteX9" fmla="*/ 0 w 16673"/>
              <a:gd name="connsiteY9" fmla="*/ 2653 h 1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73" h="15917">
                <a:moveTo>
                  <a:pt x="0" y="2653"/>
                </a:moveTo>
                <a:cubicBezTo>
                  <a:pt x="0" y="1188"/>
                  <a:pt x="1188" y="0"/>
                  <a:pt x="2653" y="0"/>
                </a:cubicBezTo>
                <a:lnTo>
                  <a:pt x="14020" y="0"/>
                </a:lnTo>
                <a:cubicBezTo>
                  <a:pt x="15485" y="0"/>
                  <a:pt x="16673" y="1188"/>
                  <a:pt x="16673" y="2653"/>
                </a:cubicBezTo>
                <a:lnTo>
                  <a:pt x="16655" y="6307"/>
                </a:lnTo>
                <a:lnTo>
                  <a:pt x="11752" y="6336"/>
                </a:lnTo>
                <a:cubicBezTo>
                  <a:pt x="11752" y="7801"/>
                  <a:pt x="12254" y="15880"/>
                  <a:pt x="10789" y="15880"/>
                </a:cubicBezTo>
                <a:lnTo>
                  <a:pt x="2653" y="15917"/>
                </a:lnTo>
                <a:cubicBezTo>
                  <a:pt x="1188" y="15917"/>
                  <a:pt x="0" y="14729"/>
                  <a:pt x="0" y="13264"/>
                </a:cubicBezTo>
                <a:lnTo>
                  <a:pt x="0" y="2653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503309" y="1377732"/>
            <a:ext cx="7278847" cy="3086478"/>
            <a:chOff x="4247515" y="1497965"/>
            <a:chExt cx="6533515" cy="2991485"/>
          </a:xfrm>
        </p:grpSpPr>
        <p:grpSp>
          <p:nvGrpSpPr>
            <p:cNvPr id="4" name="组合 3"/>
            <p:cNvGrpSpPr/>
            <p:nvPr/>
          </p:nvGrpSpPr>
          <p:grpSpPr>
            <a:xfrm>
              <a:off x="4247515" y="1497965"/>
              <a:ext cx="2762885" cy="2991485"/>
              <a:chOff x="6689" y="2359"/>
              <a:chExt cx="4351" cy="4711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874" y="2674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874" y="4308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874" y="3491"/>
                <a:ext cx="817" cy="8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874" y="5125"/>
                <a:ext cx="817" cy="8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874" y="5942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>
                <p:custDataLst>
                  <p:tags r:id="rId1"/>
                </p:custDataLst>
              </p:nvPr>
            </p:nvSpPr>
            <p:spPr>
              <a:xfrm>
                <a:off x="7880" y="2666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>
                <p:custDataLst>
                  <p:tags r:id="rId2"/>
                </p:custDataLst>
              </p:nvPr>
            </p:nvSpPr>
            <p:spPr>
              <a:xfrm>
                <a:off x="7880" y="4300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7880" y="3483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>
                <p:custDataLst>
                  <p:tags r:id="rId4"/>
                </p:custDataLst>
              </p:nvPr>
            </p:nvSpPr>
            <p:spPr>
              <a:xfrm>
                <a:off x="7880" y="5117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>
                <p:custDataLst>
                  <p:tags r:id="rId5"/>
                </p:custDataLst>
              </p:nvPr>
            </p:nvSpPr>
            <p:spPr>
              <a:xfrm>
                <a:off x="7880" y="5934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>
                <p:custDataLst>
                  <p:tags r:id="rId6"/>
                </p:custDataLst>
              </p:nvPr>
            </p:nvSpPr>
            <p:spPr>
              <a:xfrm>
                <a:off x="10060" y="2668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10060" y="4302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>
                <p:custDataLst>
                  <p:tags r:id="rId8"/>
                </p:custDataLst>
              </p:nvPr>
            </p:nvSpPr>
            <p:spPr>
              <a:xfrm>
                <a:off x="10060" y="3485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>
                <p:custDataLst>
                  <p:tags r:id="rId9"/>
                </p:custDataLst>
              </p:nvPr>
            </p:nvSpPr>
            <p:spPr>
              <a:xfrm>
                <a:off x="10060" y="5119"/>
                <a:ext cx="817" cy="8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>
                <p:custDataLst>
                  <p:tags r:id="rId10"/>
                </p:custDataLst>
              </p:nvPr>
            </p:nvSpPr>
            <p:spPr>
              <a:xfrm>
                <a:off x="10060" y="5936"/>
                <a:ext cx="817" cy="8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左中括号 19"/>
              <p:cNvSpPr/>
              <p:nvPr/>
            </p:nvSpPr>
            <p:spPr>
              <a:xfrm>
                <a:off x="6689" y="2359"/>
                <a:ext cx="172" cy="4711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1" name="右中括号 20"/>
              <p:cNvSpPr/>
              <p:nvPr/>
            </p:nvSpPr>
            <p:spPr>
              <a:xfrm>
                <a:off x="10826" y="2360"/>
                <a:ext cx="215" cy="4711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018145" y="1497965"/>
              <a:ext cx="2762885" cy="2991485"/>
              <a:chOff x="6689" y="2359"/>
              <a:chExt cx="4351" cy="471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6874" y="2674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874" y="4308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874" y="3491"/>
                <a:ext cx="817" cy="8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874" y="5125"/>
                <a:ext cx="817" cy="8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874" y="5942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>
                <p:custDataLst>
                  <p:tags r:id="rId11"/>
                </p:custDataLst>
              </p:nvPr>
            </p:nvSpPr>
            <p:spPr>
              <a:xfrm>
                <a:off x="7880" y="2666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>
                <p:custDataLst>
                  <p:tags r:id="rId12"/>
                </p:custDataLst>
              </p:nvPr>
            </p:nvSpPr>
            <p:spPr>
              <a:xfrm>
                <a:off x="7880" y="4300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>
                <p:custDataLst>
                  <p:tags r:id="rId13"/>
                </p:custDataLst>
              </p:nvPr>
            </p:nvSpPr>
            <p:spPr>
              <a:xfrm>
                <a:off x="7880" y="3483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>
                <p:custDataLst>
                  <p:tags r:id="rId14"/>
                </p:custDataLst>
              </p:nvPr>
            </p:nvSpPr>
            <p:spPr>
              <a:xfrm>
                <a:off x="7880" y="5117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>
                <p:custDataLst>
                  <p:tags r:id="rId15"/>
                </p:custDataLst>
              </p:nvPr>
            </p:nvSpPr>
            <p:spPr>
              <a:xfrm>
                <a:off x="7880" y="5934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>
                <p:custDataLst>
                  <p:tags r:id="rId16"/>
                </p:custDataLst>
              </p:nvPr>
            </p:nvSpPr>
            <p:spPr>
              <a:xfrm>
                <a:off x="10060" y="2668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>
                <p:custDataLst>
                  <p:tags r:id="rId17"/>
                </p:custDataLst>
              </p:nvPr>
            </p:nvSpPr>
            <p:spPr>
              <a:xfrm>
                <a:off x="10060" y="4302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>
                <p:custDataLst>
                  <p:tags r:id="rId18"/>
                </p:custDataLst>
              </p:nvPr>
            </p:nvSpPr>
            <p:spPr>
              <a:xfrm>
                <a:off x="10060" y="3485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>
                <p:custDataLst>
                  <p:tags r:id="rId19"/>
                </p:custDataLst>
              </p:nvPr>
            </p:nvSpPr>
            <p:spPr>
              <a:xfrm>
                <a:off x="10060" y="5119"/>
                <a:ext cx="817" cy="8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>
                <p:custDataLst>
                  <p:tags r:id="rId20"/>
                </p:custDataLst>
              </p:nvPr>
            </p:nvSpPr>
            <p:spPr>
              <a:xfrm>
                <a:off x="10060" y="5936"/>
                <a:ext cx="817" cy="8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左中括号 37"/>
              <p:cNvSpPr/>
              <p:nvPr/>
            </p:nvSpPr>
            <p:spPr>
              <a:xfrm>
                <a:off x="6689" y="2359"/>
                <a:ext cx="172" cy="4711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39" name="右中括号 38"/>
              <p:cNvSpPr/>
              <p:nvPr/>
            </p:nvSpPr>
            <p:spPr>
              <a:xfrm>
                <a:off x="10826" y="2360"/>
                <a:ext cx="215" cy="4711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1505850" y="5074943"/>
            <a:ext cx="2772249" cy="7464210"/>
            <a:chOff x="3873386" y="614997"/>
            <a:chExt cx="1884680" cy="5975785"/>
          </a:xfrm>
        </p:grpSpPr>
        <p:grpSp>
          <p:nvGrpSpPr>
            <p:cNvPr id="41" name="组合 40"/>
            <p:cNvGrpSpPr/>
            <p:nvPr/>
          </p:nvGrpSpPr>
          <p:grpSpPr>
            <a:xfrm>
              <a:off x="3873386" y="614997"/>
              <a:ext cx="1884680" cy="2734945"/>
              <a:chOff x="1491" y="2474"/>
              <a:chExt cx="2968" cy="4307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2009" y="2474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499" y="3350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989" y="2474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3788" y="3350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989" y="4046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519" y="4046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2240" y="4588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491" y="5285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730" y="5130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969" y="4924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2009" y="6239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3220" y="6214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连接符 53"/>
              <p:cNvCxnSpPr>
                <a:stCxn id="42" idx="5"/>
                <a:endCxn id="43" idx="1"/>
              </p:cNvCxnSpPr>
              <p:nvPr/>
            </p:nvCxnSpPr>
            <p:spPr>
              <a:xfrm>
                <a:off x="2427" y="2937"/>
                <a:ext cx="144" cy="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4" idx="4"/>
                <a:endCxn id="46" idx="0"/>
              </p:cNvCxnSpPr>
              <p:nvPr/>
            </p:nvCxnSpPr>
            <p:spPr>
              <a:xfrm>
                <a:off x="3234" y="3016"/>
                <a:ext cx="0" cy="1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44" idx="5"/>
                <a:endCxn id="45" idx="1"/>
              </p:cNvCxnSpPr>
              <p:nvPr/>
            </p:nvCxnSpPr>
            <p:spPr>
              <a:xfrm>
                <a:off x="3407" y="2937"/>
                <a:ext cx="453" cy="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3" idx="4"/>
                <a:endCxn id="48" idx="0"/>
              </p:cNvCxnSpPr>
              <p:nvPr/>
            </p:nvCxnSpPr>
            <p:spPr>
              <a:xfrm flipH="1">
                <a:off x="2485" y="3892"/>
                <a:ext cx="259" cy="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43" idx="3"/>
                <a:endCxn id="47" idx="7"/>
              </p:cNvCxnSpPr>
              <p:nvPr/>
            </p:nvCxnSpPr>
            <p:spPr>
              <a:xfrm flipH="1">
                <a:off x="1937" y="3813"/>
                <a:ext cx="634" cy="3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47" idx="5"/>
                <a:endCxn id="48" idx="1"/>
              </p:cNvCxnSpPr>
              <p:nvPr/>
            </p:nvCxnSpPr>
            <p:spPr>
              <a:xfrm>
                <a:off x="1937" y="4509"/>
                <a:ext cx="375" cy="1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46" idx="5"/>
                <a:endCxn id="50" idx="0"/>
              </p:cNvCxnSpPr>
              <p:nvPr/>
            </p:nvCxnSpPr>
            <p:spPr>
              <a:xfrm flipH="1">
                <a:off x="2975" y="4509"/>
                <a:ext cx="432" cy="6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49" idx="6"/>
                <a:endCxn id="50" idx="2"/>
              </p:cNvCxnSpPr>
              <p:nvPr/>
            </p:nvCxnSpPr>
            <p:spPr>
              <a:xfrm flipV="1">
                <a:off x="1981" y="5401"/>
                <a:ext cx="749" cy="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endCxn id="51" idx="2"/>
              </p:cNvCxnSpPr>
              <p:nvPr/>
            </p:nvCxnSpPr>
            <p:spPr>
              <a:xfrm flipV="1">
                <a:off x="3246" y="5195"/>
                <a:ext cx="723" cy="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47" idx="3"/>
                <a:endCxn id="49" idx="0"/>
              </p:cNvCxnSpPr>
              <p:nvPr/>
            </p:nvCxnSpPr>
            <p:spPr>
              <a:xfrm>
                <a:off x="1591" y="4509"/>
                <a:ext cx="145" cy="7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49" idx="4"/>
                <a:endCxn id="52" idx="1"/>
              </p:cNvCxnSpPr>
              <p:nvPr/>
            </p:nvCxnSpPr>
            <p:spPr>
              <a:xfrm>
                <a:off x="1736" y="5827"/>
                <a:ext cx="345" cy="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51" idx="4"/>
                <a:endCxn id="53" idx="7"/>
              </p:cNvCxnSpPr>
              <p:nvPr/>
            </p:nvCxnSpPr>
            <p:spPr>
              <a:xfrm flipH="1">
                <a:off x="3638" y="5466"/>
                <a:ext cx="576" cy="8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52" idx="6"/>
                <a:endCxn id="53" idx="2"/>
              </p:cNvCxnSpPr>
              <p:nvPr/>
            </p:nvCxnSpPr>
            <p:spPr>
              <a:xfrm flipV="1">
                <a:off x="2499" y="6485"/>
                <a:ext cx="721" cy="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50" idx="5"/>
                <a:endCxn id="53" idx="0"/>
              </p:cNvCxnSpPr>
              <p:nvPr/>
            </p:nvCxnSpPr>
            <p:spPr>
              <a:xfrm>
                <a:off x="3148" y="5593"/>
                <a:ext cx="317" cy="6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/>
            <p:cNvGrpSpPr/>
            <p:nvPr/>
          </p:nvGrpSpPr>
          <p:grpSpPr>
            <a:xfrm>
              <a:off x="3873386" y="3855837"/>
              <a:ext cx="1884680" cy="2734945"/>
              <a:chOff x="8656" y="2743"/>
              <a:chExt cx="2968" cy="430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9174" y="2743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9664" y="3619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10154" y="2743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10953" y="3619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0154" y="4315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8684" y="4315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9405" y="4857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8656" y="5554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9895" y="5399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1134" y="5193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9174" y="6508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0385" y="6483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81" name="直接连接符 80"/>
              <p:cNvCxnSpPr>
                <a:stCxn id="69" idx="5"/>
                <a:endCxn id="70" idx="1"/>
              </p:cNvCxnSpPr>
              <p:nvPr/>
            </p:nvCxnSpPr>
            <p:spPr>
              <a:xfrm>
                <a:off x="9592" y="3206"/>
                <a:ext cx="144" cy="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71" idx="4"/>
                <a:endCxn id="73" idx="0"/>
              </p:cNvCxnSpPr>
              <p:nvPr/>
            </p:nvCxnSpPr>
            <p:spPr>
              <a:xfrm>
                <a:off x="10399" y="3285"/>
                <a:ext cx="0" cy="1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71" idx="5"/>
                <a:endCxn id="72" idx="1"/>
              </p:cNvCxnSpPr>
              <p:nvPr/>
            </p:nvCxnSpPr>
            <p:spPr>
              <a:xfrm>
                <a:off x="10572" y="3206"/>
                <a:ext cx="453" cy="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70" idx="4"/>
                <a:endCxn id="75" idx="0"/>
              </p:cNvCxnSpPr>
              <p:nvPr/>
            </p:nvCxnSpPr>
            <p:spPr>
              <a:xfrm flipH="1">
                <a:off x="9650" y="4161"/>
                <a:ext cx="259" cy="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stCxn id="70" idx="3"/>
                <a:endCxn id="74" idx="7"/>
              </p:cNvCxnSpPr>
              <p:nvPr/>
            </p:nvCxnSpPr>
            <p:spPr>
              <a:xfrm flipH="1">
                <a:off x="9102" y="4082"/>
                <a:ext cx="634" cy="3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>
                <a:stCxn id="74" idx="5"/>
                <a:endCxn id="75" idx="1"/>
              </p:cNvCxnSpPr>
              <p:nvPr/>
            </p:nvCxnSpPr>
            <p:spPr>
              <a:xfrm>
                <a:off x="9102" y="4778"/>
                <a:ext cx="375" cy="1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73" idx="5"/>
                <a:endCxn id="77" idx="0"/>
              </p:cNvCxnSpPr>
              <p:nvPr/>
            </p:nvCxnSpPr>
            <p:spPr>
              <a:xfrm flipH="1">
                <a:off x="10140" y="4778"/>
                <a:ext cx="432" cy="6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76" idx="6"/>
                <a:endCxn id="77" idx="2"/>
              </p:cNvCxnSpPr>
              <p:nvPr/>
            </p:nvCxnSpPr>
            <p:spPr>
              <a:xfrm flipV="1">
                <a:off x="9146" y="5670"/>
                <a:ext cx="749" cy="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>
                <a:endCxn id="78" idx="2"/>
              </p:cNvCxnSpPr>
              <p:nvPr/>
            </p:nvCxnSpPr>
            <p:spPr>
              <a:xfrm flipV="1">
                <a:off x="10411" y="5464"/>
                <a:ext cx="723" cy="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>
                <a:stCxn id="74" idx="3"/>
                <a:endCxn id="76" idx="0"/>
              </p:cNvCxnSpPr>
              <p:nvPr/>
            </p:nvCxnSpPr>
            <p:spPr>
              <a:xfrm>
                <a:off x="8756" y="4778"/>
                <a:ext cx="145" cy="7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76" idx="4"/>
                <a:endCxn id="79" idx="1"/>
              </p:cNvCxnSpPr>
              <p:nvPr/>
            </p:nvCxnSpPr>
            <p:spPr>
              <a:xfrm>
                <a:off x="8901" y="6096"/>
                <a:ext cx="345" cy="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78" idx="4"/>
                <a:endCxn id="80" idx="7"/>
              </p:cNvCxnSpPr>
              <p:nvPr/>
            </p:nvCxnSpPr>
            <p:spPr>
              <a:xfrm flipH="1">
                <a:off x="10803" y="5735"/>
                <a:ext cx="576" cy="8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79" idx="6"/>
                <a:endCxn id="80" idx="2"/>
              </p:cNvCxnSpPr>
              <p:nvPr/>
            </p:nvCxnSpPr>
            <p:spPr>
              <a:xfrm flipV="1">
                <a:off x="9664" y="6754"/>
                <a:ext cx="721" cy="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77" idx="5"/>
                <a:endCxn id="80" idx="0"/>
              </p:cNvCxnSpPr>
              <p:nvPr/>
            </p:nvCxnSpPr>
            <p:spPr>
              <a:xfrm>
                <a:off x="10313" y="5862"/>
                <a:ext cx="317" cy="6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6" name="组合 285"/>
          <p:cNvGrpSpPr/>
          <p:nvPr/>
        </p:nvGrpSpPr>
        <p:grpSpPr>
          <a:xfrm>
            <a:off x="10493498" y="5075700"/>
            <a:ext cx="6132195" cy="5575297"/>
            <a:chOff x="1200785" y="701043"/>
            <a:chExt cx="6132195" cy="5575297"/>
          </a:xfrm>
        </p:grpSpPr>
        <p:grpSp>
          <p:nvGrpSpPr>
            <p:cNvPr id="287" name="组合 286"/>
            <p:cNvGrpSpPr/>
            <p:nvPr/>
          </p:nvGrpSpPr>
          <p:grpSpPr>
            <a:xfrm>
              <a:off x="1200785" y="701043"/>
              <a:ext cx="6132195" cy="5575297"/>
              <a:chOff x="1200785" y="701043"/>
              <a:chExt cx="6132195" cy="5575297"/>
            </a:xfrm>
          </p:grpSpPr>
          <p:grpSp>
            <p:nvGrpSpPr>
              <p:cNvPr id="289" name="组合 288"/>
              <p:cNvGrpSpPr/>
              <p:nvPr/>
            </p:nvGrpSpPr>
            <p:grpSpPr>
              <a:xfrm>
                <a:off x="4344429" y="701043"/>
                <a:ext cx="1125856" cy="1125855"/>
                <a:chOff x="1153794" y="1371600"/>
                <a:chExt cx="1125856" cy="1125855"/>
              </a:xfrm>
            </p:grpSpPr>
            <p:sp>
              <p:nvSpPr>
                <p:cNvPr id="333" name="圆角矩形 3"/>
                <p:cNvSpPr/>
                <p:nvPr/>
              </p:nvSpPr>
              <p:spPr>
                <a:xfrm>
                  <a:off x="1153795" y="1371600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4" name="文本框 333"/>
                    <p:cNvSpPr txBox="1"/>
                    <p:nvPr/>
                  </p:nvSpPr>
                  <p:spPr>
                    <a:xfrm>
                      <a:off x="1153794" y="1671320"/>
                      <a:ext cx="1125856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𝐙</m:t>
                                </m:r>
                              </m:e>
                              <m:sup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800" b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34" name="文本框 3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794" y="1671320"/>
                      <a:ext cx="1125856" cy="541110"/>
                    </a:xfrm>
                    <a:prstGeom prst="rect">
                      <a:avLst/>
                    </a:prstGeom>
                    <a:blipFill rotWithShape="1">
                      <a:blip r:embed="rId2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0" name="组合 289"/>
              <p:cNvGrpSpPr/>
              <p:nvPr/>
            </p:nvGrpSpPr>
            <p:grpSpPr>
              <a:xfrm>
                <a:off x="1203958" y="701045"/>
                <a:ext cx="1125855" cy="1125855"/>
                <a:chOff x="1142998" y="3234691"/>
                <a:chExt cx="1125855" cy="1125855"/>
              </a:xfrm>
            </p:grpSpPr>
            <p:sp>
              <p:nvSpPr>
                <p:cNvPr id="331" name="圆角矩形 3"/>
                <p:cNvSpPr/>
                <p:nvPr/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2" name="文本框 331"/>
                    <p:cNvSpPr txBox="1"/>
                    <p:nvPr/>
                  </p:nvSpPr>
                  <p:spPr>
                    <a:xfrm>
                      <a:off x="1154624" y="3543297"/>
                      <a:ext cx="11142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α</m:t>
                            </m:r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32" name="文本框 3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4624" y="3543297"/>
                      <a:ext cx="1114229" cy="523220"/>
                    </a:xfrm>
                    <a:prstGeom prst="rect">
                      <a:avLst/>
                    </a:prstGeom>
                    <a:blipFill rotWithShape="1">
                      <a:blip r:embed="rId2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1" name="组合 290"/>
              <p:cNvGrpSpPr/>
              <p:nvPr/>
            </p:nvGrpSpPr>
            <p:grpSpPr>
              <a:xfrm>
                <a:off x="2769748" y="701044"/>
                <a:ext cx="1125855" cy="1125855"/>
                <a:chOff x="1142998" y="4923472"/>
                <a:chExt cx="1125855" cy="1125855"/>
              </a:xfrm>
            </p:grpSpPr>
            <p:sp>
              <p:nvSpPr>
                <p:cNvPr id="329" name="圆角矩形 3"/>
                <p:cNvSpPr/>
                <p:nvPr/>
              </p:nvSpPr>
              <p:spPr>
                <a:xfrm>
                  <a:off x="1142998" y="4923472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0" name="文本框 329"/>
                    <p:cNvSpPr txBox="1"/>
                    <p:nvPr/>
                  </p:nvSpPr>
                  <p:spPr>
                    <a:xfrm>
                      <a:off x="1153793" y="5225097"/>
                      <a:ext cx="1115060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𝐋</m:t>
                                </m:r>
                              </m:e>
                              <m:sup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800" b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30" name="文本框 3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793" y="5225097"/>
                      <a:ext cx="1115060" cy="541110"/>
                    </a:xfrm>
                    <a:prstGeom prst="rect">
                      <a:avLst/>
                    </a:prstGeom>
                    <a:blipFill rotWithShape="1">
                      <a:blip r:embed="rId2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2" name="组合 291"/>
              <p:cNvGrpSpPr/>
              <p:nvPr/>
            </p:nvGrpSpPr>
            <p:grpSpPr>
              <a:xfrm>
                <a:off x="1215387" y="2283148"/>
                <a:ext cx="1132205" cy="1125855"/>
                <a:chOff x="1142998" y="3234691"/>
                <a:chExt cx="1132205" cy="1125855"/>
              </a:xfrm>
            </p:grpSpPr>
            <p:sp>
              <p:nvSpPr>
                <p:cNvPr id="327" name="圆角矩形 3"/>
                <p:cNvSpPr/>
                <p:nvPr/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8" name="文本框 327"/>
                    <p:cNvSpPr txBox="1"/>
                    <p:nvPr/>
                  </p:nvSpPr>
                  <p:spPr>
                    <a:xfrm>
                      <a:off x="1149348" y="3543297"/>
                      <a:ext cx="112585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α</m:t>
                            </m:r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28" name="文本框 3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9348" y="3543297"/>
                      <a:ext cx="1125855" cy="523220"/>
                    </a:xfrm>
                    <a:prstGeom prst="rect">
                      <a:avLst/>
                    </a:prstGeom>
                    <a:blipFill rotWithShape="1">
                      <a:blip r:embed="rId2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3" name="组合 292"/>
              <p:cNvGrpSpPr/>
              <p:nvPr/>
            </p:nvGrpSpPr>
            <p:grpSpPr>
              <a:xfrm>
                <a:off x="2780349" y="2283451"/>
                <a:ext cx="1125855" cy="1125855"/>
                <a:chOff x="1142998" y="3234691"/>
                <a:chExt cx="1125855" cy="1125855"/>
              </a:xfrm>
            </p:grpSpPr>
            <p:sp>
              <p:nvSpPr>
                <p:cNvPr id="325" name="圆角矩形 3"/>
                <p:cNvSpPr/>
                <p:nvPr/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6" name="文本框 325"/>
                    <p:cNvSpPr txBox="1"/>
                    <p:nvPr/>
                  </p:nvSpPr>
                  <p:spPr>
                    <a:xfrm>
                      <a:off x="1149348" y="3485516"/>
                      <a:ext cx="1119505" cy="6335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𝐙</m:t>
                                </m:r>
                              </m:e>
                              <m:sub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altLang="zh-CN" sz="2800" b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26" name="文本框 3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9348" y="3485516"/>
                      <a:ext cx="1119505" cy="633571"/>
                    </a:xfrm>
                    <a:prstGeom prst="rect">
                      <a:avLst/>
                    </a:prstGeom>
                    <a:blipFill rotWithShape="1">
                      <a:blip r:embed="rId2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4" name="直接箭头连接符 293"/>
              <p:cNvCxnSpPr/>
              <p:nvPr/>
            </p:nvCxnSpPr>
            <p:spPr>
              <a:xfrm flipV="1">
                <a:off x="2314575" y="1266825"/>
                <a:ext cx="466090" cy="444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5" name="直接箭头连接符 294"/>
              <p:cNvCxnSpPr/>
              <p:nvPr/>
            </p:nvCxnSpPr>
            <p:spPr>
              <a:xfrm flipV="1">
                <a:off x="3895725" y="1264920"/>
                <a:ext cx="439420" cy="190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6" name="直接箭头连接符 295"/>
              <p:cNvCxnSpPr/>
              <p:nvPr/>
            </p:nvCxnSpPr>
            <p:spPr>
              <a:xfrm flipV="1">
                <a:off x="2341245" y="2843530"/>
                <a:ext cx="445770" cy="254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297" name="组合 296"/>
              <p:cNvGrpSpPr/>
              <p:nvPr/>
            </p:nvGrpSpPr>
            <p:grpSpPr>
              <a:xfrm>
                <a:off x="4492625" y="2414905"/>
                <a:ext cx="857250" cy="857250"/>
                <a:chOff x="7165" y="4718"/>
                <a:chExt cx="1350" cy="1350"/>
              </a:xfrm>
            </p:grpSpPr>
            <p:sp>
              <p:nvSpPr>
                <p:cNvPr id="323" name="椭圆 322"/>
                <p:cNvSpPr/>
                <p:nvPr/>
              </p:nvSpPr>
              <p:spPr>
                <a:xfrm>
                  <a:off x="7165" y="4718"/>
                  <a:ext cx="1350" cy="135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4" name="加号 323"/>
                <p:cNvSpPr/>
                <p:nvPr/>
              </p:nvSpPr>
              <p:spPr>
                <a:xfrm>
                  <a:off x="7447" y="5002"/>
                  <a:ext cx="765" cy="765"/>
                </a:xfrm>
                <a:prstGeom prst="mathPlu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98" name="直接箭头连接符 297"/>
              <p:cNvCxnSpPr/>
              <p:nvPr/>
            </p:nvCxnSpPr>
            <p:spPr>
              <a:xfrm>
                <a:off x="4907915" y="1826895"/>
                <a:ext cx="13335" cy="5880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9" name="直接箭头连接符 298"/>
              <p:cNvCxnSpPr/>
              <p:nvPr/>
            </p:nvCxnSpPr>
            <p:spPr>
              <a:xfrm>
                <a:off x="3906520" y="2843530"/>
                <a:ext cx="586105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00" name="组合 299"/>
              <p:cNvGrpSpPr/>
              <p:nvPr/>
            </p:nvGrpSpPr>
            <p:grpSpPr>
              <a:xfrm>
                <a:off x="1200785" y="3743960"/>
                <a:ext cx="1129030" cy="1125855"/>
                <a:chOff x="1139823" y="3234691"/>
                <a:chExt cx="1129030" cy="1125855"/>
              </a:xfrm>
            </p:grpSpPr>
            <p:sp>
              <p:nvSpPr>
                <p:cNvPr id="321" name="圆角矩形 3"/>
                <p:cNvSpPr/>
                <p:nvPr/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2" name="文本框 321"/>
                    <p:cNvSpPr txBox="1"/>
                    <p:nvPr/>
                  </p:nvSpPr>
                  <p:spPr>
                    <a:xfrm>
                      <a:off x="1139823" y="3543297"/>
                      <a:ext cx="11290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β</m:t>
                            </m:r>
                          </m:oMath>
                        </m:oMathPara>
                      </a14:m>
                      <a:endParaRPr lang="en-US" altLang="zh-CN" sz="2800" dirty="0"/>
                    </a:p>
                  </p:txBody>
                </p:sp>
              </mc:Choice>
              <mc:Fallback>
                <p:sp>
                  <p:nvSpPr>
                    <p:cNvPr id="322" name="文本框 3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9823" y="3543297"/>
                      <a:ext cx="1129028" cy="523220"/>
                    </a:xfrm>
                    <a:prstGeom prst="rect">
                      <a:avLst/>
                    </a:prstGeom>
                    <a:blipFill rotWithShape="1">
                      <a:blip r:embed="rId2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1" name="组合 300"/>
              <p:cNvGrpSpPr/>
              <p:nvPr/>
            </p:nvGrpSpPr>
            <p:grpSpPr>
              <a:xfrm>
                <a:off x="2786699" y="3743960"/>
                <a:ext cx="1126171" cy="1125855"/>
                <a:chOff x="1142682" y="4923472"/>
                <a:chExt cx="1126171" cy="1125855"/>
              </a:xfrm>
            </p:grpSpPr>
            <p:sp>
              <p:nvSpPr>
                <p:cNvPr id="319" name="圆角矩形 3"/>
                <p:cNvSpPr/>
                <p:nvPr/>
              </p:nvSpPr>
              <p:spPr>
                <a:xfrm>
                  <a:off x="1142998" y="4923472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0" name="文本框 319"/>
                    <p:cNvSpPr txBox="1"/>
                    <p:nvPr/>
                  </p:nvSpPr>
                  <p:spPr>
                    <a:xfrm>
                      <a:off x="1142682" y="5215844"/>
                      <a:ext cx="112617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𝐄</m:t>
                            </m:r>
                          </m:oMath>
                        </m:oMathPara>
                      </a14:m>
                      <a:endParaRPr lang="en-US" altLang="zh-CN" sz="2800" b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20" name="文本框 3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2682" y="5215844"/>
                      <a:ext cx="1126171" cy="523220"/>
                    </a:xfrm>
                    <a:prstGeom prst="rect">
                      <a:avLst/>
                    </a:prstGeom>
                    <a:blipFill rotWithShape="1">
                      <a:blip r:embed="rId2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2" name="组合 301"/>
              <p:cNvGrpSpPr/>
              <p:nvPr/>
            </p:nvGrpSpPr>
            <p:grpSpPr>
              <a:xfrm>
                <a:off x="1200785" y="5140960"/>
                <a:ext cx="1129030" cy="1125855"/>
                <a:chOff x="1139823" y="3234691"/>
                <a:chExt cx="1129030" cy="1125855"/>
              </a:xfrm>
            </p:grpSpPr>
            <p:sp>
              <p:nvSpPr>
                <p:cNvPr id="317" name="圆角矩形 3"/>
                <p:cNvSpPr/>
                <p:nvPr/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8" name="文本框 317"/>
                    <p:cNvSpPr txBox="1"/>
                    <p:nvPr/>
                  </p:nvSpPr>
                  <p:spPr>
                    <a:xfrm>
                      <a:off x="1139823" y="3543297"/>
                      <a:ext cx="112902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β</m:t>
                            </m:r>
                          </m:oMath>
                        </m:oMathPara>
                      </a14:m>
                      <a:endParaRPr lang="en-US" altLang="zh-CN" sz="2800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18" name="文本框 3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9823" y="3543297"/>
                      <a:ext cx="1129028" cy="523220"/>
                    </a:xfrm>
                    <a:prstGeom prst="rect">
                      <a:avLst/>
                    </a:prstGeom>
                    <a:blipFill rotWithShape="1">
                      <a:blip r:embed="rId2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3" name="组合 302"/>
              <p:cNvGrpSpPr/>
              <p:nvPr/>
            </p:nvGrpSpPr>
            <p:grpSpPr>
              <a:xfrm>
                <a:off x="2769748" y="5150485"/>
                <a:ext cx="1136456" cy="1125855"/>
                <a:chOff x="1142876" y="3234691"/>
                <a:chExt cx="1136456" cy="1125855"/>
              </a:xfrm>
            </p:grpSpPr>
            <p:sp>
              <p:nvSpPr>
                <p:cNvPr id="315" name="圆角矩形 3"/>
                <p:cNvSpPr/>
                <p:nvPr/>
              </p:nvSpPr>
              <p:spPr>
                <a:xfrm>
                  <a:off x="1142998" y="3234691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6" name="文本框 315"/>
                    <p:cNvSpPr txBox="1"/>
                    <p:nvPr/>
                  </p:nvSpPr>
                  <p:spPr>
                    <a:xfrm>
                      <a:off x="1142876" y="3528317"/>
                      <a:ext cx="1136456" cy="539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800" b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16" name="文本框 3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2876" y="3528317"/>
                      <a:ext cx="1136456" cy="539443"/>
                    </a:xfrm>
                    <a:prstGeom prst="rect">
                      <a:avLst/>
                    </a:prstGeom>
                    <a:blipFill rotWithShape="1">
                      <a:blip r:embed="rId2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4" name="组合 303"/>
              <p:cNvGrpSpPr/>
              <p:nvPr/>
            </p:nvGrpSpPr>
            <p:grpSpPr>
              <a:xfrm>
                <a:off x="4492625" y="3887470"/>
                <a:ext cx="857250" cy="857250"/>
                <a:chOff x="7165" y="4718"/>
                <a:chExt cx="1350" cy="1350"/>
              </a:xfrm>
            </p:grpSpPr>
            <p:sp>
              <p:nvSpPr>
                <p:cNvPr id="313" name="椭圆 312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7165" y="4718"/>
                  <a:ext cx="1350" cy="135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4" name="加号 313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7447" y="5002"/>
                  <a:ext cx="765" cy="765"/>
                </a:xfrm>
                <a:prstGeom prst="mathPlu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05" name="直接箭头连接符 304"/>
              <p:cNvCxnSpPr/>
              <p:nvPr/>
            </p:nvCxnSpPr>
            <p:spPr>
              <a:xfrm flipV="1">
                <a:off x="2306320" y="4307205"/>
                <a:ext cx="480695" cy="698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6" name="直接箭头连接符 305"/>
              <p:cNvCxnSpPr/>
              <p:nvPr/>
            </p:nvCxnSpPr>
            <p:spPr>
              <a:xfrm>
                <a:off x="2329815" y="5704205"/>
                <a:ext cx="440055" cy="952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7" name="直接箭头连接符 306"/>
              <p:cNvCxnSpPr/>
              <p:nvPr/>
            </p:nvCxnSpPr>
            <p:spPr>
              <a:xfrm>
                <a:off x="3912870" y="4307205"/>
                <a:ext cx="579755" cy="889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8" name="肘形连接符 47"/>
              <p:cNvCxnSpPr/>
              <p:nvPr/>
            </p:nvCxnSpPr>
            <p:spPr>
              <a:xfrm flipV="1">
                <a:off x="3895725" y="4744720"/>
                <a:ext cx="1025525" cy="969010"/>
              </a:xfrm>
              <a:prstGeom prst="bentConnector2">
                <a:avLst/>
              </a:prstGeom>
              <a:ln w="25400"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9" name="肘形连接符 48"/>
              <p:cNvCxnSpPr>
                <a:stCxn id="323" idx="6"/>
                <a:endCxn id="313" idx="6"/>
              </p:cNvCxnSpPr>
              <p:nvPr/>
            </p:nvCxnSpPr>
            <p:spPr>
              <a:xfrm>
                <a:off x="5349875" y="2843530"/>
                <a:ext cx="3175" cy="1472565"/>
              </a:xfrm>
              <a:prstGeom prst="bentConnector3">
                <a:avLst>
                  <a:gd name="adj1" fmla="val 7500000"/>
                </a:avLst>
              </a:prstGeom>
              <a:ln w="25400"/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10" name="组合 309"/>
              <p:cNvGrpSpPr/>
              <p:nvPr/>
            </p:nvGrpSpPr>
            <p:grpSpPr>
              <a:xfrm>
                <a:off x="6134764" y="3008422"/>
                <a:ext cx="1198216" cy="1125855"/>
                <a:chOff x="1071907" y="1371600"/>
                <a:chExt cx="1198216" cy="1125855"/>
              </a:xfrm>
            </p:grpSpPr>
            <p:sp>
              <p:nvSpPr>
                <p:cNvPr id="311" name="圆角矩形 50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1071907" y="1371600"/>
                  <a:ext cx="1125855" cy="112585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2" name="文本框 311"/>
                    <p:cNvSpPr txBox="1"/>
                    <p:nvPr>
                      <p:custDataLst>
                        <p:tags r:id="rId33"/>
                      </p:custDataLst>
                    </p:nvPr>
                  </p:nvSpPr>
                  <p:spPr>
                    <a:xfrm>
                      <a:off x="1153795" y="1671320"/>
                      <a:ext cx="1116328" cy="539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𝐙</m:t>
                                </m:r>
                              </m:e>
                              <m:sup>
                                <m:r>
                                  <a:rPr lang="en-US" altLang="zh-CN" sz="2800" b="1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CN" sz="2800" b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12" name="文本框 3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34"/>
                      </p:custDataLst>
                    </p:nvPr>
                  </p:nvSpPr>
                  <p:spPr>
                    <a:xfrm>
                      <a:off x="1153795" y="1671320"/>
                      <a:ext cx="1116328" cy="539443"/>
                    </a:xfrm>
                    <a:prstGeom prst="rect">
                      <a:avLst/>
                    </a:prstGeom>
                    <a:blipFill rotWithShape="1">
                      <a:blip r:embed="rId3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88" name="箭头: 右 287"/>
            <p:cNvSpPr/>
            <p:nvPr/>
          </p:nvSpPr>
          <p:spPr>
            <a:xfrm>
              <a:off x="5764525" y="3445440"/>
              <a:ext cx="246439" cy="26874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10303871" y="1500927"/>
            <a:ext cx="9523500" cy="2808793"/>
            <a:chOff x="981072" y="303367"/>
            <a:chExt cx="9523500" cy="2808793"/>
          </a:xfrm>
        </p:grpSpPr>
        <p:grpSp>
          <p:nvGrpSpPr>
            <p:cNvPr id="336" name="组合 335"/>
            <p:cNvGrpSpPr/>
            <p:nvPr/>
          </p:nvGrpSpPr>
          <p:grpSpPr>
            <a:xfrm>
              <a:off x="997426" y="303368"/>
              <a:ext cx="1125855" cy="1125855"/>
              <a:chOff x="1153795" y="1371600"/>
              <a:chExt cx="1125855" cy="1125855"/>
            </a:xfrm>
          </p:grpSpPr>
          <p:sp>
            <p:nvSpPr>
              <p:cNvPr id="376" name="圆角矩形 3"/>
              <p:cNvSpPr/>
              <p:nvPr/>
            </p:nvSpPr>
            <p:spPr>
              <a:xfrm>
                <a:off x="1153795" y="1371600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7" name="文本框 376"/>
                  <p:cNvSpPr txBox="1"/>
                  <p:nvPr/>
                </p:nvSpPr>
                <p:spPr>
                  <a:xfrm>
                    <a:off x="1153795" y="1671634"/>
                    <a:ext cx="1125855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  <m:sup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2800" b="1" dirty="0"/>
                  </a:p>
                </p:txBody>
              </p:sp>
            </mc:Choice>
            <mc:Fallback>
              <p:sp>
                <p:nvSpPr>
                  <p:cNvPr id="377" name="文本框 3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795" y="1671634"/>
                    <a:ext cx="1125855" cy="541110"/>
                  </a:xfrm>
                  <a:prstGeom prst="rect">
                    <a:avLst/>
                  </a:prstGeom>
                  <a:blipFill rotWithShape="1">
                    <a:blip r:embed="rId2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7" name="组合 336"/>
            <p:cNvGrpSpPr/>
            <p:nvPr/>
          </p:nvGrpSpPr>
          <p:grpSpPr>
            <a:xfrm>
              <a:off x="981072" y="1979955"/>
              <a:ext cx="1125856" cy="1125855"/>
              <a:chOff x="1142997" y="3234691"/>
              <a:chExt cx="1125856" cy="1125855"/>
            </a:xfrm>
          </p:grpSpPr>
          <p:sp>
            <p:nvSpPr>
              <p:cNvPr id="374" name="圆角矩形 3"/>
              <p:cNvSpPr/>
              <p:nvPr/>
            </p:nvSpPr>
            <p:spPr>
              <a:xfrm>
                <a:off x="1142998" y="3234691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5" name="文本框 374"/>
                  <p:cNvSpPr txBox="1"/>
                  <p:nvPr/>
                </p:nvSpPr>
                <p:spPr>
                  <a:xfrm>
                    <a:off x="1142997" y="3527062"/>
                    <a:ext cx="112585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𝐗</m:t>
                          </m:r>
                        </m:oMath>
                      </m:oMathPara>
                    </a14:m>
                    <a:endParaRPr lang="en-US" altLang="zh-CN" sz="2800" b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75" name="文本框 3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997" y="3527062"/>
                    <a:ext cx="1125855" cy="523220"/>
                  </a:xfrm>
                  <a:prstGeom prst="rect">
                    <a:avLst/>
                  </a:prstGeom>
                  <a:blipFill rotWithShape="1">
                    <a:blip r:embed="rId3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8" name="组合 337"/>
            <p:cNvGrpSpPr/>
            <p:nvPr/>
          </p:nvGrpSpPr>
          <p:grpSpPr>
            <a:xfrm>
              <a:off x="2660134" y="1971008"/>
              <a:ext cx="1125856" cy="1125855"/>
              <a:chOff x="1142997" y="4923472"/>
              <a:chExt cx="1125856" cy="1125855"/>
            </a:xfrm>
          </p:grpSpPr>
          <p:sp>
            <p:nvSpPr>
              <p:cNvPr id="372" name="圆角矩形 3"/>
              <p:cNvSpPr/>
              <p:nvPr/>
            </p:nvSpPr>
            <p:spPr>
              <a:xfrm>
                <a:off x="1142998" y="4923472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3" name="文本框 372"/>
                  <p:cNvSpPr txBox="1"/>
                  <p:nvPr/>
                </p:nvSpPr>
                <p:spPr>
                  <a:xfrm>
                    <a:off x="1142997" y="5215844"/>
                    <a:ext cx="1125855" cy="5575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sub>
                            <m:sup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800" b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73" name="文本框 3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997" y="5215844"/>
                    <a:ext cx="1125855" cy="557525"/>
                  </a:xfrm>
                  <a:prstGeom prst="rect">
                    <a:avLst/>
                  </a:prstGeom>
                  <a:blipFill rotWithShape="1">
                    <a:blip r:embed="rId3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9" name="组合 338"/>
            <p:cNvGrpSpPr/>
            <p:nvPr/>
          </p:nvGrpSpPr>
          <p:grpSpPr>
            <a:xfrm>
              <a:off x="5716944" y="311029"/>
              <a:ext cx="1125856" cy="1125855"/>
              <a:chOff x="1142997" y="3234691"/>
              <a:chExt cx="1125856" cy="1125855"/>
            </a:xfrm>
          </p:grpSpPr>
          <p:sp>
            <p:nvSpPr>
              <p:cNvPr id="370" name="圆角矩形 3"/>
              <p:cNvSpPr/>
              <p:nvPr/>
            </p:nvSpPr>
            <p:spPr>
              <a:xfrm>
                <a:off x="1142998" y="3234691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1" name="文本框 370"/>
                  <p:cNvSpPr txBox="1"/>
                  <p:nvPr/>
                </p:nvSpPr>
                <p:spPr>
                  <a:xfrm>
                    <a:off x="1142997" y="3481823"/>
                    <a:ext cx="1125855" cy="623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sub>
                            <m:sup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800" b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71" name="文本框 3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997" y="3481823"/>
                    <a:ext cx="1125855" cy="623825"/>
                  </a:xfrm>
                  <a:prstGeom prst="rect">
                    <a:avLst/>
                  </a:prstGeom>
                  <a:blipFill rotWithShape="1">
                    <a:blip r:embed="rId3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0" name="组合 339"/>
            <p:cNvGrpSpPr/>
            <p:nvPr/>
          </p:nvGrpSpPr>
          <p:grpSpPr>
            <a:xfrm>
              <a:off x="2660134" y="303367"/>
              <a:ext cx="1125855" cy="1125855"/>
              <a:chOff x="1142998" y="4923472"/>
              <a:chExt cx="1125855" cy="1125855"/>
            </a:xfrm>
          </p:grpSpPr>
          <p:sp>
            <p:nvSpPr>
              <p:cNvPr id="368" name="圆角矩形 3"/>
              <p:cNvSpPr/>
              <p:nvPr/>
            </p:nvSpPr>
            <p:spPr>
              <a:xfrm>
                <a:off x="1142998" y="4923472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9" name="文本框 368"/>
                  <p:cNvSpPr txBox="1"/>
                  <p:nvPr/>
                </p:nvSpPr>
                <p:spPr>
                  <a:xfrm>
                    <a:off x="1142998" y="5215844"/>
                    <a:ext cx="1125855" cy="539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sub>
                            <m:sup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800" b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69" name="文本框 3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998" y="5215844"/>
                    <a:ext cx="1125855" cy="539443"/>
                  </a:xfrm>
                  <a:prstGeom prst="rect">
                    <a:avLst/>
                  </a:prstGeom>
                  <a:blipFill rotWithShape="1">
                    <a:blip r:embed="rId3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1" name="组合 340"/>
            <p:cNvGrpSpPr/>
            <p:nvPr/>
          </p:nvGrpSpPr>
          <p:grpSpPr>
            <a:xfrm>
              <a:off x="7265072" y="311029"/>
              <a:ext cx="1125855" cy="1125855"/>
              <a:chOff x="1142998" y="3234691"/>
              <a:chExt cx="1125855" cy="1125855"/>
            </a:xfrm>
          </p:grpSpPr>
          <p:sp>
            <p:nvSpPr>
              <p:cNvPr id="366" name="圆角矩形 3"/>
              <p:cNvSpPr/>
              <p:nvPr/>
            </p:nvSpPr>
            <p:spPr>
              <a:xfrm>
                <a:off x="1142998" y="3234691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7" name="文本框 366"/>
                  <p:cNvSpPr txBox="1"/>
                  <p:nvPr/>
                </p:nvSpPr>
                <p:spPr>
                  <a:xfrm>
                    <a:off x="1492701" y="3512819"/>
                    <a:ext cx="4645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𝐋</m:t>
                          </m:r>
                        </m:oMath>
                      </m:oMathPara>
                    </a14:m>
                    <a:endParaRPr lang="en-US" altLang="zh-CN" sz="2800" b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67" name="文本框 3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2701" y="3512819"/>
                    <a:ext cx="464550" cy="523220"/>
                  </a:xfrm>
                  <a:prstGeom prst="rect">
                    <a:avLst/>
                  </a:prstGeom>
                  <a:blipFill rotWithShape="1">
                    <a:blip r:embed="rId4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2" name="直接箭头连接符 341"/>
            <p:cNvCxnSpPr>
              <a:stCxn id="374" idx="3"/>
              <a:endCxn id="372" idx="1"/>
            </p:cNvCxnSpPr>
            <p:nvPr/>
          </p:nvCxnSpPr>
          <p:spPr>
            <a:xfrm flipV="1">
              <a:off x="2106928" y="2533936"/>
              <a:ext cx="553207" cy="89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箭头连接符 342"/>
            <p:cNvCxnSpPr>
              <a:stCxn id="377" idx="3"/>
              <a:endCxn id="369" idx="1"/>
            </p:cNvCxnSpPr>
            <p:nvPr/>
          </p:nvCxnSpPr>
          <p:spPr>
            <a:xfrm flipV="1">
              <a:off x="2123281" y="865461"/>
              <a:ext cx="536853" cy="84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4" name="组合 343"/>
            <p:cNvGrpSpPr/>
            <p:nvPr/>
          </p:nvGrpSpPr>
          <p:grpSpPr>
            <a:xfrm>
              <a:off x="4322842" y="432571"/>
              <a:ext cx="857250" cy="857250"/>
              <a:chOff x="4492625" y="2414905"/>
              <a:chExt cx="857250" cy="857250"/>
            </a:xfrm>
          </p:grpSpPr>
          <p:sp>
            <p:nvSpPr>
              <p:cNvPr id="364" name="椭圆 363"/>
              <p:cNvSpPr/>
              <p:nvPr/>
            </p:nvSpPr>
            <p:spPr>
              <a:xfrm>
                <a:off x="4492625" y="2414905"/>
                <a:ext cx="857250" cy="8572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加号 364"/>
              <p:cNvSpPr/>
              <p:nvPr/>
            </p:nvSpPr>
            <p:spPr>
              <a:xfrm>
                <a:off x="4671695" y="2595245"/>
                <a:ext cx="485775" cy="485775"/>
              </a:xfrm>
              <a:prstGeom prst="mathPlu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5" name="直接箭头连接符 344"/>
            <p:cNvCxnSpPr>
              <a:stCxn id="369" idx="3"/>
              <a:endCxn id="364" idx="2"/>
            </p:cNvCxnSpPr>
            <p:nvPr/>
          </p:nvCxnSpPr>
          <p:spPr>
            <a:xfrm flipV="1">
              <a:off x="3785989" y="861196"/>
              <a:ext cx="536853" cy="42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连接符: 肘形 345"/>
            <p:cNvCxnSpPr>
              <a:stCxn id="372" idx="3"/>
              <a:endCxn id="364" idx="4"/>
            </p:cNvCxnSpPr>
            <p:nvPr/>
          </p:nvCxnSpPr>
          <p:spPr>
            <a:xfrm flipV="1">
              <a:off x="3785990" y="1289821"/>
              <a:ext cx="965477" cy="1244115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346"/>
            <p:cNvCxnSpPr>
              <a:stCxn id="364" idx="6"/>
              <a:endCxn id="371" idx="1"/>
            </p:cNvCxnSpPr>
            <p:nvPr/>
          </p:nvCxnSpPr>
          <p:spPr>
            <a:xfrm>
              <a:off x="5180092" y="861196"/>
              <a:ext cx="536852" cy="887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椭圆 347"/>
            <p:cNvSpPr/>
            <p:nvPr/>
          </p:nvSpPr>
          <p:spPr>
            <a:xfrm>
              <a:off x="5851246" y="2105021"/>
              <a:ext cx="857250" cy="8572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SoftMax</a:t>
              </a:r>
              <a:endParaRPr lang="zh-CN" altLang="en-US" b="1" dirty="0"/>
            </a:p>
          </p:txBody>
        </p:sp>
        <p:cxnSp>
          <p:nvCxnSpPr>
            <p:cNvPr id="349" name="直接箭头连接符 348"/>
            <p:cNvCxnSpPr>
              <a:stCxn id="370" idx="2"/>
              <a:endCxn id="348" idx="0"/>
            </p:cNvCxnSpPr>
            <p:nvPr/>
          </p:nvCxnSpPr>
          <p:spPr>
            <a:xfrm flipH="1">
              <a:off x="6279871" y="1436884"/>
              <a:ext cx="2" cy="6681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0" name="组合 349"/>
            <p:cNvGrpSpPr/>
            <p:nvPr/>
          </p:nvGrpSpPr>
          <p:grpSpPr>
            <a:xfrm>
              <a:off x="7265073" y="1979955"/>
              <a:ext cx="1125855" cy="1125855"/>
              <a:chOff x="1142998" y="3234691"/>
              <a:chExt cx="1125855" cy="1125855"/>
            </a:xfrm>
          </p:grpSpPr>
          <p:sp>
            <p:nvSpPr>
              <p:cNvPr id="362" name="圆角矩形 3"/>
              <p:cNvSpPr/>
              <p:nvPr/>
            </p:nvSpPr>
            <p:spPr>
              <a:xfrm>
                <a:off x="1142998" y="3234691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3" name="文本框 362"/>
                  <p:cNvSpPr txBox="1"/>
                  <p:nvPr/>
                </p:nvSpPr>
                <p:spPr>
                  <a:xfrm>
                    <a:off x="1142998" y="3509489"/>
                    <a:ext cx="112585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w</m:t>
                          </m:r>
                        </m:oMath>
                      </m:oMathPara>
                    </a14:m>
                    <a:endParaRPr lang="en-US" altLang="zh-CN" sz="2800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63" name="文本框 3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998" y="3509489"/>
                    <a:ext cx="1125855" cy="523220"/>
                  </a:xfrm>
                  <a:prstGeom prst="rect">
                    <a:avLst/>
                  </a:prstGeom>
                  <a:blipFill rotWithShape="1">
                    <a:blip r:embed="rId4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1" name="箭头: 右 350"/>
            <p:cNvSpPr/>
            <p:nvPr/>
          </p:nvSpPr>
          <p:spPr>
            <a:xfrm>
              <a:off x="6840321" y="2404700"/>
              <a:ext cx="265630" cy="22332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2" name="连接符: 肘形 351"/>
            <p:cNvCxnSpPr>
              <a:stCxn id="374" idx="2"/>
              <a:endCxn id="362" idx="2"/>
            </p:cNvCxnSpPr>
            <p:nvPr/>
          </p:nvCxnSpPr>
          <p:spPr>
            <a:xfrm rot="16200000" flipH="1">
              <a:off x="4686001" y="-36190"/>
              <a:ext cx="12700" cy="6284000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连接符: 肘形 352"/>
            <p:cNvCxnSpPr>
              <a:stCxn id="366" idx="2"/>
              <a:endCxn id="362" idx="0"/>
            </p:cNvCxnSpPr>
            <p:nvPr/>
          </p:nvCxnSpPr>
          <p:spPr>
            <a:xfrm rot="16200000" flipH="1">
              <a:off x="7556465" y="1708418"/>
              <a:ext cx="543071" cy="1"/>
            </a:xfrm>
            <a:prstGeom prst="bentConnector3">
              <a:avLst/>
            </a:prstGeom>
            <a:ln w="50800">
              <a:solidFill>
                <a:schemeClr val="accent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箭头: 右 353"/>
            <p:cNvSpPr/>
            <p:nvPr/>
          </p:nvSpPr>
          <p:spPr>
            <a:xfrm rot="18884115">
              <a:off x="8620571" y="1576913"/>
              <a:ext cx="415954" cy="299679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箭头: 右 354"/>
            <p:cNvSpPr/>
            <p:nvPr/>
          </p:nvSpPr>
          <p:spPr>
            <a:xfrm>
              <a:off x="8575727" y="2383806"/>
              <a:ext cx="415954" cy="299679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6" name="组合 355"/>
            <p:cNvGrpSpPr/>
            <p:nvPr/>
          </p:nvGrpSpPr>
          <p:grpSpPr>
            <a:xfrm>
              <a:off x="9376128" y="1969509"/>
              <a:ext cx="1128444" cy="1125855"/>
              <a:chOff x="9498385" y="1704952"/>
              <a:chExt cx="1128444" cy="1125855"/>
            </a:xfrm>
          </p:grpSpPr>
          <p:sp>
            <p:nvSpPr>
              <p:cNvPr id="360" name="圆角矩形 3"/>
              <p:cNvSpPr/>
              <p:nvPr/>
            </p:nvSpPr>
            <p:spPr>
              <a:xfrm>
                <a:off x="9498385" y="1704952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1" name="文本框 360"/>
                  <p:cNvSpPr txBox="1"/>
                  <p:nvPr/>
                </p:nvSpPr>
                <p:spPr>
                  <a:xfrm>
                    <a:off x="9507324" y="1958316"/>
                    <a:ext cx="1119505" cy="633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  <m:sub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800" b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61" name="文本框 3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7324" y="1958316"/>
                    <a:ext cx="1119505" cy="633571"/>
                  </a:xfrm>
                  <a:prstGeom prst="rect">
                    <a:avLst/>
                  </a:prstGeom>
                  <a:blipFill rotWithShape="1">
                    <a:blip r:embed="rId2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7" name="组合 356"/>
            <p:cNvGrpSpPr/>
            <p:nvPr/>
          </p:nvGrpSpPr>
          <p:grpSpPr>
            <a:xfrm>
              <a:off x="9376126" y="311028"/>
              <a:ext cx="1125855" cy="1125855"/>
              <a:chOff x="9226526" y="570417"/>
              <a:chExt cx="1125855" cy="1125855"/>
            </a:xfrm>
          </p:grpSpPr>
          <p:sp>
            <p:nvSpPr>
              <p:cNvPr id="358" name="圆角矩形 3"/>
              <p:cNvSpPr/>
              <p:nvPr/>
            </p:nvSpPr>
            <p:spPr>
              <a:xfrm>
                <a:off x="9226526" y="570417"/>
                <a:ext cx="1125855" cy="112585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9" name="文本框 358"/>
                  <p:cNvSpPr txBox="1"/>
                  <p:nvPr/>
                </p:nvSpPr>
                <p:spPr>
                  <a:xfrm>
                    <a:off x="9237321" y="872042"/>
                    <a:ext cx="1115060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2800" b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59" name="文本框 3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7321" y="872042"/>
                    <a:ext cx="1115060" cy="541110"/>
                  </a:xfrm>
                  <a:prstGeom prst="rect">
                    <a:avLst/>
                  </a:prstGeom>
                  <a:blipFill rotWithShape="1">
                    <a:blip r:embed="rId2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1" name="组合 380"/>
          <p:cNvGrpSpPr/>
          <p:nvPr/>
        </p:nvGrpSpPr>
        <p:grpSpPr>
          <a:xfrm>
            <a:off x="6891080" y="7841925"/>
            <a:ext cx="2015576" cy="2016563"/>
            <a:chOff x="2000" y="2673"/>
            <a:chExt cx="4084" cy="4086"/>
          </a:xfrm>
        </p:grpSpPr>
        <p:sp>
          <p:nvSpPr>
            <p:cNvPr id="382" name="矩形 381"/>
            <p:cNvSpPr/>
            <p:nvPr>
              <p:custDataLst>
                <p:tags r:id="rId42"/>
              </p:custDataLst>
            </p:nvPr>
          </p:nvSpPr>
          <p:spPr>
            <a:xfrm>
              <a:off x="2000" y="2673"/>
              <a:ext cx="817" cy="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>
              <p:custDataLst>
                <p:tags r:id="rId43"/>
              </p:custDataLst>
            </p:nvPr>
          </p:nvSpPr>
          <p:spPr>
            <a:xfrm>
              <a:off x="2000" y="4307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矩形 383"/>
            <p:cNvSpPr/>
            <p:nvPr>
              <p:custDataLst>
                <p:tags r:id="rId44"/>
              </p:custDataLst>
            </p:nvPr>
          </p:nvSpPr>
          <p:spPr>
            <a:xfrm>
              <a:off x="2000" y="3490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矩形 384"/>
            <p:cNvSpPr/>
            <p:nvPr>
              <p:custDataLst>
                <p:tags r:id="rId45"/>
              </p:custDataLst>
            </p:nvPr>
          </p:nvSpPr>
          <p:spPr>
            <a:xfrm>
              <a:off x="2000" y="5124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矩形 385"/>
            <p:cNvSpPr/>
            <p:nvPr>
              <p:custDataLst>
                <p:tags r:id="rId46"/>
              </p:custDataLst>
            </p:nvPr>
          </p:nvSpPr>
          <p:spPr>
            <a:xfrm>
              <a:off x="2000" y="594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矩形 386"/>
            <p:cNvSpPr/>
            <p:nvPr>
              <p:custDataLst>
                <p:tags r:id="rId47"/>
              </p:custDataLst>
            </p:nvPr>
          </p:nvSpPr>
          <p:spPr>
            <a:xfrm>
              <a:off x="2817" y="267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矩形 387"/>
            <p:cNvSpPr/>
            <p:nvPr>
              <p:custDataLst>
                <p:tags r:id="rId48"/>
              </p:custDataLst>
            </p:nvPr>
          </p:nvSpPr>
          <p:spPr>
            <a:xfrm>
              <a:off x="2817" y="4308"/>
              <a:ext cx="817" cy="8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矩形 388"/>
            <p:cNvSpPr/>
            <p:nvPr>
              <p:custDataLst>
                <p:tags r:id="rId49"/>
              </p:custDataLst>
            </p:nvPr>
          </p:nvSpPr>
          <p:spPr>
            <a:xfrm>
              <a:off x="2817" y="3491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矩形 389"/>
            <p:cNvSpPr/>
            <p:nvPr>
              <p:custDataLst>
                <p:tags r:id="rId50"/>
              </p:custDataLst>
            </p:nvPr>
          </p:nvSpPr>
          <p:spPr>
            <a:xfrm>
              <a:off x="2817" y="5125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矩形 390"/>
            <p:cNvSpPr/>
            <p:nvPr>
              <p:custDataLst>
                <p:tags r:id="rId51"/>
              </p:custDataLst>
            </p:nvPr>
          </p:nvSpPr>
          <p:spPr>
            <a:xfrm>
              <a:off x="2817" y="5942"/>
              <a:ext cx="817" cy="8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矩形 391"/>
            <p:cNvSpPr/>
            <p:nvPr>
              <p:custDataLst>
                <p:tags r:id="rId52"/>
              </p:custDataLst>
            </p:nvPr>
          </p:nvSpPr>
          <p:spPr>
            <a:xfrm>
              <a:off x="3634" y="2673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矩形 392"/>
            <p:cNvSpPr/>
            <p:nvPr>
              <p:custDataLst>
                <p:tags r:id="rId53"/>
              </p:custDataLst>
            </p:nvPr>
          </p:nvSpPr>
          <p:spPr>
            <a:xfrm>
              <a:off x="3634" y="4307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矩形 393"/>
            <p:cNvSpPr/>
            <p:nvPr>
              <p:custDataLst>
                <p:tags r:id="rId54"/>
              </p:custDataLst>
            </p:nvPr>
          </p:nvSpPr>
          <p:spPr>
            <a:xfrm>
              <a:off x="3634" y="3490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矩形 394"/>
            <p:cNvSpPr/>
            <p:nvPr>
              <p:custDataLst>
                <p:tags r:id="rId55"/>
              </p:custDataLst>
            </p:nvPr>
          </p:nvSpPr>
          <p:spPr>
            <a:xfrm>
              <a:off x="3634" y="5124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矩形 395"/>
            <p:cNvSpPr/>
            <p:nvPr>
              <p:custDataLst>
                <p:tags r:id="rId56"/>
              </p:custDataLst>
            </p:nvPr>
          </p:nvSpPr>
          <p:spPr>
            <a:xfrm>
              <a:off x="3634" y="594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矩形 396"/>
            <p:cNvSpPr/>
            <p:nvPr>
              <p:custDataLst>
                <p:tags r:id="rId57"/>
              </p:custDataLst>
            </p:nvPr>
          </p:nvSpPr>
          <p:spPr>
            <a:xfrm>
              <a:off x="4451" y="2673"/>
              <a:ext cx="817" cy="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矩形 397"/>
            <p:cNvSpPr/>
            <p:nvPr>
              <p:custDataLst>
                <p:tags r:id="rId58"/>
              </p:custDataLst>
            </p:nvPr>
          </p:nvSpPr>
          <p:spPr>
            <a:xfrm>
              <a:off x="4451" y="4307"/>
              <a:ext cx="817" cy="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矩形 398"/>
            <p:cNvSpPr/>
            <p:nvPr>
              <p:custDataLst>
                <p:tags r:id="rId59"/>
              </p:custDataLst>
            </p:nvPr>
          </p:nvSpPr>
          <p:spPr>
            <a:xfrm>
              <a:off x="4451" y="3490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矩形 399"/>
            <p:cNvSpPr/>
            <p:nvPr>
              <p:custDataLst>
                <p:tags r:id="rId60"/>
              </p:custDataLst>
            </p:nvPr>
          </p:nvSpPr>
          <p:spPr>
            <a:xfrm>
              <a:off x="4451" y="512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矩形 400"/>
            <p:cNvSpPr/>
            <p:nvPr>
              <p:custDataLst>
                <p:tags r:id="rId61"/>
              </p:custDataLst>
            </p:nvPr>
          </p:nvSpPr>
          <p:spPr>
            <a:xfrm>
              <a:off x="4451" y="5941"/>
              <a:ext cx="817" cy="81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矩形 401"/>
            <p:cNvSpPr/>
            <p:nvPr>
              <p:custDataLst>
                <p:tags r:id="rId62"/>
              </p:custDataLst>
            </p:nvPr>
          </p:nvSpPr>
          <p:spPr>
            <a:xfrm>
              <a:off x="5268" y="2675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矩形 402"/>
            <p:cNvSpPr/>
            <p:nvPr>
              <p:custDataLst>
                <p:tags r:id="rId63"/>
              </p:custDataLst>
            </p:nvPr>
          </p:nvSpPr>
          <p:spPr>
            <a:xfrm>
              <a:off x="5268" y="4309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矩形 403"/>
            <p:cNvSpPr/>
            <p:nvPr>
              <p:custDataLst>
                <p:tags r:id="rId64"/>
              </p:custDataLst>
            </p:nvPr>
          </p:nvSpPr>
          <p:spPr>
            <a:xfrm>
              <a:off x="5268" y="3492"/>
              <a:ext cx="817" cy="8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>
              <p:custDataLst>
                <p:tags r:id="rId65"/>
              </p:custDataLst>
            </p:nvPr>
          </p:nvSpPr>
          <p:spPr>
            <a:xfrm>
              <a:off x="5268" y="5126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矩形 405"/>
            <p:cNvSpPr/>
            <p:nvPr>
              <p:custDataLst>
                <p:tags r:id="rId66"/>
              </p:custDataLst>
            </p:nvPr>
          </p:nvSpPr>
          <p:spPr>
            <a:xfrm>
              <a:off x="5268" y="5943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7" name="组合 406"/>
          <p:cNvGrpSpPr/>
          <p:nvPr/>
        </p:nvGrpSpPr>
        <p:grpSpPr>
          <a:xfrm>
            <a:off x="6984836" y="10041672"/>
            <a:ext cx="1924995" cy="2534801"/>
            <a:chOff x="13707948" y="4538507"/>
            <a:chExt cx="1884680" cy="2734945"/>
          </a:xfrm>
        </p:grpSpPr>
        <p:sp>
          <p:nvSpPr>
            <p:cNvPr id="408" name="椭圆 407"/>
            <p:cNvSpPr/>
            <p:nvPr/>
          </p:nvSpPr>
          <p:spPr>
            <a:xfrm>
              <a:off x="14036878" y="4538507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14348028" y="5094767"/>
              <a:ext cx="311150" cy="3441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14659178" y="4538507"/>
              <a:ext cx="311150" cy="34417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15166543" y="5094767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14659178" y="5536727"/>
              <a:ext cx="311150" cy="34417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13725728" y="5536727"/>
              <a:ext cx="311150" cy="34417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14183563" y="5880897"/>
              <a:ext cx="311150" cy="34417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13707948" y="6323492"/>
              <a:ext cx="311150" cy="34417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14494713" y="6225067"/>
              <a:ext cx="311150" cy="3441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15281478" y="6094257"/>
              <a:ext cx="311150" cy="34417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14036878" y="6929282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14805863" y="6913407"/>
              <a:ext cx="311150" cy="344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0" name="直接连接符 419"/>
            <p:cNvCxnSpPr>
              <a:stCxn id="408" idx="5"/>
              <a:endCxn id="409" idx="1"/>
            </p:cNvCxnSpPr>
            <p:nvPr/>
          </p:nvCxnSpPr>
          <p:spPr>
            <a:xfrm>
              <a:off x="14302308" y="4832512"/>
              <a:ext cx="91440" cy="312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>
              <a:stCxn id="410" idx="4"/>
              <a:endCxn id="412" idx="0"/>
            </p:cNvCxnSpPr>
            <p:nvPr/>
          </p:nvCxnSpPr>
          <p:spPr>
            <a:xfrm>
              <a:off x="14814753" y="4882677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>
              <a:stCxn id="410" idx="5"/>
              <a:endCxn id="411" idx="1"/>
            </p:cNvCxnSpPr>
            <p:nvPr/>
          </p:nvCxnSpPr>
          <p:spPr>
            <a:xfrm>
              <a:off x="14924608" y="4832512"/>
              <a:ext cx="287655" cy="312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>
              <a:stCxn id="409" idx="4"/>
              <a:endCxn id="414" idx="0"/>
            </p:cNvCxnSpPr>
            <p:nvPr/>
          </p:nvCxnSpPr>
          <p:spPr>
            <a:xfrm flipH="1">
              <a:off x="14339138" y="5438937"/>
              <a:ext cx="164465" cy="441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>
              <a:stCxn id="409" idx="3"/>
              <a:endCxn id="413" idx="7"/>
            </p:cNvCxnSpPr>
            <p:nvPr/>
          </p:nvCxnSpPr>
          <p:spPr>
            <a:xfrm flipH="1">
              <a:off x="13991158" y="5388772"/>
              <a:ext cx="402590" cy="19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>
              <a:stCxn id="413" idx="5"/>
              <a:endCxn id="414" idx="1"/>
            </p:cNvCxnSpPr>
            <p:nvPr/>
          </p:nvCxnSpPr>
          <p:spPr>
            <a:xfrm>
              <a:off x="13991158" y="5830732"/>
              <a:ext cx="238125" cy="1003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>
              <a:stCxn id="412" idx="5"/>
              <a:endCxn id="416" idx="0"/>
            </p:cNvCxnSpPr>
            <p:nvPr/>
          </p:nvCxnSpPr>
          <p:spPr>
            <a:xfrm flipH="1">
              <a:off x="14650288" y="5830732"/>
              <a:ext cx="274320" cy="3943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>
              <a:stCxn id="415" idx="6"/>
              <a:endCxn id="416" idx="2"/>
            </p:cNvCxnSpPr>
            <p:nvPr/>
          </p:nvCxnSpPr>
          <p:spPr>
            <a:xfrm flipV="1">
              <a:off x="14019098" y="6397152"/>
              <a:ext cx="475615" cy="98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>
              <a:endCxn id="417" idx="2"/>
            </p:cNvCxnSpPr>
            <p:nvPr/>
          </p:nvCxnSpPr>
          <p:spPr>
            <a:xfrm flipV="1">
              <a:off x="14822373" y="6266342"/>
              <a:ext cx="459105" cy="56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>
              <a:stCxn id="413" idx="3"/>
              <a:endCxn id="415" idx="0"/>
            </p:cNvCxnSpPr>
            <p:nvPr/>
          </p:nvCxnSpPr>
          <p:spPr>
            <a:xfrm>
              <a:off x="13771448" y="5830732"/>
              <a:ext cx="92075" cy="492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>
              <a:stCxn id="415" idx="4"/>
              <a:endCxn id="418" idx="1"/>
            </p:cNvCxnSpPr>
            <p:nvPr/>
          </p:nvCxnSpPr>
          <p:spPr>
            <a:xfrm>
              <a:off x="13863523" y="6667662"/>
              <a:ext cx="219075" cy="311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>
              <a:stCxn id="417" idx="4"/>
              <a:endCxn id="419" idx="7"/>
            </p:cNvCxnSpPr>
            <p:nvPr/>
          </p:nvCxnSpPr>
          <p:spPr>
            <a:xfrm flipH="1">
              <a:off x="15071293" y="6438427"/>
              <a:ext cx="365760" cy="52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>
              <a:stCxn id="418" idx="6"/>
              <a:endCxn id="419" idx="2"/>
            </p:cNvCxnSpPr>
            <p:nvPr/>
          </p:nvCxnSpPr>
          <p:spPr>
            <a:xfrm flipV="1">
              <a:off x="14348028" y="7085492"/>
              <a:ext cx="457835" cy="15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>
              <a:stCxn id="416" idx="5"/>
              <a:endCxn id="419" idx="0"/>
            </p:cNvCxnSpPr>
            <p:nvPr/>
          </p:nvCxnSpPr>
          <p:spPr>
            <a:xfrm>
              <a:off x="14760143" y="6519072"/>
              <a:ext cx="201295" cy="3943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434" name="箭头: 右 433"/>
          <p:cNvSpPr/>
          <p:nvPr/>
        </p:nvSpPr>
        <p:spPr>
          <a:xfrm rot="5400000">
            <a:off x="7524198" y="7248063"/>
            <a:ext cx="344383" cy="4437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5" name="流程图: 手动操作 434"/>
          <p:cNvSpPr/>
          <p:nvPr/>
        </p:nvSpPr>
        <p:spPr>
          <a:xfrm>
            <a:off x="5227411" y="6054553"/>
            <a:ext cx="3564181" cy="1077218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Agg Attention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36" name="矩形: 圆角 435"/>
          <p:cNvSpPr/>
          <p:nvPr/>
        </p:nvSpPr>
        <p:spPr>
          <a:xfrm>
            <a:off x="5239971" y="4979042"/>
            <a:ext cx="3578929" cy="8575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Self Attention</a:t>
            </a:r>
            <a:endParaRPr lang="zh-CN" altLang="en-US" sz="3200" b="1" dirty="0"/>
          </a:p>
        </p:txBody>
      </p:sp>
      <p:sp>
        <p:nvSpPr>
          <p:cNvPr id="437" name="箭头: 右 436"/>
          <p:cNvSpPr/>
          <p:nvPr/>
        </p:nvSpPr>
        <p:spPr>
          <a:xfrm rot="5400000">
            <a:off x="6758200" y="4490787"/>
            <a:ext cx="358613" cy="374235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8" name="矩形: 圆角 437"/>
          <p:cNvSpPr/>
          <p:nvPr/>
        </p:nvSpPr>
        <p:spPr>
          <a:xfrm>
            <a:off x="1162050" y="1104900"/>
            <a:ext cx="7899290" cy="3557394"/>
          </a:xfrm>
          <a:prstGeom prst="roundRect">
            <a:avLst/>
          </a:prstGeom>
          <a:noFill/>
          <a:ln w="381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矩形: 圆角 438"/>
          <p:cNvSpPr/>
          <p:nvPr/>
        </p:nvSpPr>
        <p:spPr>
          <a:xfrm>
            <a:off x="1162050" y="4979035"/>
            <a:ext cx="3528060" cy="7597140"/>
          </a:xfrm>
          <a:prstGeom prst="roundRect">
            <a:avLst/>
          </a:prstGeom>
          <a:noFill/>
          <a:ln w="381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箭头: 右 439"/>
          <p:cNvSpPr/>
          <p:nvPr/>
        </p:nvSpPr>
        <p:spPr>
          <a:xfrm>
            <a:off x="4491846" y="10836525"/>
            <a:ext cx="2253520" cy="59162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7" name="箭头: 右 466"/>
          <p:cNvSpPr/>
          <p:nvPr/>
        </p:nvSpPr>
        <p:spPr>
          <a:xfrm rot="5400000">
            <a:off x="5054600" y="8096250"/>
            <a:ext cx="2139315" cy="577215"/>
          </a:xfrm>
          <a:prstGeom prst="rightArrow">
            <a:avLst/>
          </a:prstGeom>
          <a:noFill/>
          <a:ln w="38100">
            <a:solidFill>
              <a:schemeClr val="bg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8" name="矩形: 圆角 467"/>
          <p:cNvSpPr/>
          <p:nvPr/>
        </p:nvSpPr>
        <p:spPr>
          <a:xfrm>
            <a:off x="10353040" y="11292840"/>
            <a:ext cx="3173730" cy="12833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Cross Attention Layer</a:t>
            </a:r>
            <a:endParaRPr lang="zh-CN" altLang="en-US" sz="3200" b="1" dirty="0"/>
          </a:p>
        </p:txBody>
      </p:sp>
      <p:sp>
        <p:nvSpPr>
          <p:cNvPr id="471" name="矩形: 圆角 470"/>
          <p:cNvSpPr/>
          <p:nvPr/>
        </p:nvSpPr>
        <p:spPr>
          <a:xfrm>
            <a:off x="14307185" y="11283950"/>
            <a:ext cx="3173730" cy="12928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Cross Attention Layer</a:t>
            </a:r>
            <a:endParaRPr lang="zh-CN" altLang="en-US" sz="3200" b="1" dirty="0"/>
          </a:p>
        </p:txBody>
      </p:sp>
      <p:sp>
        <p:nvSpPr>
          <p:cNvPr id="493" name="右大括号 492"/>
          <p:cNvSpPr/>
          <p:nvPr/>
        </p:nvSpPr>
        <p:spPr>
          <a:xfrm>
            <a:off x="8953500" y="7689850"/>
            <a:ext cx="397510" cy="48723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9" name="连接符: 肘形 528"/>
          <p:cNvCxnSpPr/>
          <p:nvPr/>
        </p:nvCxnSpPr>
        <p:spPr>
          <a:xfrm rot="10800000" flipH="1" flipV="1">
            <a:off x="9351688" y="10152927"/>
            <a:ext cx="1002378" cy="1684546"/>
          </a:xfrm>
          <a:prstGeom prst="bentConnector5">
            <a:avLst>
              <a:gd name="adj1" fmla="val 55114"/>
              <a:gd name="adj2" fmla="val 100071"/>
              <a:gd name="adj3" fmla="val 86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7" name="组合 536"/>
          <p:cNvGrpSpPr/>
          <p:nvPr/>
        </p:nvGrpSpPr>
        <p:grpSpPr>
          <a:xfrm>
            <a:off x="18017490" y="9857740"/>
            <a:ext cx="2329180" cy="2719070"/>
            <a:chOff x="6689" y="2359"/>
            <a:chExt cx="4351" cy="4711"/>
          </a:xfrm>
        </p:grpSpPr>
        <p:sp>
          <p:nvSpPr>
            <p:cNvPr id="538" name="矩形 537"/>
            <p:cNvSpPr/>
            <p:nvPr/>
          </p:nvSpPr>
          <p:spPr>
            <a:xfrm>
              <a:off x="6874" y="267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矩形 538"/>
            <p:cNvSpPr/>
            <p:nvPr/>
          </p:nvSpPr>
          <p:spPr>
            <a:xfrm>
              <a:off x="6874" y="4308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矩形 539"/>
            <p:cNvSpPr/>
            <p:nvPr/>
          </p:nvSpPr>
          <p:spPr>
            <a:xfrm>
              <a:off x="6874" y="3491"/>
              <a:ext cx="817" cy="8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矩形 540"/>
            <p:cNvSpPr/>
            <p:nvPr/>
          </p:nvSpPr>
          <p:spPr>
            <a:xfrm>
              <a:off x="6874" y="5125"/>
              <a:ext cx="817" cy="8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矩形 541"/>
            <p:cNvSpPr/>
            <p:nvPr/>
          </p:nvSpPr>
          <p:spPr>
            <a:xfrm>
              <a:off x="6874" y="5942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矩形 542"/>
            <p:cNvSpPr/>
            <p:nvPr>
              <p:custDataLst>
                <p:tags r:id="rId67"/>
              </p:custDataLst>
            </p:nvPr>
          </p:nvSpPr>
          <p:spPr>
            <a:xfrm>
              <a:off x="7880" y="2666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矩形 543"/>
            <p:cNvSpPr/>
            <p:nvPr>
              <p:custDataLst>
                <p:tags r:id="rId68"/>
              </p:custDataLst>
            </p:nvPr>
          </p:nvSpPr>
          <p:spPr>
            <a:xfrm>
              <a:off x="7880" y="4300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矩形 544"/>
            <p:cNvSpPr/>
            <p:nvPr>
              <p:custDataLst>
                <p:tags r:id="rId69"/>
              </p:custDataLst>
            </p:nvPr>
          </p:nvSpPr>
          <p:spPr>
            <a:xfrm>
              <a:off x="7880" y="3483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矩形 545"/>
            <p:cNvSpPr/>
            <p:nvPr>
              <p:custDataLst>
                <p:tags r:id="rId70"/>
              </p:custDataLst>
            </p:nvPr>
          </p:nvSpPr>
          <p:spPr>
            <a:xfrm>
              <a:off x="7880" y="5117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矩形 546"/>
            <p:cNvSpPr/>
            <p:nvPr>
              <p:custDataLst>
                <p:tags r:id="rId71"/>
              </p:custDataLst>
            </p:nvPr>
          </p:nvSpPr>
          <p:spPr>
            <a:xfrm>
              <a:off x="7880" y="5934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矩形 547"/>
            <p:cNvSpPr/>
            <p:nvPr>
              <p:custDataLst>
                <p:tags r:id="rId72"/>
              </p:custDataLst>
            </p:nvPr>
          </p:nvSpPr>
          <p:spPr>
            <a:xfrm>
              <a:off x="10060" y="2668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矩形 548"/>
            <p:cNvSpPr/>
            <p:nvPr>
              <p:custDataLst>
                <p:tags r:id="rId73"/>
              </p:custDataLst>
            </p:nvPr>
          </p:nvSpPr>
          <p:spPr>
            <a:xfrm>
              <a:off x="10060" y="4302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矩形 549"/>
            <p:cNvSpPr/>
            <p:nvPr>
              <p:custDataLst>
                <p:tags r:id="rId74"/>
              </p:custDataLst>
            </p:nvPr>
          </p:nvSpPr>
          <p:spPr>
            <a:xfrm>
              <a:off x="10060" y="3485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矩形 550"/>
            <p:cNvSpPr/>
            <p:nvPr>
              <p:custDataLst>
                <p:tags r:id="rId75"/>
              </p:custDataLst>
            </p:nvPr>
          </p:nvSpPr>
          <p:spPr>
            <a:xfrm>
              <a:off x="10060" y="5119"/>
              <a:ext cx="817" cy="8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矩形 551"/>
            <p:cNvSpPr/>
            <p:nvPr>
              <p:custDataLst>
                <p:tags r:id="rId76"/>
              </p:custDataLst>
            </p:nvPr>
          </p:nvSpPr>
          <p:spPr>
            <a:xfrm>
              <a:off x="10060" y="5936"/>
              <a:ext cx="817" cy="8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左中括号 552"/>
            <p:cNvSpPr/>
            <p:nvPr/>
          </p:nvSpPr>
          <p:spPr>
            <a:xfrm>
              <a:off x="6689" y="2359"/>
              <a:ext cx="172" cy="4711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54" name="右中括号 553"/>
            <p:cNvSpPr/>
            <p:nvPr/>
          </p:nvSpPr>
          <p:spPr>
            <a:xfrm>
              <a:off x="10826" y="2360"/>
              <a:ext cx="215" cy="4711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sp>
        <p:nvSpPr>
          <p:cNvPr id="557" name="箭头: 上 556"/>
          <p:cNvSpPr/>
          <p:nvPr/>
        </p:nvSpPr>
        <p:spPr>
          <a:xfrm>
            <a:off x="11982933" y="10784895"/>
            <a:ext cx="378433" cy="388280"/>
          </a:xfrm>
          <a:prstGeom prst="up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箭头: 右 563"/>
          <p:cNvSpPr/>
          <p:nvPr/>
        </p:nvSpPr>
        <p:spPr>
          <a:xfrm>
            <a:off x="17610174" y="11620653"/>
            <a:ext cx="316058" cy="323644"/>
          </a:xfrm>
          <a:prstGeom prst="righ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" name="箭头: 上 567"/>
          <p:cNvSpPr/>
          <p:nvPr/>
        </p:nvSpPr>
        <p:spPr>
          <a:xfrm>
            <a:off x="18936555" y="9080611"/>
            <a:ext cx="451708" cy="520688"/>
          </a:xfrm>
          <a:prstGeom prst="up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" name="矩形 571"/>
          <p:cNvSpPr/>
          <p:nvPr/>
        </p:nvSpPr>
        <p:spPr>
          <a:xfrm>
            <a:off x="13608808" y="11471459"/>
            <a:ext cx="586105" cy="504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</a:rPr>
              <a:t>…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573" name="矩形 572"/>
          <p:cNvSpPr/>
          <p:nvPr/>
        </p:nvSpPr>
        <p:spPr>
          <a:xfrm>
            <a:off x="4828107" y="2582937"/>
            <a:ext cx="586105" cy="504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</a:rPr>
              <a:t>…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575" name="文本框 574"/>
          <p:cNvSpPr txBox="1"/>
          <p:nvPr/>
        </p:nvSpPr>
        <p:spPr>
          <a:xfrm>
            <a:off x="17761858" y="9492458"/>
            <a:ext cx="2584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17288510" y="5035550"/>
            <a:ext cx="3058795" cy="3914775"/>
            <a:chOff x="27226" y="7930"/>
            <a:chExt cx="4817" cy="6165"/>
          </a:xfrm>
        </p:grpSpPr>
        <p:sp>
          <p:nvSpPr>
            <p:cNvPr id="576" name="文本框 575"/>
            <p:cNvSpPr txBox="1"/>
            <p:nvPr/>
          </p:nvSpPr>
          <p:spPr>
            <a:xfrm>
              <a:off x="27226" y="7930"/>
              <a:ext cx="4817" cy="6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Probabilities of K classes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27565" y="8465"/>
              <a:ext cx="4478" cy="5630"/>
              <a:chOff x="27565" y="8465"/>
              <a:chExt cx="4478" cy="5630"/>
            </a:xfrm>
          </p:grpSpPr>
          <p:grpSp>
            <p:nvGrpSpPr>
              <p:cNvPr id="563" name="组合 562"/>
              <p:cNvGrpSpPr/>
              <p:nvPr/>
            </p:nvGrpSpPr>
            <p:grpSpPr>
              <a:xfrm>
                <a:off x="28374" y="8465"/>
                <a:ext cx="3669" cy="5630"/>
                <a:chOff x="16988765" y="4403870"/>
                <a:chExt cx="2221439" cy="3575023"/>
              </a:xfrm>
            </p:grpSpPr>
            <p:cxnSp>
              <p:nvCxnSpPr>
                <p:cNvPr id="559" name="直接箭头连接符 558"/>
                <p:cNvCxnSpPr/>
                <p:nvPr/>
              </p:nvCxnSpPr>
              <p:spPr>
                <a:xfrm>
                  <a:off x="17015817" y="7978893"/>
                  <a:ext cx="2194387" cy="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直接箭头连接符 560"/>
                <p:cNvCxnSpPr/>
                <p:nvPr/>
              </p:nvCxnSpPr>
              <p:spPr>
                <a:xfrm flipV="1">
                  <a:off x="16988765" y="4403870"/>
                  <a:ext cx="0" cy="357502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5" name="矩形 564"/>
              <p:cNvSpPr/>
              <p:nvPr/>
            </p:nvSpPr>
            <p:spPr>
              <a:xfrm>
                <a:off x="28404" y="9317"/>
                <a:ext cx="2371" cy="63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矩形 565"/>
              <p:cNvSpPr/>
              <p:nvPr/>
            </p:nvSpPr>
            <p:spPr>
              <a:xfrm>
                <a:off x="28415" y="11836"/>
                <a:ext cx="1205" cy="5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矩形 566"/>
              <p:cNvSpPr/>
              <p:nvPr/>
            </p:nvSpPr>
            <p:spPr>
              <a:xfrm>
                <a:off x="28415" y="12884"/>
                <a:ext cx="1916" cy="6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文本框 568"/>
              <p:cNvSpPr txBox="1"/>
              <p:nvPr/>
            </p:nvSpPr>
            <p:spPr>
              <a:xfrm>
                <a:off x="27565" y="12804"/>
                <a:ext cx="490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0" name="文本框 569"/>
              <p:cNvSpPr txBox="1"/>
              <p:nvPr/>
            </p:nvSpPr>
            <p:spPr>
              <a:xfrm>
                <a:off x="27601" y="11729"/>
                <a:ext cx="490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1" name="文本框 570"/>
              <p:cNvSpPr txBox="1"/>
              <p:nvPr/>
            </p:nvSpPr>
            <p:spPr>
              <a:xfrm>
                <a:off x="27601" y="9238"/>
                <a:ext cx="490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7" name="矩形 576"/>
              <p:cNvSpPr/>
              <p:nvPr/>
            </p:nvSpPr>
            <p:spPr>
              <a:xfrm rot="5400000">
                <a:off x="27638" y="10357"/>
                <a:ext cx="923" cy="7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</a:rPr>
                  <a:t>…</a:t>
                </a:r>
                <a:endParaRPr lang="zh-CN" altLang="en-US" sz="4000" b="1" dirty="0">
                  <a:solidFill>
                    <a:schemeClr val="accent1"/>
                  </a:solidFill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8" name="文本框 577"/>
              <p:cNvSpPr txBox="1"/>
              <p:nvPr/>
            </p:nvSpPr>
            <p:spPr>
              <a:xfrm>
                <a:off x="1121747" y="1080669"/>
                <a:ext cx="3699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8" name="文本框 5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47" y="1080669"/>
                <a:ext cx="369953" cy="523220"/>
              </a:xfrm>
              <a:prstGeom prst="rect">
                <a:avLst/>
              </a:prstGeom>
              <a:blipFill rotWithShape="1">
                <a:blip r:embed="rId77"/>
                <a:stretch>
                  <a:fillRect l="-91" t="-102" r="23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9" name="文本框 578"/>
              <p:cNvSpPr txBox="1"/>
              <p:nvPr/>
            </p:nvSpPr>
            <p:spPr>
              <a:xfrm>
                <a:off x="1156147" y="4922562"/>
                <a:ext cx="3699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𝐋</m:t>
                      </m:r>
                    </m:oMath>
                  </m:oMathPara>
                </a14:m>
                <a:endParaRPr lang="en-US" altLang="zh-CN" sz="28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9" name="文本框 5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147" y="4922562"/>
                <a:ext cx="369953" cy="523220"/>
              </a:xfrm>
              <a:prstGeom prst="rect">
                <a:avLst/>
              </a:prstGeom>
              <a:blipFill rotWithShape="1">
                <a:blip r:embed="rId78"/>
                <a:stretch>
                  <a:fillRect l="-121" t="-8" r="5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0" name="文本框 579"/>
              <p:cNvSpPr txBox="1"/>
              <p:nvPr/>
            </p:nvSpPr>
            <p:spPr>
              <a:xfrm>
                <a:off x="3997904" y="8048624"/>
                <a:ext cx="3699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altLang="zh-CN" sz="2800" b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580" name="文本框 5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904" y="8048624"/>
                <a:ext cx="369953" cy="523220"/>
              </a:xfrm>
              <a:prstGeom prst="rect">
                <a:avLst/>
              </a:prstGeom>
              <a:blipFill rotWithShape="1">
                <a:blip r:embed="rId79"/>
                <a:stretch>
                  <a:fillRect l="-157" t="-121" r="-23770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1" name="文本框 580"/>
              <p:cNvSpPr txBox="1"/>
              <p:nvPr/>
            </p:nvSpPr>
            <p:spPr>
              <a:xfrm>
                <a:off x="4114762" y="11956806"/>
                <a:ext cx="3699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altLang="zh-CN" sz="2800" b="1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581" name="文本框 5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62" y="11956806"/>
                <a:ext cx="369953" cy="523220"/>
              </a:xfrm>
              <a:prstGeom prst="rect">
                <a:avLst/>
              </a:prstGeom>
              <a:blipFill rotWithShape="1">
                <a:blip r:embed="rId80"/>
                <a:stretch>
                  <a:fillRect l="-161" t="-75" r="-19817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2" name="矩形 581"/>
          <p:cNvSpPr/>
          <p:nvPr/>
        </p:nvSpPr>
        <p:spPr>
          <a:xfrm rot="5400000">
            <a:off x="2529855" y="8539660"/>
            <a:ext cx="641230" cy="504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</a:rPr>
              <a:t>…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3" name="文本框 582"/>
              <p:cNvSpPr txBox="1"/>
              <p:nvPr/>
            </p:nvSpPr>
            <p:spPr>
              <a:xfrm>
                <a:off x="2813930" y="4376835"/>
                <a:ext cx="3699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CN" sz="2800" b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583" name="文本框 5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930" y="4376835"/>
                <a:ext cx="369953" cy="523220"/>
              </a:xfrm>
              <a:prstGeom prst="rect">
                <a:avLst/>
              </a:prstGeom>
              <a:blipFill rotWithShape="1">
                <a:blip r:embed="rId81"/>
                <a:stretch>
                  <a:fillRect l="-66" t="-79" r="-28838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4" name="文本框 583"/>
              <p:cNvSpPr txBox="1"/>
              <p:nvPr/>
            </p:nvSpPr>
            <p:spPr>
              <a:xfrm>
                <a:off x="7294294" y="4376835"/>
                <a:ext cx="3699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CN" sz="2800" b="1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584" name="文本框 5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294" y="4376835"/>
                <a:ext cx="369953" cy="523220"/>
              </a:xfrm>
              <a:prstGeom prst="rect">
                <a:avLst/>
              </a:prstGeom>
              <a:blipFill rotWithShape="1">
                <a:blip r:embed="rId82"/>
                <a:stretch>
                  <a:fillRect l="-13" t="-79" r="-24943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5" name="文本框 584"/>
              <p:cNvSpPr txBox="1"/>
              <p:nvPr/>
            </p:nvSpPr>
            <p:spPr>
              <a:xfrm>
                <a:off x="6457667" y="7448087"/>
                <a:ext cx="369953" cy="56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zh-CN" sz="2800" b="1" smtClean="0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585" name="文本框 5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667" y="7448087"/>
                <a:ext cx="369953" cy="564001"/>
              </a:xfrm>
              <a:prstGeom prst="rect">
                <a:avLst/>
              </a:prstGeom>
              <a:blipFill rotWithShape="1">
                <a:blip r:embed="rId83"/>
                <a:stretch>
                  <a:fillRect l="-95" t="-30" r="-87683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6" name="文本框 585"/>
              <p:cNvSpPr txBox="1"/>
              <p:nvPr/>
            </p:nvSpPr>
            <p:spPr>
              <a:xfrm>
                <a:off x="6535618" y="10039385"/>
                <a:ext cx="369953" cy="56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altLang="zh-CN" sz="2800" b="1" smtClean="0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586" name="文本框 5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618" y="10039385"/>
                <a:ext cx="369953" cy="564001"/>
              </a:xfrm>
              <a:prstGeom prst="rect">
                <a:avLst/>
              </a:prstGeom>
              <a:blipFill rotWithShape="1">
                <a:blip r:embed="rId84"/>
                <a:stretch>
                  <a:fillRect l="-54" t="-6" r="-94762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7" name="文本框 586"/>
              <p:cNvSpPr txBox="1"/>
              <p:nvPr/>
            </p:nvSpPr>
            <p:spPr>
              <a:xfrm>
                <a:off x="5020087" y="9182017"/>
                <a:ext cx="369953" cy="56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smtClean="0">
                              <a:latin typeface="Cambria Math" panose="02040503050406030204" pitchFamily="18" charset="0"/>
                            </a:rPr>
                            <m:t>agg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587" name="文本框 5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087" y="9182017"/>
                <a:ext cx="369953" cy="564001"/>
              </a:xfrm>
              <a:prstGeom prst="rect">
                <a:avLst/>
              </a:prstGeom>
              <a:blipFill rotWithShape="1">
                <a:blip r:embed="rId85"/>
                <a:stretch>
                  <a:fillRect l="-111" t="-98" r="-11736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 flipH="1">
            <a:off x="5807710" y="9745980"/>
            <a:ext cx="227965" cy="1141095"/>
            <a:chOff x="10950" y="15140"/>
            <a:chExt cx="816" cy="4084"/>
          </a:xfrm>
        </p:grpSpPr>
        <p:sp>
          <p:nvSpPr>
            <p:cNvPr id="3" name="矩形 2"/>
            <p:cNvSpPr/>
            <p:nvPr>
              <p:custDataLst>
                <p:tags r:id="rId86"/>
              </p:custDataLst>
            </p:nvPr>
          </p:nvSpPr>
          <p:spPr>
            <a:xfrm>
              <a:off x="10950" y="15140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>
              <p:custDataLst>
                <p:tags r:id="rId87"/>
              </p:custDataLst>
            </p:nvPr>
          </p:nvSpPr>
          <p:spPr>
            <a:xfrm>
              <a:off x="10950" y="16774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>
              <p:custDataLst>
                <p:tags r:id="rId88"/>
              </p:custDataLst>
            </p:nvPr>
          </p:nvSpPr>
          <p:spPr>
            <a:xfrm>
              <a:off x="10950" y="15957"/>
              <a:ext cx="817" cy="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>
              <p:custDataLst>
                <p:tags r:id="rId89"/>
              </p:custDataLst>
            </p:nvPr>
          </p:nvSpPr>
          <p:spPr>
            <a:xfrm>
              <a:off x="10950" y="1759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>
              <p:custDataLst>
                <p:tags r:id="rId90"/>
              </p:custDataLst>
            </p:nvPr>
          </p:nvSpPr>
          <p:spPr>
            <a:xfrm>
              <a:off x="10950" y="18408"/>
              <a:ext cx="817" cy="8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9" name="文本框 448"/>
              <p:cNvSpPr txBox="1"/>
              <p:nvPr/>
            </p:nvSpPr>
            <p:spPr>
              <a:xfrm>
                <a:off x="17759674" y="3253859"/>
                <a:ext cx="582650" cy="76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1050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49" name="文本框 4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9674" y="3253859"/>
                <a:ext cx="582650" cy="760657"/>
              </a:xfrm>
              <a:prstGeom prst="rect">
                <a:avLst/>
              </a:prstGeom>
              <a:blipFill rotWithShape="1">
                <a:blip r:embed="rId91"/>
                <a:stretch>
                  <a:fillRect l="-108" t="-16" r="60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0" name="文本框 449"/>
              <p:cNvSpPr txBox="1"/>
              <p:nvPr/>
            </p:nvSpPr>
            <p:spPr>
              <a:xfrm>
                <a:off x="17701054" y="2527021"/>
                <a:ext cx="582650" cy="76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1050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50" name="文本框 4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1054" y="2527021"/>
                <a:ext cx="582650" cy="760657"/>
              </a:xfrm>
              <a:prstGeom prst="rect">
                <a:avLst/>
              </a:prstGeom>
              <a:blipFill rotWithShape="1">
                <a:blip r:embed="rId91"/>
                <a:stretch>
                  <a:fillRect l="-74" t="-47" r="26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1" name="文本框 450"/>
              <p:cNvSpPr txBox="1"/>
              <p:nvPr/>
            </p:nvSpPr>
            <p:spPr>
              <a:xfrm>
                <a:off x="5011504" y="10039385"/>
                <a:ext cx="582650" cy="76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1050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51" name="文本框 4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04" y="10039385"/>
                <a:ext cx="582650" cy="760657"/>
              </a:xfrm>
              <a:prstGeom prst="rect">
                <a:avLst/>
              </a:prstGeom>
              <a:blipFill rotWithShape="1">
                <a:blip r:embed="rId91"/>
                <a:stretch>
                  <a:fillRect l="-14" t="-5" r="75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2" name="组合 451"/>
          <p:cNvGrpSpPr/>
          <p:nvPr/>
        </p:nvGrpSpPr>
        <p:grpSpPr>
          <a:xfrm>
            <a:off x="14504408" y="2306480"/>
            <a:ext cx="199317" cy="1438815"/>
            <a:chOff x="4431424" y="1923846"/>
            <a:chExt cx="519430" cy="3749618"/>
          </a:xfrm>
        </p:grpSpPr>
        <p:sp>
          <p:nvSpPr>
            <p:cNvPr id="453" name="矩形 452"/>
            <p:cNvSpPr/>
            <p:nvPr/>
          </p:nvSpPr>
          <p:spPr>
            <a:xfrm>
              <a:off x="4431424" y="1923846"/>
              <a:ext cx="518795" cy="5187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4" name="组合 453"/>
            <p:cNvGrpSpPr/>
            <p:nvPr/>
          </p:nvGrpSpPr>
          <p:grpSpPr>
            <a:xfrm>
              <a:off x="4432059" y="3080124"/>
              <a:ext cx="518160" cy="2593340"/>
              <a:chOff x="10950" y="15140"/>
              <a:chExt cx="816" cy="4084"/>
            </a:xfrm>
          </p:grpSpPr>
          <p:sp>
            <p:nvSpPr>
              <p:cNvPr id="460" name="矩形 459"/>
              <p:cNvSpPr/>
              <p:nvPr/>
            </p:nvSpPr>
            <p:spPr>
              <a:xfrm>
                <a:off x="10950" y="15140"/>
                <a:ext cx="817" cy="81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alpha val="56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矩形 460"/>
              <p:cNvSpPr/>
              <p:nvPr/>
            </p:nvSpPr>
            <p:spPr>
              <a:xfrm>
                <a:off x="10950" y="16774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alpha val="56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矩形 461"/>
              <p:cNvSpPr/>
              <p:nvPr/>
            </p:nvSpPr>
            <p:spPr>
              <a:xfrm>
                <a:off x="10950" y="15957"/>
                <a:ext cx="817" cy="8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alpha val="56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矩形 462"/>
              <p:cNvSpPr/>
              <p:nvPr/>
            </p:nvSpPr>
            <p:spPr>
              <a:xfrm>
                <a:off x="10950" y="17591"/>
                <a:ext cx="817" cy="817"/>
              </a:xfrm>
              <a:prstGeom prst="rect">
                <a:avLst/>
              </a:prstGeom>
              <a:noFill/>
              <a:ln>
                <a:solidFill>
                  <a:schemeClr val="accent1">
                    <a:alpha val="56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矩形 463"/>
              <p:cNvSpPr/>
              <p:nvPr/>
            </p:nvSpPr>
            <p:spPr>
              <a:xfrm>
                <a:off x="10950" y="18408"/>
                <a:ext cx="817" cy="81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alpha val="56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55" name="连接符: 曲线 454"/>
            <p:cNvCxnSpPr>
              <a:stCxn id="453" idx="3"/>
              <a:endCxn id="460" idx="3"/>
            </p:cNvCxnSpPr>
            <p:nvPr/>
          </p:nvCxnSpPr>
          <p:spPr>
            <a:xfrm>
              <a:off x="4950219" y="2183244"/>
              <a:ext cx="635" cy="1156278"/>
            </a:xfrm>
            <a:prstGeom prst="curvedConnector3">
              <a:avLst>
                <a:gd name="adj1" fmla="val 144099843"/>
              </a:avLst>
            </a:prstGeom>
            <a:ln>
              <a:solidFill>
                <a:schemeClr val="accent1">
                  <a:alpha val="56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连接符: 曲线 455"/>
            <p:cNvCxnSpPr>
              <a:stCxn id="453" idx="3"/>
              <a:endCxn id="462" idx="3"/>
            </p:cNvCxnSpPr>
            <p:nvPr/>
          </p:nvCxnSpPr>
          <p:spPr>
            <a:xfrm>
              <a:off x="4950219" y="2183244"/>
              <a:ext cx="635" cy="1675073"/>
            </a:xfrm>
            <a:prstGeom prst="curvedConnector3">
              <a:avLst>
                <a:gd name="adj1" fmla="val 127484567"/>
              </a:avLst>
            </a:prstGeom>
            <a:ln>
              <a:solidFill>
                <a:schemeClr val="accent1">
                  <a:alpha val="56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连接符: 曲线 456"/>
            <p:cNvCxnSpPr>
              <a:stCxn id="453" idx="3"/>
              <a:endCxn id="461" idx="3"/>
            </p:cNvCxnSpPr>
            <p:nvPr/>
          </p:nvCxnSpPr>
          <p:spPr>
            <a:xfrm>
              <a:off x="4950219" y="2183244"/>
              <a:ext cx="635" cy="2193868"/>
            </a:xfrm>
            <a:prstGeom prst="curvedConnector3">
              <a:avLst>
                <a:gd name="adj1" fmla="val 108100000"/>
              </a:avLst>
            </a:prstGeom>
            <a:ln>
              <a:solidFill>
                <a:schemeClr val="accent1">
                  <a:alpha val="56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连接符: 曲线 457"/>
            <p:cNvCxnSpPr>
              <a:stCxn id="453" idx="3"/>
              <a:endCxn id="463" idx="3"/>
            </p:cNvCxnSpPr>
            <p:nvPr/>
          </p:nvCxnSpPr>
          <p:spPr>
            <a:xfrm>
              <a:off x="4950219" y="2183244"/>
              <a:ext cx="635" cy="2712663"/>
            </a:xfrm>
            <a:prstGeom prst="curvedConnector3">
              <a:avLst>
                <a:gd name="adj1" fmla="val 91484567"/>
              </a:avLst>
            </a:prstGeom>
            <a:ln>
              <a:solidFill>
                <a:schemeClr val="accent1">
                  <a:alpha val="56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连接符: 曲线 458"/>
            <p:cNvCxnSpPr>
              <a:stCxn id="453" idx="3"/>
              <a:endCxn id="464" idx="3"/>
            </p:cNvCxnSpPr>
            <p:nvPr/>
          </p:nvCxnSpPr>
          <p:spPr>
            <a:xfrm>
              <a:off x="4950219" y="2183244"/>
              <a:ext cx="635" cy="3231458"/>
            </a:xfrm>
            <a:prstGeom prst="curvedConnector3">
              <a:avLst>
                <a:gd name="adj1" fmla="val 74869291"/>
              </a:avLst>
            </a:prstGeom>
            <a:ln>
              <a:solidFill>
                <a:schemeClr val="accent1">
                  <a:alpha val="56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矩形 102"/>
          <p:cNvSpPr/>
          <p:nvPr/>
        </p:nvSpPr>
        <p:spPr>
          <a:xfrm>
            <a:off x="3094557" y="2582937"/>
            <a:ext cx="586105" cy="504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</a:rPr>
              <a:t>…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283017" y="2662947"/>
            <a:ext cx="586105" cy="504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</a:rPr>
              <a:t>…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矩形 649"/>
          <p:cNvSpPr/>
          <p:nvPr/>
        </p:nvSpPr>
        <p:spPr>
          <a:xfrm>
            <a:off x="7563512" y="1248578"/>
            <a:ext cx="2722137" cy="105972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矩形 647"/>
          <p:cNvSpPr/>
          <p:nvPr/>
        </p:nvSpPr>
        <p:spPr>
          <a:xfrm>
            <a:off x="3141901" y="4799717"/>
            <a:ext cx="4261649" cy="70030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9" name="矩形 548"/>
          <p:cNvSpPr/>
          <p:nvPr/>
        </p:nvSpPr>
        <p:spPr>
          <a:xfrm>
            <a:off x="10446839" y="2160292"/>
            <a:ext cx="9916147" cy="7602848"/>
          </a:xfrm>
          <a:custGeom>
            <a:avLst/>
            <a:gdLst>
              <a:gd name="connsiteX0" fmla="*/ 0 w 9830605"/>
              <a:gd name="connsiteY0" fmla="*/ 0 h 7587459"/>
              <a:gd name="connsiteX1" fmla="*/ 9830605 w 9830605"/>
              <a:gd name="connsiteY1" fmla="*/ 0 h 7587459"/>
              <a:gd name="connsiteX2" fmla="*/ 9830605 w 9830605"/>
              <a:gd name="connsiteY2" fmla="*/ 7587459 h 7587459"/>
              <a:gd name="connsiteX3" fmla="*/ 0 w 9830605"/>
              <a:gd name="connsiteY3" fmla="*/ 7587459 h 7587459"/>
              <a:gd name="connsiteX4" fmla="*/ 0 w 9830605"/>
              <a:gd name="connsiteY4" fmla="*/ 0 h 7587459"/>
              <a:gd name="connsiteX0-1" fmla="*/ 0 w 9833398"/>
              <a:gd name="connsiteY0-2" fmla="*/ 0 h 7587459"/>
              <a:gd name="connsiteX1-3" fmla="*/ 9830605 w 9833398"/>
              <a:gd name="connsiteY1-4" fmla="*/ 0 h 7587459"/>
              <a:gd name="connsiteX2-5" fmla="*/ 9833398 w 9833398"/>
              <a:gd name="connsiteY2-6" fmla="*/ 6779245 h 7587459"/>
              <a:gd name="connsiteX3-7" fmla="*/ 9830605 w 9833398"/>
              <a:gd name="connsiteY3-8" fmla="*/ 7587459 h 7587459"/>
              <a:gd name="connsiteX4-9" fmla="*/ 0 w 9833398"/>
              <a:gd name="connsiteY4-10" fmla="*/ 7587459 h 7587459"/>
              <a:gd name="connsiteX5" fmla="*/ 0 w 9833398"/>
              <a:gd name="connsiteY5" fmla="*/ 0 h 7587459"/>
              <a:gd name="connsiteX0-11" fmla="*/ 0 w 9833398"/>
              <a:gd name="connsiteY0-12" fmla="*/ 0 h 7587459"/>
              <a:gd name="connsiteX1-13" fmla="*/ 9830605 w 9833398"/>
              <a:gd name="connsiteY1-14" fmla="*/ 0 h 7587459"/>
              <a:gd name="connsiteX2-15" fmla="*/ 9833398 w 9833398"/>
              <a:gd name="connsiteY2-16" fmla="*/ 6779245 h 7587459"/>
              <a:gd name="connsiteX3-17" fmla="*/ 9830605 w 9833398"/>
              <a:gd name="connsiteY3-18" fmla="*/ 7587459 h 7587459"/>
              <a:gd name="connsiteX4-19" fmla="*/ 0 w 9833398"/>
              <a:gd name="connsiteY4-20" fmla="*/ 7587459 h 7587459"/>
              <a:gd name="connsiteX5-21" fmla="*/ 0 w 9833398"/>
              <a:gd name="connsiteY5-22" fmla="*/ 0 h 7587459"/>
              <a:gd name="connsiteX0-23" fmla="*/ 0 w 9833398"/>
              <a:gd name="connsiteY0-24" fmla="*/ 0 h 7605044"/>
              <a:gd name="connsiteX1-25" fmla="*/ 9830605 w 9833398"/>
              <a:gd name="connsiteY1-26" fmla="*/ 0 h 7605044"/>
              <a:gd name="connsiteX2-27" fmla="*/ 9833398 w 9833398"/>
              <a:gd name="connsiteY2-28" fmla="*/ 6779245 h 7605044"/>
              <a:gd name="connsiteX3-29" fmla="*/ 7052236 w 9833398"/>
              <a:gd name="connsiteY3-30" fmla="*/ 7605044 h 7605044"/>
              <a:gd name="connsiteX4-31" fmla="*/ 0 w 9833398"/>
              <a:gd name="connsiteY4-32" fmla="*/ 7587459 h 7605044"/>
              <a:gd name="connsiteX5-33" fmla="*/ 0 w 9833398"/>
              <a:gd name="connsiteY5-34" fmla="*/ 0 h 7605044"/>
              <a:gd name="connsiteX0-35" fmla="*/ 0 w 9833398"/>
              <a:gd name="connsiteY0-36" fmla="*/ 0 h 7605044"/>
              <a:gd name="connsiteX1-37" fmla="*/ 9830605 w 9833398"/>
              <a:gd name="connsiteY1-38" fmla="*/ 0 h 7605044"/>
              <a:gd name="connsiteX2-39" fmla="*/ 9833398 w 9833398"/>
              <a:gd name="connsiteY2-40" fmla="*/ 6550645 h 7605044"/>
              <a:gd name="connsiteX3-41" fmla="*/ 7052236 w 9833398"/>
              <a:gd name="connsiteY3-42" fmla="*/ 7605044 h 7605044"/>
              <a:gd name="connsiteX4-43" fmla="*/ 0 w 9833398"/>
              <a:gd name="connsiteY4-44" fmla="*/ 7587459 h 7605044"/>
              <a:gd name="connsiteX5-45" fmla="*/ 0 w 9833398"/>
              <a:gd name="connsiteY5-46" fmla="*/ 0 h 7605044"/>
              <a:gd name="connsiteX0-47" fmla="*/ 0 w 9833398"/>
              <a:gd name="connsiteY0-48" fmla="*/ 0 h 7605044"/>
              <a:gd name="connsiteX1-49" fmla="*/ 9830605 w 9833398"/>
              <a:gd name="connsiteY1-50" fmla="*/ 0 h 7605044"/>
              <a:gd name="connsiteX2-51" fmla="*/ 9833398 w 9833398"/>
              <a:gd name="connsiteY2-52" fmla="*/ 6550645 h 7605044"/>
              <a:gd name="connsiteX3-53" fmla="*/ 7072612 w 9833398"/>
              <a:gd name="connsiteY3-54" fmla="*/ 6638567 h 7605044"/>
              <a:gd name="connsiteX4-55" fmla="*/ 7052236 w 9833398"/>
              <a:gd name="connsiteY4-56" fmla="*/ 7605044 h 7605044"/>
              <a:gd name="connsiteX5-57" fmla="*/ 0 w 9833398"/>
              <a:gd name="connsiteY5-58" fmla="*/ 7587459 h 7605044"/>
              <a:gd name="connsiteX6" fmla="*/ 0 w 9833398"/>
              <a:gd name="connsiteY6" fmla="*/ 0 h 7605044"/>
              <a:gd name="connsiteX0-59" fmla="*/ 0 w 9833398"/>
              <a:gd name="connsiteY0-60" fmla="*/ 0 h 7605044"/>
              <a:gd name="connsiteX1-61" fmla="*/ 9830605 w 9833398"/>
              <a:gd name="connsiteY1-62" fmla="*/ 0 h 7605044"/>
              <a:gd name="connsiteX2-63" fmla="*/ 9833398 w 9833398"/>
              <a:gd name="connsiteY2-64" fmla="*/ 6550645 h 7605044"/>
              <a:gd name="connsiteX3-65" fmla="*/ 7072612 w 9833398"/>
              <a:gd name="connsiteY3-66" fmla="*/ 6603398 h 7605044"/>
              <a:gd name="connsiteX4-67" fmla="*/ 7052236 w 9833398"/>
              <a:gd name="connsiteY4-68" fmla="*/ 7605044 h 7605044"/>
              <a:gd name="connsiteX5-69" fmla="*/ 0 w 9833398"/>
              <a:gd name="connsiteY5-70" fmla="*/ 7587459 h 7605044"/>
              <a:gd name="connsiteX6-71" fmla="*/ 0 w 9833398"/>
              <a:gd name="connsiteY6-72" fmla="*/ 0 h 7605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71" y="connsiteY6-72"/>
              </a:cxn>
            </a:cxnLst>
            <a:rect l="l" t="t" r="r" b="b"/>
            <a:pathLst>
              <a:path w="9833398" h="7605044">
                <a:moveTo>
                  <a:pt x="0" y="0"/>
                </a:moveTo>
                <a:lnTo>
                  <a:pt x="9830605" y="0"/>
                </a:lnTo>
                <a:cubicBezTo>
                  <a:pt x="9831536" y="2230441"/>
                  <a:pt x="9832467" y="4320204"/>
                  <a:pt x="9833398" y="6550645"/>
                </a:cubicBezTo>
                <a:cubicBezTo>
                  <a:pt x="9581351" y="6638568"/>
                  <a:pt x="7324659" y="6515475"/>
                  <a:pt x="7072612" y="6603398"/>
                </a:cubicBezTo>
                <a:lnTo>
                  <a:pt x="7052236" y="7605044"/>
                </a:lnTo>
                <a:lnTo>
                  <a:pt x="0" y="7587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5" name="组合 94"/>
          <p:cNvGrpSpPr/>
          <p:nvPr/>
        </p:nvGrpSpPr>
        <p:grpSpPr>
          <a:xfrm flipH="1">
            <a:off x="7931320" y="4780060"/>
            <a:ext cx="406400" cy="2034540"/>
            <a:chOff x="10950" y="15140"/>
            <a:chExt cx="816" cy="4084"/>
          </a:xfrm>
        </p:grpSpPr>
        <p:sp>
          <p:nvSpPr>
            <p:cNvPr id="96" name="矩形 95"/>
            <p:cNvSpPr/>
            <p:nvPr>
              <p:custDataLst>
                <p:tags r:id="rId1"/>
              </p:custDataLst>
            </p:nvPr>
          </p:nvSpPr>
          <p:spPr>
            <a:xfrm>
              <a:off x="10950" y="15140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>
              <p:custDataLst>
                <p:tags r:id="rId2"/>
              </p:custDataLst>
            </p:nvPr>
          </p:nvSpPr>
          <p:spPr>
            <a:xfrm>
              <a:off x="10950" y="16774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>
              <p:custDataLst>
                <p:tags r:id="rId3"/>
              </p:custDataLst>
            </p:nvPr>
          </p:nvSpPr>
          <p:spPr>
            <a:xfrm>
              <a:off x="10950" y="15957"/>
              <a:ext cx="817" cy="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>
              <p:custDataLst>
                <p:tags r:id="rId4"/>
              </p:custDataLst>
            </p:nvPr>
          </p:nvSpPr>
          <p:spPr>
            <a:xfrm>
              <a:off x="10950" y="1759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>
              <p:custDataLst>
                <p:tags r:id="rId5"/>
              </p:custDataLst>
            </p:nvPr>
          </p:nvSpPr>
          <p:spPr>
            <a:xfrm>
              <a:off x="10950" y="18408"/>
              <a:ext cx="817" cy="8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7" name="组合 406"/>
          <p:cNvGrpSpPr/>
          <p:nvPr/>
        </p:nvGrpSpPr>
        <p:grpSpPr>
          <a:xfrm>
            <a:off x="7579358" y="1334746"/>
            <a:ext cx="1131645" cy="1781636"/>
            <a:chOff x="13707948" y="4538507"/>
            <a:chExt cx="1884680" cy="2734945"/>
          </a:xfrm>
        </p:grpSpPr>
        <p:sp>
          <p:nvSpPr>
            <p:cNvPr id="408" name="椭圆 407"/>
            <p:cNvSpPr/>
            <p:nvPr>
              <p:custDataLst>
                <p:tags r:id="rId6"/>
              </p:custDataLst>
            </p:nvPr>
          </p:nvSpPr>
          <p:spPr>
            <a:xfrm>
              <a:off x="14036878" y="4538507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>
              <p:custDataLst>
                <p:tags r:id="rId7"/>
              </p:custDataLst>
            </p:nvPr>
          </p:nvSpPr>
          <p:spPr>
            <a:xfrm>
              <a:off x="14348028" y="5094767"/>
              <a:ext cx="311150" cy="3441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>
              <p:custDataLst>
                <p:tags r:id="rId8"/>
              </p:custDataLst>
            </p:nvPr>
          </p:nvSpPr>
          <p:spPr>
            <a:xfrm>
              <a:off x="14659178" y="4538507"/>
              <a:ext cx="311150" cy="34417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>
              <p:custDataLst>
                <p:tags r:id="rId9"/>
              </p:custDataLst>
            </p:nvPr>
          </p:nvSpPr>
          <p:spPr>
            <a:xfrm>
              <a:off x="15166543" y="5094767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>
              <p:custDataLst>
                <p:tags r:id="rId10"/>
              </p:custDataLst>
            </p:nvPr>
          </p:nvSpPr>
          <p:spPr>
            <a:xfrm>
              <a:off x="14659178" y="5536727"/>
              <a:ext cx="311150" cy="34417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>
              <p:custDataLst>
                <p:tags r:id="rId11"/>
              </p:custDataLst>
            </p:nvPr>
          </p:nvSpPr>
          <p:spPr>
            <a:xfrm>
              <a:off x="13725728" y="5536727"/>
              <a:ext cx="311150" cy="34417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>
              <p:custDataLst>
                <p:tags r:id="rId12"/>
              </p:custDataLst>
            </p:nvPr>
          </p:nvSpPr>
          <p:spPr>
            <a:xfrm>
              <a:off x="14183563" y="5880897"/>
              <a:ext cx="311150" cy="34417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>
              <p:custDataLst>
                <p:tags r:id="rId13"/>
              </p:custDataLst>
            </p:nvPr>
          </p:nvSpPr>
          <p:spPr>
            <a:xfrm>
              <a:off x="13707948" y="6323492"/>
              <a:ext cx="311150" cy="34417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>
              <p:custDataLst>
                <p:tags r:id="rId14"/>
              </p:custDataLst>
            </p:nvPr>
          </p:nvSpPr>
          <p:spPr>
            <a:xfrm>
              <a:off x="14494713" y="6225067"/>
              <a:ext cx="311150" cy="3441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/>
            <p:cNvSpPr/>
            <p:nvPr>
              <p:custDataLst>
                <p:tags r:id="rId15"/>
              </p:custDataLst>
            </p:nvPr>
          </p:nvSpPr>
          <p:spPr>
            <a:xfrm>
              <a:off x="15281478" y="6094257"/>
              <a:ext cx="311150" cy="34417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/>
            <p:cNvSpPr/>
            <p:nvPr>
              <p:custDataLst>
                <p:tags r:id="rId16"/>
              </p:custDataLst>
            </p:nvPr>
          </p:nvSpPr>
          <p:spPr>
            <a:xfrm>
              <a:off x="14036878" y="6929282"/>
              <a:ext cx="311150" cy="34417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/>
            <p:cNvSpPr/>
            <p:nvPr>
              <p:custDataLst>
                <p:tags r:id="rId17"/>
              </p:custDataLst>
            </p:nvPr>
          </p:nvSpPr>
          <p:spPr>
            <a:xfrm>
              <a:off x="14805863" y="6913407"/>
              <a:ext cx="311150" cy="344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0" name="直接连接符 419"/>
            <p:cNvCxnSpPr>
              <a:stCxn id="408" idx="5"/>
              <a:endCxn id="409" idx="1"/>
            </p:cNvCxnSpPr>
            <p:nvPr>
              <p:custDataLst>
                <p:tags r:id="rId18"/>
              </p:custDataLst>
            </p:nvPr>
          </p:nvCxnSpPr>
          <p:spPr>
            <a:xfrm>
              <a:off x="14302308" y="4832512"/>
              <a:ext cx="91440" cy="312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>
              <a:stCxn id="410" idx="4"/>
              <a:endCxn id="412" idx="0"/>
            </p:cNvCxnSpPr>
            <p:nvPr>
              <p:custDataLst>
                <p:tags r:id="rId19"/>
              </p:custDataLst>
            </p:nvPr>
          </p:nvCxnSpPr>
          <p:spPr>
            <a:xfrm>
              <a:off x="14814753" y="4882677"/>
              <a:ext cx="0" cy="654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>
              <a:stCxn id="410" idx="5"/>
              <a:endCxn id="411" idx="1"/>
            </p:cNvCxnSpPr>
            <p:nvPr>
              <p:custDataLst>
                <p:tags r:id="rId20"/>
              </p:custDataLst>
            </p:nvPr>
          </p:nvCxnSpPr>
          <p:spPr>
            <a:xfrm>
              <a:off x="14924608" y="4832512"/>
              <a:ext cx="287655" cy="312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>
              <a:stCxn id="409" idx="4"/>
              <a:endCxn id="414" idx="0"/>
            </p:cNvCxnSpPr>
            <p:nvPr>
              <p:custDataLst>
                <p:tags r:id="rId21"/>
              </p:custDataLst>
            </p:nvPr>
          </p:nvCxnSpPr>
          <p:spPr>
            <a:xfrm flipH="1">
              <a:off x="14339138" y="5438937"/>
              <a:ext cx="164465" cy="441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>
              <a:stCxn id="409" idx="3"/>
              <a:endCxn id="413" idx="7"/>
            </p:cNvCxnSpPr>
            <p:nvPr>
              <p:custDataLst>
                <p:tags r:id="rId22"/>
              </p:custDataLst>
            </p:nvPr>
          </p:nvCxnSpPr>
          <p:spPr>
            <a:xfrm flipH="1">
              <a:off x="13991158" y="5388772"/>
              <a:ext cx="402590" cy="19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>
              <a:stCxn id="413" idx="5"/>
              <a:endCxn id="414" idx="1"/>
            </p:cNvCxnSpPr>
            <p:nvPr>
              <p:custDataLst>
                <p:tags r:id="rId23"/>
              </p:custDataLst>
            </p:nvPr>
          </p:nvCxnSpPr>
          <p:spPr>
            <a:xfrm>
              <a:off x="13991158" y="5830732"/>
              <a:ext cx="238125" cy="1003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>
              <a:stCxn id="412" idx="5"/>
              <a:endCxn id="416" idx="0"/>
            </p:cNvCxnSpPr>
            <p:nvPr>
              <p:custDataLst>
                <p:tags r:id="rId24"/>
              </p:custDataLst>
            </p:nvPr>
          </p:nvCxnSpPr>
          <p:spPr>
            <a:xfrm flipH="1">
              <a:off x="14650288" y="5830732"/>
              <a:ext cx="274320" cy="3943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>
              <a:stCxn id="415" idx="6"/>
              <a:endCxn id="416" idx="2"/>
            </p:cNvCxnSpPr>
            <p:nvPr>
              <p:custDataLst>
                <p:tags r:id="rId25"/>
              </p:custDataLst>
            </p:nvPr>
          </p:nvCxnSpPr>
          <p:spPr>
            <a:xfrm flipV="1">
              <a:off x="14019098" y="6397152"/>
              <a:ext cx="475615" cy="98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>
              <a:endCxn id="417" idx="2"/>
            </p:cNvCxnSpPr>
            <p:nvPr>
              <p:custDataLst>
                <p:tags r:id="rId26"/>
              </p:custDataLst>
            </p:nvPr>
          </p:nvCxnSpPr>
          <p:spPr>
            <a:xfrm flipV="1">
              <a:off x="14822373" y="6266342"/>
              <a:ext cx="459105" cy="56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>
              <a:stCxn id="413" idx="3"/>
              <a:endCxn id="415" idx="0"/>
            </p:cNvCxnSpPr>
            <p:nvPr>
              <p:custDataLst>
                <p:tags r:id="rId27"/>
              </p:custDataLst>
            </p:nvPr>
          </p:nvCxnSpPr>
          <p:spPr>
            <a:xfrm>
              <a:off x="13771448" y="5830732"/>
              <a:ext cx="92075" cy="492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>
              <a:stCxn id="415" idx="4"/>
              <a:endCxn id="418" idx="1"/>
            </p:cNvCxnSpPr>
            <p:nvPr>
              <p:custDataLst>
                <p:tags r:id="rId28"/>
              </p:custDataLst>
            </p:nvPr>
          </p:nvCxnSpPr>
          <p:spPr>
            <a:xfrm>
              <a:off x="13863523" y="6667662"/>
              <a:ext cx="219075" cy="311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>
              <a:stCxn id="417" idx="4"/>
              <a:endCxn id="419" idx="7"/>
            </p:cNvCxnSpPr>
            <p:nvPr>
              <p:custDataLst>
                <p:tags r:id="rId29"/>
              </p:custDataLst>
            </p:nvPr>
          </p:nvCxnSpPr>
          <p:spPr>
            <a:xfrm flipH="1">
              <a:off x="15071293" y="6438427"/>
              <a:ext cx="365760" cy="52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>
              <a:stCxn id="418" idx="6"/>
              <a:endCxn id="419" idx="2"/>
            </p:cNvCxnSpPr>
            <p:nvPr>
              <p:custDataLst>
                <p:tags r:id="rId30"/>
              </p:custDataLst>
            </p:nvPr>
          </p:nvCxnSpPr>
          <p:spPr>
            <a:xfrm flipV="1">
              <a:off x="14348028" y="7085492"/>
              <a:ext cx="457835" cy="15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>
              <a:stCxn id="416" idx="5"/>
              <a:endCxn id="419" idx="0"/>
            </p:cNvCxnSpPr>
            <p:nvPr>
              <p:custDataLst>
                <p:tags r:id="rId31"/>
              </p:custDataLst>
            </p:nvPr>
          </p:nvCxnSpPr>
          <p:spPr>
            <a:xfrm>
              <a:off x="14760143" y="6519072"/>
              <a:ext cx="201295" cy="3943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>
            <a:off x="763905" y="4855988"/>
            <a:ext cx="6401610" cy="2856230"/>
            <a:chOff x="2347" y="6346"/>
            <a:chExt cx="12392" cy="4744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065" y="6346"/>
              <a:ext cx="1085" cy="1979"/>
              <a:chOff x="8110" y="6515"/>
              <a:chExt cx="1271" cy="2318"/>
            </a:xfrm>
          </p:grpSpPr>
          <p:sp>
            <p:nvSpPr>
              <p:cNvPr id="106" name="椭圆 105"/>
              <p:cNvSpPr/>
              <p:nvPr>
                <p:custDataLst>
                  <p:tags r:id="rId32"/>
                </p:custDataLst>
              </p:nvPr>
            </p:nvSpPr>
            <p:spPr>
              <a:xfrm>
                <a:off x="8259" y="6628"/>
                <a:ext cx="972" cy="9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>
                <p:custDataLst>
                  <p:tags r:id="rId33"/>
                </p:custDataLst>
              </p:nvPr>
            </p:nvSpPr>
            <p:spPr>
              <a:xfrm>
                <a:off x="8259" y="7748"/>
                <a:ext cx="972" cy="97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圆角矩形 191"/>
              <p:cNvSpPr/>
              <p:nvPr>
                <p:custDataLst>
                  <p:tags r:id="rId34"/>
                </p:custDataLst>
              </p:nvPr>
            </p:nvSpPr>
            <p:spPr>
              <a:xfrm>
                <a:off x="8110" y="6515"/>
                <a:ext cx="1271" cy="2318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9725" y="6346"/>
              <a:ext cx="2027" cy="1978"/>
              <a:chOff x="16701" y="15050"/>
              <a:chExt cx="1633" cy="1633"/>
            </a:xfrm>
          </p:grpSpPr>
          <p:sp>
            <p:nvSpPr>
              <p:cNvPr id="194" name="矩形 193"/>
              <p:cNvSpPr/>
              <p:nvPr>
                <p:custDataLst>
                  <p:tags r:id="rId35"/>
                </p:custDataLst>
              </p:nvPr>
            </p:nvSpPr>
            <p:spPr>
              <a:xfrm>
                <a:off x="16701" y="15050"/>
                <a:ext cx="817" cy="81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矩形 194"/>
              <p:cNvSpPr/>
              <p:nvPr>
                <p:custDataLst>
                  <p:tags r:id="rId36"/>
                </p:custDataLst>
              </p:nvPr>
            </p:nvSpPr>
            <p:spPr>
              <a:xfrm>
                <a:off x="17518" y="15050"/>
                <a:ext cx="817" cy="81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矩形 195"/>
              <p:cNvSpPr/>
              <p:nvPr>
                <p:custDataLst>
                  <p:tags r:id="rId37"/>
                </p:custDataLst>
              </p:nvPr>
            </p:nvSpPr>
            <p:spPr>
              <a:xfrm>
                <a:off x="16701" y="15867"/>
                <a:ext cx="817" cy="81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>
                <p:custDataLst>
                  <p:tags r:id="rId38"/>
                </p:custDataLst>
              </p:nvPr>
            </p:nvSpPr>
            <p:spPr>
              <a:xfrm>
                <a:off x="17518" y="15867"/>
                <a:ext cx="817" cy="81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7065" y="9111"/>
              <a:ext cx="1085" cy="1979"/>
              <a:chOff x="8110" y="6515"/>
              <a:chExt cx="1271" cy="2318"/>
            </a:xfrm>
          </p:grpSpPr>
          <p:sp>
            <p:nvSpPr>
              <p:cNvPr id="200" name="椭圆 199"/>
              <p:cNvSpPr/>
              <p:nvPr>
                <p:custDataLst>
                  <p:tags r:id="rId39"/>
                </p:custDataLst>
              </p:nvPr>
            </p:nvSpPr>
            <p:spPr>
              <a:xfrm>
                <a:off x="8259" y="6628"/>
                <a:ext cx="972" cy="9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>
                <p:custDataLst>
                  <p:tags r:id="rId40"/>
                </p:custDataLst>
              </p:nvPr>
            </p:nvSpPr>
            <p:spPr>
              <a:xfrm>
                <a:off x="8259" y="7748"/>
                <a:ext cx="972" cy="97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圆角矩形 201"/>
              <p:cNvSpPr/>
              <p:nvPr>
                <p:custDataLst>
                  <p:tags r:id="rId41"/>
                </p:custDataLst>
              </p:nvPr>
            </p:nvSpPr>
            <p:spPr>
              <a:xfrm>
                <a:off x="8110" y="6515"/>
                <a:ext cx="1271" cy="2318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03" name="直接箭头连接符 202"/>
            <p:cNvCxnSpPr>
              <a:stCxn id="106" idx="6"/>
              <a:endCxn id="194" idx="1"/>
            </p:cNvCxnSpPr>
            <p:nvPr>
              <p:custDataLst>
                <p:tags r:id="rId42"/>
              </p:custDataLst>
            </p:nvPr>
          </p:nvCxnSpPr>
          <p:spPr>
            <a:xfrm flipV="1">
              <a:off x="8022" y="6841"/>
              <a:ext cx="1703" cy="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4" name="直接箭头连接符 203"/>
            <p:cNvCxnSpPr>
              <a:stCxn id="107" idx="6"/>
              <a:endCxn id="196" idx="1"/>
            </p:cNvCxnSpPr>
            <p:nvPr>
              <p:custDataLst>
                <p:tags r:id="rId43"/>
              </p:custDataLst>
            </p:nvPr>
          </p:nvCxnSpPr>
          <p:spPr>
            <a:xfrm>
              <a:off x="8022" y="7814"/>
              <a:ext cx="1703" cy="1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5" name="肘形连接符 204"/>
            <p:cNvCxnSpPr>
              <a:stCxn id="200" idx="6"/>
              <a:endCxn id="196" idx="2"/>
            </p:cNvCxnSpPr>
            <p:nvPr>
              <p:custDataLst>
                <p:tags r:id="rId44"/>
              </p:custDataLst>
            </p:nvPr>
          </p:nvCxnSpPr>
          <p:spPr>
            <a:xfrm flipV="1">
              <a:off x="8022" y="8326"/>
              <a:ext cx="2210" cy="1296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6" name="肘形连接符 215"/>
            <p:cNvCxnSpPr>
              <a:stCxn id="201" idx="6"/>
              <a:endCxn id="198" idx="2"/>
            </p:cNvCxnSpPr>
            <p:nvPr>
              <p:custDataLst>
                <p:tags r:id="rId45"/>
              </p:custDataLst>
            </p:nvPr>
          </p:nvCxnSpPr>
          <p:spPr>
            <a:xfrm flipV="1">
              <a:off x="8022" y="8326"/>
              <a:ext cx="3224" cy="2253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17" name="组合 216"/>
            <p:cNvGrpSpPr/>
            <p:nvPr/>
          </p:nvGrpSpPr>
          <p:grpSpPr>
            <a:xfrm>
              <a:off x="13180" y="6652"/>
              <a:ext cx="1350" cy="1350"/>
              <a:chOff x="15965" y="11882"/>
              <a:chExt cx="1350" cy="1350"/>
            </a:xfrm>
          </p:grpSpPr>
          <p:sp>
            <p:nvSpPr>
              <p:cNvPr id="220" name="椭圆 219"/>
              <p:cNvSpPr/>
              <p:nvPr>
                <p:custDataLst>
                  <p:tags r:id="rId46"/>
                </p:custDataLst>
              </p:nvPr>
            </p:nvSpPr>
            <p:spPr>
              <a:xfrm>
                <a:off x="15965" y="11882"/>
                <a:ext cx="1350" cy="13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乘号 220"/>
              <p:cNvSpPr/>
              <p:nvPr>
                <p:custDataLst>
                  <p:tags r:id="rId47"/>
                </p:custDataLst>
              </p:nvPr>
            </p:nvSpPr>
            <p:spPr>
              <a:xfrm>
                <a:off x="16174" y="12091"/>
                <a:ext cx="931" cy="932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>
              <a:off x="12945" y="9140"/>
              <a:ext cx="1795" cy="1944"/>
              <a:chOff x="15701" y="10730"/>
              <a:chExt cx="4351" cy="4711"/>
            </a:xfrm>
          </p:grpSpPr>
          <p:sp>
            <p:nvSpPr>
              <p:cNvPr id="224" name="矩形 223"/>
              <p:cNvSpPr/>
              <p:nvPr>
                <p:custDataLst>
                  <p:tags r:id="rId48"/>
                </p:custDataLst>
              </p:nvPr>
            </p:nvSpPr>
            <p:spPr>
              <a:xfrm>
                <a:off x="15886" y="11045"/>
                <a:ext cx="817" cy="8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矩形 224"/>
              <p:cNvSpPr/>
              <p:nvPr>
                <p:custDataLst>
                  <p:tags r:id="rId49"/>
                </p:custDataLst>
              </p:nvPr>
            </p:nvSpPr>
            <p:spPr>
              <a:xfrm>
                <a:off x="15886" y="12679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矩形 229"/>
              <p:cNvSpPr/>
              <p:nvPr>
                <p:custDataLst>
                  <p:tags r:id="rId50"/>
                </p:custDataLst>
              </p:nvPr>
            </p:nvSpPr>
            <p:spPr>
              <a:xfrm>
                <a:off x="15886" y="11862"/>
                <a:ext cx="817" cy="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矩形 230"/>
              <p:cNvSpPr/>
              <p:nvPr>
                <p:custDataLst>
                  <p:tags r:id="rId51"/>
                </p:custDataLst>
              </p:nvPr>
            </p:nvSpPr>
            <p:spPr>
              <a:xfrm>
                <a:off x="15886" y="13496"/>
                <a:ext cx="817" cy="8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矩形 231"/>
              <p:cNvSpPr/>
              <p:nvPr>
                <p:custDataLst>
                  <p:tags r:id="rId52"/>
                </p:custDataLst>
              </p:nvPr>
            </p:nvSpPr>
            <p:spPr>
              <a:xfrm>
                <a:off x="15886" y="14313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矩形 232"/>
              <p:cNvSpPr/>
              <p:nvPr>
                <p:custDataLst>
                  <p:tags r:id="rId53"/>
                </p:custDataLst>
              </p:nvPr>
            </p:nvSpPr>
            <p:spPr>
              <a:xfrm>
                <a:off x="16892" y="11037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矩形 233"/>
              <p:cNvSpPr/>
              <p:nvPr>
                <p:custDataLst>
                  <p:tags r:id="rId54"/>
                </p:custDataLst>
              </p:nvPr>
            </p:nvSpPr>
            <p:spPr>
              <a:xfrm>
                <a:off x="16892" y="12671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矩形 234"/>
              <p:cNvSpPr/>
              <p:nvPr>
                <p:custDataLst>
                  <p:tags r:id="rId55"/>
                </p:custDataLst>
              </p:nvPr>
            </p:nvSpPr>
            <p:spPr>
              <a:xfrm>
                <a:off x="16892" y="11854"/>
                <a:ext cx="817" cy="8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矩形 235"/>
              <p:cNvSpPr/>
              <p:nvPr>
                <p:custDataLst>
                  <p:tags r:id="rId56"/>
                </p:custDataLst>
              </p:nvPr>
            </p:nvSpPr>
            <p:spPr>
              <a:xfrm>
                <a:off x="16892" y="13488"/>
                <a:ext cx="817" cy="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矩形 236"/>
              <p:cNvSpPr/>
              <p:nvPr>
                <p:custDataLst>
                  <p:tags r:id="rId57"/>
                </p:custDataLst>
              </p:nvPr>
            </p:nvSpPr>
            <p:spPr>
              <a:xfrm>
                <a:off x="16892" y="14305"/>
                <a:ext cx="817" cy="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矩形 237"/>
              <p:cNvSpPr/>
              <p:nvPr>
                <p:custDataLst>
                  <p:tags r:id="rId58"/>
                </p:custDataLst>
              </p:nvPr>
            </p:nvSpPr>
            <p:spPr>
              <a:xfrm>
                <a:off x="19072" y="11039"/>
                <a:ext cx="817" cy="8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矩形 238"/>
              <p:cNvSpPr/>
              <p:nvPr>
                <p:custDataLst>
                  <p:tags r:id="rId59"/>
                </p:custDataLst>
              </p:nvPr>
            </p:nvSpPr>
            <p:spPr>
              <a:xfrm>
                <a:off x="19072" y="12673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/>
              <p:cNvSpPr/>
              <p:nvPr>
                <p:custDataLst>
                  <p:tags r:id="rId60"/>
                </p:custDataLst>
              </p:nvPr>
            </p:nvSpPr>
            <p:spPr>
              <a:xfrm>
                <a:off x="19072" y="11856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矩形 240"/>
              <p:cNvSpPr/>
              <p:nvPr>
                <p:custDataLst>
                  <p:tags r:id="rId61"/>
                </p:custDataLst>
              </p:nvPr>
            </p:nvSpPr>
            <p:spPr>
              <a:xfrm>
                <a:off x="19072" y="13490"/>
                <a:ext cx="817" cy="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 241"/>
              <p:cNvSpPr/>
              <p:nvPr>
                <p:custDataLst>
                  <p:tags r:id="rId62"/>
                </p:custDataLst>
              </p:nvPr>
            </p:nvSpPr>
            <p:spPr>
              <a:xfrm>
                <a:off x="19072" y="14307"/>
                <a:ext cx="817" cy="81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左中括号 242"/>
              <p:cNvSpPr/>
              <p:nvPr>
                <p:custDataLst>
                  <p:tags r:id="rId63"/>
                </p:custDataLst>
              </p:nvPr>
            </p:nvSpPr>
            <p:spPr>
              <a:xfrm>
                <a:off x="15701" y="10730"/>
                <a:ext cx="172" cy="4711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44" name="右中括号 243"/>
              <p:cNvSpPr/>
              <p:nvPr>
                <p:custDataLst>
                  <p:tags r:id="rId64"/>
                </p:custDataLst>
              </p:nvPr>
            </p:nvSpPr>
            <p:spPr>
              <a:xfrm>
                <a:off x="19838" y="10731"/>
                <a:ext cx="215" cy="4711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45" name="直接箭头连接符 244"/>
            <p:cNvCxnSpPr>
              <a:endCxn id="220" idx="2"/>
            </p:cNvCxnSpPr>
            <p:nvPr>
              <p:custDataLst>
                <p:tags r:id="rId65"/>
              </p:custDataLst>
            </p:nvPr>
          </p:nvCxnSpPr>
          <p:spPr>
            <a:xfrm flipV="1">
              <a:off x="11790" y="7327"/>
              <a:ext cx="1390" cy="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>
              <a:stCxn id="220" idx="4"/>
            </p:cNvCxnSpPr>
            <p:nvPr>
              <p:custDataLst>
                <p:tags r:id="rId66"/>
              </p:custDataLst>
            </p:nvPr>
          </p:nvCxnSpPr>
          <p:spPr>
            <a:xfrm flipH="1">
              <a:off x="13830" y="8002"/>
              <a:ext cx="25" cy="94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7" name="肘形连接符 246"/>
            <p:cNvCxnSpPr>
              <a:endCxn id="220" idx="0"/>
            </p:cNvCxnSpPr>
            <p:nvPr>
              <p:custDataLst>
                <p:tags r:id="rId67"/>
              </p:custDataLst>
            </p:nvPr>
          </p:nvCxnSpPr>
          <p:spPr>
            <a:xfrm rot="16200000" flipH="1">
              <a:off x="9193" y="1990"/>
              <a:ext cx="5" cy="9325"/>
            </a:xfrm>
            <a:prstGeom prst="bentConnector3">
              <a:avLst>
                <a:gd name="adj1" fmla="val -12250000"/>
              </a:avLst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48" name="组合 247"/>
            <p:cNvGrpSpPr/>
            <p:nvPr/>
          </p:nvGrpSpPr>
          <p:grpSpPr>
            <a:xfrm>
              <a:off x="2347" y="6380"/>
              <a:ext cx="4350" cy="4710"/>
              <a:chOff x="14097" y="8298"/>
              <a:chExt cx="4350" cy="4710"/>
            </a:xfrm>
          </p:grpSpPr>
          <p:grpSp>
            <p:nvGrpSpPr>
              <p:cNvPr id="249" name="组合 248"/>
              <p:cNvGrpSpPr/>
              <p:nvPr/>
            </p:nvGrpSpPr>
            <p:grpSpPr>
              <a:xfrm>
                <a:off x="14097" y="8298"/>
                <a:ext cx="4351" cy="4711"/>
                <a:chOff x="6689" y="2359"/>
                <a:chExt cx="4351" cy="4711"/>
              </a:xfrm>
            </p:grpSpPr>
            <p:sp>
              <p:nvSpPr>
                <p:cNvPr id="250" name="矩形 249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6874" y="2674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1" name="矩形 250"/>
                <p:cNvSpPr/>
                <p:nvPr>
                  <p:custDataLst>
                    <p:tags r:id="rId69"/>
                  </p:custDataLst>
                </p:nvPr>
              </p:nvSpPr>
              <p:spPr>
                <a:xfrm>
                  <a:off x="6874" y="4308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2" name="矩形 251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6874" y="3491"/>
                  <a:ext cx="817" cy="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3" name="矩形 252"/>
                <p:cNvSpPr/>
                <p:nvPr>
                  <p:custDataLst>
                    <p:tags r:id="rId71"/>
                  </p:custDataLst>
                </p:nvPr>
              </p:nvSpPr>
              <p:spPr>
                <a:xfrm>
                  <a:off x="6874" y="5125"/>
                  <a:ext cx="817" cy="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4" name="矩形 253"/>
                <p:cNvSpPr/>
                <p:nvPr>
                  <p:custDataLst>
                    <p:tags r:id="rId72"/>
                  </p:custDataLst>
                </p:nvPr>
              </p:nvSpPr>
              <p:spPr>
                <a:xfrm>
                  <a:off x="6874" y="5942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5" name="矩形 254"/>
                <p:cNvSpPr/>
                <p:nvPr>
                  <p:custDataLst>
                    <p:tags r:id="rId73"/>
                  </p:custDataLst>
                </p:nvPr>
              </p:nvSpPr>
              <p:spPr>
                <a:xfrm>
                  <a:off x="7880" y="2666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6" name="矩形 255"/>
                <p:cNvSpPr/>
                <p:nvPr>
                  <p:custDataLst>
                    <p:tags r:id="rId74"/>
                  </p:custDataLst>
                </p:nvPr>
              </p:nvSpPr>
              <p:spPr>
                <a:xfrm>
                  <a:off x="7880" y="4300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7" name="矩形 256"/>
                <p:cNvSpPr/>
                <p:nvPr>
                  <p:custDataLst>
                    <p:tags r:id="rId75"/>
                  </p:custDataLst>
                </p:nvPr>
              </p:nvSpPr>
              <p:spPr>
                <a:xfrm>
                  <a:off x="7880" y="3483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8" name="矩形 257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7880" y="5117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9" name="矩形 258"/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7880" y="5934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0" name="矩形 259"/>
                <p:cNvSpPr/>
                <p:nvPr>
                  <p:custDataLst>
                    <p:tags r:id="rId78"/>
                  </p:custDataLst>
                </p:nvPr>
              </p:nvSpPr>
              <p:spPr>
                <a:xfrm>
                  <a:off x="10060" y="2668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1" name="矩形 260"/>
                <p:cNvSpPr/>
                <p:nvPr>
                  <p:custDataLst>
                    <p:tags r:id="rId79"/>
                  </p:custDataLst>
                </p:nvPr>
              </p:nvSpPr>
              <p:spPr>
                <a:xfrm>
                  <a:off x="10060" y="4302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2" name="矩形 261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10060" y="3485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3" name="矩形 262"/>
                <p:cNvSpPr/>
                <p:nvPr>
                  <p:custDataLst>
                    <p:tags r:id="rId81"/>
                  </p:custDataLst>
                </p:nvPr>
              </p:nvSpPr>
              <p:spPr>
                <a:xfrm>
                  <a:off x="10060" y="5119"/>
                  <a:ext cx="817" cy="81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4" name="矩形 263"/>
                <p:cNvSpPr/>
                <p:nvPr>
                  <p:custDataLst>
                    <p:tags r:id="rId82"/>
                  </p:custDataLst>
                </p:nvPr>
              </p:nvSpPr>
              <p:spPr>
                <a:xfrm>
                  <a:off x="10060" y="5936"/>
                  <a:ext cx="817" cy="81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左中括号 264"/>
                <p:cNvSpPr/>
                <p:nvPr>
                  <p:custDataLst>
                    <p:tags r:id="rId83"/>
                  </p:custDataLst>
                </p:nvPr>
              </p:nvSpPr>
              <p:spPr>
                <a:xfrm>
                  <a:off x="6689" y="2359"/>
                  <a:ext cx="172" cy="4711"/>
                </a:xfrm>
                <a:prstGeom prst="lef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266" name="右中括号 265"/>
                <p:cNvSpPr/>
                <p:nvPr>
                  <p:custDataLst>
                    <p:tags r:id="rId84"/>
                  </p:custDataLst>
                </p:nvPr>
              </p:nvSpPr>
              <p:spPr>
                <a:xfrm>
                  <a:off x="10826" y="2360"/>
                  <a:ext cx="215" cy="4711"/>
                </a:xfrm>
                <a:prstGeom prst="righ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</p:grpSp>
          <p:sp>
            <p:nvSpPr>
              <p:cNvPr id="267" name="矩形 266"/>
              <p:cNvSpPr/>
              <p:nvPr>
                <p:custDataLst>
                  <p:tags r:id="rId85"/>
                </p:custDataLst>
              </p:nvPr>
            </p:nvSpPr>
            <p:spPr>
              <a:xfrm>
                <a:off x="16275" y="10270"/>
                <a:ext cx="923" cy="7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</a:rPr>
                  <a:t>…</a:t>
                </a:r>
                <a:endParaRPr lang="zh-CN" altLang="en-US" sz="4000" b="1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268" name="组合 267"/>
          <p:cNvGrpSpPr/>
          <p:nvPr/>
        </p:nvGrpSpPr>
        <p:grpSpPr>
          <a:xfrm>
            <a:off x="763905" y="8670536"/>
            <a:ext cx="6396294" cy="2801731"/>
            <a:chOff x="2347" y="6346"/>
            <a:chExt cx="12392" cy="4744"/>
          </a:xfrm>
        </p:grpSpPr>
        <p:grpSp>
          <p:nvGrpSpPr>
            <p:cNvPr id="269" name="组合 268"/>
            <p:cNvGrpSpPr/>
            <p:nvPr/>
          </p:nvGrpSpPr>
          <p:grpSpPr>
            <a:xfrm>
              <a:off x="7065" y="6346"/>
              <a:ext cx="1085" cy="1979"/>
              <a:chOff x="8110" y="6515"/>
              <a:chExt cx="1271" cy="2318"/>
            </a:xfrm>
          </p:grpSpPr>
          <p:sp>
            <p:nvSpPr>
              <p:cNvPr id="270" name="椭圆 269"/>
              <p:cNvSpPr/>
              <p:nvPr>
                <p:custDataLst>
                  <p:tags r:id="rId86"/>
                </p:custDataLst>
              </p:nvPr>
            </p:nvSpPr>
            <p:spPr>
              <a:xfrm>
                <a:off x="8259" y="6628"/>
                <a:ext cx="972" cy="9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椭圆 270"/>
              <p:cNvSpPr/>
              <p:nvPr>
                <p:custDataLst>
                  <p:tags r:id="rId87"/>
                </p:custDataLst>
              </p:nvPr>
            </p:nvSpPr>
            <p:spPr>
              <a:xfrm>
                <a:off x="8259" y="7748"/>
                <a:ext cx="972" cy="97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圆角矩形 271"/>
              <p:cNvSpPr/>
              <p:nvPr>
                <p:custDataLst>
                  <p:tags r:id="rId88"/>
                </p:custDataLst>
              </p:nvPr>
            </p:nvSpPr>
            <p:spPr>
              <a:xfrm>
                <a:off x="8110" y="6515"/>
                <a:ext cx="1271" cy="2318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3" name="组合 272"/>
            <p:cNvGrpSpPr/>
            <p:nvPr/>
          </p:nvGrpSpPr>
          <p:grpSpPr>
            <a:xfrm>
              <a:off x="9725" y="6346"/>
              <a:ext cx="2027" cy="1978"/>
              <a:chOff x="16701" y="15050"/>
              <a:chExt cx="1633" cy="1633"/>
            </a:xfrm>
          </p:grpSpPr>
          <p:sp>
            <p:nvSpPr>
              <p:cNvPr id="274" name="矩形 273"/>
              <p:cNvSpPr/>
              <p:nvPr>
                <p:custDataLst>
                  <p:tags r:id="rId89"/>
                </p:custDataLst>
              </p:nvPr>
            </p:nvSpPr>
            <p:spPr>
              <a:xfrm>
                <a:off x="16701" y="15050"/>
                <a:ext cx="817" cy="81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矩形 274"/>
              <p:cNvSpPr/>
              <p:nvPr>
                <p:custDataLst>
                  <p:tags r:id="rId90"/>
                </p:custDataLst>
              </p:nvPr>
            </p:nvSpPr>
            <p:spPr>
              <a:xfrm>
                <a:off x="17518" y="15050"/>
                <a:ext cx="817" cy="81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矩形 275"/>
              <p:cNvSpPr/>
              <p:nvPr>
                <p:custDataLst>
                  <p:tags r:id="rId91"/>
                </p:custDataLst>
              </p:nvPr>
            </p:nvSpPr>
            <p:spPr>
              <a:xfrm>
                <a:off x="16701" y="15867"/>
                <a:ext cx="817" cy="81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矩形 276"/>
              <p:cNvSpPr/>
              <p:nvPr>
                <p:custDataLst>
                  <p:tags r:id="rId92"/>
                </p:custDataLst>
              </p:nvPr>
            </p:nvSpPr>
            <p:spPr>
              <a:xfrm>
                <a:off x="17518" y="15867"/>
                <a:ext cx="817" cy="81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>
              <a:off x="7065" y="9111"/>
              <a:ext cx="1085" cy="1979"/>
              <a:chOff x="8110" y="6515"/>
              <a:chExt cx="1271" cy="2318"/>
            </a:xfrm>
          </p:grpSpPr>
          <p:sp>
            <p:nvSpPr>
              <p:cNvPr id="279" name="椭圆 278"/>
              <p:cNvSpPr/>
              <p:nvPr>
                <p:custDataLst>
                  <p:tags r:id="rId93"/>
                </p:custDataLst>
              </p:nvPr>
            </p:nvSpPr>
            <p:spPr>
              <a:xfrm>
                <a:off x="8259" y="6628"/>
                <a:ext cx="972" cy="9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椭圆 279"/>
              <p:cNvSpPr/>
              <p:nvPr>
                <p:custDataLst>
                  <p:tags r:id="rId94"/>
                </p:custDataLst>
              </p:nvPr>
            </p:nvSpPr>
            <p:spPr>
              <a:xfrm>
                <a:off x="8259" y="7748"/>
                <a:ext cx="972" cy="97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圆角矩形 280"/>
              <p:cNvSpPr/>
              <p:nvPr>
                <p:custDataLst>
                  <p:tags r:id="rId95"/>
                </p:custDataLst>
              </p:nvPr>
            </p:nvSpPr>
            <p:spPr>
              <a:xfrm>
                <a:off x="8110" y="6515"/>
                <a:ext cx="1271" cy="2318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82" name="直接箭头连接符 281"/>
            <p:cNvCxnSpPr>
              <a:stCxn id="270" idx="6"/>
              <a:endCxn id="274" idx="1"/>
            </p:cNvCxnSpPr>
            <p:nvPr>
              <p:custDataLst>
                <p:tags r:id="rId96"/>
              </p:custDataLst>
            </p:nvPr>
          </p:nvCxnSpPr>
          <p:spPr>
            <a:xfrm flipV="1">
              <a:off x="8022" y="6841"/>
              <a:ext cx="1703" cy="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3" name="直接箭头连接符 282"/>
            <p:cNvCxnSpPr>
              <a:stCxn id="271" idx="6"/>
              <a:endCxn id="276" idx="1"/>
            </p:cNvCxnSpPr>
            <p:nvPr>
              <p:custDataLst>
                <p:tags r:id="rId97"/>
              </p:custDataLst>
            </p:nvPr>
          </p:nvCxnSpPr>
          <p:spPr>
            <a:xfrm>
              <a:off x="8022" y="7814"/>
              <a:ext cx="1703" cy="1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4" name="肘形连接符 283"/>
            <p:cNvCxnSpPr>
              <a:stCxn id="279" idx="6"/>
              <a:endCxn id="276" idx="2"/>
            </p:cNvCxnSpPr>
            <p:nvPr>
              <p:custDataLst>
                <p:tags r:id="rId98"/>
              </p:custDataLst>
            </p:nvPr>
          </p:nvCxnSpPr>
          <p:spPr>
            <a:xfrm flipV="1">
              <a:off x="8022" y="8326"/>
              <a:ext cx="2210" cy="1296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5" name="肘形连接符 284"/>
            <p:cNvCxnSpPr>
              <a:stCxn id="280" idx="6"/>
              <a:endCxn id="277" idx="2"/>
            </p:cNvCxnSpPr>
            <p:nvPr>
              <p:custDataLst>
                <p:tags r:id="rId99"/>
              </p:custDataLst>
            </p:nvPr>
          </p:nvCxnSpPr>
          <p:spPr>
            <a:xfrm flipV="1">
              <a:off x="8022" y="8326"/>
              <a:ext cx="3224" cy="2253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86" name="组合 285"/>
            <p:cNvGrpSpPr/>
            <p:nvPr/>
          </p:nvGrpSpPr>
          <p:grpSpPr>
            <a:xfrm>
              <a:off x="13180" y="6652"/>
              <a:ext cx="1350" cy="1350"/>
              <a:chOff x="15965" y="11882"/>
              <a:chExt cx="1350" cy="1350"/>
            </a:xfrm>
          </p:grpSpPr>
          <p:sp>
            <p:nvSpPr>
              <p:cNvPr id="287" name="椭圆 286"/>
              <p:cNvSpPr/>
              <p:nvPr>
                <p:custDataLst>
                  <p:tags r:id="rId100"/>
                </p:custDataLst>
              </p:nvPr>
            </p:nvSpPr>
            <p:spPr>
              <a:xfrm>
                <a:off x="15965" y="11882"/>
                <a:ext cx="1350" cy="13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乘号 287"/>
              <p:cNvSpPr/>
              <p:nvPr>
                <p:custDataLst>
                  <p:tags r:id="rId101"/>
                </p:custDataLst>
              </p:nvPr>
            </p:nvSpPr>
            <p:spPr>
              <a:xfrm>
                <a:off x="16174" y="12091"/>
                <a:ext cx="931" cy="932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9" name="组合 288"/>
            <p:cNvGrpSpPr/>
            <p:nvPr/>
          </p:nvGrpSpPr>
          <p:grpSpPr>
            <a:xfrm>
              <a:off x="12945" y="9140"/>
              <a:ext cx="1795" cy="1944"/>
              <a:chOff x="15701" y="10730"/>
              <a:chExt cx="4351" cy="4711"/>
            </a:xfrm>
          </p:grpSpPr>
          <p:sp>
            <p:nvSpPr>
              <p:cNvPr id="290" name="矩形 289"/>
              <p:cNvSpPr/>
              <p:nvPr>
                <p:custDataLst>
                  <p:tags r:id="rId102"/>
                </p:custDataLst>
              </p:nvPr>
            </p:nvSpPr>
            <p:spPr>
              <a:xfrm>
                <a:off x="15886" y="11045"/>
                <a:ext cx="817" cy="8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矩形 290"/>
              <p:cNvSpPr/>
              <p:nvPr>
                <p:custDataLst>
                  <p:tags r:id="rId103"/>
                </p:custDataLst>
              </p:nvPr>
            </p:nvSpPr>
            <p:spPr>
              <a:xfrm>
                <a:off x="15886" y="12679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矩形 291"/>
              <p:cNvSpPr/>
              <p:nvPr>
                <p:custDataLst>
                  <p:tags r:id="rId104"/>
                </p:custDataLst>
              </p:nvPr>
            </p:nvSpPr>
            <p:spPr>
              <a:xfrm>
                <a:off x="15886" y="11862"/>
                <a:ext cx="817" cy="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矩形 292"/>
              <p:cNvSpPr/>
              <p:nvPr>
                <p:custDataLst>
                  <p:tags r:id="rId105"/>
                </p:custDataLst>
              </p:nvPr>
            </p:nvSpPr>
            <p:spPr>
              <a:xfrm>
                <a:off x="15886" y="13496"/>
                <a:ext cx="817" cy="8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矩形 293"/>
              <p:cNvSpPr/>
              <p:nvPr>
                <p:custDataLst>
                  <p:tags r:id="rId106"/>
                </p:custDataLst>
              </p:nvPr>
            </p:nvSpPr>
            <p:spPr>
              <a:xfrm>
                <a:off x="15886" y="14313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矩形 294"/>
              <p:cNvSpPr/>
              <p:nvPr>
                <p:custDataLst>
                  <p:tags r:id="rId107"/>
                </p:custDataLst>
              </p:nvPr>
            </p:nvSpPr>
            <p:spPr>
              <a:xfrm>
                <a:off x="16892" y="11037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矩形 295"/>
              <p:cNvSpPr/>
              <p:nvPr>
                <p:custDataLst>
                  <p:tags r:id="rId108"/>
                </p:custDataLst>
              </p:nvPr>
            </p:nvSpPr>
            <p:spPr>
              <a:xfrm>
                <a:off x="16892" y="12671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 296"/>
              <p:cNvSpPr/>
              <p:nvPr>
                <p:custDataLst>
                  <p:tags r:id="rId109"/>
                </p:custDataLst>
              </p:nvPr>
            </p:nvSpPr>
            <p:spPr>
              <a:xfrm>
                <a:off x="16892" y="11854"/>
                <a:ext cx="817" cy="8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矩形 297"/>
              <p:cNvSpPr/>
              <p:nvPr>
                <p:custDataLst>
                  <p:tags r:id="rId110"/>
                </p:custDataLst>
              </p:nvPr>
            </p:nvSpPr>
            <p:spPr>
              <a:xfrm>
                <a:off x="16892" y="13488"/>
                <a:ext cx="817" cy="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矩形 298"/>
              <p:cNvSpPr/>
              <p:nvPr>
                <p:custDataLst>
                  <p:tags r:id="rId111"/>
                </p:custDataLst>
              </p:nvPr>
            </p:nvSpPr>
            <p:spPr>
              <a:xfrm>
                <a:off x="16892" y="14305"/>
                <a:ext cx="817" cy="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矩形 299"/>
              <p:cNvSpPr/>
              <p:nvPr>
                <p:custDataLst>
                  <p:tags r:id="rId112"/>
                </p:custDataLst>
              </p:nvPr>
            </p:nvSpPr>
            <p:spPr>
              <a:xfrm>
                <a:off x="19072" y="11039"/>
                <a:ext cx="817" cy="8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矩形 300"/>
              <p:cNvSpPr/>
              <p:nvPr>
                <p:custDataLst>
                  <p:tags r:id="rId113"/>
                </p:custDataLst>
              </p:nvPr>
            </p:nvSpPr>
            <p:spPr>
              <a:xfrm>
                <a:off x="19072" y="12673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矩形 301"/>
              <p:cNvSpPr/>
              <p:nvPr>
                <p:custDataLst>
                  <p:tags r:id="rId114"/>
                </p:custDataLst>
              </p:nvPr>
            </p:nvSpPr>
            <p:spPr>
              <a:xfrm>
                <a:off x="19072" y="11856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矩形 302"/>
              <p:cNvSpPr/>
              <p:nvPr>
                <p:custDataLst>
                  <p:tags r:id="rId115"/>
                </p:custDataLst>
              </p:nvPr>
            </p:nvSpPr>
            <p:spPr>
              <a:xfrm>
                <a:off x="19072" y="13490"/>
                <a:ext cx="817" cy="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矩形 303"/>
              <p:cNvSpPr/>
              <p:nvPr>
                <p:custDataLst>
                  <p:tags r:id="rId116"/>
                </p:custDataLst>
              </p:nvPr>
            </p:nvSpPr>
            <p:spPr>
              <a:xfrm>
                <a:off x="19072" y="14307"/>
                <a:ext cx="817" cy="81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左中括号 304"/>
              <p:cNvSpPr/>
              <p:nvPr>
                <p:custDataLst>
                  <p:tags r:id="rId117"/>
                </p:custDataLst>
              </p:nvPr>
            </p:nvSpPr>
            <p:spPr>
              <a:xfrm>
                <a:off x="15701" y="10730"/>
                <a:ext cx="172" cy="4711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306" name="右中括号 305"/>
              <p:cNvSpPr/>
              <p:nvPr>
                <p:custDataLst>
                  <p:tags r:id="rId118"/>
                </p:custDataLst>
              </p:nvPr>
            </p:nvSpPr>
            <p:spPr>
              <a:xfrm>
                <a:off x="19838" y="10731"/>
                <a:ext cx="215" cy="4711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307" name="直接箭头连接符 306"/>
            <p:cNvCxnSpPr>
              <a:endCxn id="287" idx="2"/>
            </p:cNvCxnSpPr>
            <p:nvPr>
              <p:custDataLst>
                <p:tags r:id="rId119"/>
              </p:custDataLst>
            </p:nvPr>
          </p:nvCxnSpPr>
          <p:spPr>
            <a:xfrm flipV="1">
              <a:off x="11790" y="7327"/>
              <a:ext cx="1390" cy="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8" name="直接箭头连接符 307"/>
            <p:cNvCxnSpPr>
              <a:stCxn id="287" idx="4"/>
            </p:cNvCxnSpPr>
            <p:nvPr>
              <p:custDataLst>
                <p:tags r:id="rId120"/>
              </p:custDataLst>
            </p:nvPr>
          </p:nvCxnSpPr>
          <p:spPr>
            <a:xfrm flipH="1">
              <a:off x="13830" y="8002"/>
              <a:ext cx="25" cy="94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9" name="肘形连接符 308"/>
            <p:cNvCxnSpPr>
              <a:endCxn id="287" idx="0"/>
            </p:cNvCxnSpPr>
            <p:nvPr>
              <p:custDataLst>
                <p:tags r:id="rId121"/>
              </p:custDataLst>
            </p:nvPr>
          </p:nvCxnSpPr>
          <p:spPr>
            <a:xfrm rot="16200000" flipH="1">
              <a:off x="9193" y="1990"/>
              <a:ext cx="5" cy="9325"/>
            </a:xfrm>
            <a:prstGeom prst="bentConnector3">
              <a:avLst>
                <a:gd name="adj1" fmla="val -12250000"/>
              </a:avLst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10" name="组合 309"/>
            <p:cNvGrpSpPr/>
            <p:nvPr/>
          </p:nvGrpSpPr>
          <p:grpSpPr>
            <a:xfrm>
              <a:off x="2347" y="6380"/>
              <a:ext cx="4350" cy="4710"/>
              <a:chOff x="14097" y="8298"/>
              <a:chExt cx="4350" cy="4710"/>
            </a:xfrm>
          </p:grpSpPr>
          <p:grpSp>
            <p:nvGrpSpPr>
              <p:cNvPr id="311" name="组合 310"/>
              <p:cNvGrpSpPr/>
              <p:nvPr/>
            </p:nvGrpSpPr>
            <p:grpSpPr>
              <a:xfrm>
                <a:off x="14097" y="8298"/>
                <a:ext cx="4351" cy="4711"/>
                <a:chOff x="6689" y="2359"/>
                <a:chExt cx="4351" cy="4711"/>
              </a:xfrm>
            </p:grpSpPr>
            <p:sp>
              <p:nvSpPr>
                <p:cNvPr id="312" name="矩形 311"/>
                <p:cNvSpPr/>
                <p:nvPr>
                  <p:custDataLst>
                    <p:tags r:id="rId122"/>
                  </p:custDataLst>
                </p:nvPr>
              </p:nvSpPr>
              <p:spPr>
                <a:xfrm>
                  <a:off x="6874" y="2674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3" name="矩形 312"/>
                <p:cNvSpPr/>
                <p:nvPr>
                  <p:custDataLst>
                    <p:tags r:id="rId123"/>
                  </p:custDataLst>
                </p:nvPr>
              </p:nvSpPr>
              <p:spPr>
                <a:xfrm>
                  <a:off x="6874" y="4308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4" name="矩形 313"/>
                <p:cNvSpPr/>
                <p:nvPr>
                  <p:custDataLst>
                    <p:tags r:id="rId124"/>
                  </p:custDataLst>
                </p:nvPr>
              </p:nvSpPr>
              <p:spPr>
                <a:xfrm>
                  <a:off x="6874" y="3491"/>
                  <a:ext cx="817" cy="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5" name="矩形 314"/>
                <p:cNvSpPr/>
                <p:nvPr>
                  <p:custDataLst>
                    <p:tags r:id="rId125"/>
                  </p:custDataLst>
                </p:nvPr>
              </p:nvSpPr>
              <p:spPr>
                <a:xfrm>
                  <a:off x="6874" y="5125"/>
                  <a:ext cx="817" cy="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6" name="矩形 315"/>
                <p:cNvSpPr/>
                <p:nvPr>
                  <p:custDataLst>
                    <p:tags r:id="rId126"/>
                  </p:custDataLst>
                </p:nvPr>
              </p:nvSpPr>
              <p:spPr>
                <a:xfrm>
                  <a:off x="6874" y="5942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7" name="矩形 316"/>
                <p:cNvSpPr/>
                <p:nvPr>
                  <p:custDataLst>
                    <p:tags r:id="rId127"/>
                  </p:custDataLst>
                </p:nvPr>
              </p:nvSpPr>
              <p:spPr>
                <a:xfrm>
                  <a:off x="7880" y="2666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8" name="矩形 317"/>
                <p:cNvSpPr/>
                <p:nvPr>
                  <p:custDataLst>
                    <p:tags r:id="rId128"/>
                  </p:custDataLst>
                </p:nvPr>
              </p:nvSpPr>
              <p:spPr>
                <a:xfrm>
                  <a:off x="7880" y="4300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9" name="矩形 318"/>
                <p:cNvSpPr/>
                <p:nvPr>
                  <p:custDataLst>
                    <p:tags r:id="rId129"/>
                  </p:custDataLst>
                </p:nvPr>
              </p:nvSpPr>
              <p:spPr>
                <a:xfrm>
                  <a:off x="7880" y="3483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0" name="矩形 319"/>
                <p:cNvSpPr/>
                <p:nvPr>
                  <p:custDataLst>
                    <p:tags r:id="rId130"/>
                  </p:custDataLst>
                </p:nvPr>
              </p:nvSpPr>
              <p:spPr>
                <a:xfrm>
                  <a:off x="7880" y="5117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1" name="矩形 320"/>
                <p:cNvSpPr/>
                <p:nvPr>
                  <p:custDataLst>
                    <p:tags r:id="rId131"/>
                  </p:custDataLst>
                </p:nvPr>
              </p:nvSpPr>
              <p:spPr>
                <a:xfrm>
                  <a:off x="7880" y="5934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2" name="矩形 321"/>
                <p:cNvSpPr/>
                <p:nvPr>
                  <p:custDataLst>
                    <p:tags r:id="rId132"/>
                  </p:custDataLst>
                </p:nvPr>
              </p:nvSpPr>
              <p:spPr>
                <a:xfrm>
                  <a:off x="10060" y="2668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4" name="矩形 323"/>
                <p:cNvSpPr/>
                <p:nvPr>
                  <p:custDataLst>
                    <p:tags r:id="rId133"/>
                  </p:custDataLst>
                </p:nvPr>
              </p:nvSpPr>
              <p:spPr>
                <a:xfrm>
                  <a:off x="10060" y="4302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5" name="矩形 324"/>
                <p:cNvSpPr/>
                <p:nvPr>
                  <p:custDataLst>
                    <p:tags r:id="rId134"/>
                  </p:custDataLst>
                </p:nvPr>
              </p:nvSpPr>
              <p:spPr>
                <a:xfrm>
                  <a:off x="10060" y="3485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6" name="矩形 325"/>
                <p:cNvSpPr/>
                <p:nvPr>
                  <p:custDataLst>
                    <p:tags r:id="rId135"/>
                  </p:custDataLst>
                </p:nvPr>
              </p:nvSpPr>
              <p:spPr>
                <a:xfrm>
                  <a:off x="10060" y="5119"/>
                  <a:ext cx="817" cy="81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7" name="矩形 326"/>
                <p:cNvSpPr/>
                <p:nvPr>
                  <p:custDataLst>
                    <p:tags r:id="rId136"/>
                  </p:custDataLst>
                </p:nvPr>
              </p:nvSpPr>
              <p:spPr>
                <a:xfrm>
                  <a:off x="10060" y="5936"/>
                  <a:ext cx="817" cy="81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8" name="左中括号 327"/>
                <p:cNvSpPr/>
                <p:nvPr>
                  <p:custDataLst>
                    <p:tags r:id="rId137"/>
                  </p:custDataLst>
                </p:nvPr>
              </p:nvSpPr>
              <p:spPr>
                <a:xfrm>
                  <a:off x="6689" y="2359"/>
                  <a:ext cx="172" cy="4711"/>
                </a:xfrm>
                <a:prstGeom prst="lef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329" name="右中括号 328"/>
                <p:cNvSpPr/>
                <p:nvPr>
                  <p:custDataLst>
                    <p:tags r:id="rId138"/>
                  </p:custDataLst>
                </p:nvPr>
              </p:nvSpPr>
              <p:spPr>
                <a:xfrm>
                  <a:off x="10826" y="2360"/>
                  <a:ext cx="215" cy="4711"/>
                </a:xfrm>
                <a:prstGeom prst="righ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</p:grpSp>
          <p:sp>
            <p:nvSpPr>
              <p:cNvPr id="330" name="矩形 329"/>
              <p:cNvSpPr/>
              <p:nvPr>
                <p:custDataLst>
                  <p:tags r:id="rId139"/>
                </p:custDataLst>
              </p:nvPr>
            </p:nvSpPr>
            <p:spPr>
              <a:xfrm>
                <a:off x="16275" y="10270"/>
                <a:ext cx="923" cy="7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</a:rPr>
                  <a:t>…</a:t>
                </a:r>
                <a:endParaRPr lang="zh-CN" altLang="en-US" sz="4000" b="1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332" name="组合 331"/>
          <p:cNvGrpSpPr/>
          <p:nvPr/>
        </p:nvGrpSpPr>
        <p:grpSpPr>
          <a:xfrm>
            <a:off x="7916545" y="9899403"/>
            <a:ext cx="445135" cy="502285"/>
            <a:chOff x="17100" y="15103"/>
            <a:chExt cx="1350" cy="1350"/>
          </a:xfrm>
        </p:grpSpPr>
        <p:sp>
          <p:nvSpPr>
            <p:cNvPr id="333" name="椭圆 332"/>
            <p:cNvSpPr/>
            <p:nvPr>
              <p:custDataLst>
                <p:tags r:id="rId140"/>
              </p:custDataLst>
            </p:nvPr>
          </p:nvSpPr>
          <p:spPr>
            <a:xfrm>
              <a:off x="17100" y="15103"/>
              <a:ext cx="1350" cy="13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乘号 333"/>
            <p:cNvSpPr/>
            <p:nvPr>
              <p:custDataLst>
                <p:tags r:id="rId141"/>
              </p:custDataLst>
            </p:nvPr>
          </p:nvSpPr>
          <p:spPr>
            <a:xfrm>
              <a:off x="17309" y="15312"/>
              <a:ext cx="931" cy="932"/>
            </a:xfrm>
            <a:prstGeom prst="mathMultiply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7916545" y="7559428"/>
            <a:ext cx="445135" cy="502285"/>
            <a:chOff x="17100" y="15103"/>
            <a:chExt cx="1350" cy="1350"/>
          </a:xfrm>
        </p:grpSpPr>
        <p:sp>
          <p:nvSpPr>
            <p:cNvPr id="336" name="椭圆 335"/>
            <p:cNvSpPr/>
            <p:nvPr>
              <p:custDataLst>
                <p:tags r:id="rId142"/>
              </p:custDataLst>
            </p:nvPr>
          </p:nvSpPr>
          <p:spPr>
            <a:xfrm>
              <a:off x="17100" y="15103"/>
              <a:ext cx="1350" cy="13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乘号 336"/>
            <p:cNvSpPr/>
            <p:nvPr>
              <p:custDataLst>
                <p:tags r:id="rId143"/>
              </p:custDataLst>
            </p:nvPr>
          </p:nvSpPr>
          <p:spPr>
            <a:xfrm>
              <a:off x="17309" y="15312"/>
              <a:ext cx="931" cy="932"/>
            </a:xfrm>
            <a:prstGeom prst="mathMultiply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38" name="曲线连接符 337"/>
          <p:cNvCxnSpPr>
            <a:stCxn id="239" idx="3"/>
            <a:endCxn id="336" idx="0"/>
          </p:cNvCxnSpPr>
          <p:nvPr>
            <p:custDataLst>
              <p:tags r:id="rId144"/>
            </p:custDataLst>
          </p:nvPr>
        </p:nvCxnSpPr>
        <p:spPr>
          <a:xfrm>
            <a:off x="7131294" y="7122397"/>
            <a:ext cx="1007819" cy="437031"/>
          </a:xfrm>
          <a:prstGeom prst="curved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曲线连接符 338"/>
          <p:cNvCxnSpPr>
            <a:stCxn id="301" idx="3"/>
            <a:endCxn id="333" idx="4"/>
          </p:cNvCxnSpPr>
          <p:nvPr>
            <p:custDataLst>
              <p:tags r:id="rId145"/>
            </p:custDataLst>
          </p:nvPr>
        </p:nvCxnSpPr>
        <p:spPr>
          <a:xfrm flipV="1">
            <a:off x="7126005" y="10401688"/>
            <a:ext cx="1013108" cy="492014"/>
          </a:xfrm>
          <a:prstGeom prst="curved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2" name="组合 471"/>
          <p:cNvGrpSpPr/>
          <p:nvPr/>
        </p:nvGrpSpPr>
        <p:grpSpPr>
          <a:xfrm>
            <a:off x="7842250" y="8061713"/>
            <a:ext cx="591820" cy="1765935"/>
            <a:chOff x="7842250" y="8061713"/>
            <a:chExt cx="591820" cy="1765935"/>
          </a:xfrm>
        </p:grpSpPr>
        <p:sp>
          <p:nvSpPr>
            <p:cNvPr id="457" name="椭圆 456"/>
            <p:cNvSpPr/>
            <p:nvPr/>
          </p:nvSpPr>
          <p:spPr>
            <a:xfrm>
              <a:off x="7844782" y="9221161"/>
              <a:ext cx="248085" cy="24808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椭圆 455"/>
            <p:cNvSpPr/>
            <p:nvPr/>
          </p:nvSpPr>
          <p:spPr>
            <a:xfrm>
              <a:off x="7844783" y="8477238"/>
              <a:ext cx="248085" cy="24808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流程图: 手动操作 330"/>
            <p:cNvSpPr/>
            <p:nvPr>
              <p:custDataLst>
                <p:tags r:id="rId146"/>
              </p:custDataLst>
            </p:nvPr>
          </p:nvSpPr>
          <p:spPr>
            <a:xfrm rot="16200000">
              <a:off x="7289165" y="8682743"/>
              <a:ext cx="1697990" cy="591820"/>
            </a:xfrm>
            <a:prstGeom prst="flowChartManualOperation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0" name="直接箭头连接符 339"/>
            <p:cNvCxnSpPr>
              <a:stCxn id="331" idx="3"/>
              <a:endCxn id="336" idx="4"/>
            </p:cNvCxnSpPr>
            <p:nvPr>
              <p:custDataLst>
                <p:tags r:id="rId147"/>
              </p:custDataLst>
            </p:nvPr>
          </p:nvCxnSpPr>
          <p:spPr>
            <a:xfrm flipV="1">
              <a:off x="8138160" y="8061713"/>
              <a:ext cx="635" cy="2381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343" name="直接箭头连接符 342"/>
          <p:cNvCxnSpPr>
            <a:stCxn id="331" idx="1"/>
            <a:endCxn id="333" idx="0"/>
          </p:cNvCxnSpPr>
          <p:nvPr>
            <p:custDataLst>
              <p:tags r:id="rId148"/>
            </p:custDataLst>
          </p:nvPr>
        </p:nvCxnSpPr>
        <p:spPr>
          <a:xfrm>
            <a:off x="8138160" y="9657468"/>
            <a:ext cx="635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46" name="组合 345"/>
          <p:cNvGrpSpPr/>
          <p:nvPr/>
        </p:nvGrpSpPr>
        <p:grpSpPr>
          <a:xfrm>
            <a:off x="8731885" y="8720208"/>
            <a:ext cx="445135" cy="502285"/>
            <a:chOff x="19510" y="13136"/>
            <a:chExt cx="834" cy="834"/>
          </a:xfrm>
        </p:grpSpPr>
        <p:sp>
          <p:nvSpPr>
            <p:cNvPr id="347" name="椭圆 346"/>
            <p:cNvSpPr/>
            <p:nvPr>
              <p:custDataLst>
                <p:tags r:id="rId149"/>
              </p:custDataLst>
            </p:nvPr>
          </p:nvSpPr>
          <p:spPr>
            <a:xfrm>
              <a:off x="19510" y="13136"/>
              <a:ext cx="834" cy="8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加号 347"/>
            <p:cNvSpPr/>
            <p:nvPr>
              <p:custDataLst>
                <p:tags r:id="rId150"/>
              </p:custDataLst>
            </p:nvPr>
          </p:nvSpPr>
          <p:spPr>
            <a:xfrm>
              <a:off x="19665" y="13297"/>
              <a:ext cx="525" cy="510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9" name="曲线连接符 348"/>
          <p:cNvCxnSpPr>
            <a:stCxn id="336" idx="6"/>
            <a:endCxn id="347" idx="0"/>
          </p:cNvCxnSpPr>
          <p:nvPr>
            <p:custDataLst>
              <p:tags r:id="rId151"/>
            </p:custDataLst>
          </p:nvPr>
        </p:nvCxnSpPr>
        <p:spPr>
          <a:xfrm>
            <a:off x="8361045" y="7810888"/>
            <a:ext cx="593090" cy="909955"/>
          </a:xfrm>
          <a:prstGeom prst="curved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曲线连接符 349"/>
          <p:cNvCxnSpPr>
            <a:stCxn id="333" idx="6"/>
            <a:endCxn id="347" idx="4"/>
          </p:cNvCxnSpPr>
          <p:nvPr>
            <p:custDataLst>
              <p:tags r:id="rId152"/>
            </p:custDataLst>
          </p:nvPr>
        </p:nvCxnSpPr>
        <p:spPr>
          <a:xfrm flipV="1">
            <a:off x="8361045" y="9222493"/>
            <a:ext cx="593090" cy="927735"/>
          </a:xfrm>
          <a:prstGeom prst="curved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组合 350"/>
          <p:cNvGrpSpPr/>
          <p:nvPr/>
        </p:nvGrpSpPr>
        <p:grpSpPr>
          <a:xfrm>
            <a:off x="8894778" y="1476514"/>
            <a:ext cx="1356967" cy="1481663"/>
            <a:chOff x="2000" y="2673"/>
            <a:chExt cx="4084" cy="4086"/>
          </a:xfrm>
        </p:grpSpPr>
        <p:sp>
          <p:nvSpPr>
            <p:cNvPr id="352" name="矩形 351"/>
            <p:cNvSpPr/>
            <p:nvPr>
              <p:custDataLst>
                <p:tags r:id="rId153"/>
              </p:custDataLst>
            </p:nvPr>
          </p:nvSpPr>
          <p:spPr>
            <a:xfrm>
              <a:off x="2000" y="2673"/>
              <a:ext cx="817" cy="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矩形 352"/>
            <p:cNvSpPr/>
            <p:nvPr>
              <p:custDataLst>
                <p:tags r:id="rId154"/>
              </p:custDataLst>
            </p:nvPr>
          </p:nvSpPr>
          <p:spPr>
            <a:xfrm>
              <a:off x="2000" y="4307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矩形 353"/>
            <p:cNvSpPr/>
            <p:nvPr>
              <p:custDataLst>
                <p:tags r:id="rId155"/>
              </p:custDataLst>
            </p:nvPr>
          </p:nvSpPr>
          <p:spPr>
            <a:xfrm>
              <a:off x="2000" y="3490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/>
            <p:cNvSpPr/>
            <p:nvPr>
              <p:custDataLst>
                <p:tags r:id="rId156"/>
              </p:custDataLst>
            </p:nvPr>
          </p:nvSpPr>
          <p:spPr>
            <a:xfrm>
              <a:off x="2000" y="5124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矩形 355"/>
            <p:cNvSpPr/>
            <p:nvPr>
              <p:custDataLst>
                <p:tags r:id="rId157"/>
              </p:custDataLst>
            </p:nvPr>
          </p:nvSpPr>
          <p:spPr>
            <a:xfrm>
              <a:off x="2000" y="594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矩形 356"/>
            <p:cNvSpPr/>
            <p:nvPr>
              <p:custDataLst>
                <p:tags r:id="rId158"/>
              </p:custDataLst>
            </p:nvPr>
          </p:nvSpPr>
          <p:spPr>
            <a:xfrm>
              <a:off x="2817" y="267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/>
            <p:cNvSpPr/>
            <p:nvPr>
              <p:custDataLst>
                <p:tags r:id="rId159"/>
              </p:custDataLst>
            </p:nvPr>
          </p:nvSpPr>
          <p:spPr>
            <a:xfrm>
              <a:off x="2817" y="4308"/>
              <a:ext cx="817" cy="8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矩形 358"/>
            <p:cNvSpPr/>
            <p:nvPr>
              <p:custDataLst>
                <p:tags r:id="rId160"/>
              </p:custDataLst>
            </p:nvPr>
          </p:nvSpPr>
          <p:spPr>
            <a:xfrm>
              <a:off x="2817" y="3491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矩形 359"/>
            <p:cNvSpPr/>
            <p:nvPr>
              <p:custDataLst>
                <p:tags r:id="rId161"/>
              </p:custDataLst>
            </p:nvPr>
          </p:nvSpPr>
          <p:spPr>
            <a:xfrm>
              <a:off x="2817" y="5125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矩形 360"/>
            <p:cNvSpPr/>
            <p:nvPr>
              <p:custDataLst>
                <p:tags r:id="rId162"/>
              </p:custDataLst>
            </p:nvPr>
          </p:nvSpPr>
          <p:spPr>
            <a:xfrm>
              <a:off x="2817" y="5942"/>
              <a:ext cx="817" cy="8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矩形 361"/>
            <p:cNvSpPr/>
            <p:nvPr>
              <p:custDataLst>
                <p:tags r:id="rId163"/>
              </p:custDataLst>
            </p:nvPr>
          </p:nvSpPr>
          <p:spPr>
            <a:xfrm>
              <a:off x="3634" y="2673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矩形 362"/>
            <p:cNvSpPr/>
            <p:nvPr>
              <p:custDataLst>
                <p:tags r:id="rId164"/>
              </p:custDataLst>
            </p:nvPr>
          </p:nvSpPr>
          <p:spPr>
            <a:xfrm>
              <a:off x="3634" y="4307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矩形 363"/>
            <p:cNvSpPr/>
            <p:nvPr>
              <p:custDataLst>
                <p:tags r:id="rId165"/>
              </p:custDataLst>
            </p:nvPr>
          </p:nvSpPr>
          <p:spPr>
            <a:xfrm>
              <a:off x="3634" y="3490"/>
              <a:ext cx="817" cy="8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矩形 364"/>
            <p:cNvSpPr/>
            <p:nvPr>
              <p:custDataLst>
                <p:tags r:id="rId166"/>
              </p:custDataLst>
            </p:nvPr>
          </p:nvSpPr>
          <p:spPr>
            <a:xfrm>
              <a:off x="3634" y="5124"/>
              <a:ext cx="817" cy="8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矩形 365"/>
            <p:cNvSpPr/>
            <p:nvPr>
              <p:custDataLst>
                <p:tags r:id="rId167"/>
              </p:custDataLst>
            </p:nvPr>
          </p:nvSpPr>
          <p:spPr>
            <a:xfrm>
              <a:off x="3634" y="5941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矩形 366"/>
            <p:cNvSpPr/>
            <p:nvPr>
              <p:custDataLst>
                <p:tags r:id="rId168"/>
              </p:custDataLst>
            </p:nvPr>
          </p:nvSpPr>
          <p:spPr>
            <a:xfrm>
              <a:off x="4451" y="2673"/>
              <a:ext cx="817" cy="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矩形 367"/>
            <p:cNvSpPr/>
            <p:nvPr>
              <p:custDataLst>
                <p:tags r:id="rId169"/>
              </p:custDataLst>
            </p:nvPr>
          </p:nvSpPr>
          <p:spPr>
            <a:xfrm>
              <a:off x="4451" y="4307"/>
              <a:ext cx="817" cy="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矩形 368"/>
            <p:cNvSpPr/>
            <p:nvPr>
              <p:custDataLst>
                <p:tags r:id="rId170"/>
              </p:custDataLst>
            </p:nvPr>
          </p:nvSpPr>
          <p:spPr>
            <a:xfrm>
              <a:off x="4451" y="3490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矩形 369"/>
            <p:cNvSpPr/>
            <p:nvPr>
              <p:custDataLst>
                <p:tags r:id="rId171"/>
              </p:custDataLst>
            </p:nvPr>
          </p:nvSpPr>
          <p:spPr>
            <a:xfrm>
              <a:off x="4451" y="5124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矩形 370"/>
            <p:cNvSpPr/>
            <p:nvPr>
              <p:custDataLst>
                <p:tags r:id="rId172"/>
              </p:custDataLst>
            </p:nvPr>
          </p:nvSpPr>
          <p:spPr>
            <a:xfrm>
              <a:off x="4451" y="5941"/>
              <a:ext cx="817" cy="81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>
              <p:custDataLst>
                <p:tags r:id="rId173"/>
              </p:custDataLst>
            </p:nvPr>
          </p:nvSpPr>
          <p:spPr>
            <a:xfrm>
              <a:off x="5268" y="2675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矩形 372"/>
            <p:cNvSpPr/>
            <p:nvPr>
              <p:custDataLst>
                <p:tags r:id="rId174"/>
              </p:custDataLst>
            </p:nvPr>
          </p:nvSpPr>
          <p:spPr>
            <a:xfrm>
              <a:off x="5268" y="4309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矩形 373"/>
            <p:cNvSpPr/>
            <p:nvPr>
              <p:custDataLst>
                <p:tags r:id="rId175"/>
              </p:custDataLst>
            </p:nvPr>
          </p:nvSpPr>
          <p:spPr>
            <a:xfrm>
              <a:off x="5268" y="3492"/>
              <a:ext cx="817" cy="8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矩形 374"/>
            <p:cNvSpPr/>
            <p:nvPr>
              <p:custDataLst>
                <p:tags r:id="rId176"/>
              </p:custDataLst>
            </p:nvPr>
          </p:nvSpPr>
          <p:spPr>
            <a:xfrm>
              <a:off x="5268" y="5126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矩形 375"/>
            <p:cNvSpPr/>
            <p:nvPr>
              <p:custDataLst>
                <p:tags r:id="rId177"/>
              </p:custDataLst>
            </p:nvPr>
          </p:nvSpPr>
          <p:spPr>
            <a:xfrm>
              <a:off x="5268" y="5943"/>
              <a:ext cx="8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4" name="组合 433"/>
          <p:cNvGrpSpPr/>
          <p:nvPr/>
        </p:nvGrpSpPr>
        <p:grpSpPr>
          <a:xfrm>
            <a:off x="7911265" y="3755260"/>
            <a:ext cx="457060" cy="501517"/>
            <a:chOff x="12031" y="8444"/>
            <a:chExt cx="1090" cy="1196"/>
          </a:xfrm>
        </p:grpSpPr>
        <p:sp>
          <p:nvSpPr>
            <p:cNvPr id="379" name="椭圆 378"/>
            <p:cNvSpPr/>
            <p:nvPr>
              <p:custDataLst>
                <p:tags r:id="rId178"/>
              </p:custDataLst>
            </p:nvPr>
          </p:nvSpPr>
          <p:spPr>
            <a:xfrm>
              <a:off x="12031" y="8444"/>
              <a:ext cx="1091" cy="119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乘号 379"/>
            <p:cNvSpPr/>
            <p:nvPr>
              <p:custDataLst>
                <p:tags r:id="rId179"/>
              </p:custDataLst>
            </p:nvPr>
          </p:nvSpPr>
          <p:spPr>
            <a:xfrm>
              <a:off x="12200" y="8629"/>
              <a:ext cx="753" cy="826"/>
            </a:xfrm>
            <a:prstGeom prst="mathMultiply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36" name="直接箭头连接符 435"/>
          <p:cNvCxnSpPr>
            <a:stCxn id="96" idx="0"/>
            <a:endCxn id="379" idx="4"/>
          </p:cNvCxnSpPr>
          <p:nvPr/>
        </p:nvCxnSpPr>
        <p:spPr>
          <a:xfrm flipV="1">
            <a:off x="8134271" y="4257196"/>
            <a:ext cx="5734" cy="522864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78" name="组合 377"/>
          <p:cNvGrpSpPr/>
          <p:nvPr/>
        </p:nvGrpSpPr>
        <p:grpSpPr>
          <a:xfrm>
            <a:off x="917768" y="1094668"/>
            <a:ext cx="6017861" cy="2774372"/>
            <a:chOff x="1723" y="4632"/>
            <a:chExt cx="8836" cy="4102"/>
          </a:xfrm>
        </p:grpSpPr>
        <p:grpSp>
          <p:nvGrpSpPr>
            <p:cNvPr id="41" name="组合 40"/>
            <p:cNvGrpSpPr/>
            <p:nvPr/>
          </p:nvGrpSpPr>
          <p:grpSpPr>
            <a:xfrm>
              <a:off x="1723" y="4632"/>
              <a:ext cx="3142" cy="4103"/>
              <a:chOff x="1491" y="2474"/>
              <a:chExt cx="2968" cy="4307"/>
            </a:xfrm>
          </p:grpSpPr>
          <p:sp>
            <p:nvSpPr>
              <p:cNvPr id="6" name="椭圆 5"/>
              <p:cNvSpPr/>
              <p:nvPr>
                <p:custDataLst>
                  <p:tags r:id="rId180"/>
                </p:custDataLst>
              </p:nvPr>
            </p:nvSpPr>
            <p:spPr>
              <a:xfrm>
                <a:off x="2009" y="2474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>
                <p:custDataLst>
                  <p:tags r:id="rId181"/>
                </p:custDataLst>
              </p:nvPr>
            </p:nvSpPr>
            <p:spPr>
              <a:xfrm>
                <a:off x="2499" y="3350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>
                <p:custDataLst>
                  <p:tags r:id="rId182"/>
                </p:custDataLst>
              </p:nvPr>
            </p:nvSpPr>
            <p:spPr>
              <a:xfrm>
                <a:off x="2989" y="2474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>
                <p:custDataLst>
                  <p:tags r:id="rId183"/>
                </p:custDataLst>
              </p:nvPr>
            </p:nvSpPr>
            <p:spPr>
              <a:xfrm>
                <a:off x="3788" y="3350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>
                <p:custDataLst>
                  <p:tags r:id="rId184"/>
                </p:custDataLst>
              </p:nvPr>
            </p:nvSpPr>
            <p:spPr>
              <a:xfrm>
                <a:off x="2989" y="4046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>
                <p:custDataLst>
                  <p:tags r:id="rId185"/>
                </p:custDataLst>
              </p:nvPr>
            </p:nvSpPr>
            <p:spPr>
              <a:xfrm>
                <a:off x="1519" y="4046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>
                <p:custDataLst>
                  <p:tags r:id="rId186"/>
                </p:custDataLst>
              </p:nvPr>
            </p:nvSpPr>
            <p:spPr>
              <a:xfrm>
                <a:off x="2240" y="4588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>
                <p:custDataLst>
                  <p:tags r:id="rId187"/>
                </p:custDataLst>
              </p:nvPr>
            </p:nvSpPr>
            <p:spPr>
              <a:xfrm>
                <a:off x="1491" y="5285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>
                <p:custDataLst>
                  <p:tags r:id="rId188"/>
                </p:custDataLst>
              </p:nvPr>
            </p:nvSpPr>
            <p:spPr>
              <a:xfrm>
                <a:off x="2730" y="5130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>
                <p:custDataLst>
                  <p:tags r:id="rId189"/>
                </p:custDataLst>
              </p:nvPr>
            </p:nvSpPr>
            <p:spPr>
              <a:xfrm>
                <a:off x="3969" y="4924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>
                <p:custDataLst>
                  <p:tags r:id="rId190"/>
                </p:custDataLst>
              </p:nvPr>
            </p:nvSpPr>
            <p:spPr>
              <a:xfrm>
                <a:off x="2009" y="6239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>
                <p:custDataLst>
                  <p:tags r:id="rId191"/>
                </p:custDataLst>
              </p:nvPr>
            </p:nvSpPr>
            <p:spPr>
              <a:xfrm>
                <a:off x="3220" y="6214"/>
                <a:ext cx="490" cy="54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6" idx="5"/>
                <a:endCxn id="12" idx="1"/>
              </p:cNvCxnSpPr>
              <p:nvPr>
                <p:custDataLst>
                  <p:tags r:id="rId192"/>
                </p:custDataLst>
              </p:nvPr>
            </p:nvCxnSpPr>
            <p:spPr>
              <a:xfrm>
                <a:off x="2427" y="2937"/>
                <a:ext cx="144" cy="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>
                <a:stCxn id="13" idx="4"/>
                <a:endCxn id="15" idx="0"/>
              </p:cNvCxnSpPr>
              <p:nvPr>
                <p:custDataLst>
                  <p:tags r:id="rId193"/>
                </p:custDataLst>
              </p:nvPr>
            </p:nvCxnSpPr>
            <p:spPr>
              <a:xfrm>
                <a:off x="3234" y="3016"/>
                <a:ext cx="0" cy="1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>
                <a:stCxn id="13" idx="5"/>
                <a:endCxn id="14" idx="1"/>
              </p:cNvCxnSpPr>
              <p:nvPr>
                <p:custDataLst>
                  <p:tags r:id="rId194"/>
                </p:custDataLst>
              </p:nvPr>
            </p:nvCxnSpPr>
            <p:spPr>
              <a:xfrm>
                <a:off x="3407" y="2937"/>
                <a:ext cx="453" cy="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12" idx="4"/>
                <a:endCxn id="20" idx="0"/>
              </p:cNvCxnSpPr>
              <p:nvPr>
                <p:custDataLst>
                  <p:tags r:id="rId195"/>
                </p:custDataLst>
              </p:nvPr>
            </p:nvCxnSpPr>
            <p:spPr>
              <a:xfrm flipH="1">
                <a:off x="2485" y="3892"/>
                <a:ext cx="259" cy="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12" idx="3"/>
                <a:endCxn id="18" idx="7"/>
              </p:cNvCxnSpPr>
              <p:nvPr>
                <p:custDataLst>
                  <p:tags r:id="rId196"/>
                </p:custDataLst>
              </p:nvPr>
            </p:nvCxnSpPr>
            <p:spPr>
              <a:xfrm flipH="1">
                <a:off x="1937" y="3813"/>
                <a:ext cx="634" cy="3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8" idx="5"/>
                <a:endCxn id="20" idx="1"/>
              </p:cNvCxnSpPr>
              <p:nvPr>
                <p:custDataLst>
                  <p:tags r:id="rId197"/>
                </p:custDataLst>
              </p:nvPr>
            </p:nvCxnSpPr>
            <p:spPr>
              <a:xfrm>
                <a:off x="1937" y="4509"/>
                <a:ext cx="375" cy="1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5" idx="5"/>
                <a:endCxn id="22" idx="0"/>
              </p:cNvCxnSpPr>
              <p:nvPr>
                <p:custDataLst>
                  <p:tags r:id="rId198"/>
                </p:custDataLst>
              </p:nvPr>
            </p:nvCxnSpPr>
            <p:spPr>
              <a:xfrm flipH="1">
                <a:off x="2975" y="4509"/>
                <a:ext cx="432" cy="6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21" idx="6"/>
                <a:endCxn id="22" idx="2"/>
              </p:cNvCxnSpPr>
              <p:nvPr>
                <p:custDataLst>
                  <p:tags r:id="rId199"/>
                </p:custDataLst>
              </p:nvPr>
            </p:nvCxnSpPr>
            <p:spPr>
              <a:xfrm flipV="1">
                <a:off x="1981" y="5401"/>
                <a:ext cx="749" cy="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endCxn id="23" idx="2"/>
              </p:cNvCxnSpPr>
              <p:nvPr>
                <p:custDataLst>
                  <p:tags r:id="rId200"/>
                </p:custDataLst>
              </p:nvPr>
            </p:nvCxnSpPr>
            <p:spPr>
              <a:xfrm flipV="1">
                <a:off x="3246" y="5195"/>
                <a:ext cx="723" cy="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18" idx="3"/>
                <a:endCxn id="21" idx="0"/>
              </p:cNvCxnSpPr>
              <p:nvPr>
                <p:custDataLst>
                  <p:tags r:id="rId201"/>
                </p:custDataLst>
              </p:nvPr>
            </p:nvCxnSpPr>
            <p:spPr>
              <a:xfrm>
                <a:off x="1591" y="4509"/>
                <a:ext cx="145" cy="7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21" idx="4"/>
                <a:endCxn id="24" idx="1"/>
              </p:cNvCxnSpPr>
              <p:nvPr>
                <p:custDataLst>
                  <p:tags r:id="rId202"/>
                </p:custDataLst>
              </p:nvPr>
            </p:nvCxnSpPr>
            <p:spPr>
              <a:xfrm>
                <a:off x="1736" y="5827"/>
                <a:ext cx="345" cy="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23" idx="4"/>
                <a:endCxn id="25" idx="7"/>
              </p:cNvCxnSpPr>
              <p:nvPr>
                <p:custDataLst>
                  <p:tags r:id="rId203"/>
                </p:custDataLst>
              </p:nvPr>
            </p:nvCxnSpPr>
            <p:spPr>
              <a:xfrm flipH="1">
                <a:off x="3638" y="5466"/>
                <a:ext cx="576" cy="8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24" idx="6"/>
                <a:endCxn id="25" idx="2"/>
              </p:cNvCxnSpPr>
              <p:nvPr>
                <p:custDataLst>
                  <p:tags r:id="rId204"/>
                </p:custDataLst>
              </p:nvPr>
            </p:nvCxnSpPr>
            <p:spPr>
              <a:xfrm flipV="1">
                <a:off x="2499" y="6485"/>
                <a:ext cx="721" cy="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22" idx="5"/>
                <a:endCxn id="25" idx="0"/>
              </p:cNvCxnSpPr>
              <p:nvPr>
                <p:custDataLst>
                  <p:tags r:id="rId205"/>
                </p:custDataLst>
              </p:nvPr>
            </p:nvCxnSpPr>
            <p:spPr>
              <a:xfrm>
                <a:off x="3148" y="5593"/>
                <a:ext cx="317" cy="6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/>
            <p:cNvGrpSpPr/>
            <p:nvPr/>
          </p:nvGrpSpPr>
          <p:grpSpPr>
            <a:xfrm>
              <a:off x="7417" y="4632"/>
              <a:ext cx="3142" cy="4103"/>
              <a:chOff x="8656" y="2743"/>
              <a:chExt cx="2968" cy="4307"/>
            </a:xfrm>
          </p:grpSpPr>
          <p:sp>
            <p:nvSpPr>
              <p:cNvPr id="44" name="椭圆 43"/>
              <p:cNvSpPr/>
              <p:nvPr>
                <p:custDataLst>
                  <p:tags r:id="rId206"/>
                </p:custDataLst>
              </p:nvPr>
            </p:nvSpPr>
            <p:spPr>
              <a:xfrm>
                <a:off x="9174" y="2743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>
                <p:custDataLst>
                  <p:tags r:id="rId207"/>
                </p:custDataLst>
              </p:nvPr>
            </p:nvSpPr>
            <p:spPr>
              <a:xfrm>
                <a:off x="9664" y="3619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42" name="椭圆 41"/>
              <p:cNvSpPr/>
              <p:nvPr>
                <p:custDataLst>
                  <p:tags r:id="rId208"/>
                </p:custDataLst>
              </p:nvPr>
            </p:nvSpPr>
            <p:spPr>
              <a:xfrm>
                <a:off x="10154" y="2743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43" name="椭圆 42"/>
              <p:cNvSpPr/>
              <p:nvPr>
                <p:custDataLst>
                  <p:tags r:id="rId209"/>
                </p:custDataLst>
              </p:nvPr>
            </p:nvSpPr>
            <p:spPr>
              <a:xfrm>
                <a:off x="10953" y="3619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48" name="椭圆 47"/>
              <p:cNvSpPr/>
              <p:nvPr>
                <p:custDataLst>
                  <p:tags r:id="rId210"/>
                </p:custDataLst>
              </p:nvPr>
            </p:nvSpPr>
            <p:spPr>
              <a:xfrm>
                <a:off x="10154" y="4315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49" name="椭圆 48"/>
              <p:cNvSpPr/>
              <p:nvPr>
                <p:custDataLst>
                  <p:tags r:id="rId211"/>
                </p:custDataLst>
              </p:nvPr>
            </p:nvSpPr>
            <p:spPr>
              <a:xfrm>
                <a:off x="8684" y="4315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0" name="椭圆 49"/>
              <p:cNvSpPr/>
              <p:nvPr>
                <p:custDataLst>
                  <p:tags r:id="rId212"/>
                </p:custDataLst>
              </p:nvPr>
            </p:nvSpPr>
            <p:spPr>
              <a:xfrm>
                <a:off x="9405" y="4857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1" name="椭圆 50"/>
              <p:cNvSpPr/>
              <p:nvPr>
                <p:custDataLst>
                  <p:tags r:id="rId213"/>
                </p:custDataLst>
              </p:nvPr>
            </p:nvSpPr>
            <p:spPr>
              <a:xfrm>
                <a:off x="8656" y="5554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2" name="椭圆 51"/>
              <p:cNvSpPr/>
              <p:nvPr>
                <p:custDataLst>
                  <p:tags r:id="rId214"/>
                </p:custDataLst>
              </p:nvPr>
            </p:nvSpPr>
            <p:spPr>
              <a:xfrm>
                <a:off x="9895" y="5399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3" name="椭圆 52"/>
              <p:cNvSpPr/>
              <p:nvPr>
                <p:custDataLst>
                  <p:tags r:id="rId215"/>
                </p:custDataLst>
              </p:nvPr>
            </p:nvSpPr>
            <p:spPr>
              <a:xfrm>
                <a:off x="11134" y="5193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4" name="椭圆 53"/>
              <p:cNvSpPr/>
              <p:nvPr>
                <p:custDataLst>
                  <p:tags r:id="rId216"/>
                </p:custDataLst>
              </p:nvPr>
            </p:nvSpPr>
            <p:spPr>
              <a:xfrm>
                <a:off x="9174" y="6508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5" name="椭圆 54"/>
              <p:cNvSpPr/>
              <p:nvPr>
                <p:custDataLst>
                  <p:tags r:id="rId217"/>
                </p:custDataLst>
              </p:nvPr>
            </p:nvSpPr>
            <p:spPr>
              <a:xfrm>
                <a:off x="10385" y="6483"/>
                <a:ext cx="490" cy="54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56" name="直接连接符 55"/>
              <p:cNvCxnSpPr>
                <a:stCxn id="44" idx="5"/>
                <a:endCxn id="45" idx="1"/>
              </p:cNvCxnSpPr>
              <p:nvPr>
                <p:custDataLst>
                  <p:tags r:id="rId218"/>
                </p:custDataLst>
              </p:nvPr>
            </p:nvCxnSpPr>
            <p:spPr>
              <a:xfrm>
                <a:off x="9592" y="3206"/>
                <a:ext cx="144" cy="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2" idx="4"/>
                <a:endCxn id="48" idx="0"/>
              </p:cNvCxnSpPr>
              <p:nvPr>
                <p:custDataLst>
                  <p:tags r:id="rId219"/>
                </p:custDataLst>
              </p:nvPr>
            </p:nvCxnSpPr>
            <p:spPr>
              <a:xfrm>
                <a:off x="10399" y="3285"/>
                <a:ext cx="0" cy="10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42" idx="5"/>
                <a:endCxn id="43" idx="1"/>
              </p:cNvCxnSpPr>
              <p:nvPr>
                <p:custDataLst>
                  <p:tags r:id="rId220"/>
                </p:custDataLst>
              </p:nvPr>
            </p:nvCxnSpPr>
            <p:spPr>
              <a:xfrm>
                <a:off x="10572" y="3206"/>
                <a:ext cx="453" cy="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45" idx="4"/>
                <a:endCxn id="50" idx="0"/>
              </p:cNvCxnSpPr>
              <p:nvPr>
                <p:custDataLst>
                  <p:tags r:id="rId221"/>
                </p:custDataLst>
              </p:nvPr>
            </p:nvCxnSpPr>
            <p:spPr>
              <a:xfrm flipH="1">
                <a:off x="9650" y="4161"/>
                <a:ext cx="259" cy="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45" idx="3"/>
                <a:endCxn id="49" idx="7"/>
              </p:cNvCxnSpPr>
              <p:nvPr>
                <p:custDataLst>
                  <p:tags r:id="rId222"/>
                </p:custDataLst>
              </p:nvPr>
            </p:nvCxnSpPr>
            <p:spPr>
              <a:xfrm flipH="1">
                <a:off x="9102" y="4082"/>
                <a:ext cx="634" cy="3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49" idx="5"/>
                <a:endCxn id="50" idx="1"/>
              </p:cNvCxnSpPr>
              <p:nvPr>
                <p:custDataLst>
                  <p:tags r:id="rId223"/>
                </p:custDataLst>
              </p:nvPr>
            </p:nvCxnSpPr>
            <p:spPr>
              <a:xfrm>
                <a:off x="9102" y="4778"/>
                <a:ext cx="375" cy="1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48" idx="5"/>
                <a:endCxn id="52" idx="0"/>
              </p:cNvCxnSpPr>
              <p:nvPr>
                <p:custDataLst>
                  <p:tags r:id="rId224"/>
                </p:custDataLst>
              </p:nvPr>
            </p:nvCxnSpPr>
            <p:spPr>
              <a:xfrm flipH="1">
                <a:off x="10140" y="4778"/>
                <a:ext cx="432" cy="6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1" idx="6"/>
                <a:endCxn id="52" idx="2"/>
              </p:cNvCxnSpPr>
              <p:nvPr>
                <p:custDataLst>
                  <p:tags r:id="rId225"/>
                </p:custDataLst>
              </p:nvPr>
            </p:nvCxnSpPr>
            <p:spPr>
              <a:xfrm flipV="1">
                <a:off x="9146" y="5670"/>
                <a:ext cx="749" cy="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endCxn id="53" idx="2"/>
              </p:cNvCxnSpPr>
              <p:nvPr>
                <p:custDataLst>
                  <p:tags r:id="rId226"/>
                </p:custDataLst>
              </p:nvPr>
            </p:nvCxnSpPr>
            <p:spPr>
              <a:xfrm flipV="1">
                <a:off x="10411" y="5464"/>
                <a:ext cx="723" cy="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49" idx="3"/>
                <a:endCxn id="51" idx="0"/>
              </p:cNvCxnSpPr>
              <p:nvPr>
                <p:custDataLst>
                  <p:tags r:id="rId227"/>
                </p:custDataLst>
              </p:nvPr>
            </p:nvCxnSpPr>
            <p:spPr>
              <a:xfrm>
                <a:off x="8756" y="4778"/>
                <a:ext cx="145" cy="7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51" idx="4"/>
                <a:endCxn id="54" idx="1"/>
              </p:cNvCxnSpPr>
              <p:nvPr>
                <p:custDataLst>
                  <p:tags r:id="rId228"/>
                </p:custDataLst>
              </p:nvPr>
            </p:nvCxnSpPr>
            <p:spPr>
              <a:xfrm>
                <a:off x="8901" y="6096"/>
                <a:ext cx="345" cy="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53" idx="4"/>
                <a:endCxn id="55" idx="7"/>
              </p:cNvCxnSpPr>
              <p:nvPr>
                <p:custDataLst>
                  <p:tags r:id="rId229"/>
                </p:custDataLst>
              </p:nvPr>
            </p:nvCxnSpPr>
            <p:spPr>
              <a:xfrm flipH="1">
                <a:off x="10803" y="5735"/>
                <a:ext cx="576" cy="8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54" idx="6"/>
                <a:endCxn id="55" idx="2"/>
              </p:cNvCxnSpPr>
              <p:nvPr>
                <p:custDataLst>
                  <p:tags r:id="rId230"/>
                </p:custDataLst>
              </p:nvPr>
            </p:nvCxnSpPr>
            <p:spPr>
              <a:xfrm flipV="1">
                <a:off x="9664" y="6754"/>
                <a:ext cx="721" cy="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52" idx="5"/>
                <a:endCxn id="55" idx="0"/>
              </p:cNvCxnSpPr>
              <p:nvPr>
                <p:custDataLst>
                  <p:tags r:id="rId231"/>
                </p:custDataLst>
              </p:nvPr>
            </p:nvCxnSpPr>
            <p:spPr>
              <a:xfrm>
                <a:off x="10313" y="5862"/>
                <a:ext cx="317" cy="6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440" name="右箭头 439"/>
          <p:cNvSpPr/>
          <p:nvPr/>
        </p:nvSpPr>
        <p:spPr>
          <a:xfrm>
            <a:off x="7071360" y="3701318"/>
            <a:ext cx="512138" cy="425585"/>
          </a:xfrm>
          <a:prstGeom prst="rightArrow">
            <a:avLst/>
          </a:prstGeom>
          <a:noFill/>
          <a:ln w="38100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5" name="肘形连接符 444"/>
          <p:cNvCxnSpPr>
            <a:stCxn id="331" idx="2"/>
            <a:endCxn id="98" idx="1"/>
          </p:cNvCxnSpPr>
          <p:nvPr/>
        </p:nvCxnSpPr>
        <p:spPr>
          <a:xfrm flipH="1" flipV="1">
            <a:off x="8337720" y="5797579"/>
            <a:ext cx="96350" cy="3181074"/>
          </a:xfrm>
          <a:prstGeom prst="bentConnector3">
            <a:avLst>
              <a:gd name="adj1" fmla="val -218147"/>
            </a:avLst>
          </a:prstGeom>
          <a:ln w="38100"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7" name="肘形连接符 446"/>
          <p:cNvCxnSpPr>
            <a:stCxn id="347" idx="6"/>
            <a:endCxn id="366" idx="2"/>
          </p:cNvCxnSpPr>
          <p:nvPr/>
        </p:nvCxnSpPr>
        <p:spPr>
          <a:xfrm flipV="1">
            <a:off x="9177020" y="2957814"/>
            <a:ext cx="396408" cy="6013537"/>
          </a:xfrm>
          <a:prstGeom prst="bentConnector2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9" name="上箭头 448"/>
          <p:cNvSpPr/>
          <p:nvPr/>
        </p:nvSpPr>
        <p:spPr>
          <a:xfrm>
            <a:off x="8006634" y="3297800"/>
            <a:ext cx="277495" cy="369570"/>
          </a:xfrm>
          <a:prstGeom prst="up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8" name="矩形: 圆角 467"/>
          <p:cNvSpPr/>
          <p:nvPr>
            <p:custDataLst>
              <p:tags r:id="rId232"/>
            </p:custDataLst>
          </p:nvPr>
        </p:nvSpPr>
        <p:spPr>
          <a:xfrm>
            <a:off x="12445605" y="1074809"/>
            <a:ext cx="2909301" cy="9833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Cross Attention Layer</a:t>
            </a:r>
            <a:endParaRPr lang="zh-CN" altLang="en-US" sz="3200" b="1" dirty="0"/>
          </a:p>
        </p:txBody>
      </p:sp>
      <p:sp>
        <p:nvSpPr>
          <p:cNvPr id="572" name="矩形 571"/>
          <p:cNvSpPr/>
          <p:nvPr>
            <p:custDataLst>
              <p:tags r:id="rId233"/>
            </p:custDataLst>
          </p:nvPr>
        </p:nvSpPr>
        <p:spPr>
          <a:xfrm>
            <a:off x="16104823" y="1210237"/>
            <a:ext cx="586105" cy="504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</a:rPr>
              <a:t>…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666" name="矩形 665"/>
          <p:cNvSpPr/>
          <p:nvPr>
            <p:custDataLst>
              <p:tags r:id="rId234"/>
            </p:custDataLst>
          </p:nvPr>
        </p:nvSpPr>
        <p:spPr>
          <a:xfrm>
            <a:off x="3556560" y="2329256"/>
            <a:ext cx="586105" cy="504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</a:rPr>
              <a:t>…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669" name="右大括号 668"/>
          <p:cNvSpPr/>
          <p:nvPr/>
        </p:nvSpPr>
        <p:spPr>
          <a:xfrm rot="16200000">
            <a:off x="13200211" y="-196524"/>
            <a:ext cx="334902" cy="54336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1" name="连接符: 肘形 670"/>
          <p:cNvCxnSpPr>
            <a:stCxn id="669" idx="1"/>
            <a:endCxn id="667" idx="0"/>
          </p:cNvCxnSpPr>
          <p:nvPr/>
        </p:nvCxnSpPr>
        <p:spPr>
          <a:xfrm rot="16200000" flipH="1">
            <a:off x="15473480" y="247032"/>
            <a:ext cx="1382264" cy="5593899"/>
          </a:xfrm>
          <a:prstGeom prst="bentConnector5">
            <a:avLst>
              <a:gd name="adj1" fmla="val -5089"/>
              <a:gd name="adj2" fmla="val 100029"/>
              <a:gd name="adj3" fmla="val 834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组合 453"/>
          <p:cNvGrpSpPr/>
          <p:nvPr/>
        </p:nvGrpSpPr>
        <p:grpSpPr>
          <a:xfrm>
            <a:off x="17620019" y="7697639"/>
            <a:ext cx="2683083" cy="1336481"/>
            <a:chOff x="17606049" y="8015279"/>
            <a:chExt cx="2683083" cy="1336481"/>
          </a:xfrm>
        </p:grpSpPr>
        <p:sp>
          <p:nvSpPr>
            <p:cNvPr id="699" name="矩形: 圆角 698"/>
            <p:cNvSpPr/>
            <p:nvPr/>
          </p:nvSpPr>
          <p:spPr>
            <a:xfrm>
              <a:off x="17709176" y="8015279"/>
              <a:ext cx="2504771" cy="861787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0" name="文本框 699"/>
                <p:cNvSpPr txBox="1"/>
                <p:nvPr/>
              </p:nvSpPr>
              <p:spPr>
                <a:xfrm>
                  <a:off x="17606049" y="8104624"/>
                  <a:ext cx="2683083" cy="1247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n-US" altLang="zh-CN" sz="3600" b="0" i="0" smtClean="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altLang="zh-CN" sz="3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𝐙</m:t>
                            </m:r>
                          </m:e>
                          <m:sub>
                            <m:r>
                              <a:rPr lang="en-US" altLang="zh-CN" sz="3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3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𝐤</m:t>
                            </m:r>
                            <m:r>
                              <a:rPr lang="en-US" altLang="zh-CN" sz="3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en-US" altLang="zh-CN" sz="3600" b="1" dirty="0">
                    <a:ea typeface="Cambria Math" panose="02040503050406030204" pitchFamily="18" charset="0"/>
                  </a:endParaRPr>
                </a:p>
                <a:p>
                  <a:r>
                    <a:rPr lang="en-US" altLang="zh-CN" sz="3600" b="0" dirty="0"/>
                    <a:t> </a:t>
                  </a:r>
                  <a:endParaRPr lang="en-US" altLang="zh-CN" sz="3600" b="0" dirty="0"/>
                </a:p>
              </p:txBody>
            </p:sp>
          </mc:Choice>
          <mc:Fallback>
            <p:sp>
              <p:nvSpPr>
                <p:cNvPr id="700" name="文本框 6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6049" y="8104624"/>
                  <a:ext cx="2683083" cy="1247136"/>
                </a:xfrm>
                <a:prstGeom prst="rect">
                  <a:avLst/>
                </a:prstGeom>
                <a:blipFill rotWithShape="1">
                  <a:blip r:embed="rId23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2" name="直接箭头连接符 701"/>
          <p:cNvCxnSpPr>
            <a:stCxn id="667" idx="2"/>
            <a:endCxn id="699" idx="0"/>
          </p:cNvCxnSpPr>
          <p:nvPr/>
        </p:nvCxnSpPr>
        <p:spPr>
          <a:xfrm>
            <a:off x="18961562" y="7113772"/>
            <a:ext cx="13970" cy="583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7" name="组合 726"/>
          <p:cNvGrpSpPr/>
          <p:nvPr/>
        </p:nvGrpSpPr>
        <p:grpSpPr>
          <a:xfrm>
            <a:off x="10446839" y="9808651"/>
            <a:ext cx="5149270" cy="2037154"/>
            <a:chOff x="11406533" y="10207825"/>
            <a:chExt cx="3497558" cy="2851530"/>
          </a:xfrm>
        </p:grpSpPr>
        <p:sp>
          <p:nvSpPr>
            <p:cNvPr id="706" name="文本框 705"/>
            <p:cNvSpPr txBox="1"/>
            <p:nvPr>
              <p:custDataLst>
                <p:tags r:id="rId236"/>
              </p:custDataLst>
            </p:nvPr>
          </p:nvSpPr>
          <p:spPr>
            <a:xfrm>
              <a:off x="11540932" y="10221808"/>
              <a:ext cx="3058795" cy="406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Probabilities of K classes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6" name="直接箭头连接符 715"/>
            <p:cNvCxnSpPr/>
            <p:nvPr>
              <p:custDataLst>
                <p:tags r:id="rId237"/>
              </p:custDataLst>
            </p:nvPr>
          </p:nvCxnSpPr>
          <p:spPr>
            <a:xfrm rot="16200000">
              <a:off x="10269713" y="11358547"/>
              <a:ext cx="23014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直接箭头连接符 716"/>
            <p:cNvCxnSpPr/>
            <p:nvPr>
              <p:custDataLst>
                <p:tags r:id="rId238"/>
              </p:custDataLst>
            </p:nvPr>
          </p:nvCxnSpPr>
          <p:spPr>
            <a:xfrm flipV="1">
              <a:off x="11406533" y="12481496"/>
              <a:ext cx="3497558" cy="1851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" name="矩形 708"/>
            <p:cNvSpPr/>
            <p:nvPr>
              <p:custDataLst>
                <p:tags r:id="rId239"/>
              </p:custDataLst>
            </p:nvPr>
          </p:nvSpPr>
          <p:spPr>
            <a:xfrm rot="16200000">
              <a:off x="11457607" y="11510623"/>
              <a:ext cx="1505585" cy="405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0" name="矩形 709"/>
            <p:cNvSpPr/>
            <p:nvPr>
              <p:custDataLst>
                <p:tags r:id="rId240"/>
              </p:custDataLst>
            </p:nvPr>
          </p:nvSpPr>
          <p:spPr>
            <a:xfrm rot="16200000">
              <a:off x="12592833" y="11905593"/>
              <a:ext cx="765175" cy="355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1" name="矩形 710"/>
            <p:cNvSpPr/>
            <p:nvPr>
              <p:custDataLst>
                <p:tags r:id="rId241"/>
              </p:custDataLst>
            </p:nvPr>
          </p:nvSpPr>
          <p:spPr>
            <a:xfrm rot="16200000">
              <a:off x="13803882" y="11658578"/>
              <a:ext cx="1216660" cy="3841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5" name="矩形 714"/>
            <p:cNvSpPr/>
            <p:nvPr>
              <p:custDataLst>
                <p:tags r:id="rId242"/>
              </p:custDataLst>
            </p:nvPr>
          </p:nvSpPr>
          <p:spPr>
            <a:xfrm>
              <a:off x="13396383" y="12357055"/>
              <a:ext cx="586105" cy="50419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accent1"/>
                  </a:solidFill>
                </a:rPr>
                <a:t>…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722" name="文本框 721"/>
            <p:cNvSpPr txBox="1"/>
            <p:nvPr/>
          </p:nvSpPr>
          <p:spPr>
            <a:xfrm>
              <a:off x="12029642" y="12522270"/>
              <a:ext cx="420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4" name="文本框 723"/>
            <p:cNvSpPr txBox="1"/>
            <p:nvPr/>
          </p:nvSpPr>
          <p:spPr>
            <a:xfrm>
              <a:off x="12780956" y="12522270"/>
              <a:ext cx="420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5" name="文本框 724"/>
            <p:cNvSpPr txBox="1"/>
            <p:nvPr/>
          </p:nvSpPr>
          <p:spPr>
            <a:xfrm>
              <a:off x="14255238" y="12536135"/>
              <a:ext cx="420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9" name="文本框 738"/>
              <p:cNvSpPr txBox="1"/>
              <p:nvPr/>
            </p:nvSpPr>
            <p:spPr>
              <a:xfrm>
                <a:off x="1615129" y="7528854"/>
                <a:ext cx="4638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739" name="文本框 7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129" y="7528854"/>
                <a:ext cx="463871" cy="523220"/>
              </a:xfrm>
              <a:prstGeom prst="rect">
                <a:avLst/>
              </a:prstGeom>
              <a:blipFill rotWithShape="1">
                <a:blip r:embed="rId243"/>
                <a:stretch>
                  <a:fillRect l="-70" t="-56" r="-2736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4" name="组合 533"/>
          <p:cNvGrpSpPr/>
          <p:nvPr/>
        </p:nvGrpSpPr>
        <p:grpSpPr>
          <a:xfrm>
            <a:off x="521619" y="834562"/>
            <a:ext cx="6639929" cy="3374850"/>
            <a:chOff x="521619" y="975242"/>
            <a:chExt cx="6639929" cy="3374850"/>
          </a:xfrm>
        </p:grpSpPr>
        <p:sp>
          <p:nvSpPr>
            <p:cNvPr id="437" name="圆角矩形 436"/>
            <p:cNvSpPr/>
            <p:nvPr/>
          </p:nvSpPr>
          <p:spPr>
            <a:xfrm>
              <a:off x="545124" y="1021180"/>
              <a:ext cx="6616424" cy="3276253"/>
            </a:xfrm>
            <a:prstGeom prst="roundRect">
              <a:avLst/>
            </a:prstGeom>
            <a:noFill/>
            <a:ln w="38100">
              <a:solidFill>
                <a:schemeClr val="bg2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7" name="文本框 736"/>
                <p:cNvSpPr txBox="1"/>
                <p:nvPr/>
              </p:nvSpPr>
              <p:spPr>
                <a:xfrm>
                  <a:off x="2533993" y="3826872"/>
                  <a:ext cx="4638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𝐋</m:t>
                            </m:r>
                          </m:e>
                          <m:sub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2800" b="1" dirty="0"/>
                </a:p>
              </p:txBody>
            </p:sp>
          </mc:Choice>
          <mc:Fallback>
            <p:sp>
              <p:nvSpPr>
                <p:cNvPr id="737" name="文本框 7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3993" y="3826872"/>
                  <a:ext cx="463871" cy="523220"/>
                </a:xfrm>
                <a:prstGeom prst="rect">
                  <a:avLst/>
                </a:prstGeom>
                <a:blipFill rotWithShape="1">
                  <a:blip r:embed="rId24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8" name="文本框 737"/>
                <p:cNvSpPr txBox="1"/>
                <p:nvPr/>
              </p:nvSpPr>
              <p:spPr>
                <a:xfrm>
                  <a:off x="6573116" y="3826872"/>
                  <a:ext cx="4638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𝐋</m:t>
                            </m:r>
                          </m:e>
                          <m:sub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sub>
                        </m:sSub>
                      </m:oMath>
                    </m:oMathPara>
                  </a14:m>
                  <a:endParaRPr lang="en-US" altLang="zh-CN" sz="2800" b="1" dirty="0"/>
                </a:p>
              </p:txBody>
            </p:sp>
          </mc:Choice>
          <mc:Fallback>
            <p:sp>
              <p:nvSpPr>
                <p:cNvPr id="738" name="文本框 7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116" y="3826872"/>
                  <a:ext cx="463871" cy="523220"/>
                </a:xfrm>
                <a:prstGeom prst="rect">
                  <a:avLst/>
                </a:prstGeom>
                <a:blipFill rotWithShape="1">
                  <a:blip r:embed="rId24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3" name="文本框 742"/>
                <p:cNvSpPr txBox="1"/>
                <p:nvPr/>
              </p:nvSpPr>
              <p:spPr>
                <a:xfrm>
                  <a:off x="521619" y="975242"/>
                  <a:ext cx="4638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</m:oMath>
                    </m:oMathPara>
                  </a14:m>
                  <a:endParaRPr lang="en-US" altLang="zh-CN" sz="2800" b="1" dirty="0"/>
                </a:p>
              </p:txBody>
            </p:sp>
          </mc:Choice>
          <mc:Fallback>
            <p:sp>
              <p:nvSpPr>
                <p:cNvPr id="743" name="文本框 7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19" y="975242"/>
                  <a:ext cx="463871" cy="523220"/>
                </a:xfrm>
                <a:prstGeom prst="rect">
                  <a:avLst/>
                </a:prstGeom>
                <a:blipFill rotWithShape="1">
                  <a:blip r:embed="rId24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5" name="文本框 744"/>
              <p:cNvSpPr txBox="1"/>
              <p:nvPr/>
            </p:nvSpPr>
            <p:spPr>
              <a:xfrm>
                <a:off x="9525957" y="3233644"/>
                <a:ext cx="369953" cy="56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745" name="文本框 7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957" y="3233644"/>
                <a:ext cx="369953" cy="564001"/>
              </a:xfrm>
              <a:prstGeom prst="rect">
                <a:avLst/>
              </a:prstGeom>
              <a:blipFill rotWithShape="1">
                <a:blip r:embed="rId247"/>
                <a:stretch>
                  <a:fillRect l="-87" t="-40" r="-96101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6" name="文本框 745"/>
              <p:cNvSpPr txBox="1"/>
              <p:nvPr/>
            </p:nvSpPr>
            <p:spPr>
              <a:xfrm>
                <a:off x="8319440" y="3226483"/>
                <a:ext cx="369953" cy="56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altLang="zh-CN" sz="2800" b="1" smtClean="0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746" name="文本框 7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440" y="3226483"/>
                <a:ext cx="369953" cy="564001"/>
              </a:xfrm>
              <a:prstGeom prst="rect">
                <a:avLst/>
              </a:prstGeom>
              <a:blipFill rotWithShape="1">
                <a:blip r:embed="rId248"/>
                <a:stretch>
                  <a:fillRect l="-82" t="-9" r="-94733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7" name="文本框 746"/>
              <p:cNvSpPr txBox="1"/>
              <p:nvPr/>
            </p:nvSpPr>
            <p:spPr>
              <a:xfrm>
                <a:off x="8306687" y="4350071"/>
                <a:ext cx="369953" cy="56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smtClean="0">
                              <a:latin typeface="Cambria Math" panose="02040503050406030204" pitchFamily="18" charset="0"/>
                            </a:rPr>
                            <m:t>agg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747" name="文本框 7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687" y="4350071"/>
                <a:ext cx="369953" cy="564001"/>
              </a:xfrm>
              <a:prstGeom prst="rect">
                <a:avLst/>
              </a:prstGeom>
              <a:blipFill rotWithShape="1">
                <a:blip r:embed="rId249"/>
                <a:stretch>
                  <a:fillRect l="-68" t="-57" r="-117404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5" name="组合 474"/>
          <p:cNvGrpSpPr/>
          <p:nvPr/>
        </p:nvGrpSpPr>
        <p:grpSpPr>
          <a:xfrm>
            <a:off x="10109721" y="2624953"/>
            <a:ext cx="7334083" cy="7023590"/>
            <a:chOff x="10107073" y="2686779"/>
            <a:chExt cx="7301561" cy="6846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9" name="文本框 748"/>
                <p:cNvSpPr txBox="1"/>
                <p:nvPr/>
              </p:nvSpPr>
              <p:spPr>
                <a:xfrm>
                  <a:off x="10107073" y="4396561"/>
                  <a:ext cx="112585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𝐗</m:t>
                        </m:r>
                      </m:oMath>
                    </m:oMathPara>
                  </a14:m>
                  <a:endParaRPr lang="en-US" altLang="zh-CN" sz="28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49" name="文本框 7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73" y="4396561"/>
                  <a:ext cx="1125855" cy="523220"/>
                </a:xfrm>
                <a:prstGeom prst="rect">
                  <a:avLst/>
                </a:prstGeom>
                <a:blipFill rotWithShape="1">
                  <a:blip r:embed="rId25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8" name="文本框 747"/>
                <p:cNvSpPr txBox="1"/>
                <p:nvPr/>
              </p:nvSpPr>
              <p:spPr>
                <a:xfrm>
                  <a:off x="10903413" y="4126052"/>
                  <a:ext cx="1125855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p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𝐤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altLang="zh-CN" sz="2800" b="1" dirty="0"/>
                </a:p>
              </p:txBody>
            </p:sp>
          </mc:Choice>
          <mc:Fallback>
            <p:sp>
              <p:nvSpPr>
                <p:cNvPr id="748" name="文本框 7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3413" y="4126052"/>
                  <a:ext cx="1125855" cy="541110"/>
                </a:xfrm>
                <a:prstGeom prst="rect">
                  <a:avLst/>
                </a:prstGeom>
                <a:blipFill rotWithShape="1">
                  <a:blip r:embed="rId25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1" name="文本框 750"/>
                <p:cNvSpPr txBox="1"/>
                <p:nvPr/>
              </p:nvSpPr>
              <p:spPr>
                <a:xfrm>
                  <a:off x="14989362" y="4152011"/>
                  <a:ext cx="1115060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𝐋</m:t>
                            </m:r>
                          </m:e>
                          <m:sup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𝐤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altLang="zh-CN" sz="28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51" name="文本框 7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9362" y="4152011"/>
                  <a:ext cx="1115060" cy="541110"/>
                </a:xfrm>
                <a:prstGeom prst="rect">
                  <a:avLst/>
                </a:prstGeom>
                <a:blipFill rotWithShape="1">
                  <a:blip r:embed="rId25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2" name="文本框 751"/>
                <p:cNvSpPr txBox="1"/>
                <p:nvPr/>
              </p:nvSpPr>
              <p:spPr>
                <a:xfrm>
                  <a:off x="13339663" y="4064129"/>
                  <a:ext cx="1119505" cy="6335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b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𝐤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altLang="zh-CN" sz="28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52" name="文本框 7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39663" y="4064129"/>
                  <a:ext cx="1119505" cy="633571"/>
                </a:xfrm>
                <a:prstGeom prst="rect">
                  <a:avLst/>
                </a:prstGeom>
                <a:blipFill rotWithShape="1">
                  <a:blip r:embed="rId25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1" name="组合 550"/>
            <p:cNvGrpSpPr/>
            <p:nvPr/>
          </p:nvGrpSpPr>
          <p:grpSpPr>
            <a:xfrm>
              <a:off x="10729392" y="2832909"/>
              <a:ext cx="6160798" cy="6628349"/>
              <a:chOff x="12252024" y="4245510"/>
              <a:chExt cx="5185734" cy="5941825"/>
            </a:xfrm>
          </p:grpSpPr>
          <p:grpSp>
            <p:nvGrpSpPr>
              <p:cNvPr id="525" name="组合 524"/>
              <p:cNvGrpSpPr/>
              <p:nvPr/>
            </p:nvGrpSpPr>
            <p:grpSpPr>
              <a:xfrm>
                <a:off x="12252024" y="5939181"/>
                <a:ext cx="5185734" cy="4248154"/>
                <a:chOff x="12533384" y="6268891"/>
                <a:chExt cx="5185734" cy="4248154"/>
              </a:xfrm>
            </p:grpSpPr>
            <p:grpSp>
              <p:nvGrpSpPr>
                <p:cNvPr id="483" name="组合 482"/>
                <p:cNvGrpSpPr/>
                <p:nvPr/>
              </p:nvGrpSpPr>
              <p:grpSpPr>
                <a:xfrm>
                  <a:off x="12538694" y="6268891"/>
                  <a:ext cx="1073606" cy="1162456"/>
                  <a:chOff x="14097" y="8298"/>
                  <a:chExt cx="4350" cy="4710"/>
                </a:xfrm>
              </p:grpSpPr>
              <p:grpSp>
                <p:nvGrpSpPr>
                  <p:cNvPr id="484" name="组合 483"/>
                  <p:cNvGrpSpPr/>
                  <p:nvPr/>
                </p:nvGrpSpPr>
                <p:grpSpPr>
                  <a:xfrm>
                    <a:off x="14097" y="8298"/>
                    <a:ext cx="4351" cy="4711"/>
                    <a:chOff x="6689" y="2359"/>
                    <a:chExt cx="4351" cy="4711"/>
                  </a:xfrm>
                </p:grpSpPr>
                <p:sp>
                  <p:nvSpPr>
                    <p:cNvPr id="486" name="矩形 485"/>
                    <p:cNvSpPr/>
                    <p:nvPr/>
                  </p:nvSpPr>
                  <p:spPr>
                    <a:xfrm>
                      <a:off x="6874" y="2674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7" name="矩形 486"/>
                    <p:cNvSpPr/>
                    <p:nvPr/>
                  </p:nvSpPr>
                  <p:spPr>
                    <a:xfrm>
                      <a:off x="6874" y="4308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8" name="矩形 487"/>
                    <p:cNvSpPr/>
                    <p:nvPr/>
                  </p:nvSpPr>
                  <p:spPr>
                    <a:xfrm>
                      <a:off x="6874" y="3491"/>
                      <a:ext cx="817" cy="81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9" name="矩形 488"/>
                    <p:cNvSpPr/>
                    <p:nvPr/>
                  </p:nvSpPr>
                  <p:spPr>
                    <a:xfrm>
                      <a:off x="6874" y="5125"/>
                      <a:ext cx="817" cy="81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0" name="矩形 489"/>
                    <p:cNvSpPr/>
                    <p:nvPr/>
                  </p:nvSpPr>
                  <p:spPr>
                    <a:xfrm>
                      <a:off x="6874" y="5942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1" name="矩形 490"/>
                    <p:cNvSpPr/>
                    <p:nvPr>
                      <p:custDataLst>
                        <p:tags r:id="rId254"/>
                      </p:custDataLst>
                    </p:nvPr>
                  </p:nvSpPr>
                  <p:spPr>
                    <a:xfrm>
                      <a:off x="7880" y="2666"/>
                      <a:ext cx="817" cy="817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2" name="矩形 491"/>
                    <p:cNvSpPr/>
                    <p:nvPr>
                      <p:custDataLst>
                        <p:tags r:id="rId255"/>
                      </p:custDataLst>
                    </p:nvPr>
                  </p:nvSpPr>
                  <p:spPr>
                    <a:xfrm>
                      <a:off x="7880" y="4300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4" name="矩形 493"/>
                    <p:cNvSpPr/>
                    <p:nvPr>
                      <p:custDataLst>
                        <p:tags r:id="rId256"/>
                      </p:custDataLst>
                    </p:nvPr>
                  </p:nvSpPr>
                  <p:spPr>
                    <a:xfrm>
                      <a:off x="7880" y="3483"/>
                      <a:ext cx="817" cy="817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5" name="矩形 494"/>
                    <p:cNvSpPr/>
                    <p:nvPr>
                      <p:custDataLst>
                        <p:tags r:id="rId257"/>
                      </p:custDataLst>
                    </p:nvPr>
                  </p:nvSpPr>
                  <p:spPr>
                    <a:xfrm>
                      <a:off x="7880" y="5117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6" name="矩形 495"/>
                    <p:cNvSpPr/>
                    <p:nvPr>
                      <p:custDataLst>
                        <p:tags r:id="rId258"/>
                      </p:custDataLst>
                    </p:nvPr>
                  </p:nvSpPr>
                  <p:spPr>
                    <a:xfrm>
                      <a:off x="7880" y="5934"/>
                      <a:ext cx="817" cy="817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7" name="矩形 496"/>
                    <p:cNvSpPr/>
                    <p:nvPr>
                      <p:custDataLst>
                        <p:tags r:id="rId259"/>
                      </p:custDataLst>
                    </p:nvPr>
                  </p:nvSpPr>
                  <p:spPr>
                    <a:xfrm>
                      <a:off x="10060" y="2668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8" name="矩形 497"/>
                    <p:cNvSpPr/>
                    <p:nvPr>
                      <p:custDataLst>
                        <p:tags r:id="rId260"/>
                      </p:custDataLst>
                    </p:nvPr>
                  </p:nvSpPr>
                  <p:spPr>
                    <a:xfrm>
                      <a:off x="10060" y="4302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9" name="矩形 498"/>
                    <p:cNvSpPr/>
                    <p:nvPr>
                      <p:custDataLst>
                        <p:tags r:id="rId261"/>
                      </p:custDataLst>
                    </p:nvPr>
                  </p:nvSpPr>
                  <p:spPr>
                    <a:xfrm>
                      <a:off x="10060" y="3485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0" name="矩形 499"/>
                    <p:cNvSpPr/>
                    <p:nvPr>
                      <p:custDataLst>
                        <p:tags r:id="rId262"/>
                      </p:custDataLst>
                    </p:nvPr>
                  </p:nvSpPr>
                  <p:spPr>
                    <a:xfrm>
                      <a:off x="10060" y="5119"/>
                      <a:ext cx="817" cy="817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1" name="矩形 500"/>
                    <p:cNvSpPr/>
                    <p:nvPr>
                      <p:custDataLst>
                        <p:tags r:id="rId263"/>
                      </p:custDataLst>
                    </p:nvPr>
                  </p:nvSpPr>
                  <p:spPr>
                    <a:xfrm>
                      <a:off x="10060" y="5936"/>
                      <a:ext cx="817" cy="817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2" name="左中括号 501"/>
                    <p:cNvSpPr/>
                    <p:nvPr/>
                  </p:nvSpPr>
                  <p:spPr>
                    <a:xfrm>
                      <a:off x="6689" y="2359"/>
                      <a:ext cx="172" cy="4711"/>
                    </a:xfrm>
                    <a:prstGeom prst="leftBracke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lstStyle/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  <p:sp>
                  <p:nvSpPr>
                    <p:cNvPr id="503" name="右中括号 502"/>
                    <p:cNvSpPr/>
                    <p:nvPr/>
                  </p:nvSpPr>
                  <p:spPr>
                    <a:xfrm>
                      <a:off x="10826" y="2360"/>
                      <a:ext cx="215" cy="4711"/>
                    </a:xfrm>
                    <a:prstGeom prst="rightBracke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lstStyle/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</p:grpSp>
              <p:sp>
                <p:nvSpPr>
                  <p:cNvPr id="485" name="矩形 484"/>
                  <p:cNvSpPr/>
                  <p:nvPr>
                    <p:custDataLst>
                      <p:tags r:id="rId264"/>
                    </p:custDataLst>
                  </p:nvPr>
                </p:nvSpPr>
                <p:spPr>
                  <a:xfrm>
                    <a:off x="16275" y="10270"/>
                    <a:ext cx="923" cy="794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b="1" dirty="0">
                        <a:solidFill>
                          <a:schemeClr val="accent1"/>
                        </a:solidFill>
                      </a:rPr>
                      <a:t>…</a:t>
                    </a:r>
                    <a:endParaRPr lang="zh-CN" altLang="en-US" sz="20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504" name="组合 503"/>
                <p:cNvGrpSpPr/>
                <p:nvPr/>
              </p:nvGrpSpPr>
              <p:grpSpPr>
                <a:xfrm>
                  <a:off x="12533384" y="7623288"/>
                  <a:ext cx="1073606" cy="1162456"/>
                  <a:chOff x="14097" y="8298"/>
                  <a:chExt cx="4350" cy="4710"/>
                </a:xfrm>
              </p:grpSpPr>
              <p:grpSp>
                <p:nvGrpSpPr>
                  <p:cNvPr id="505" name="组合 504"/>
                  <p:cNvGrpSpPr/>
                  <p:nvPr/>
                </p:nvGrpSpPr>
                <p:grpSpPr>
                  <a:xfrm>
                    <a:off x="14097" y="8298"/>
                    <a:ext cx="4351" cy="4711"/>
                    <a:chOff x="6689" y="2359"/>
                    <a:chExt cx="4351" cy="4711"/>
                  </a:xfrm>
                </p:grpSpPr>
                <p:sp>
                  <p:nvSpPr>
                    <p:cNvPr id="507" name="矩形 506"/>
                    <p:cNvSpPr/>
                    <p:nvPr/>
                  </p:nvSpPr>
                  <p:spPr>
                    <a:xfrm>
                      <a:off x="6874" y="2674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8" name="矩形 507"/>
                    <p:cNvSpPr/>
                    <p:nvPr/>
                  </p:nvSpPr>
                  <p:spPr>
                    <a:xfrm>
                      <a:off x="6874" y="4308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9" name="矩形 508"/>
                    <p:cNvSpPr/>
                    <p:nvPr/>
                  </p:nvSpPr>
                  <p:spPr>
                    <a:xfrm>
                      <a:off x="6874" y="3491"/>
                      <a:ext cx="817" cy="81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0" name="矩形 509"/>
                    <p:cNvSpPr/>
                    <p:nvPr/>
                  </p:nvSpPr>
                  <p:spPr>
                    <a:xfrm>
                      <a:off x="6874" y="5125"/>
                      <a:ext cx="817" cy="81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1" name="矩形 510"/>
                    <p:cNvSpPr/>
                    <p:nvPr/>
                  </p:nvSpPr>
                  <p:spPr>
                    <a:xfrm>
                      <a:off x="6874" y="5942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矩形 68"/>
                    <p:cNvSpPr/>
                    <p:nvPr>
                      <p:custDataLst>
                        <p:tags r:id="rId265"/>
                      </p:custDataLst>
                    </p:nvPr>
                  </p:nvSpPr>
                  <p:spPr>
                    <a:xfrm>
                      <a:off x="7880" y="2666"/>
                      <a:ext cx="817" cy="817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" name="矩形 70"/>
                    <p:cNvSpPr/>
                    <p:nvPr>
                      <p:custDataLst>
                        <p:tags r:id="rId266"/>
                      </p:custDataLst>
                    </p:nvPr>
                  </p:nvSpPr>
                  <p:spPr>
                    <a:xfrm>
                      <a:off x="7880" y="4300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" name="矩形 71"/>
                    <p:cNvSpPr/>
                    <p:nvPr>
                      <p:custDataLst>
                        <p:tags r:id="rId267"/>
                      </p:custDataLst>
                    </p:nvPr>
                  </p:nvSpPr>
                  <p:spPr>
                    <a:xfrm>
                      <a:off x="7880" y="3483"/>
                      <a:ext cx="817" cy="817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" name="矩形 73"/>
                    <p:cNvSpPr/>
                    <p:nvPr>
                      <p:custDataLst>
                        <p:tags r:id="rId268"/>
                      </p:custDataLst>
                    </p:nvPr>
                  </p:nvSpPr>
                  <p:spPr>
                    <a:xfrm>
                      <a:off x="7880" y="5117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矩形 74"/>
                    <p:cNvSpPr/>
                    <p:nvPr>
                      <p:custDataLst>
                        <p:tags r:id="rId269"/>
                      </p:custDataLst>
                    </p:nvPr>
                  </p:nvSpPr>
                  <p:spPr>
                    <a:xfrm>
                      <a:off x="7880" y="5934"/>
                      <a:ext cx="817" cy="817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矩形 75"/>
                    <p:cNvSpPr/>
                    <p:nvPr>
                      <p:custDataLst>
                        <p:tags r:id="rId270"/>
                      </p:custDataLst>
                    </p:nvPr>
                  </p:nvSpPr>
                  <p:spPr>
                    <a:xfrm>
                      <a:off x="10060" y="2668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矩形 76"/>
                    <p:cNvSpPr/>
                    <p:nvPr>
                      <p:custDataLst>
                        <p:tags r:id="rId271"/>
                      </p:custDataLst>
                    </p:nvPr>
                  </p:nvSpPr>
                  <p:spPr>
                    <a:xfrm>
                      <a:off x="10060" y="4302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矩形 77"/>
                    <p:cNvSpPr/>
                    <p:nvPr>
                      <p:custDataLst>
                        <p:tags r:id="rId272"/>
                      </p:custDataLst>
                    </p:nvPr>
                  </p:nvSpPr>
                  <p:spPr>
                    <a:xfrm>
                      <a:off x="10060" y="3485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矩形 78"/>
                    <p:cNvSpPr/>
                    <p:nvPr>
                      <p:custDataLst>
                        <p:tags r:id="rId273"/>
                      </p:custDataLst>
                    </p:nvPr>
                  </p:nvSpPr>
                  <p:spPr>
                    <a:xfrm>
                      <a:off x="10060" y="5119"/>
                      <a:ext cx="817" cy="817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矩形 79"/>
                    <p:cNvSpPr/>
                    <p:nvPr>
                      <p:custDataLst>
                        <p:tags r:id="rId274"/>
                      </p:custDataLst>
                    </p:nvPr>
                  </p:nvSpPr>
                  <p:spPr>
                    <a:xfrm>
                      <a:off x="10060" y="5936"/>
                      <a:ext cx="817" cy="817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左中括号 80"/>
                    <p:cNvSpPr/>
                    <p:nvPr/>
                  </p:nvSpPr>
                  <p:spPr>
                    <a:xfrm>
                      <a:off x="6689" y="2359"/>
                      <a:ext cx="172" cy="4711"/>
                    </a:xfrm>
                    <a:prstGeom prst="leftBracke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lstStyle/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  <p:sp>
                  <p:nvSpPr>
                    <p:cNvPr id="82" name="右中括号 81"/>
                    <p:cNvSpPr/>
                    <p:nvPr/>
                  </p:nvSpPr>
                  <p:spPr>
                    <a:xfrm>
                      <a:off x="10826" y="2360"/>
                      <a:ext cx="215" cy="4711"/>
                    </a:xfrm>
                    <a:prstGeom prst="rightBracke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lstStyle/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</p:grpSp>
              <p:sp>
                <p:nvSpPr>
                  <p:cNvPr id="506" name="矩形 505"/>
                  <p:cNvSpPr/>
                  <p:nvPr>
                    <p:custDataLst>
                      <p:tags r:id="rId275"/>
                    </p:custDataLst>
                  </p:nvPr>
                </p:nvSpPr>
                <p:spPr>
                  <a:xfrm>
                    <a:off x="16275" y="10270"/>
                    <a:ext cx="923" cy="7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b="1" dirty="0">
                        <a:solidFill>
                          <a:schemeClr val="accent1"/>
                        </a:solidFill>
                      </a:rPr>
                      <a:t>…</a:t>
                    </a:r>
                    <a:endParaRPr lang="zh-CN" altLang="en-US" sz="20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83" name="组合 82"/>
                <p:cNvGrpSpPr/>
                <p:nvPr/>
              </p:nvGrpSpPr>
              <p:grpSpPr>
                <a:xfrm>
                  <a:off x="12533384" y="9354589"/>
                  <a:ext cx="1073606" cy="1162456"/>
                  <a:chOff x="14097" y="8298"/>
                  <a:chExt cx="4350" cy="4710"/>
                </a:xfrm>
              </p:grpSpPr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14097" y="8298"/>
                    <a:ext cx="4351" cy="4711"/>
                    <a:chOff x="6689" y="2359"/>
                    <a:chExt cx="4351" cy="4711"/>
                  </a:xfrm>
                </p:grpSpPr>
                <p:sp>
                  <p:nvSpPr>
                    <p:cNvPr id="86" name="矩形 85"/>
                    <p:cNvSpPr/>
                    <p:nvPr/>
                  </p:nvSpPr>
                  <p:spPr>
                    <a:xfrm>
                      <a:off x="6874" y="2674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矩形 86"/>
                    <p:cNvSpPr/>
                    <p:nvPr/>
                  </p:nvSpPr>
                  <p:spPr>
                    <a:xfrm>
                      <a:off x="6874" y="4308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矩形 87"/>
                    <p:cNvSpPr/>
                    <p:nvPr/>
                  </p:nvSpPr>
                  <p:spPr>
                    <a:xfrm>
                      <a:off x="6874" y="3491"/>
                      <a:ext cx="817" cy="81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矩形 88"/>
                    <p:cNvSpPr/>
                    <p:nvPr/>
                  </p:nvSpPr>
                  <p:spPr>
                    <a:xfrm>
                      <a:off x="6874" y="5125"/>
                      <a:ext cx="817" cy="81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矩形 89"/>
                    <p:cNvSpPr/>
                    <p:nvPr/>
                  </p:nvSpPr>
                  <p:spPr>
                    <a:xfrm>
                      <a:off x="6874" y="5942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矩形 90"/>
                    <p:cNvSpPr/>
                    <p:nvPr>
                      <p:custDataLst>
                        <p:tags r:id="rId276"/>
                      </p:custDataLst>
                    </p:nvPr>
                  </p:nvSpPr>
                  <p:spPr>
                    <a:xfrm>
                      <a:off x="7880" y="2666"/>
                      <a:ext cx="817" cy="817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" name="矩形 91"/>
                    <p:cNvSpPr/>
                    <p:nvPr>
                      <p:custDataLst>
                        <p:tags r:id="rId277"/>
                      </p:custDataLst>
                    </p:nvPr>
                  </p:nvSpPr>
                  <p:spPr>
                    <a:xfrm>
                      <a:off x="7880" y="4300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矩形 92"/>
                    <p:cNvSpPr/>
                    <p:nvPr>
                      <p:custDataLst>
                        <p:tags r:id="rId278"/>
                      </p:custDataLst>
                    </p:nvPr>
                  </p:nvSpPr>
                  <p:spPr>
                    <a:xfrm>
                      <a:off x="7880" y="3483"/>
                      <a:ext cx="817" cy="817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矩形 93"/>
                    <p:cNvSpPr/>
                    <p:nvPr>
                      <p:custDataLst>
                        <p:tags r:id="rId279"/>
                      </p:custDataLst>
                    </p:nvPr>
                  </p:nvSpPr>
                  <p:spPr>
                    <a:xfrm>
                      <a:off x="7880" y="5117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矩形 96"/>
                    <p:cNvSpPr/>
                    <p:nvPr>
                      <p:custDataLst>
                        <p:tags r:id="rId280"/>
                      </p:custDataLst>
                    </p:nvPr>
                  </p:nvSpPr>
                  <p:spPr>
                    <a:xfrm>
                      <a:off x="7880" y="5934"/>
                      <a:ext cx="817" cy="817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矩形 101"/>
                    <p:cNvSpPr/>
                    <p:nvPr>
                      <p:custDataLst>
                        <p:tags r:id="rId281"/>
                      </p:custDataLst>
                    </p:nvPr>
                  </p:nvSpPr>
                  <p:spPr>
                    <a:xfrm>
                      <a:off x="10060" y="2668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矩形 102"/>
                    <p:cNvSpPr/>
                    <p:nvPr>
                      <p:custDataLst>
                        <p:tags r:id="rId282"/>
                      </p:custDataLst>
                    </p:nvPr>
                  </p:nvSpPr>
                  <p:spPr>
                    <a:xfrm>
                      <a:off x="10060" y="4302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矩形 107"/>
                    <p:cNvSpPr/>
                    <p:nvPr>
                      <p:custDataLst>
                        <p:tags r:id="rId283"/>
                      </p:custDataLst>
                    </p:nvPr>
                  </p:nvSpPr>
                  <p:spPr>
                    <a:xfrm>
                      <a:off x="10060" y="3485"/>
                      <a:ext cx="817" cy="81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矩形 108"/>
                    <p:cNvSpPr/>
                    <p:nvPr>
                      <p:custDataLst>
                        <p:tags r:id="rId284"/>
                      </p:custDataLst>
                    </p:nvPr>
                  </p:nvSpPr>
                  <p:spPr>
                    <a:xfrm>
                      <a:off x="10060" y="5119"/>
                      <a:ext cx="817" cy="817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矩形 109"/>
                    <p:cNvSpPr/>
                    <p:nvPr>
                      <p:custDataLst>
                        <p:tags r:id="rId285"/>
                      </p:custDataLst>
                    </p:nvPr>
                  </p:nvSpPr>
                  <p:spPr>
                    <a:xfrm>
                      <a:off x="10060" y="5936"/>
                      <a:ext cx="817" cy="817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左中括号 110"/>
                    <p:cNvSpPr/>
                    <p:nvPr/>
                  </p:nvSpPr>
                  <p:spPr>
                    <a:xfrm>
                      <a:off x="6689" y="2359"/>
                      <a:ext cx="172" cy="4711"/>
                    </a:xfrm>
                    <a:prstGeom prst="leftBracke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lstStyle/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  <p:sp>
                  <p:nvSpPr>
                    <p:cNvPr id="112" name="右中括号 111"/>
                    <p:cNvSpPr/>
                    <p:nvPr/>
                  </p:nvSpPr>
                  <p:spPr>
                    <a:xfrm>
                      <a:off x="10826" y="2360"/>
                      <a:ext cx="215" cy="4711"/>
                    </a:xfrm>
                    <a:prstGeom prst="rightBracke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lstStyle/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</p:grpSp>
              <p:sp>
                <p:nvSpPr>
                  <p:cNvPr id="85" name="矩形 84"/>
                  <p:cNvSpPr/>
                  <p:nvPr>
                    <p:custDataLst>
                      <p:tags r:id="rId286"/>
                    </p:custDataLst>
                  </p:nvPr>
                </p:nvSpPr>
                <p:spPr>
                  <a:xfrm>
                    <a:off x="16275" y="10270"/>
                    <a:ext cx="923" cy="7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b="1" dirty="0">
                        <a:solidFill>
                          <a:schemeClr val="accent1"/>
                        </a:solidFill>
                      </a:rPr>
                      <a:t>…</a:t>
                    </a:r>
                    <a:endParaRPr lang="zh-CN" altLang="en-US" sz="20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sp>
              <p:nvSpPr>
                <p:cNvPr id="113" name="矩形 112"/>
                <p:cNvSpPr/>
                <p:nvPr>
                  <p:custDataLst>
                    <p:tags r:id="rId287"/>
                  </p:custDataLst>
                </p:nvPr>
              </p:nvSpPr>
              <p:spPr>
                <a:xfrm rot="5400000">
                  <a:off x="12861750" y="8818896"/>
                  <a:ext cx="586105" cy="5044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accent1"/>
                      </a:solidFill>
                    </a:rPr>
                    <a:t>…</a:t>
                  </a:r>
                  <a:endParaRPr lang="zh-CN" altLang="en-US" sz="2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05" name="矩形 604"/>
                <p:cNvSpPr/>
                <p:nvPr>
                  <p:custDataLst>
                    <p:tags r:id="rId288"/>
                  </p:custDataLst>
                </p:nvPr>
              </p:nvSpPr>
              <p:spPr>
                <a:xfrm rot="5400000">
                  <a:off x="17173840" y="8888525"/>
                  <a:ext cx="586105" cy="5044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accent1"/>
                      </a:solidFill>
                    </a:rPr>
                    <a:t>…</a:t>
                  </a:r>
                  <a:endParaRPr lang="zh-CN" altLang="en-US" sz="20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12278559" y="4245510"/>
                <a:ext cx="1050941" cy="1187405"/>
                <a:chOff x="2000" y="2673"/>
                <a:chExt cx="4084" cy="4086"/>
              </a:xfrm>
            </p:grpSpPr>
            <p:sp>
              <p:nvSpPr>
                <p:cNvPr id="115" name="矩形 114"/>
                <p:cNvSpPr/>
                <p:nvPr>
                  <p:custDataLst>
                    <p:tags r:id="rId289"/>
                  </p:custDataLst>
                </p:nvPr>
              </p:nvSpPr>
              <p:spPr>
                <a:xfrm>
                  <a:off x="2000" y="2673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/>
                <p:cNvSpPr/>
                <p:nvPr>
                  <p:custDataLst>
                    <p:tags r:id="rId290"/>
                  </p:custDataLst>
                </p:nvPr>
              </p:nvSpPr>
              <p:spPr>
                <a:xfrm>
                  <a:off x="2000" y="4307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矩形 116"/>
                <p:cNvSpPr/>
                <p:nvPr>
                  <p:custDataLst>
                    <p:tags r:id="rId291"/>
                  </p:custDataLst>
                </p:nvPr>
              </p:nvSpPr>
              <p:spPr>
                <a:xfrm>
                  <a:off x="2000" y="3490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/>
                <p:cNvSpPr/>
                <p:nvPr>
                  <p:custDataLst>
                    <p:tags r:id="rId292"/>
                  </p:custDataLst>
                </p:nvPr>
              </p:nvSpPr>
              <p:spPr>
                <a:xfrm>
                  <a:off x="2000" y="5124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矩形 118"/>
                <p:cNvSpPr/>
                <p:nvPr>
                  <p:custDataLst>
                    <p:tags r:id="rId293"/>
                  </p:custDataLst>
                </p:nvPr>
              </p:nvSpPr>
              <p:spPr>
                <a:xfrm>
                  <a:off x="2000" y="5941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矩形 119"/>
                <p:cNvSpPr/>
                <p:nvPr>
                  <p:custDataLst>
                    <p:tags r:id="rId294"/>
                  </p:custDataLst>
                </p:nvPr>
              </p:nvSpPr>
              <p:spPr>
                <a:xfrm>
                  <a:off x="2817" y="2674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矩形 120"/>
                <p:cNvSpPr/>
                <p:nvPr>
                  <p:custDataLst>
                    <p:tags r:id="rId295"/>
                  </p:custDataLst>
                </p:nvPr>
              </p:nvSpPr>
              <p:spPr>
                <a:xfrm>
                  <a:off x="2817" y="4308"/>
                  <a:ext cx="817" cy="81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矩形 121"/>
                <p:cNvSpPr/>
                <p:nvPr>
                  <p:custDataLst>
                    <p:tags r:id="rId296"/>
                  </p:custDataLst>
                </p:nvPr>
              </p:nvSpPr>
              <p:spPr>
                <a:xfrm>
                  <a:off x="2817" y="3491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矩形 122"/>
                <p:cNvSpPr/>
                <p:nvPr>
                  <p:custDataLst>
                    <p:tags r:id="rId297"/>
                  </p:custDataLst>
                </p:nvPr>
              </p:nvSpPr>
              <p:spPr>
                <a:xfrm>
                  <a:off x="2817" y="5125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矩形 123"/>
                <p:cNvSpPr/>
                <p:nvPr>
                  <p:custDataLst>
                    <p:tags r:id="rId298"/>
                  </p:custDataLst>
                </p:nvPr>
              </p:nvSpPr>
              <p:spPr>
                <a:xfrm>
                  <a:off x="2817" y="5942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矩形 124"/>
                <p:cNvSpPr/>
                <p:nvPr>
                  <p:custDataLst>
                    <p:tags r:id="rId299"/>
                  </p:custDataLst>
                </p:nvPr>
              </p:nvSpPr>
              <p:spPr>
                <a:xfrm>
                  <a:off x="3634" y="2673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>
                  <p:custDataLst>
                    <p:tags r:id="rId300"/>
                  </p:custDataLst>
                </p:nvPr>
              </p:nvSpPr>
              <p:spPr>
                <a:xfrm>
                  <a:off x="3634" y="4307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矩形 126"/>
                <p:cNvSpPr/>
                <p:nvPr>
                  <p:custDataLst>
                    <p:tags r:id="rId301"/>
                  </p:custDataLst>
                </p:nvPr>
              </p:nvSpPr>
              <p:spPr>
                <a:xfrm>
                  <a:off x="3634" y="3490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2" name="矩形 511"/>
                <p:cNvSpPr/>
                <p:nvPr>
                  <p:custDataLst>
                    <p:tags r:id="rId302"/>
                  </p:custDataLst>
                </p:nvPr>
              </p:nvSpPr>
              <p:spPr>
                <a:xfrm>
                  <a:off x="3634" y="5124"/>
                  <a:ext cx="817" cy="8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3" name="矩形 512"/>
                <p:cNvSpPr/>
                <p:nvPr>
                  <p:custDataLst>
                    <p:tags r:id="rId303"/>
                  </p:custDataLst>
                </p:nvPr>
              </p:nvSpPr>
              <p:spPr>
                <a:xfrm>
                  <a:off x="3634" y="5941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4" name="矩形 513"/>
                <p:cNvSpPr/>
                <p:nvPr>
                  <p:custDataLst>
                    <p:tags r:id="rId304"/>
                  </p:custDataLst>
                </p:nvPr>
              </p:nvSpPr>
              <p:spPr>
                <a:xfrm>
                  <a:off x="4451" y="2673"/>
                  <a:ext cx="817" cy="81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5" name="矩形 514"/>
                <p:cNvSpPr/>
                <p:nvPr>
                  <p:custDataLst>
                    <p:tags r:id="rId305"/>
                  </p:custDataLst>
                </p:nvPr>
              </p:nvSpPr>
              <p:spPr>
                <a:xfrm>
                  <a:off x="4451" y="4307"/>
                  <a:ext cx="817" cy="81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6" name="矩形 515"/>
                <p:cNvSpPr/>
                <p:nvPr>
                  <p:custDataLst>
                    <p:tags r:id="rId306"/>
                  </p:custDataLst>
                </p:nvPr>
              </p:nvSpPr>
              <p:spPr>
                <a:xfrm>
                  <a:off x="4451" y="3490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7" name="矩形 516"/>
                <p:cNvSpPr/>
                <p:nvPr>
                  <p:custDataLst>
                    <p:tags r:id="rId307"/>
                  </p:custDataLst>
                </p:nvPr>
              </p:nvSpPr>
              <p:spPr>
                <a:xfrm>
                  <a:off x="4451" y="5124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8" name="矩形 517"/>
                <p:cNvSpPr/>
                <p:nvPr>
                  <p:custDataLst>
                    <p:tags r:id="rId308"/>
                  </p:custDataLst>
                </p:nvPr>
              </p:nvSpPr>
              <p:spPr>
                <a:xfrm>
                  <a:off x="4451" y="5941"/>
                  <a:ext cx="817" cy="817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9" name="矩形 518"/>
                <p:cNvSpPr/>
                <p:nvPr>
                  <p:custDataLst>
                    <p:tags r:id="rId309"/>
                  </p:custDataLst>
                </p:nvPr>
              </p:nvSpPr>
              <p:spPr>
                <a:xfrm>
                  <a:off x="5268" y="2675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0" name="矩形 519"/>
                <p:cNvSpPr/>
                <p:nvPr>
                  <p:custDataLst>
                    <p:tags r:id="rId310"/>
                  </p:custDataLst>
                </p:nvPr>
              </p:nvSpPr>
              <p:spPr>
                <a:xfrm>
                  <a:off x="5268" y="4309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1" name="矩形 520"/>
                <p:cNvSpPr/>
                <p:nvPr>
                  <p:custDataLst>
                    <p:tags r:id="rId311"/>
                  </p:custDataLst>
                </p:nvPr>
              </p:nvSpPr>
              <p:spPr>
                <a:xfrm>
                  <a:off x="5268" y="3492"/>
                  <a:ext cx="817" cy="81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2" name="矩形 521"/>
                <p:cNvSpPr/>
                <p:nvPr>
                  <p:custDataLst>
                    <p:tags r:id="rId312"/>
                  </p:custDataLst>
                </p:nvPr>
              </p:nvSpPr>
              <p:spPr>
                <a:xfrm>
                  <a:off x="5268" y="5126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矩形 522"/>
                <p:cNvSpPr/>
                <p:nvPr>
                  <p:custDataLst>
                    <p:tags r:id="rId313"/>
                  </p:custDataLst>
                </p:nvPr>
              </p:nvSpPr>
              <p:spPr>
                <a:xfrm>
                  <a:off x="5268" y="5943"/>
                  <a:ext cx="817" cy="8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27" name="连接符: 曲线 526"/>
              <p:cNvCxnSpPr>
                <a:stCxn id="520" idx="3"/>
                <a:endCxn id="498" idx="3"/>
              </p:cNvCxnSpPr>
              <p:nvPr/>
            </p:nvCxnSpPr>
            <p:spPr>
              <a:xfrm flipH="1">
                <a:off x="13290958" y="4839649"/>
                <a:ext cx="38800" cy="1679896"/>
              </a:xfrm>
              <a:prstGeom prst="curvedConnector3">
                <a:avLst>
                  <a:gd name="adj1" fmla="val -1747887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连接符: 曲线 528"/>
              <p:cNvCxnSpPr>
                <a:stCxn id="520" idx="3"/>
                <a:endCxn id="77" idx="3"/>
              </p:cNvCxnSpPr>
              <p:nvPr/>
            </p:nvCxnSpPr>
            <p:spPr>
              <a:xfrm flipH="1">
                <a:off x="13285648" y="4839649"/>
                <a:ext cx="44110" cy="3034293"/>
              </a:xfrm>
              <a:prstGeom prst="curvedConnector3">
                <a:avLst>
                  <a:gd name="adj1" fmla="val -148565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连接符: 曲线 532"/>
              <p:cNvCxnSpPr>
                <a:stCxn id="520" idx="3"/>
                <a:endCxn id="103" idx="3"/>
              </p:cNvCxnSpPr>
              <p:nvPr/>
            </p:nvCxnSpPr>
            <p:spPr>
              <a:xfrm flipH="1">
                <a:off x="13285648" y="4839649"/>
                <a:ext cx="44110" cy="4765594"/>
              </a:xfrm>
              <a:prstGeom prst="curvedConnector3">
                <a:avLst>
                  <a:gd name="adj1" fmla="val -13129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6" name="矩形 535"/>
            <p:cNvSpPr/>
            <p:nvPr>
              <p:custDataLst>
                <p:tags r:id="rId314"/>
              </p:custDataLst>
            </p:nvPr>
          </p:nvSpPr>
          <p:spPr>
            <a:xfrm flipH="1">
              <a:off x="14007518" y="6553044"/>
              <a:ext cx="483406" cy="4540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矩形 536"/>
            <p:cNvSpPr/>
            <p:nvPr>
              <p:custDataLst>
                <p:tags r:id="rId315"/>
              </p:custDataLst>
            </p:nvPr>
          </p:nvSpPr>
          <p:spPr>
            <a:xfrm flipH="1">
              <a:off x="14007518" y="7461111"/>
              <a:ext cx="483406" cy="45403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矩形 537"/>
            <p:cNvSpPr/>
            <p:nvPr>
              <p:custDataLst>
                <p:tags r:id="rId316"/>
              </p:custDataLst>
            </p:nvPr>
          </p:nvSpPr>
          <p:spPr>
            <a:xfrm flipH="1">
              <a:off x="14007518" y="7007078"/>
              <a:ext cx="483406" cy="4540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矩形 538"/>
            <p:cNvSpPr/>
            <p:nvPr>
              <p:custDataLst>
                <p:tags r:id="rId317"/>
              </p:custDataLst>
            </p:nvPr>
          </p:nvSpPr>
          <p:spPr>
            <a:xfrm flipH="1">
              <a:off x="14007518" y="7915145"/>
              <a:ext cx="483406" cy="454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矩形 539"/>
            <p:cNvSpPr/>
            <p:nvPr>
              <p:custDataLst>
                <p:tags r:id="rId318"/>
              </p:custDataLst>
            </p:nvPr>
          </p:nvSpPr>
          <p:spPr>
            <a:xfrm flipH="1">
              <a:off x="14007518" y="8369180"/>
              <a:ext cx="483406" cy="4540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1" name="组合 540"/>
            <p:cNvGrpSpPr/>
            <p:nvPr/>
          </p:nvGrpSpPr>
          <p:grpSpPr>
            <a:xfrm>
              <a:off x="13904063" y="4987933"/>
              <a:ext cx="690274" cy="711202"/>
              <a:chOff x="12031" y="8444"/>
              <a:chExt cx="1090" cy="1196"/>
            </a:xfrm>
          </p:grpSpPr>
          <p:sp>
            <p:nvSpPr>
              <p:cNvPr id="542" name="椭圆 541"/>
              <p:cNvSpPr/>
              <p:nvPr>
                <p:custDataLst>
                  <p:tags r:id="rId319"/>
                </p:custDataLst>
              </p:nvPr>
            </p:nvSpPr>
            <p:spPr>
              <a:xfrm>
                <a:off x="12031" y="8444"/>
                <a:ext cx="1091" cy="119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乘号 542"/>
              <p:cNvSpPr/>
              <p:nvPr>
                <p:custDataLst>
                  <p:tags r:id="rId320"/>
                </p:custDataLst>
              </p:nvPr>
            </p:nvSpPr>
            <p:spPr>
              <a:xfrm>
                <a:off x="12200" y="8629"/>
                <a:ext cx="753" cy="826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4" name="右大括号 543"/>
            <p:cNvSpPr/>
            <p:nvPr/>
          </p:nvSpPr>
          <p:spPr>
            <a:xfrm>
              <a:off x="12945897" y="4843299"/>
              <a:ext cx="506070" cy="4566913"/>
            </a:xfrm>
            <a:prstGeom prst="rightBrace">
              <a:avLst>
                <a:gd name="adj1" fmla="val 8333"/>
                <a:gd name="adj2" fmla="val 1091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8" name="直接箭头连接符 547"/>
            <p:cNvCxnSpPr>
              <a:stCxn id="536" idx="0"/>
              <a:endCxn id="542" idx="4"/>
            </p:cNvCxnSpPr>
            <p:nvPr/>
          </p:nvCxnSpPr>
          <p:spPr>
            <a:xfrm flipV="1">
              <a:off x="14249221" y="5699730"/>
              <a:ext cx="296" cy="853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箭头连接符 549"/>
            <p:cNvCxnSpPr/>
            <p:nvPr/>
          </p:nvCxnSpPr>
          <p:spPr>
            <a:xfrm>
              <a:off x="13472859" y="5341640"/>
              <a:ext cx="452096" cy="21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3" name="组合 572"/>
            <p:cNvGrpSpPr/>
            <p:nvPr/>
          </p:nvGrpSpPr>
          <p:grpSpPr>
            <a:xfrm>
              <a:off x="13112844" y="2686779"/>
              <a:ext cx="1458951" cy="1483256"/>
              <a:chOff x="16709513" y="5798153"/>
              <a:chExt cx="2763520" cy="2992120"/>
            </a:xfrm>
          </p:grpSpPr>
          <p:sp>
            <p:nvSpPr>
              <p:cNvPr id="555" name="矩形 554"/>
              <p:cNvSpPr/>
              <p:nvPr/>
            </p:nvSpPr>
            <p:spPr>
              <a:xfrm>
                <a:off x="16826988" y="5998178"/>
                <a:ext cx="518795" cy="518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矩形 555"/>
              <p:cNvSpPr/>
              <p:nvPr/>
            </p:nvSpPr>
            <p:spPr>
              <a:xfrm>
                <a:off x="16826988" y="7035768"/>
                <a:ext cx="518795" cy="518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矩形 556"/>
              <p:cNvSpPr/>
              <p:nvPr/>
            </p:nvSpPr>
            <p:spPr>
              <a:xfrm>
                <a:off x="16826988" y="6516973"/>
                <a:ext cx="518795" cy="51879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矩形 557"/>
              <p:cNvSpPr/>
              <p:nvPr/>
            </p:nvSpPr>
            <p:spPr>
              <a:xfrm>
                <a:off x="16826988" y="7554563"/>
                <a:ext cx="518795" cy="51879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矩形 558"/>
              <p:cNvSpPr/>
              <p:nvPr/>
            </p:nvSpPr>
            <p:spPr>
              <a:xfrm>
                <a:off x="16826988" y="8073358"/>
                <a:ext cx="518795" cy="518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矩形 559"/>
              <p:cNvSpPr/>
              <p:nvPr>
                <p:custDataLst>
                  <p:tags r:id="rId321"/>
                </p:custDataLst>
              </p:nvPr>
            </p:nvSpPr>
            <p:spPr>
              <a:xfrm>
                <a:off x="17465798" y="5993098"/>
                <a:ext cx="518795" cy="5187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矩形 560"/>
              <p:cNvSpPr/>
              <p:nvPr>
                <p:custDataLst>
                  <p:tags r:id="rId322"/>
                </p:custDataLst>
              </p:nvPr>
            </p:nvSpPr>
            <p:spPr>
              <a:xfrm>
                <a:off x="17465798" y="7030688"/>
                <a:ext cx="518795" cy="518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矩形 561"/>
              <p:cNvSpPr/>
              <p:nvPr>
                <p:custDataLst>
                  <p:tags r:id="rId323"/>
                </p:custDataLst>
              </p:nvPr>
            </p:nvSpPr>
            <p:spPr>
              <a:xfrm>
                <a:off x="17465798" y="6511893"/>
                <a:ext cx="518795" cy="5187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矩形 562"/>
              <p:cNvSpPr/>
              <p:nvPr>
                <p:custDataLst>
                  <p:tags r:id="rId324"/>
                </p:custDataLst>
              </p:nvPr>
            </p:nvSpPr>
            <p:spPr>
              <a:xfrm>
                <a:off x="17465798" y="7549483"/>
                <a:ext cx="518795" cy="518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矩形 563"/>
              <p:cNvSpPr/>
              <p:nvPr>
                <p:custDataLst>
                  <p:tags r:id="rId325"/>
                </p:custDataLst>
              </p:nvPr>
            </p:nvSpPr>
            <p:spPr>
              <a:xfrm>
                <a:off x="17465798" y="8068278"/>
                <a:ext cx="518795" cy="5187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5" name="矩形 564"/>
              <p:cNvSpPr/>
              <p:nvPr>
                <p:custDataLst>
                  <p:tags r:id="rId326"/>
                </p:custDataLst>
              </p:nvPr>
            </p:nvSpPr>
            <p:spPr>
              <a:xfrm>
                <a:off x="18850098" y="5994368"/>
                <a:ext cx="518795" cy="518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矩形 565"/>
              <p:cNvSpPr/>
              <p:nvPr>
                <p:custDataLst>
                  <p:tags r:id="rId327"/>
                </p:custDataLst>
              </p:nvPr>
            </p:nvSpPr>
            <p:spPr>
              <a:xfrm>
                <a:off x="18850098" y="7031958"/>
                <a:ext cx="518795" cy="518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矩形 566"/>
              <p:cNvSpPr/>
              <p:nvPr>
                <p:custDataLst>
                  <p:tags r:id="rId328"/>
                </p:custDataLst>
              </p:nvPr>
            </p:nvSpPr>
            <p:spPr>
              <a:xfrm>
                <a:off x="18850098" y="6513163"/>
                <a:ext cx="518795" cy="518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8" name="矩形 567"/>
              <p:cNvSpPr/>
              <p:nvPr>
                <p:custDataLst>
                  <p:tags r:id="rId329"/>
                </p:custDataLst>
              </p:nvPr>
            </p:nvSpPr>
            <p:spPr>
              <a:xfrm>
                <a:off x="18850098" y="7550753"/>
                <a:ext cx="518795" cy="5187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矩形 568"/>
              <p:cNvSpPr/>
              <p:nvPr>
                <p:custDataLst>
                  <p:tags r:id="rId330"/>
                </p:custDataLst>
              </p:nvPr>
            </p:nvSpPr>
            <p:spPr>
              <a:xfrm>
                <a:off x="18850098" y="8069548"/>
                <a:ext cx="518795" cy="51879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左中括号 569"/>
              <p:cNvSpPr/>
              <p:nvPr/>
            </p:nvSpPr>
            <p:spPr>
              <a:xfrm>
                <a:off x="16709513" y="5798153"/>
                <a:ext cx="109220" cy="2991485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71" name="右中括号 570"/>
              <p:cNvSpPr/>
              <p:nvPr/>
            </p:nvSpPr>
            <p:spPr>
              <a:xfrm>
                <a:off x="19336508" y="5798788"/>
                <a:ext cx="136525" cy="2991485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554" name="矩形 553"/>
              <p:cNvSpPr/>
              <p:nvPr>
                <p:custDataLst>
                  <p:tags r:id="rId331"/>
                </p:custDataLst>
              </p:nvPr>
            </p:nvSpPr>
            <p:spPr>
              <a:xfrm>
                <a:off x="18092543" y="7050373"/>
                <a:ext cx="586105" cy="50419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accent1"/>
                    </a:solidFill>
                  </a:rPr>
                  <a:t>…</a:t>
                </a:r>
                <a:endParaRPr lang="zh-CN" altLang="en-US" sz="20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04" name="组合 603"/>
            <p:cNvGrpSpPr/>
            <p:nvPr/>
          </p:nvGrpSpPr>
          <p:grpSpPr>
            <a:xfrm>
              <a:off x="15998834" y="4800845"/>
              <a:ext cx="1231260" cy="4609367"/>
              <a:chOff x="15208103" y="5122563"/>
              <a:chExt cx="1908219" cy="8982806"/>
            </a:xfrm>
          </p:grpSpPr>
          <p:grpSp>
            <p:nvGrpSpPr>
              <p:cNvPr id="206" name="组合 205"/>
              <p:cNvGrpSpPr/>
              <p:nvPr/>
            </p:nvGrpSpPr>
            <p:grpSpPr>
              <a:xfrm>
                <a:off x="15208103" y="5122563"/>
                <a:ext cx="1884680" cy="2734945"/>
                <a:chOff x="1491" y="2474"/>
                <a:chExt cx="2968" cy="4307"/>
              </a:xfrm>
            </p:grpSpPr>
            <p:sp>
              <p:nvSpPr>
                <p:cNvPr id="388" name="椭圆 387"/>
                <p:cNvSpPr/>
                <p:nvPr/>
              </p:nvSpPr>
              <p:spPr>
                <a:xfrm>
                  <a:off x="2009" y="2474"/>
                  <a:ext cx="490" cy="542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9" name="椭圆 388"/>
                <p:cNvSpPr/>
                <p:nvPr/>
              </p:nvSpPr>
              <p:spPr>
                <a:xfrm>
                  <a:off x="2499" y="3350"/>
                  <a:ext cx="490" cy="542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0" name="椭圆 389"/>
                <p:cNvSpPr/>
                <p:nvPr/>
              </p:nvSpPr>
              <p:spPr>
                <a:xfrm>
                  <a:off x="2989" y="2474"/>
                  <a:ext cx="490" cy="542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1" name="椭圆 390"/>
                <p:cNvSpPr/>
                <p:nvPr/>
              </p:nvSpPr>
              <p:spPr>
                <a:xfrm>
                  <a:off x="3788" y="3350"/>
                  <a:ext cx="490" cy="542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2" name="椭圆 391"/>
                <p:cNvSpPr/>
                <p:nvPr/>
              </p:nvSpPr>
              <p:spPr>
                <a:xfrm>
                  <a:off x="2989" y="4046"/>
                  <a:ext cx="490" cy="542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3" name="椭圆 392"/>
                <p:cNvSpPr/>
                <p:nvPr/>
              </p:nvSpPr>
              <p:spPr>
                <a:xfrm>
                  <a:off x="1519" y="4046"/>
                  <a:ext cx="490" cy="542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4" name="椭圆 393"/>
                <p:cNvSpPr/>
                <p:nvPr/>
              </p:nvSpPr>
              <p:spPr>
                <a:xfrm>
                  <a:off x="2240" y="4588"/>
                  <a:ext cx="490" cy="542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5" name="椭圆 394"/>
                <p:cNvSpPr/>
                <p:nvPr/>
              </p:nvSpPr>
              <p:spPr>
                <a:xfrm>
                  <a:off x="1491" y="5285"/>
                  <a:ext cx="490" cy="542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6" name="椭圆 395"/>
                <p:cNvSpPr/>
                <p:nvPr/>
              </p:nvSpPr>
              <p:spPr>
                <a:xfrm>
                  <a:off x="2730" y="5130"/>
                  <a:ext cx="490" cy="542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7" name="椭圆 396"/>
                <p:cNvSpPr/>
                <p:nvPr/>
              </p:nvSpPr>
              <p:spPr>
                <a:xfrm>
                  <a:off x="3969" y="4924"/>
                  <a:ext cx="490" cy="542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8" name="椭圆 397"/>
                <p:cNvSpPr/>
                <p:nvPr/>
              </p:nvSpPr>
              <p:spPr>
                <a:xfrm>
                  <a:off x="2009" y="6239"/>
                  <a:ext cx="490" cy="542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9" name="椭圆 398"/>
                <p:cNvSpPr/>
                <p:nvPr/>
              </p:nvSpPr>
              <p:spPr>
                <a:xfrm>
                  <a:off x="3220" y="6214"/>
                  <a:ext cx="490" cy="542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00" name="直接连接符 399"/>
                <p:cNvCxnSpPr>
                  <a:stCxn id="388" idx="5"/>
                  <a:endCxn id="389" idx="1"/>
                </p:cNvCxnSpPr>
                <p:nvPr/>
              </p:nvCxnSpPr>
              <p:spPr>
                <a:xfrm>
                  <a:off x="2427" y="2937"/>
                  <a:ext cx="144" cy="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直接连接符 400"/>
                <p:cNvCxnSpPr>
                  <a:stCxn id="390" idx="4"/>
                  <a:endCxn id="392" idx="0"/>
                </p:cNvCxnSpPr>
                <p:nvPr/>
              </p:nvCxnSpPr>
              <p:spPr>
                <a:xfrm>
                  <a:off x="3234" y="3016"/>
                  <a:ext cx="0" cy="10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直接连接符 401"/>
                <p:cNvCxnSpPr>
                  <a:stCxn id="390" idx="5"/>
                  <a:endCxn id="391" idx="1"/>
                </p:cNvCxnSpPr>
                <p:nvPr/>
              </p:nvCxnSpPr>
              <p:spPr>
                <a:xfrm>
                  <a:off x="3407" y="2937"/>
                  <a:ext cx="453" cy="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直接连接符 402"/>
                <p:cNvCxnSpPr>
                  <a:stCxn id="389" idx="4"/>
                  <a:endCxn id="394" idx="0"/>
                </p:cNvCxnSpPr>
                <p:nvPr/>
              </p:nvCxnSpPr>
              <p:spPr>
                <a:xfrm flipH="1">
                  <a:off x="2485" y="3892"/>
                  <a:ext cx="259" cy="6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直接连接符 403"/>
                <p:cNvCxnSpPr>
                  <a:stCxn id="389" idx="3"/>
                  <a:endCxn id="393" idx="7"/>
                </p:cNvCxnSpPr>
                <p:nvPr/>
              </p:nvCxnSpPr>
              <p:spPr>
                <a:xfrm flipH="1">
                  <a:off x="1937" y="3813"/>
                  <a:ext cx="634" cy="3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直接连接符 404"/>
                <p:cNvCxnSpPr>
                  <a:stCxn id="393" idx="5"/>
                  <a:endCxn id="394" idx="1"/>
                </p:cNvCxnSpPr>
                <p:nvPr/>
              </p:nvCxnSpPr>
              <p:spPr>
                <a:xfrm>
                  <a:off x="1937" y="4509"/>
                  <a:ext cx="375" cy="1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直接连接符 405"/>
                <p:cNvCxnSpPr>
                  <a:stCxn id="392" idx="5"/>
                  <a:endCxn id="396" idx="0"/>
                </p:cNvCxnSpPr>
                <p:nvPr/>
              </p:nvCxnSpPr>
              <p:spPr>
                <a:xfrm flipH="1">
                  <a:off x="2975" y="4509"/>
                  <a:ext cx="432" cy="6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直接连接符 434"/>
                <p:cNvCxnSpPr>
                  <a:stCxn id="395" idx="6"/>
                  <a:endCxn id="396" idx="2"/>
                </p:cNvCxnSpPr>
                <p:nvPr/>
              </p:nvCxnSpPr>
              <p:spPr>
                <a:xfrm flipV="1">
                  <a:off x="1981" y="5401"/>
                  <a:ext cx="749" cy="1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直接连接符 438"/>
                <p:cNvCxnSpPr>
                  <a:endCxn id="397" idx="2"/>
                </p:cNvCxnSpPr>
                <p:nvPr/>
              </p:nvCxnSpPr>
              <p:spPr>
                <a:xfrm flipV="1">
                  <a:off x="3246" y="5195"/>
                  <a:ext cx="723" cy="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直接连接符 440"/>
                <p:cNvCxnSpPr>
                  <a:stCxn id="393" idx="3"/>
                  <a:endCxn id="395" idx="0"/>
                </p:cNvCxnSpPr>
                <p:nvPr/>
              </p:nvCxnSpPr>
              <p:spPr>
                <a:xfrm>
                  <a:off x="1591" y="4509"/>
                  <a:ext cx="145" cy="7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直接连接符 441"/>
                <p:cNvCxnSpPr>
                  <a:stCxn id="395" idx="4"/>
                  <a:endCxn id="398" idx="1"/>
                </p:cNvCxnSpPr>
                <p:nvPr/>
              </p:nvCxnSpPr>
              <p:spPr>
                <a:xfrm>
                  <a:off x="1736" y="5827"/>
                  <a:ext cx="345" cy="4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直接连接符 442"/>
                <p:cNvCxnSpPr>
                  <a:stCxn id="397" idx="4"/>
                  <a:endCxn id="399" idx="7"/>
                </p:cNvCxnSpPr>
                <p:nvPr/>
              </p:nvCxnSpPr>
              <p:spPr>
                <a:xfrm flipH="1">
                  <a:off x="3638" y="5466"/>
                  <a:ext cx="576" cy="8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直接连接符 443"/>
                <p:cNvCxnSpPr>
                  <a:stCxn id="398" idx="6"/>
                  <a:endCxn id="399" idx="2"/>
                </p:cNvCxnSpPr>
                <p:nvPr/>
              </p:nvCxnSpPr>
              <p:spPr>
                <a:xfrm flipV="1">
                  <a:off x="2499" y="6485"/>
                  <a:ext cx="721" cy="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直接连接符 445"/>
                <p:cNvCxnSpPr>
                  <a:stCxn id="396" idx="5"/>
                  <a:endCxn id="399" idx="0"/>
                </p:cNvCxnSpPr>
                <p:nvPr/>
              </p:nvCxnSpPr>
              <p:spPr>
                <a:xfrm>
                  <a:off x="3148" y="5593"/>
                  <a:ext cx="317" cy="6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组合 206"/>
              <p:cNvGrpSpPr/>
              <p:nvPr/>
            </p:nvGrpSpPr>
            <p:grpSpPr>
              <a:xfrm>
                <a:off x="15231640" y="8091425"/>
                <a:ext cx="1884680" cy="2734945"/>
                <a:chOff x="8656" y="2743"/>
                <a:chExt cx="2968" cy="4307"/>
              </a:xfrm>
            </p:grpSpPr>
            <p:sp>
              <p:nvSpPr>
                <p:cNvPr id="208" name="椭圆 207"/>
                <p:cNvSpPr/>
                <p:nvPr/>
              </p:nvSpPr>
              <p:spPr>
                <a:xfrm>
                  <a:off x="9174" y="2743"/>
                  <a:ext cx="490" cy="54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9" name="椭圆 208"/>
                <p:cNvSpPr/>
                <p:nvPr/>
              </p:nvSpPr>
              <p:spPr>
                <a:xfrm>
                  <a:off x="9664" y="3619"/>
                  <a:ext cx="490" cy="54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210" name="椭圆 209"/>
                <p:cNvSpPr/>
                <p:nvPr/>
              </p:nvSpPr>
              <p:spPr>
                <a:xfrm>
                  <a:off x="10154" y="2743"/>
                  <a:ext cx="490" cy="54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211" name="椭圆 210"/>
                <p:cNvSpPr/>
                <p:nvPr/>
              </p:nvSpPr>
              <p:spPr>
                <a:xfrm>
                  <a:off x="10953" y="3619"/>
                  <a:ext cx="490" cy="54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212" name="椭圆 211"/>
                <p:cNvSpPr/>
                <p:nvPr/>
              </p:nvSpPr>
              <p:spPr>
                <a:xfrm>
                  <a:off x="10154" y="4315"/>
                  <a:ext cx="490" cy="54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213" name="椭圆 212"/>
                <p:cNvSpPr/>
                <p:nvPr/>
              </p:nvSpPr>
              <p:spPr>
                <a:xfrm>
                  <a:off x="8684" y="4315"/>
                  <a:ext cx="490" cy="54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214" name="椭圆 213"/>
                <p:cNvSpPr/>
                <p:nvPr/>
              </p:nvSpPr>
              <p:spPr>
                <a:xfrm>
                  <a:off x="9405" y="4857"/>
                  <a:ext cx="490" cy="54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215" name="椭圆 214"/>
                <p:cNvSpPr/>
                <p:nvPr/>
              </p:nvSpPr>
              <p:spPr>
                <a:xfrm>
                  <a:off x="8656" y="5554"/>
                  <a:ext cx="490" cy="54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218" name="椭圆 217"/>
                <p:cNvSpPr/>
                <p:nvPr/>
              </p:nvSpPr>
              <p:spPr>
                <a:xfrm>
                  <a:off x="9895" y="5399"/>
                  <a:ext cx="490" cy="54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219" name="椭圆 218"/>
                <p:cNvSpPr/>
                <p:nvPr/>
              </p:nvSpPr>
              <p:spPr>
                <a:xfrm>
                  <a:off x="11134" y="5193"/>
                  <a:ext cx="490" cy="54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9174" y="6508"/>
                  <a:ext cx="490" cy="54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226" name="椭圆 225"/>
                <p:cNvSpPr/>
                <p:nvPr/>
              </p:nvSpPr>
              <p:spPr>
                <a:xfrm>
                  <a:off x="10385" y="6483"/>
                  <a:ext cx="490" cy="54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  <p:cxnSp>
              <p:nvCxnSpPr>
                <p:cNvPr id="227" name="直接连接符 226"/>
                <p:cNvCxnSpPr>
                  <a:stCxn id="208" idx="5"/>
                  <a:endCxn id="209" idx="1"/>
                </p:cNvCxnSpPr>
                <p:nvPr/>
              </p:nvCxnSpPr>
              <p:spPr>
                <a:xfrm>
                  <a:off x="9592" y="3206"/>
                  <a:ext cx="144" cy="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/>
                <p:cNvCxnSpPr>
                  <a:stCxn id="210" idx="4"/>
                  <a:endCxn id="212" idx="0"/>
                </p:cNvCxnSpPr>
                <p:nvPr/>
              </p:nvCxnSpPr>
              <p:spPr>
                <a:xfrm>
                  <a:off x="10399" y="3285"/>
                  <a:ext cx="0" cy="10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接连接符 228"/>
                <p:cNvCxnSpPr>
                  <a:stCxn id="210" idx="5"/>
                  <a:endCxn id="211" idx="1"/>
                </p:cNvCxnSpPr>
                <p:nvPr/>
              </p:nvCxnSpPr>
              <p:spPr>
                <a:xfrm>
                  <a:off x="10572" y="3206"/>
                  <a:ext cx="453" cy="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直接连接符 322"/>
                <p:cNvCxnSpPr>
                  <a:stCxn id="209" idx="4"/>
                  <a:endCxn id="214" idx="0"/>
                </p:cNvCxnSpPr>
                <p:nvPr/>
              </p:nvCxnSpPr>
              <p:spPr>
                <a:xfrm flipH="1">
                  <a:off x="9650" y="4161"/>
                  <a:ext cx="259" cy="6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340"/>
                <p:cNvCxnSpPr>
                  <a:stCxn id="209" idx="3"/>
                  <a:endCxn id="213" idx="7"/>
                </p:cNvCxnSpPr>
                <p:nvPr/>
              </p:nvCxnSpPr>
              <p:spPr>
                <a:xfrm flipH="1">
                  <a:off x="9102" y="4082"/>
                  <a:ext cx="634" cy="3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直接连接符 341"/>
                <p:cNvCxnSpPr>
                  <a:stCxn id="213" idx="5"/>
                  <a:endCxn id="214" idx="1"/>
                </p:cNvCxnSpPr>
                <p:nvPr/>
              </p:nvCxnSpPr>
              <p:spPr>
                <a:xfrm>
                  <a:off x="9102" y="4778"/>
                  <a:ext cx="375" cy="1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直接连接符 376"/>
                <p:cNvCxnSpPr>
                  <a:stCxn id="212" idx="5"/>
                  <a:endCxn id="218" idx="0"/>
                </p:cNvCxnSpPr>
                <p:nvPr/>
              </p:nvCxnSpPr>
              <p:spPr>
                <a:xfrm flipH="1">
                  <a:off x="10140" y="4778"/>
                  <a:ext cx="432" cy="6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直接连接符 380"/>
                <p:cNvCxnSpPr>
                  <a:stCxn id="215" idx="6"/>
                  <a:endCxn id="218" idx="2"/>
                </p:cNvCxnSpPr>
                <p:nvPr/>
              </p:nvCxnSpPr>
              <p:spPr>
                <a:xfrm flipV="1">
                  <a:off x="9146" y="5670"/>
                  <a:ext cx="749" cy="1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直接连接符 381"/>
                <p:cNvCxnSpPr>
                  <a:endCxn id="219" idx="2"/>
                </p:cNvCxnSpPr>
                <p:nvPr/>
              </p:nvCxnSpPr>
              <p:spPr>
                <a:xfrm flipV="1">
                  <a:off x="10411" y="5464"/>
                  <a:ext cx="723" cy="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接连接符 382"/>
                <p:cNvCxnSpPr>
                  <a:stCxn id="213" idx="3"/>
                  <a:endCxn id="215" idx="0"/>
                </p:cNvCxnSpPr>
                <p:nvPr/>
              </p:nvCxnSpPr>
              <p:spPr>
                <a:xfrm>
                  <a:off x="8756" y="4778"/>
                  <a:ext cx="145" cy="7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接连接符 383"/>
                <p:cNvCxnSpPr>
                  <a:stCxn id="215" idx="4"/>
                  <a:endCxn id="222" idx="1"/>
                </p:cNvCxnSpPr>
                <p:nvPr/>
              </p:nvCxnSpPr>
              <p:spPr>
                <a:xfrm>
                  <a:off x="8901" y="6096"/>
                  <a:ext cx="345" cy="4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接连接符 384"/>
                <p:cNvCxnSpPr>
                  <a:stCxn id="219" idx="4"/>
                  <a:endCxn id="226" idx="7"/>
                </p:cNvCxnSpPr>
                <p:nvPr/>
              </p:nvCxnSpPr>
              <p:spPr>
                <a:xfrm flipH="1">
                  <a:off x="10803" y="5735"/>
                  <a:ext cx="576" cy="8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接连接符 385"/>
                <p:cNvCxnSpPr>
                  <a:stCxn id="222" idx="6"/>
                  <a:endCxn id="226" idx="2"/>
                </p:cNvCxnSpPr>
                <p:nvPr/>
              </p:nvCxnSpPr>
              <p:spPr>
                <a:xfrm flipV="1">
                  <a:off x="9664" y="6754"/>
                  <a:ext cx="721" cy="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直接连接符 386"/>
                <p:cNvCxnSpPr>
                  <a:stCxn id="218" idx="5"/>
                  <a:endCxn id="226" idx="0"/>
                </p:cNvCxnSpPr>
                <p:nvPr/>
              </p:nvCxnSpPr>
              <p:spPr>
                <a:xfrm>
                  <a:off x="10313" y="5862"/>
                  <a:ext cx="317" cy="6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3" name="组合 602"/>
              <p:cNvGrpSpPr/>
              <p:nvPr/>
            </p:nvGrpSpPr>
            <p:grpSpPr>
              <a:xfrm>
                <a:off x="15231642" y="11370424"/>
                <a:ext cx="1884680" cy="2734945"/>
                <a:chOff x="15301714" y="11411659"/>
                <a:chExt cx="1884680" cy="2734945"/>
              </a:xfrm>
            </p:grpSpPr>
            <p:sp>
              <p:nvSpPr>
                <p:cNvPr id="577" name="椭圆 576"/>
                <p:cNvSpPr/>
                <p:nvPr/>
              </p:nvSpPr>
              <p:spPr>
                <a:xfrm>
                  <a:off x="15630644" y="11411659"/>
                  <a:ext cx="311150" cy="34417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8" name="椭圆 577"/>
                <p:cNvSpPr/>
                <p:nvPr/>
              </p:nvSpPr>
              <p:spPr>
                <a:xfrm>
                  <a:off x="15941794" y="11967919"/>
                  <a:ext cx="311150" cy="34417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579" name="椭圆 578"/>
                <p:cNvSpPr/>
                <p:nvPr/>
              </p:nvSpPr>
              <p:spPr>
                <a:xfrm>
                  <a:off x="16252944" y="11411659"/>
                  <a:ext cx="311150" cy="34417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580" name="椭圆 579"/>
                <p:cNvSpPr/>
                <p:nvPr/>
              </p:nvSpPr>
              <p:spPr>
                <a:xfrm>
                  <a:off x="16760309" y="11967919"/>
                  <a:ext cx="311150" cy="34417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581" name="椭圆 580"/>
                <p:cNvSpPr/>
                <p:nvPr/>
              </p:nvSpPr>
              <p:spPr>
                <a:xfrm>
                  <a:off x="16252944" y="12409879"/>
                  <a:ext cx="311150" cy="34417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582" name="椭圆 581"/>
                <p:cNvSpPr/>
                <p:nvPr/>
              </p:nvSpPr>
              <p:spPr>
                <a:xfrm>
                  <a:off x="15319494" y="12409879"/>
                  <a:ext cx="311150" cy="34417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583" name="椭圆 582"/>
                <p:cNvSpPr/>
                <p:nvPr/>
              </p:nvSpPr>
              <p:spPr>
                <a:xfrm>
                  <a:off x="15777329" y="12754049"/>
                  <a:ext cx="311150" cy="34417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584" name="椭圆 583"/>
                <p:cNvSpPr/>
                <p:nvPr/>
              </p:nvSpPr>
              <p:spPr>
                <a:xfrm>
                  <a:off x="15301714" y="13196644"/>
                  <a:ext cx="311150" cy="34417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585" name="椭圆 584"/>
                <p:cNvSpPr/>
                <p:nvPr/>
              </p:nvSpPr>
              <p:spPr>
                <a:xfrm>
                  <a:off x="16088479" y="13098219"/>
                  <a:ext cx="311150" cy="34417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586" name="椭圆 585"/>
                <p:cNvSpPr/>
                <p:nvPr/>
              </p:nvSpPr>
              <p:spPr>
                <a:xfrm>
                  <a:off x="16875244" y="12967409"/>
                  <a:ext cx="311150" cy="34417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587" name="椭圆 586"/>
                <p:cNvSpPr/>
                <p:nvPr/>
              </p:nvSpPr>
              <p:spPr>
                <a:xfrm>
                  <a:off x="15630644" y="13802434"/>
                  <a:ext cx="311150" cy="34417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588" name="椭圆 587"/>
                <p:cNvSpPr/>
                <p:nvPr/>
              </p:nvSpPr>
              <p:spPr>
                <a:xfrm>
                  <a:off x="16399629" y="13786559"/>
                  <a:ext cx="311150" cy="34417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ym typeface="+mn-ea"/>
                  </a:endParaRPr>
                </a:p>
              </p:txBody>
            </p:sp>
            <p:cxnSp>
              <p:nvCxnSpPr>
                <p:cNvPr id="589" name="直接连接符 588"/>
                <p:cNvCxnSpPr>
                  <a:stCxn id="577" idx="5"/>
                  <a:endCxn id="578" idx="1"/>
                </p:cNvCxnSpPr>
                <p:nvPr/>
              </p:nvCxnSpPr>
              <p:spPr>
                <a:xfrm>
                  <a:off x="15896074" y="11705664"/>
                  <a:ext cx="91440" cy="3124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直接连接符 589"/>
                <p:cNvCxnSpPr>
                  <a:stCxn id="579" idx="4"/>
                  <a:endCxn id="581" idx="0"/>
                </p:cNvCxnSpPr>
                <p:nvPr/>
              </p:nvCxnSpPr>
              <p:spPr>
                <a:xfrm>
                  <a:off x="16408519" y="11755829"/>
                  <a:ext cx="0" cy="654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直接连接符 590"/>
                <p:cNvCxnSpPr>
                  <a:stCxn id="579" idx="5"/>
                  <a:endCxn id="580" idx="1"/>
                </p:cNvCxnSpPr>
                <p:nvPr/>
              </p:nvCxnSpPr>
              <p:spPr>
                <a:xfrm>
                  <a:off x="16518374" y="11705664"/>
                  <a:ext cx="287655" cy="3124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直接连接符 591"/>
                <p:cNvCxnSpPr>
                  <a:stCxn id="578" idx="4"/>
                  <a:endCxn id="583" idx="0"/>
                </p:cNvCxnSpPr>
                <p:nvPr/>
              </p:nvCxnSpPr>
              <p:spPr>
                <a:xfrm flipH="1">
                  <a:off x="15932904" y="12312089"/>
                  <a:ext cx="164465" cy="4419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直接连接符 592"/>
                <p:cNvCxnSpPr>
                  <a:stCxn id="578" idx="3"/>
                  <a:endCxn id="582" idx="7"/>
                </p:cNvCxnSpPr>
                <p:nvPr/>
              </p:nvCxnSpPr>
              <p:spPr>
                <a:xfrm flipH="1">
                  <a:off x="15584924" y="12261924"/>
                  <a:ext cx="402590" cy="198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直接连接符 593"/>
                <p:cNvCxnSpPr>
                  <a:stCxn id="582" idx="5"/>
                  <a:endCxn id="583" idx="1"/>
                </p:cNvCxnSpPr>
                <p:nvPr/>
              </p:nvCxnSpPr>
              <p:spPr>
                <a:xfrm>
                  <a:off x="15584924" y="12703884"/>
                  <a:ext cx="238125" cy="1003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直接连接符 594"/>
                <p:cNvCxnSpPr>
                  <a:stCxn id="581" idx="5"/>
                  <a:endCxn id="585" idx="0"/>
                </p:cNvCxnSpPr>
                <p:nvPr/>
              </p:nvCxnSpPr>
              <p:spPr>
                <a:xfrm flipH="1">
                  <a:off x="16244054" y="12703884"/>
                  <a:ext cx="274320" cy="394335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</p:cxnSp>
            <p:cxnSp>
              <p:nvCxnSpPr>
                <p:cNvPr id="596" name="直接连接符 595"/>
                <p:cNvCxnSpPr>
                  <a:stCxn id="584" idx="6"/>
                  <a:endCxn id="585" idx="2"/>
                </p:cNvCxnSpPr>
                <p:nvPr/>
              </p:nvCxnSpPr>
              <p:spPr>
                <a:xfrm flipV="1">
                  <a:off x="15612864" y="13270304"/>
                  <a:ext cx="475615" cy="984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直接连接符 596"/>
                <p:cNvCxnSpPr>
                  <a:endCxn id="586" idx="2"/>
                </p:cNvCxnSpPr>
                <p:nvPr/>
              </p:nvCxnSpPr>
              <p:spPr>
                <a:xfrm flipV="1">
                  <a:off x="16416139" y="13139494"/>
                  <a:ext cx="459105" cy="565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直接连接符 597"/>
                <p:cNvCxnSpPr>
                  <a:stCxn id="582" idx="3"/>
                  <a:endCxn id="584" idx="0"/>
                </p:cNvCxnSpPr>
                <p:nvPr/>
              </p:nvCxnSpPr>
              <p:spPr>
                <a:xfrm>
                  <a:off x="15365214" y="12703884"/>
                  <a:ext cx="92075" cy="4927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直接连接符 598"/>
                <p:cNvCxnSpPr>
                  <a:stCxn id="584" idx="4"/>
                  <a:endCxn id="587" idx="1"/>
                </p:cNvCxnSpPr>
                <p:nvPr/>
              </p:nvCxnSpPr>
              <p:spPr>
                <a:xfrm>
                  <a:off x="15457289" y="13540814"/>
                  <a:ext cx="219075" cy="3117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直接连接符 599"/>
                <p:cNvCxnSpPr>
                  <a:stCxn id="586" idx="4"/>
                  <a:endCxn id="588" idx="7"/>
                </p:cNvCxnSpPr>
                <p:nvPr/>
              </p:nvCxnSpPr>
              <p:spPr>
                <a:xfrm flipH="1">
                  <a:off x="16665059" y="13311579"/>
                  <a:ext cx="365760" cy="5251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直接连接符 600"/>
                <p:cNvCxnSpPr>
                  <a:stCxn id="587" idx="6"/>
                  <a:endCxn id="588" idx="2"/>
                </p:cNvCxnSpPr>
                <p:nvPr/>
              </p:nvCxnSpPr>
              <p:spPr>
                <a:xfrm flipV="1">
                  <a:off x="15941794" y="13958644"/>
                  <a:ext cx="457835" cy="15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直接连接符 601"/>
                <p:cNvCxnSpPr>
                  <a:stCxn id="585" idx="5"/>
                  <a:endCxn id="588" idx="0"/>
                </p:cNvCxnSpPr>
                <p:nvPr/>
              </p:nvCxnSpPr>
              <p:spPr>
                <a:xfrm>
                  <a:off x="16353909" y="13392224"/>
                  <a:ext cx="201295" cy="3943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6" name="右大括号 605"/>
            <p:cNvSpPr/>
            <p:nvPr/>
          </p:nvSpPr>
          <p:spPr>
            <a:xfrm rot="10800000">
              <a:off x="15244006" y="4830534"/>
              <a:ext cx="506070" cy="4566913"/>
            </a:xfrm>
            <a:prstGeom prst="rightBrace">
              <a:avLst>
                <a:gd name="adj1" fmla="val 8333"/>
                <a:gd name="adj2" fmla="val 88657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8" name="直接箭头连接符 607"/>
            <p:cNvCxnSpPr/>
            <p:nvPr/>
          </p:nvCxnSpPr>
          <p:spPr>
            <a:xfrm flipH="1" flipV="1">
              <a:off x="14555029" y="5343832"/>
              <a:ext cx="706185" cy="47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6" name="组合 635"/>
            <p:cNvGrpSpPr/>
            <p:nvPr/>
          </p:nvGrpSpPr>
          <p:grpSpPr>
            <a:xfrm>
              <a:off x="14973725" y="2737710"/>
              <a:ext cx="1019184" cy="1388745"/>
              <a:chOff x="18645822" y="10058566"/>
              <a:chExt cx="1884680" cy="2734945"/>
            </a:xfrm>
          </p:grpSpPr>
          <p:sp>
            <p:nvSpPr>
              <p:cNvPr id="610" name="椭圆 609"/>
              <p:cNvSpPr/>
              <p:nvPr/>
            </p:nvSpPr>
            <p:spPr>
              <a:xfrm>
                <a:off x="18974752" y="10058566"/>
                <a:ext cx="311150" cy="34417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/>
              <p:cNvSpPr/>
              <p:nvPr/>
            </p:nvSpPr>
            <p:spPr>
              <a:xfrm>
                <a:off x="19285902" y="10614826"/>
                <a:ext cx="311150" cy="34417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612" name="椭圆 611"/>
              <p:cNvSpPr/>
              <p:nvPr/>
            </p:nvSpPr>
            <p:spPr>
              <a:xfrm>
                <a:off x="19597052" y="10058566"/>
                <a:ext cx="311150" cy="34417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613" name="椭圆 612"/>
              <p:cNvSpPr/>
              <p:nvPr/>
            </p:nvSpPr>
            <p:spPr>
              <a:xfrm>
                <a:off x="20104417" y="10614826"/>
                <a:ext cx="311150" cy="34417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614" name="椭圆 613"/>
              <p:cNvSpPr/>
              <p:nvPr/>
            </p:nvSpPr>
            <p:spPr>
              <a:xfrm>
                <a:off x="19597052" y="11056786"/>
                <a:ext cx="311150" cy="34417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615" name="椭圆 614"/>
              <p:cNvSpPr/>
              <p:nvPr/>
            </p:nvSpPr>
            <p:spPr>
              <a:xfrm>
                <a:off x="18663602" y="11056786"/>
                <a:ext cx="311150" cy="34417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616" name="椭圆 615"/>
              <p:cNvSpPr/>
              <p:nvPr/>
            </p:nvSpPr>
            <p:spPr>
              <a:xfrm>
                <a:off x="19121437" y="11400956"/>
                <a:ext cx="311150" cy="34417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617" name="椭圆 616"/>
              <p:cNvSpPr/>
              <p:nvPr/>
            </p:nvSpPr>
            <p:spPr>
              <a:xfrm>
                <a:off x="18645822" y="11843551"/>
                <a:ext cx="311150" cy="34417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618" name="椭圆 617"/>
              <p:cNvSpPr/>
              <p:nvPr/>
            </p:nvSpPr>
            <p:spPr>
              <a:xfrm>
                <a:off x="19432587" y="11745126"/>
                <a:ext cx="311150" cy="34417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619" name="椭圆 618"/>
              <p:cNvSpPr/>
              <p:nvPr/>
            </p:nvSpPr>
            <p:spPr>
              <a:xfrm>
                <a:off x="20219352" y="11614316"/>
                <a:ext cx="311150" cy="34417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620" name="椭圆 619"/>
              <p:cNvSpPr/>
              <p:nvPr/>
            </p:nvSpPr>
            <p:spPr>
              <a:xfrm>
                <a:off x="18974752" y="12449341"/>
                <a:ext cx="311150" cy="34417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621" name="椭圆 620"/>
              <p:cNvSpPr/>
              <p:nvPr/>
            </p:nvSpPr>
            <p:spPr>
              <a:xfrm>
                <a:off x="19743737" y="12433466"/>
                <a:ext cx="311150" cy="34417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622" name="直接连接符 621"/>
              <p:cNvCxnSpPr>
                <a:stCxn id="610" idx="5"/>
                <a:endCxn id="611" idx="1"/>
              </p:cNvCxnSpPr>
              <p:nvPr/>
            </p:nvCxnSpPr>
            <p:spPr>
              <a:xfrm>
                <a:off x="19240182" y="10352571"/>
                <a:ext cx="91440" cy="3124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23" name="直接连接符 622"/>
              <p:cNvCxnSpPr>
                <a:stCxn id="612" idx="4"/>
                <a:endCxn id="614" idx="0"/>
              </p:cNvCxnSpPr>
              <p:nvPr/>
            </p:nvCxnSpPr>
            <p:spPr>
              <a:xfrm>
                <a:off x="19752627" y="10402736"/>
                <a:ext cx="0" cy="654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24" name="直接连接符 623"/>
              <p:cNvCxnSpPr>
                <a:stCxn id="612" idx="5"/>
                <a:endCxn id="613" idx="1"/>
              </p:cNvCxnSpPr>
              <p:nvPr/>
            </p:nvCxnSpPr>
            <p:spPr>
              <a:xfrm>
                <a:off x="19862482" y="10352571"/>
                <a:ext cx="287655" cy="3124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25" name="直接连接符 624"/>
              <p:cNvCxnSpPr>
                <a:stCxn id="611" idx="4"/>
                <a:endCxn id="616" idx="0"/>
              </p:cNvCxnSpPr>
              <p:nvPr/>
            </p:nvCxnSpPr>
            <p:spPr>
              <a:xfrm flipH="1">
                <a:off x="19277012" y="10958996"/>
                <a:ext cx="164465" cy="4419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26" name="直接连接符 625"/>
              <p:cNvCxnSpPr>
                <a:stCxn id="611" idx="3"/>
                <a:endCxn id="615" idx="7"/>
              </p:cNvCxnSpPr>
              <p:nvPr/>
            </p:nvCxnSpPr>
            <p:spPr>
              <a:xfrm flipH="1">
                <a:off x="18929032" y="10908831"/>
                <a:ext cx="402590" cy="1981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27" name="直接连接符 626"/>
              <p:cNvCxnSpPr>
                <a:stCxn id="615" idx="5"/>
                <a:endCxn id="616" idx="1"/>
              </p:cNvCxnSpPr>
              <p:nvPr/>
            </p:nvCxnSpPr>
            <p:spPr>
              <a:xfrm>
                <a:off x="18929032" y="11350791"/>
                <a:ext cx="238125" cy="1003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28" name="直接连接符 627"/>
              <p:cNvCxnSpPr>
                <a:stCxn id="614" idx="5"/>
                <a:endCxn id="618" idx="0"/>
              </p:cNvCxnSpPr>
              <p:nvPr/>
            </p:nvCxnSpPr>
            <p:spPr>
              <a:xfrm flipH="1">
                <a:off x="19588162" y="11350791"/>
                <a:ext cx="274320" cy="3943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29" name="直接连接符 628"/>
              <p:cNvCxnSpPr>
                <a:stCxn id="617" idx="6"/>
                <a:endCxn id="618" idx="2"/>
              </p:cNvCxnSpPr>
              <p:nvPr/>
            </p:nvCxnSpPr>
            <p:spPr>
              <a:xfrm flipV="1">
                <a:off x="18956972" y="11917211"/>
                <a:ext cx="475615" cy="98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30" name="直接连接符 629"/>
              <p:cNvCxnSpPr>
                <a:endCxn id="619" idx="2"/>
              </p:cNvCxnSpPr>
              <p:nvPr/>
            </p:nvCxnSpPr>
            <p:spPr>
              <a:xfrm flipV="1">
                <a:off x="19760247" y="11786401"/>
                <a:ext cx="459105" cy="565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31" name="直接连接符 630"/>
              <p:cNvCxnSpPr>
                <a:stCxn id="615" idx="3"/>
                <a:endCxn id="617" idx="0"/>
              </p:cNvCxnSpPr>
              <p:nvPr/>
            </p:nvCxnSpPr>
            <p:spPr>
              <a:xfrm>
                <a:off x="18709322" y="11350791"/>
                <a:ext cx="92075" cy="4927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32" name="直接连接符 631"/>
              <p:cNvCxnSpPr>
                <a:stCxn id="617" idx="4"/>
                <a:endCxn id="620" idx="1"/>
              </p:cNvCxnSpPr>
              <p:nvPr/>
            </p:nvCxnSpPr>
            <p:spPr>
              <a:xfrm>
                <a:off x="18801397" y="12187721"/>
                <a:ext cx="219075" cy="311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33" name="直接连接符 632"/>
              <p:cNvCxnSpPr>
                <a:stCxn id="619" idx="4"/>
                <a:endCxn id="621" idx="7"/>
              </p:cNvCxnSpPr>
              <p:nvPr/>
            </p:nvCxnSpPr>
            <p:spPr>
              <a:xfrm flipH="1">
                <a:off x="20009167" y="11958486"/>
                <a:ext cx="365760" cy="5251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34" name="直接连接符 633"/>
              <p:cNvCxnSpPr>
                <a:stCxn id="620" idx="6"/>
                <a:endCxn id="621" idx="2"/>
              </p:cNvCxnSpPr>
              <p:nvPr/>
            </p:nvCxnSpPr>
            <p:spPr>
              <a:xfrm flipV="1">
                <a:off x="19285902" y="12605551"/>
                <a:ext cx="457835" cy="15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35" name="直接连接符 634"/>
              <p:cNvCxnSpPr>
                <a:stCxn id="618" idx="5"/>
                <a:endCxn id="621" idx="0"/>
              </p:cNvCxnSpPr>
              <p:nvPr/>
            </p:nvCxnSpPr>
            <p:spPr>
              <a:xfrm>
                <a:off x="19698017" y="12039131"/>
                <a:ext cx="201295" cy="3943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642" name="直接箭头连接符 641"/>
            <p:cNvCxnSpPr>
              <a:endCxn id="536" idx="3"/>
            </p:cNvCxnSpPr>
            <p:nvPr/>
          </p:nvCxnSpPr>
          <p:spPr>
            <a:xfrm>
              <a:off x="12838873" y="4460918"/>
              <a:ext cx="1168645" cy="2319143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箭头连接符 642"/>
            <p:cNvCxnSpPr>
              <a:endCxn id="538" idx="3"/>
            </p:cNvCxnSpPr>
            <p:nvPr/>
          </p:nvCxnSpPr>
          <p:spPr>
            <a:xfrm>
              <a:off x="12821064" y="5122838"/>
              <a:ext cx="1186454" cy="2111257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箭头连接符 646"/>
            <p:cNvCxnSpPr>
              <a:endCxn id="540" idx="3"/>
            </p:cNvCxnSpPr>
            <p:nvPr/>
          </p:nvCxnSpPr>
          <p:spPr>
            <a:xfrm>
              <a:off x="12696213" y="6572037"/>
              <a:ext cx="1311305" cy="202415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0" name="矩形: 圆角 749"/>
            <p:cNvSpPr/>
            <p:nvPr/>
          </p:nvSpPr>
          <p:spPr>
            <a:xfrm>
              <a:off x="10571908" y="4622929"/>
              <a:ext cx="1613632" cy="4909850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矩形: 圆角 752"/>
            <p:cNvSpPr/>
            <p:nvPr/>
          </p:nvSpPr>
          <p:spPr>
            <a:xfrm>
              <a:off x="15795002" y="4662163"/>
              <a:ext cx="1613632" cy="4862950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4" name="文本框 753"/>
                <p:cNvSpPr txBox="1"/>
                <p:nvPr/>
              </p:nvSpPr>
              <p:spPr>
                <a:xfrm>
                  <a:off x="15676781" y="4427749"/>
                  <a:ext cx="4638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</m:oMath>
                    </m:oMathPara>
                  </a14:m>
                  <a:endParaRPr lang="en-US" altLang="zh-CN" sz="2800" b="1" dirty="0"/>
                </a:p>
              </p:txBody>
            </p:sp>
          </mc:Choice>
          <mc:Fallback>
            <p:sp>
              <p:nvSpPr>
                <p:cNvPr id="754" name="文本框 7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76781" y="4427749"/>
                  <a:ext cx="463871" cy="523220"/>
                </a:xfrm>
                <a:prstGeom prst="rect">
                  <a:avLst/>
                </a:prstGeom>
                <a:blipFill rotWithShape="1">
                  <a:blip r:embed="rId33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3" name="组合 452"/>
          <p:cNvGrpSpPr/>
          <p:nvPr/>
        </p:nvGrpSpPr>
        <p:grpSpPr>
          <a:xfrm>
            <a:off x="17709176" y="3735114"/>
            <a:ext cx="2504771" cy="3378658"/>
            <a:chOff x="17709176" y="4186128"/>
            <a:chExt cx="2504771" cy="2927643"/>
          </a:xfrm>
        </p:grpSpPr>
        <p:grpSp>
          <p:nvGrpSpPr>
            <p:cNvPr id="668" name="组合 667"/>
            <p:cNvGrpSpPr/>
            <p:nvPr/>
          </p:nvGrpSpPr>
          <p:grpSpPr>
            <a:xfrm>
              <a:off x="17709176" y="4186128"/>
              <a:ext cx="2504771" cy="2927643"/>
              <a:chOff x="17665429" y="4185957"/>
              <a:chExt cx="2556639" cy="2927643"/>
            </a:xfrm>
          </p:grpSpPr>
          <p:grpSp>
            <p:nvGrpSpPr>
              <p:cNvPr id="651" name="组合 650"/>
              <p:cNvGrpSpPr/>
              <p:nvPr/>
            </p:nvGrpSpPr>
            <p:grpSpPr>
              <a:xfrm>
                <a:off x="18119048" y="4598760"/>
                <a:ext cx="1563462" cy="2219329"/>
                <a:chOff x="12840133" y="4175884"/>
                <a:chExt cx="2139085" cy="2975765"/>
              </a:xfrm>
            </p:grpSpPr>
            <p:sp>
              <p:nvSpPr>
                <p:cNvPr id="652" name="椭圆 651"/>
                <p:cNvSpPr/>
                <p:nvPr/>
              </p:nvSpPr>
              <p:spPr>
                <a:xfrm>
                  <a:off x="12840133" y="4734522"/>
                  <a:ext cx="311150" cy="34417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3" name="椭圆 652"/>
                <p:cNvSpPr/>
                <p:nvPr/>
              </p:nvSpPr>
              <p:spPr>
                <a:xfrm>
                  <a:off x="14091488" y="4175884"/>
                  <a:ext cx="311150" cy="34417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4" name="椭圆 653"/>
                <p:cNvSpPr/>
                <p:nvPr/>
              </p:nvSpPr>
              <p:spPr>
                <a:xfrm>
                  <a:off x="14668068" y="4734522"/>
                  <a:ext cx="311150" cy="34417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5" name="椭圆 654"/>
                <p:cNvSpPr/>
                <p:nvPr/>
              </p:nvSpPr>
              <p:spPr>
                <a:xfrm>
                  <a:off x="13780338" y="5323129"/>
                  <a:ext cx="311150" cy="34417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6" name="椭圆 655"/>
                <p:cNvSpPr/>
                <p:nvPr/>
              </p:nvSpPr>
              <p:spPr>
                <a:xfrm>
                  <a:off x="14631555" y="6149464"/>
                  <a:ext cx="311150" cy="34417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7" name="椭圆 656"/>
                <p:cNvSpPr/>
                <p:nvPr/>
              </p:nvSpPr>
              <p:spPr>
                <a:xfrm>
                  <a:off x="13469188" y="6807479"/>
                  <a:ext cx="311150" cy="34417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8" name="直接连接符 657"/>
                <p:cNvCxnSpPr>
                  <a:stCxn id="652" idx="6"/>
                  <a:endCxn id="653" idx="3"/>
                </p:cNvCxnSpPr>
                <p:nvPr/>
              </p:nvCxnSpPr>
              <p:spPr>
                <a:xfrm flipV="1">
                  <a:off x="13151283" y="4469651"/>
                  <a:ext cx="985772" cy="4369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直接连接符 658"/>
                <p:cNvCxnSpPr>
                  <a:stCxn id="653" idx="5"/>
                  <a:endCxn id="654" idx="1"/>
                </p:cNvCxnSpPr>
                <p:nvPr/>
              </p:nvCxnSpPr>
              <p:spPr>
                <a:xfrm>
                  <a:off x="14357071" y="4469651"/>
                  <a:ext cx="356564" cy="3152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直接连接符 659"/>
                <p:cNvCxnSpPr>
                  <a:stCxn id="653" idx="4"/>
                  <a:endCxn id="655" idx="7"/>
                </p:cNvCxnSpPr>
                <p:nvPr/>
              </p:nvCxnSpPr>
              <p:spPr>
                <a:xfrm flipH="1">
                  <a:off x="14045921" y="4520054"/>
                  <a:ext cx="201142" cy="8534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直接连接符 660"/>
                <p:cNvCxnSpPr>
                  <a:stCxn id="655" idx="4"/>
                  <a:endCxn id="657" idx="0"/>
                </p:cNvCxnSpPr>
                <p:nvPr/>
              </p:nvCxnSpPr>
              <p:spPr>
                <a:xfrm flipH="1">
                  <a:off x="13624763" y="5667299"/>
                  <a:ext cx="311150" cy="11401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直接连接符 661"/>
                <p:cNvCxnSpPr>
                  <a:stCxn id="654" idx="4"/>
                  <a:endCxn id="656" idx="0"/>
                </p:cNvCxnSpPr>
                <p:nvPr/>
              </p:nvCxnSpPr>
              <p:spPr>
                <a:xfrm flipH="1">
                  <a:off x="14787130" y="5078692"/>
                  <a:ext cx="36513" cy="10707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直接连接符 662"/>
                <p:cNvCxnSpPr>
                  <a:stCxn id="652" idx="5"/>
                  <a:endCxn id="655" idx="2"/>
                </p:cNvCxnSpPr>
                <p:nvPr/>
              </p:nvCxnSpPr>
              <p:spPr>
                <a:xfrm>
                  <a:off x="13105716" y="5028289"/>
                  <a:ext cx="674622" cy="466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直接连接符 663"/>
                <p:cNvCxnSpPr>
                  <a:stCxn id="655" idx="6"/>
                  <a:endCxn id="654" idx="3"/>
                </p:cNvCxnSpPr>
                <p:nvPr/>
              </p:nvCxnSpPr>
              <p:spPr>
                <a:xfrm flipV="1">
                  <a:off x="14091488" y="5028289"/>
                  <a:ext cx="622147" cy="466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7" name="矩形: 圆角 666"/>
              <p:cNvSpPr/>
              <p:nvPr/>
            </p:nvSpPr>
            <p:spPr>
              <a:xfrm>
                <a:off x="17665429" y="4185957"/>
                <a:ext cx="2556639" cy="2927643"/>
              </a:xfrm>
              <a:prstGeom prst="roundRect">
                <a:avLst/>
              </a:prstGeom>
              <a:noFill/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5" name="文本框 754"/>
                <p:cNvSpPr txBox="1"/>
                <p:nvPr/>
              </p:nvSpPr>
              <p:spPr>
                <a:xfrm>
                  <a:off x="17860814" y="4255043"/>
                  <a:ext cx="4638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GCN</m:t>
                        </m:r>
                      </m:oMath>
                    </m:oMathPara>
                  </a14:m>
                  <a:endParaRPr lang="en-US" altLang="zh-CN" sz="2800" dirty="0"/>
                </a:p>
              </p:txBody>
            </p:sp>
          </mc:Choice>
          <mc:Fallback>
            <p:sp>
              <p:nvSpPr>
                <p:cNvPr id="755" name="文本框 7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0814" y="4255043"/>
                  <a:ext cx="463871" cy="523220"/>
                </a:xfrm>
                <a:prstGeom prst="rect">
                  <a:avLst/>
                </a:prstGeom>
                <a:blipFill rotWithShape="1">
                  <a:blip r:embed="rId33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5" name="组合 454"/>
          <p:cNvGrpSpPr/>
          <p:nvPr/>
        </p:nvGrpSpPr>
        <p:grpSpPr>
          <a:xfrm>
            <a:off x="17811433" y="9171214"/>
            <a:ext cx="2416484" cy="2727367"/>
            <a:chOff x="17798035" y="9171213"/>
            <a:chExt cx="2416484" cy="2727367"/>
          </a:xfrm>
        </p:grpSpPr>
        <p:grpSp>
          <p:nvGrpSpPr>
            <p:cNvPr id="681" name="组合 680"/>
            <p:cNvGrpSpPr/>
            <p:nvPr/>
          </p:nvGrpSpPr>
          <p:grpSpPr>
            <a:xfrm>
              <a:off x="17893914" y="9656068"/>
              <a:ext cx="2320605" cy="2242512"/>
              <a:chOff x="6689" y="2359"/>
              <a:chExt cx="4352" cy="4712"/>
            </a:xfrm>
          </p:grpSpPr>
          <p:sp>
            <p:nvSpPr>
              <p:cNvPr id="682" name="矩形 681"/>
              <p:cNvSpPr/>
              <p:nvPr/>
            </p:nvSpPr>
            <p:spPr>
              <a:xfrm>
                <a:off x="6874" y="2674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矩形 682"/>
              <p:cNvSpPr/>
              <p:nvPr/>
            </p:nvSpPr>
            <p:spPr>
              <a:xfrm>
                <a:off x="6874" y="4308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矩形 683"/>
              <p:cNvSpPr/>
              <p:nvPr/>
            </p:nvSpPr>
            <p:spPr>
              <a:xfrm>
                <a:off x="6874" y="3491"/>
                <a:ext cx="817" cy="8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矩形 684"/>
              <p:cNvSpPr/>
              <p:nvPr/>
            </p:nvSpPr>
            <p:spPr>
              <a:xfrm>
                <a:off x="6874" y="5125"/>
                <a:ext cx="817" cy="8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矩形 685"/>
              <p:cNvSpPr/>
              <p:nvPr/>
            </p:nvSpPr>
            <p:spPr>
              <a:xfrm>
                <a:off x="6874" y="5942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矩形 686"/>
              <p:cNvSpPr/>
              <p:nvPr>
                <p:custDataLst>
                  <p:tags r:id="rId334"/>
                </p:custDataLst>
              </p:nvPr>
            </p:nvSpPr>
            <p:spPr>
              <a:xfrm>
                <a:off x="7880" y="2666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矩形 687"/>
              <p:cNvSpPr/>
              <p:nvPr>
                <p:custDataLst>
                  <p:tags r:id="rId335"/>
                </p:custDataLst>
              </p:nvPr>
            </p:nvSpPr>
            <p:spPr>
              <a:xfrm>
                <a:off x="7880" y="4300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矩形 688"/>
              <p:cNvSpPr/>
              <p:nvPr>
                <p:custDataLst>
                  <p:tags r:id="rId336"/>
                </p:custDataLst>
              </p:nvPr>
            </p:nvSpPr>
            <p:spPr>
              <a:xfrm>
                <a:off x="7880" y="3483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矩形 689"/>
              <p:cNvSpPr/>
              <p:nvPr>
                <p:custDataLst>
                  <p:tags r:id="rId337"/>
                </p:custDataLst>
              </p:nvPr>
            </p:nvSpPr>
            <p:spPr>
              <a:xfrm>
                <a:off x="7880" y="5117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矩形 690"/>
              <p:cNvSpPr/>
              <p:nvPr>
                <p:custDataLst>
                  <p:tags r:id="rId338"/>
                </p:custDataLst>
              </p:nvPr>
            </p:nvSpPr>
            <p:spPr>
              <a:xfrm>
                <a:off x="7880" y="5934"/>
                <a:ext cx="817" cy="8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矩形 691"/>
              <p:cNvSpPr/>
              <p:nvPr>
                <p:custDataLst>
                  <p:tags r:id="rId339"/>
                </p:custDataLst>
              </p:nvPr>
            </p:nvSpPr>
            <p:spPr>
              <a:xfrm>
                <a:off x="10060" y="2668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矩形 692"/>
              <p:cNvSpPr/>
              <p:nvPr>
                <p:custDataLst>
                  <p:tags r:id="rId340"/>
                </p:custDataLst>
              </p:nvPr>
            </p:nvSpPr>
            <p:spPr>
              <a:xfrm>
                <a:off x="10060" y="4302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矩形 693"/>
              <p:cNvSpPr/>
              <p:nvPr>
                <p:custDataLst>
                  <p:tags r:id="rId341"/>
                </p:custDataLst>
              </p:nvPr>
            </p:nvSpPr>
            <p:spPr>
              <a:xfrm>
                <a:off x="10060" y="3485"/>
                <a:ext cx="8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矩形 694"/>
              <p:cNvSpPr/>
              <p:nvPr>
                <p:custDataLst>
                  <p:tags r:id="rId342"/>
                </p:custDataLst>
              </p:nvPr>
            </p:nvSpPr>
            <p:spPr>
              <a:xfrm>
                <a:off x="10060" y="5119"/>
                <a:ext cx="817" cy="8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矩形 695"/>
              <p:cNvSpPr/>
              <p:nvPr>
                <p:custDataLst>
                  <p:tags r:id="rId343"/>
                </p:custDataLst>
              </p:nvPr>
            </p:nvSpPr>
            <p:spPr>
              <a:xfrm>
                <a:off x="10060" y="5936"/>
                <a:ext cx="817" cy="8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左中括号 696"/>
              <p:cNvSpPr/>
              <p:nvPr/>
            </p:nvSpPr>
            <p:spPr>
              <a:xfrm>
                <a:off x="6689" y="2359"/>
                <a:ext cx="172" cy="4711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698" name="右中括号 697"/>
              <p:cNvSpPr/>
              <p:nvPr/>
            </p:nvSpPr>
            <p:spPr>
              <a:xfrm>
                <a:off x="10826" y="2360"/>
                <a:ext cx="215" cy="4711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756" name="文本框 755"/>
            <p:cNvSpPr txBox="1"/>
            <p:nvPr/>
          </p:nvSpPr>
          <p:spPr>
            <a:xfrm>
              <a:off x="17798035" y="9171213"/>
              <a:ext cx="241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representation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5" name="组合 534"/>
          <p:cNvGrpSpPr/>
          <p:nvPr/>
        </p:nvGrpSpPr>
        <p:grpSpPr>
          <a:xfrm>
            <a:off x="483172" y="4428740"/>
            <a:ext cx="2619641" cy="7442236"/>
            <a:chOff x="483172" y="4428740"/>
            <a:chExt cx="2717450" cy="74422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0" name="文本框 739"/>
                <p:cNvSpPr txBox="1"/>
                <p:nvPr/>
              </p:nvSpPr>
              <p:spPr>
                <a:xfrm>
                  <a:off x="1602858" y="11347756"/>
                  <a:ext cx="4638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sub>
                        </m:sSub>
                      </m:oMath>
                    </m:oMathPara>
                  </a14:m>
                  <a:endParaRPr lang="en-US" altLang="zh-CN" sz="2800" b="1" dirty="0"/>
                </a:p>
              </p:txBody>
            </p:sp>
          </mc:Choice>
          <mc:Fallback>
            <p:sp>
              <p:nvSpPr>
                <p:cNvPr id="740" name="文本框 7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858" y="11347756"/>
                  <a:ext cx="463871" cy="523220"/>
                </a:xfrm>
                <a:prstGeom prst="rect">
                  <a:avLst/>
                </a:prstGeom>
                <a:blipFill rotWithShape="1">
                  <a:blip r:embed="rId34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1" name="矩形: 圆角 740"/>
            <p:cNvSpPr/>
            <p:nvPr/>
          </p:nvSpPr>
          <p:spPr>
            <a:xfrm>
              <a:off x="545123" y="4561456"/>
              <a:ext cx="2655499" cy="7284350"/>
            </a:xfrm>
            <a:prstGeom prst="roundRect">
              <a:avLst/>
            </a:prstGeom>
            <a:noFill/>
            <a:ln w="38100"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4" name="文本框 743"/>
                <p:cNvSpPr txBox="1"/>
                <p:nvPr/>
              </p:nvSpPr>
              <p:spPr>
                <a:xfrm>
                  <a:off x="483172" y="4428740"/>
                  <a:ext cx="4638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oMath>
                    </m:oMathPara>
                  </a14:m>
                  <a:endParaRPr lang="en-US" altLang="zh-CN" sz="2800" b="1" dirty="0"/>
                </a:p>
              </p:txBody>
            </p:sp>
          </mc:Choice>
          <mc:Fallback>
            <p:sp>
              <p:nvSpPr>
                <p:cNvPr id="744" name="文本框 7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172" y="4428740"/>
                  <a:ext cx="463871" cy="523220"/>
                </a:xfrm>
                <a:prstGeom prst="rect">
                  <a:avLst/>
                </a:prstGeom>
                <a:blipFill rotWithShape="1">
                  <a:blip r:embed="rId34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矩形 26"/>
            <p:cNvSpPr/>
            <p:nvPr/>
          </p:nvSpPr>
          <p:spPr>
            <a:xfrm rot="5400000">
              <a:off x="1663214" y="7946386"/>
              <a:ext cx="586105" cy="5044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accent1"/>
                  </a:solidFill>
                </a:rPr>
                <a:t>…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4" name="矩形: 圆角 33"/>
          <p:cNvSpPr/>
          <p:nvPr>
            <p:custDataLst>
              <p:tags r:id="rId346"/>
            </p:custDataLst>
          </p:nvPr>
        </p:nvSpPr>
        <p:spPr>
          <a:xfrm>
            <a:off x="17453685" y="1062985"/>
            <a:ext cx="2909301" cy="9833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Cross Attention Layer</a:t>
            </a:r>
            <a:endParaRPr lang="zh-CN" altLang="en-US" sz="3200" b="1" dirty="0"/>
          </a:p>
        </p:txBody>
      </p:sp>
      <p:sp>
        <p:nvSpPr>
          <p:cNvPr id="465" name="椭圆 464"/>
          <p:cNvSpPr/>
          <p:nvPr/>
        </p:nvSpPr>
        <p:spPr>
          <a:xfrm>
            <a:off x="6641966" y="7433701"/>
            <a:ext cx="183749" cy="1837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6641966" y="10385980"/>
            <a:ext cx="183749" cy="1837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9" name="连接符: 曲线 468"/>
          <p:cNvCxnSpPr>
            <a:stCxn id="465" idx="4"/>
          </p:cNvCxnSpPr>
          <p:nvPr/>
        </p:nvCxnSpPr>
        <p:spPr>
          <a:xfrm rot="16200000" flipH="1">
            <a:off x="6793098" y="7558192"/>
            <a:ext cx="989895" cy="1108409"/>
          </a:xfrm>
          <a:prstGeom prst="curved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连接符: 曲线 470"/>
          <p:cNvCxnSpPr>
            <a:stCxn id="466" idx="0"/>
            <a:endCxn id="457" idx="2"/>
          </p:cNvCxnSpPr>
          <p:nvPr/>
        </p:nvCxnSpPr>
        <p:spPr>
          <a:xfrm rot="5400000" flipH="1" flipV="1">
            <a:off x="6768923" y="9310122"/>
            <a:ext cx="1040776" cy="1110941"/>
          </a:xfrm>
          <a:prstGeom prst="curved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左大括号 523"/>
          <p:cNvSpPr/>
          <p:nvPr/>
        </p:nvSpPr>
        <p:spPr>
          <a:xfrm rot="5400000">
            <a:off x="8759836" y="-335105"/>
            <a:ext cx="291027" cy="3003600"/>
          </a:xfrm>
          <a:prstGeom prst="leftBrac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8" name="连接符: 肘形 527"/>
          <p:cNvCxnSpPr>
            <a:stCxn id="524" idx="1"/>
            <a:endCxn id="468" idx="1"/>
          </p:cNvCxnSpPr>
          <p:nvPr/>
        </p:nvCxnSpPr>
        <p:spPr>
          <a:xfrm rot="16200000" flipH="1">
            <a:off x="10402825" y="-476294"/>
            <a:ext cx="545303" cy="3540255"/>
          </a:xfrm>
          <a:prstGeom prst="bentConnector4">
            <a:avLst>
              <a:gd name="adj1" fmla="val -41922"/>
              <a:gd name="adj2" fmla="val 5205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箭头: 下 552"/>
          <p:cNvSpPr/>
          <p:nvPr/>
        </p:nvSpPr>
        <p:spPr>
          <a:xfrm>
            <a:off x="12727892" y="1864111"/>
            <a:ext cx="530464" cy="554719"/>
          </a:xfrm>
          <a:prstGeom prst="downArrow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5" name="直接箭头连接符 574"/>
          <p:cNvCxnSpPr>
            <a:endCxn id="756" idx="0"/>
          </p:cNvCxnSpPr>
          <p:nvPr/>
        </p:nvCxnSpPr>
        <p:spPr>
          <a:xfrm>
            <a:off x="19013062" y="8564511"/>
            <a:ext cx="6327" cy="6067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接箭头连接符 644"/>
          <p:cNvCxnSpPr/>
          <p:nvPr/>
        </p:nvCxnSpPr>
        <p:spPr>
          <a:xfrm flipH="1">
            <a:off x="15986113" y="10793660"/>
            <a:ext cx="159104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文本框 671"/>
          <p:cNvSpPr txBox="1"/>
          <p:nvPr/>
        </p:nvSpPr>
        <p:spPr>
          <a:xfrm>
            <a:off x="4022371" y="7712820"/>
            <a:ext cx="2285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Attention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3" name="文本框 672"/>
          <p:cNvSpPr txBox="1"/>
          <p:nvPr/>
        </p:nvSpPr>
        <p:spPr>
          <a:xfrm>
            <a:off x="7807475" y="11173078"/>
            <a:ext cx="236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 Attention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BEAUTIFY_FLAG" val="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BEAUTIFY_FLAG" val=""/>
</p:tagLst>
</file>

<file path=ppt/tags/tag626.xml><?xml version="1.0" encoding="utf-8"?>
<p:tagLst xmlns:p="http://schemas.openxmlformats.org/presentationml/2006/main">
  <p:tag name="KSO_WM_BEAUTIFY_FLAG" val=""/>
</p:tagLst>
</file>

<file path=ppt/tags/tag627.xml><?xml version="1.0" encoding="utf-8"?>
<p:tagLst xmlns:p="http://schemas.openxmlformats.org/presentationml/2006/main">
  <p:tag name="KSO_WM_BEAUTIFY_FLAG" val=""/>
</p:tagLst>
</file>

<file path=ppt/tags/tag628.xml><?xml version="1.0" encoding="utf-8"?>
<p:tagLst xmlns:p="http://schemas.openxmlformats.org/presentationml/2006/main">
  <p:tag name="KSO_WM_BEAUTIFY_FLAG" val="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BEAUTIFY_FLAG" val=""/>
</p:tagLst>
</file>

<file path=ppt/tags/tag631.xml><?xml version="1.0" encoding="utf-8"?>
<p:tagLst xmlns:p="http://schemas.openxmlformats.org/presentationml/2006/main">
  <p:tag name="KSO_WM_BEAUTIFY_FLAG" val="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BEAUTIFY_FLAG" val="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BEAUTIFY_FLAG" val=""/>
</p:tagLst>
</file>

<file path=ppt/tags/tag636.xml><?xml version="1.0" encoding="utf-8"?>
<p:tagLst xmlns:p="http://schemas.openxmlformats.org/presentationml/2006/main">
  <p:tag name="KSO_WM_BEAUTIFY_FLAG" val=""/>
</p:tagLst>
</file>

<file path=ppt/tags/tag637.xml><?xml version="1.0" encoding="utf-8"?>
<p:tagLst xmlns:p="http://schemas.openxmlformats.org/presentationml/2006/main">
  <p:tag name="KSO_WM_BEAUTIFY_FLAG" val=""/>
</p:tagLst>
</file>

<file path=ppt/tags/tag638.xml><?xml version="1.0" encoding="utf-8"?>
<p:tagLst xmlns:p="http://schemas.openxmlformats.org/presentationml/2006/main">
  <p:tag name="KSO_WM_BEAUTIFY_FLAG" val="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KSO_WM_BEAUTIFY_FLAG" val=""/>
</p:tagLst>
</file>

<file path=ppt/tags/tag642.xml><?xml version="1.0" encoding="utf-8"?>
<p:tagLst xmlns:p="http://schemas.openxmlformats.org/presentationml/2006/main">
  <p:tag name="KSO_WM_BEAUTIFY_FLAG" val="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BEAUTIFY_FLAG" val=""/>
</p:tagLst>
</file>

<file path=ppt/tags/tag646.xml><?xml version="1.0" encoding="utf-8"?>
<p:tagLst xmlns:p="http://schemas.openxmlformats.org/presentationml/2006/main">
  <p:tag name="KSO_WM_BEAUTIFY_FLAG" val="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BEAUTIFY_FLAG" val="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BEAUTIFY_FLAG" val=""/>
</p:tagLst>
</file>

<file path=ppt/tags/tag676.xml><?xml version="1.0" encoding="utf-8"?>
<p:tagLst xmlns:p="http://schemas.openxmlformats.org/presentationml/2006/main"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BEAUTIFY_FLAG" val=""/>
</p:tagLst>
</file>

<file path=ppt/tags/tag681.xml><?xml version="1.0" encoding="utf-8"?>
<p:tagLst xmlns:p="http://schemas.openxmlformats.org/presentationml/2006/main"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BEAUTIFY_FLAG" val="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BEAUTIFY_FLAG" val=""/>
</p:tagLst>
</file>

<file path=ppt/tags/tag686.xml><?xml version="1.0" encoding="utf-8"?>
<p:tagLst xmlns:p="http://schemas.openxmlformats.org/presentationml/2006/main">
  <p:tag name="KSO_WM_BEAUTIFY_FLAG" val="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"/>
</p:tagLst>
</file>

<file path=ppt/tags/tag696.xml><?xml version="1.0" encoding="utf-8"?>
<p:tagLst xmlns:p="http://schemas.openxmlformats.org/presentationml/2006/main">
  <p:tag name="KSO_WM_BEAUTIFY_FLAG" val=""/>
</p:tagLst>
</file>

<file path=ppt/tags/tag697.xml><?xml version="1.0" encoding="utf-8"?>
<p:tagLst xmlns:p="http://schemas.openxmlformats.org/presentationml/2006/main">
  <p:tag name="KSO_WM_BEAUTIFY_FLAG" val=""/>
</p:tagLst>
</file>

<file path=ppt/tags/tag698.xml><?xml version="1.0" encoding="utf-8"?>
<p:tagLst xmlns:p="http://schemas.openxmlformats.org/presentationml/2006/main">
  <p:tag name="KSO_WM_BEAUTIFY_FLAG" val=""/>
</p:tagLst>
</file>

<file path=ppt/tags/tag69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00.xml><?xml version="1.0" encoding="utf-8"?>
<p:tagLst xmlns:p="http://schemas.openxmlformats.org/presentationml/2006/main">
  <p:tag name="KSO_WM_BEAUTIFY_FLAG" val=""/>
</p:tagLst>
</file>

<file path=ppt/tags/tag701.xml><?xml version="1.0" encoding="utf-8"?>
<p:tagLst xmlns:p="http://schemas.openxmlformats.org/presentationml/2006/main">
  <p:tag name="KSO_WM_BEAUTIFY_FLAG" val=""/>
</p:tagLst>
</file>

<file path=ppt/tags/tag702.xml><?xml version="1.0" encoding="utf-8"?>
<p:tagLst xmlns:p="http://schemas.openxmlformats.org/presentationml/2006/main">
  <p:tag name="KSO_WM_BEAUTIFY_FLAG" val=""/>
</p:tagLst>
</file>

<file path=ppt/tags/tag703.xml><?xml version="1.0" encoding="utf-8"?>
<p:tagLst xmlns:p="http://schemas.openxmlformats.org/presentationml/2006/main">
  <p:tag name="KSO_WM_BEAUTIFY_FLAG" val=""/>
</p:tagLst>
</file>

<file path=ppt/tags/tag704.xml><?xml version="1.0" encoding="utf-8"?>
<p:tagLst xmlns:p="http://schemas.openxmlformats.org/presentationml/2006/main">
  <p:tag name="KSO_WM_BEAUTIFY_FLAG" val=""/>
</p:tagLst>
</file>

<file path=ppt/tags/tag705.xml><?xml version="1.0" encoding="utf-8"?>
<p:tagLst xmlns:p="http://schemas.openxmlformats.org/presentationml/2006/main">
  <p:tag name="KSO_WM_BEAUTIFY_FLAG" val=""/>
</p:tagLst>
</file>

<file path=ppt/tags/tag706.xml><?xml version="1.0" encoding="utf-8"?>
<p:tagLst xmlns:p="http://schemas.openxmlformats.org/presentationml/2006/main">
  <p:tag name="KSO_WM_BEAUTIFY_FLAG" val=""/>
</p:tagLst>
</file>

<file path=ppt/tags/tag707.xml><?xml version="1.0" encoding="utf-8"?>
<p:tagLst xmlns:p="http://schemas.openxmlformats.org/presentationml/2006/main">
  <p:tag name="KSO_WM_BEAUTIFY_FLAG" val=""/>
</p:tagLst>
</file>

<file path=ppt/tags/tag708.xml><?xml version="1.0" encoding="utf-8"?>
<p:tagLst xmlns:p="http://schemas.openxmlformats.org/presentationml/2006/main">
  <p:tag name="KSO_WM_BEAUTIFY_FLAG" val=""/>
</p:tagLst>
</file>

<file path=ppt/tags/tag709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10.xml><?xml version="1.0" encoding="utf-8"?>
<p:tagLst xmlns:p="http://schemas.openxmlformats.org/presentationml/2006/main">
  <p:tag name="KSO_WM_BEAUTIFY_FLAG" val=""/>
</p:tagLst>
</file>

<file path=ppt/tags/tag711.xml><?xml version="1.0" encoding="utf-8"?>
<p:tagLst xmlns:p="http://schemas.openxmlformats.org/presentationml/2006/main">
  <p:tag name="KSO_WM_BEAUTIFY_FLAG" val=""/>
</p:tagLst>
</file>

<file path=ppt/tags/tag712.xml><?xml version="1.0" encoding="utf-8"?>
<p:tagLst xmlns:p="http://schemas.openxmlformats.org/presentationml/2006/main">
  <p:tag name="KSO_WM_BEAUTIFY_FLAG" val=""/>
</p:tagLst>
</file>

<file path=ppt/tags/tag713.xml><?xml version="1.0" encoding="utf-8"?>
<p:tagLst xmlns:p="http://schemas.openxmlformats.org/presentationml/2006/main">
  <p:tag name="KSO_WM_BEAUTIFY_FLAG" val=""/>
</p:tagLst>
</file>

<file path=ppt/tags/tag714.xml><?xml version="1.0" encoding="utf-8"?>
<p:tagLst xmlns:p="http://schemas.openxmlformats.org/presentationml/2006/main">
  <p:tag name="KSO_WM_BEAUTIFY_FLAG" val=""/>
</p:tagLst>
</file>

<file path=ppt/tags/tag715.xml><?xml version="1.0" encoding="utf-8"?>
<p:tagLst xmlns:p="http://schemas.openxmlformats.org/presentationml/2006/main">
  <p:tag name="KSO_WM_BEAUTIFY_FLAG" val=""/>
</p:tagLst>
</file>

<file path=ppt/tags/tag716.xml><?xml version="1.0" encoding="utf-8"?>
<p:tagLst xmlns:p="http://schemas.openxmlformats.org/presentationml/2006/main">
  <p:tag name="KSO_WM_BEAUTIFY_FLAG" val=""/>
</p:tagLst>
</file>

<file path=ppt/tags/tag717.xml><?xml version="1.0" encoding="utf-8"?>
<p:tagLst xmlns:p="http://schemas.openxmlformats.org/presentationml/2006/main">
  <p:tag name="KSO_WM_BEAUTIFY_FLAG" val=""/>
</p:tagLst>
</file>

<file path=ppt/tags/tag718.xml><?xml version="1.0" encoding="utf-8"?>
<p:tagLst xmlns:p="http://schemas.openxmlformats.org/presentationml/2006/main">
  <p:tag name="KSO_WM_BEAUTIFY_FLAG" val=""/>
</p:tagLst>
</file>

<file path=ppt/tags/tag719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20.xml><?xml version="1.0" encoding="utf-8"?>
<p:tagLst xmlns:p="http://schemas.openxmlformats.org/presentationml/2006/main">
  <p:tag name="KSO_WM_BEAUTIFY_FLAG" val=""/>
</p:tagLst>
</file>

<file path=ppt/tags/tag721.xml><?xml version="1.0" encoding="utf-8"?>
<p:tagLst xmlns:p="http://schemas.openxmlformats.org/presentationml/2006/main">
  <p:tag name="KSO_WM_BEAUTIFY_FLAG" val=""/>
</p:tagLst>
</file>

<file path=ppt/tags/tag722.xml><?xml version="1.0" encoding="utf-8"?>
<p:tagLst xmlns:p="http://schemas.openxmlformats.org/presentationml/2006/main">
  <p:tag name="KSO_WM_BEAUTIFY_FLAG" val=""/>
</p:tagLst>
</file>

<file path=ppt/tags/tag723.xml><?xml version="1.0" encoding="utf-8"?>
<p:tagLst xmlns:p="http://schemas.openxmlformats.org/presentationml/2006/main">
  <p:tag name="KSO_WM_BEAUTIFY_FLAG" val=""/>
</p:tagLst>
</file>

<file path=ppt/tags/tag724.xml><?xml version="1.0" encoding="utf-8"?>
<p:tagLst xmlns:p="http://schemas.openxmlformats.org/presentationml/2006/main">
  <p:tag name="KSO_WM_BEAUTIFY_FLAG" val=""/>
</p:tagLst>
</file>

<file path=ppt/tags/tag725.xml><?xml version="1.0" encoding="utf-8"?>
<p:tagLst xmlns:p="http://schemas.openxmlformats.org/presentationml/2006/main">
  <p:tag name="KSO_WM_BEAUTIFY_FLAG" val=""/>
</p:tagLst>
</file>

<file path=ppt/tags/tag726.xml><?xml version="1.0" encoding="utf-8"?>
<p:tagLst xmlns:p="http://schemas.openxmlformats.org/presentationml/2006/main">
  <p:tag name="KSO_WM_BEAUTIFY_FLAG" val=""/>
</p:tagLst>
</file>

<file path=ppt/tags/tag727.xml><?xml version="1.0" encoding="utf-8"?>
<p:tagLst xmlns:p="http://schemas.openxmlformats.org/presentationml/2006/main">
  <p:tag name="KSO_WM_BEAUTIFY_FLAG" val=""/>
</p:tagLst>
</file>

<file path=ppt/tags/tag728.xml><?xml version="1.0" encoding="utf-8"?>
<p:tagLst xmlns:p="http://schemas.openxmlformats.org/presentationml/2006/main">
  <p:tag name="KSO_WM_BEAUTIFY_FLAG" val=""/>
</p:tagLst>
</file>

<file path=ppt/tags/tag729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30.xml><?xml version="1.0" encoding="utf-8"?>
<p:tagLst xmlns:p="http://schemas.openxmlformats.org/presentationml/2006/main">
  <p:tag name="KSO_WM_BEAUTIFY_FLAG" val=""/>
</p:tagLst>
</file>

<file path=ppt/tags/tag731.xml><?xml version="1.0" encoding="utf-8"?>
<p:tagLst xmlns:p="http://schemas.openxmlformats.org/presentationml/2006/main">
  <p:tag name="KSO_WM_BEAUTIFY_FLAG" val=""/>
</p:tagLst>
</file>

<file path=ppt/tags/tag732.xml><?xml version="1.0" encoding="utf-8"?>
<p:tagLst xmlns:p="http://schemas.openxmlformats.org/presentationml/2006/main">
  <p:tag name="KSO_WM_BEAUTIFY_FLAG" val=""/>
</p:tagLst>
</file>

<file path=ppt/tags/tag733.xml><?xml version="1.0" encoding="utf-8"?>
<p:tagLst xmlns:p="http://schemas.openxmlformats.org/presentationml/2006/main">
  <p:tag name="KSO_WM_BEAUTIFY_FLAG" val=""/>
</p:tagLst>
</file>

<file path=ppt/tags/tag734.xml><?xml version="1.0" encoding="utf-8"?>
<p:tagLst xmlns:p="http://schemas.openxmlformats.org/presentationml/2006/main">
  <p:tag name="KSO_WM_BEAUTIFY_FLAG" val=""/>
</p:tagLst>
</file>

<file path=ppt/tags/tag735.xml><?xml version="1.0" encoding="utf-8"?>
<p:tagLst xmlns:p="http://schemas.openxmlformats.org/presentationml/2006/main">
  <p:tag name="KSO_WM_BEAUTIFY_FLAG" val=""/>
</p:tagLst>
</file>

<file path=ppt/tags/tag736.xml><?xml version="1.0" encoding="utf-8"?>
<p:tagLst xmlns:p="http://schemas.openxmlformats.org/presentationml/2006/main">
  <p:tag name="KSO_WM_BEAUTIFY_FLAG" val=""/>
</p:tagLst>
</file>

<file path=ppt/tags/tag737.xml><?xml version="1.0" encoding="utf-8"?>
<p:tagLst xmlns:p="http://schemas.openxmlformats.org/presentationml/2006/main">
  <p:tag name="KSO_WM_BEAUTIFY_FLAG" val=""/>
</p:tagLst>
</file>

<file path=ppt/tags/tag738.xml><?xml version="1.0" encoding="utf-8"?>
<p:tagLst xmlns:p="http://schemas.openxmlformats.org/presentationml/2006/main">
  <p:tag name="KSO_WM_BEAUTIFY_FLAG" val=""/>
</p:tagLst>
</file>

<file path=ppt/tags/tag739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40.xml><?xml version="1.0" encoding="utf-8"?>
<p:tagLst xmlns:p="http://schemas.openxmlformats.org/presentationml/2006/main">
  <p:tag name="KSO_WM_BEAUTIFY_FLAG" val=""/>
</p:tagLst>
</file>

<file path=ppt/tags/tag741.xml><?xml version="1.0" encoding="utf-8"?>
<p:tagLst xmlns:p="http://schemas.openxmlformats.org/presentationml/2006/main">
  <p:tag name="KSO_WM_BEAUTIFY_FLAG" val=""/>
</p:tagLst>
</file>

<file path=ppt/tags/tag742.xml><?xml version="1.0" encoding="utf-8"?>
<p:tagLst xmlns:p="http://schemas.openxmlformats.org/presentationml/2006/main">
  <p:tag name="KSO_WM_BEAUTIFY_FLAG" val=""/>
</p:tagLst>
</file>

<file path=ppt/tags/tag743.xml><?xml version="1.0" encoding="utf-8"?>
<p:tagLst xmlns:p="http://schemas.openxmlformats.org/presentationml/2006/main">
  <p:tag name="KSO_WM_BEAUTIFY_FLAG" val=""/>
</p:tagLst>
</file>

<file path=ppt/tags/tag744.xml><?xml version="1.0" encoding="utf-8"?>
<p:tagLst xmlns:p="http://schemas.openxmlformats.org/presentationml/2006/main">
  <p:tag name="KSO_WM_BEAUTIFY_FLAG" val=""/>
</p:tagLst>
</file>

<file path=ppt/tags/tag745.xml><?xml version="1.0" encoding="utf-8"?>
<p:tagLst xmlns:p="http://schemas.openxmlformats.org/presentationml/2006/main">
  <p:tag name="KSO_WM_BEAUTIFY_FLAG" val=""/>
</p:tagLst>
</file>

<file path=ppt/tags/tag746.xml><?xml version="1.0" encoding="utf-8"?>
<p:tagLst xmlns:p="http://schemas.openxmlformats.org/presentationml/2006/main">
  <p:tag name="KSO_WM_BEAUTIFY_FLAG" val=""/>
</p:tagLst>
</file>

<file path=ppt/tags/tag747.xml><?xml version="1.0" encoding="utf-8"?>
<p:tagLst xmlns:p="http://schemas.openxmlformats.org/presentationml/2006/main">
  <p:tag name="KSO_WM_BEAUTIFY_FLAG" val=""/>
</p:tagLst>
</file>

<file path=ppt/tags/tag748.xml><?xml version="1.0" encoding="utf-8"?>
<p:tagLst xmlns:p="http://schemas.openxmlformats.org/presentationml/2006/main">
  <p:tag name="KSO_WM_BEAUTIFY_FLAG" val=""/>
</p:tagLst>
</file>

<file path=ppt/tags/tag749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50.xml><?xml version="1.0" encoding="utf-8"?>
<p:tagLst xmlns:p="http://schemas.openxmlformats.org/presentationml/2006/main">
  <p:tag name="KSO_WM_BEAUTIFY_FLAG" val=""/>
</p:tagLst>
</file>

<file path=ppt/tags/tag751.xml><?xml version="1.0" encoding="utf-8"?>
<p:tagLst xmlns:p="http://schemas.openxmlformats.org/presentationml/2006/main">
  <p:tag name="KSO_WM_BEAUTIFY_FLAG" val=""/>
</p:tagLst>
</file>

<file path=ppt/tags/tag752.xml><?xml version="1.0" encoding="utf-8"?>
<p:tagLst xmlns:p="http://schemas.openxmlformats.org/presentationml/2006/main">
  <p:tag name="KSO_WM_BEAUTIFY_FLAG" val=""/>
</p:tagLst>
</file>

<file path=ppt/tags/tag753.xml><?xml version="1.0" encoding="utf-8"?>
<p:tagLst xmlns:p="http://schemas.openxmlformats.org/presentationml/2006/main">
  <p:tag name="KSO_WM_BEAUTIFY_FLAG" val=""/>
</p:tagLst>
</file>

<file path=ppt/tags/tag754.xml><?xml version="1.0" encoding="utf-8"?>
<p:tagLst xmlns:p="http://schemas.openxmlformats.org/presentationml/2006/main">
  <p:tag name="KSO_WM_BEAUTIFY_FLAG" val=""/>
</p:tagLst>
</file>

<file path=ppt/tags/tag755.xml><?xml version="1.0" encoding="utf-8"?>
<p:tagLst xmlns:p="http://schemas.openxmlformats.org/presentationml/2006/main">
  <p:tag name="KSO_WM_BEAUTIFY_FLAG" val=""/>
</p:tagLst>
</file>

<file path=ppt/tags/tag756.xml><?xml version="1.0" encoding="utf-8"?>
<p:tagLst xmlns:p="http://schemas.openxmlformats.org/presentationml/2006/main">
  <p:tag name="KSO_WM_BEAUTIFY_FLAG" val=""/>
</p:tagLst>
</file>

<file path=ppt/tags/tag757.xml><?xml version="1.0" encoding="utf-8"?>
<p:tagLst xmlns:p="http://schemas.openxmlformats.org/presentationml/2006/main">
  <p:tag name="KSO_WM_BEAUTIFY_FLAG" val=""/>
</p:tagLst>
</file>

<file path=ppt/tags/tag758.xml><?xml version="1.0" encoding="utf-8"?>
<p:tagLst xmlns:p="http://schemas.openxmlformats.org/presentationml/2006/main">
  <p:tag name="KSO_WM_BEAUTIFY_FLAG" val=""/>
</p:tagLst>
</file>

<file path=ppt/tags/tag759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60.xml><?xml version="1.0" encoding="utf-8"?>
<p:tagLst xmlns:p="http://schemas.openxmlformats.org/presentationml/2006/main">
  <p:tag name="KSO_WM_BEAUTIFY_FLAG" val=""/>
</p:tagLst>
</file>

<file path=ppt/tags/tag761.xml><?xml version="1.0" encoding="utf-8"?>
<p:tagLst xmlns:p="http://schemas.openxmlformats.org/presentationml/2006/main">
  <p:tag name="KSO_WM_BEAUTIFY_FLAG" val=""/>
</p:tagLst>
</file>

<file path=ppt/tags/tag762.xml><?xml version="1.0" encoding="utf-8"?>
<p:tagLst xmlns:p="http://schemas.openxmlformats.org/presentationml/2006/main">
  <p:tag name="KSO_WM_BEAUTIFY_FLAG" val=""/>
</p:tagLst>
</file>

<file path=ppt/tags/tag763.xml><?xml version="1.0" encoding="utf-8"?>
<p:tagLst xmlns:p="http://schemas.openxmlformats.org/presentationml/2006/main">
  <p:tag name="KSO_WM_BEAUTIFY_FLAG" val=""/>
</p:tagLst>
</file>

<file path=ppt/tags/tag764.xml><?xml version="1.0" encoding="utf-8"?>
<p:tagLst xmlns:p="http://schemas.openxmlformats.org/presentationml/2006/main">
  <p:tag name="KSO_WM_BEAUTIFY_FLAG" val=""/>
</p:tagLst>
</file>

<file path=ppt/tags/tag765.xml><?xml version="1.0" encoding="utf-8"?>
<p:tagLst xmlns:p="http://schemas.openxmlformats.org/presentationml/2006/main">
  <p:tag name="KSO_WM_BEAUTIFY_FLAG" val=""/>
</p:tagLst>
</file>

<file path=ppt/tags/tag766.xml><?xml version="1.0" encoding="utf-8"?>
<p:tagLst xmlns:p="http://schemas.openxmlformats.org/presentationml/2006/main">
  <p:tag name="KSO_WM_BEAUTIFY_FLAG" val=""/>
</p:tagLst>
</file>

<file path=ppt/tags/tag767.xml><?xml version="1.0" encoding="utf-8"?>
<p:tagLst xmlns:p="http://schemas.openxmlformats.org/presentationml/2006/main">
  <p:tag name="KSO_WM_BEAUTIFY_FLAG" val=""/>
</p:tagLst>
</file>

<file path=ppt/tags/tag768.xml><?xml version="1.0" encoding="utf-8"?>
<p:tagLst xmlns:p="http://schemas.openxmlformats.org/presentationml/2006/main">
  <p:tag name="KSO_WM_BEAUTIFY_FLAG" val=""/>
</p:tagLst>
</file>

<file path=ppt/tags/tag769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70.xml><?xml version="1.0" encoding="utf-8"?>
<p:tagLst xmlns:p="http://schemas.openxmlformats.org/presentationml/2006/main">
  <p:tag name="KSO_WM_BEAUTIFY_FLAG" val=""/>
</p:tagLst>
</file>

<file path=ppt/tags/tag771.xml><?xml version="1.0" encoding="utf-8"?>
<p:tagLst xmlns:p="http://schemas.openxmlformats.org/presentationml/2006/main">
  <p:tag name="KSO_WM_BEAUTIFY_FLAG" val=""/>
</p:tagLst>
</file>

<file path=ppt/tags/tag772.xml><?xml version="1.0" encoding="utf-8"?>
<p:tagLst xmlns:p="http://schemas.openxmlformats.org/presentationml/2006/main">
  <p:tag name="KSO_WM_BEAUTIFY_FLAG" val=""/>
</p:tagLst>
</file>

<file path=ppt/tags/tag773.xml><?xml version="1.0" encoding="utf-8"?>
<p:tagLst xmlns:p="http://schemas.openxmlformats.org/presentationml/2006/main">
  <p:tag name="KSO_WM_BEAUTIFY_FLAG" val=""/>
</p:tagLst>
</file>

<file path=ppt/tags/tag774.xml><?xml version="1.0" encoding="utf-8"?>
<p:tagLst xmlns:p="http://schemas.openxmlformats.org/presentationml/2006/main">
  <p:tag name="KSO_WM_BEAUTIFY_FLAG" val=""/>
</p:tagLst>
</file>

<file path=ppt/tags/tag775.xml><?xml version="1.0" encoding="utf-8"?>
<p:tagLst xmlns:p="http://schemas.openxmlformats.org/presentationml/2006/main">
  <p:tag name="KSO_WM_BEAUTIFY_FLAG" val=""/>
</p:tagLst>
</file>

<file path=ppt/tags/tag776.xml><?xml version="1.0" encoding="utf-8"?>
<p:tagLst xmlns:p="http://schemas.openxmlformats.org/presentationml/2006/main">
  <p:tag name="KSO_WM_BEAUTIFY_FLAG" val=""/>
</p:tagLst>
</file>

<file path=ppt/tags/tag777.xml><?xml version="1.0" encoding="utf-8"?>
<p:tagLst xmlns:p="http://schemas.openxmlformats.org/presentationml/2006/main">
  <p:tag name="KSO_WM_BEAUTIFY_FLAG" val=""/>
</p:tagLst>
</file>

<file path=ppt/tags/tag778.xml><?xml version="1.0" encoding="utf-8"?>
<p:tagLst xmlns:p="http://schemas.openxmlformats.org/presentationml/2006/main">
  <p:tag name="KSO_WM_BEAUTIFY_FLAG" val=""/>
</p:tagLst>
</file>

<file path=ppt/tags/tag779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80.xml><?xml version="1.0" encoding="utf-8"?>
<p:tagLst xmlns:p="http://schemas.openxmlformats.org/presentationml/2006/main">
  <p:tag name="KSO_WM_BEAUTIFY_FLAG" val=""/>
</p:tagLst>
</file>

<file path=ppt/tags/tag781.xml><?xml version="1.0" encoding="utf-8"?>
<p:tagLst xmlns:p="http://schemas.openxmlformats.org/presentationml/2006/main">
  <p:tag name="KSO_WM_BEAUTIFY_FLAG" val=""/>
</p:tagLst>
</file>

<file path=ppt/tags/tag782.xml><?xml version="1.0" encoding="utf-8"?>
<p:tagLst xmlns:p="http://schemas.openxmlformats.org/presentationml/2006/main">
  <p:tag name="KSO_WM_BEAUTIFY_FLAG" val=""/>
</p:tagLst>
</file>

<file path=ppt/tags/tag783.xml><?xml version="1.0" encoding="utf-8"?>
<p:tagLst xmlns:p="http://schemas.openxmlformats.org/presentationml/2006/main">
  <p:tag name="KSO_WM_BEAUTIFY_FLAG" val=""/>
</p:tagLst>
</file>

<file path=ppt/tags/tag784.xml><?xml version="1.0" encoding="utf-8"?>
<p:tagLst xmlns:p="http://schemas.openxmlformats.org/presentationml/2006/main">
  <p:tag name="KSO_WM_BEAUTIFY_FLAG" val=""/>
</p:tagLst>
</file>

<file path=ppt/tags/tag785.xml><?xml version="1.0" encoding="utf-8"?>
<p:tagLst xmlns:p="http://schemas.openxmlformats.org/presentationml/2006/main">
  <p:tag name="KSO_WM_BEAUTIFY_FLAG" val=""/>
</p:tagLst>
</file>

<file path=ppt/tags/tag786.xml><?xml version="1.0" encoding="utf-8"?>
<p:tagLst xmlns:p="http://schemas.openxmlformats.org/presentationml/2006/main">
  <p:tag name="KSO_WM_BEAUTIFY_FLAG" val=""/>
</p:tagLst>
</file>

<file path=ppt/tags/tag787.xml><?xml version="1.0" encoding="utf-8"?>
<p:tagLst xmlns:p="http://schemas.openxmlformats.org/presentationml/2006/main">
  <p:tag name="KSO_WM_BEAUTIFY_FLAG" val=""/>
</p:tagLst>
</file>

<file path=ppt/tags/tag788.xml><?xml version="1.0" encoding="utf-8"?>
<p:tagLst xmlns:p="http://schemas.openxmlformats.org/presentationml/2006/main">
  <p:tag name="KSO_WM_BEAUTIFY_FLAG" val=""/>
</p:tagLst>
</file>

<file path=ppt/tags/tag789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790.xml><?xml version="1.0" encoding="utf-8"?>
<p:tagLst xmlns:p="http://schemas.openxmlformats.org/presentationml/2006/main">
  <p:tag name="KSO_WM_BEAUTIFY_FLAG" val=""/>
</p:tagLst>
</file>

<file path=ppt/tags/tag791.xml><?xml version="1.0" encoding="utf-8"?>
<p:tagLst xmlns:p="http://schemas.openxmlformats.org/presentationml/2006/main">
  <p:tag name="KSO_WM_BEAUTIFY_FLAG" val=""/>
</p:tagLst>
</file>

<file path=ppt/tags/tag792.xml><?xml version="1.0" encoding="utf-8"?>
<p:tagLst xmlns:p="http://schemas.openxmlformats.org/presentationml/2006/main">
  <p:tag name="KSO_WM_BEAUTIFY_FLAG" val=""/>
</p:tagLst>
</file>

<file path=ppt/tags/tag793.xml><?xml version="1.0" encoding="utf-8"?>
<p:tagLst xmlns:p="http://schemas.openxmlformats.org/presentationml/2006/main">
  <p:tag name="KSO_WM_BEAUTIFY_FLAG" val=""/>
</p:tagLst>
</file>

<file path=ppt/tags/tag794.xml><?xml version="1.0" encoding="utf-8"?>
<p:tagLst xmlns:p="http://schemas.openxmlformats.org/presentationml/2006/main">
  <p:tag name="KSO_WM_BEAUTIFY_FLAG" val=""/>
</p:tagLst>
</file>

<file path=ppt/tags/tag795.xml><?xml version="1.0" encoding="utf-8"?>
<p:tagLst xmlns:p="http://schemas.openxmlformats.org/presentationml/2006/main">
  <p:tag name="KSO_WM_BEAUTIFY_FLAG" val=""/>
</p:tagLst>
</file>

<file path=ppt/tags/tag796.xml><?xml version="1.0" encoding="utf-8"?>
<p:tagLst xmlns:p="http://schemas.openxmlformats.org/presentationml/2006/main">
  <p:tag name="KSO_WM_BEAUTIFY_FLAG" val=""/>
</p:tagLst>
</file>

<file path=ppt/tags/tag797.xml><?xml version="1.0" encoding="utf-8"?>
<p:tagLst xmlns:p="http://schemas.openxmlformats.org/presentationml/2006/main">
  <p:tag name="KSO_WM_BEAUTIFY_FLAG" val=""/>
</p:tagLst>
</file>

<file path=ppt/tags/tag798.xml><?xml version="1.0" encoding="utf-8"?>
<p:tagLst xmlns:p="http://schemas.openxmlformats.org/presentationml/2006/main">
  <p:tag name="KSO_WM_BEAUTIFY_FLAG" val=""/>
</p:tagLst>
</file>

<file path=ppt/tags/tag79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00.xml><?xml version="1.0" encoding="utf-8"?>
<p:tagLst xmlns:p="http://schemas.openxmlformats.org/presentationml/2006/main">
  <p:tag name="KSO_WM_BEAUTIFY_FLAG" val=""/>
</p:tagLst>
</file>

<file path=ppt/tags/tag801.xml><?xml version="1.0" encoding="utf-8"?>
<p:tagLst xmlns:p="http://schemas.openxmlformats.org/presentationml/2006/main">
  <p:tag name="KSO_WM_BEAUTIFY_FLAG" val=""/>
</p:tagLst>
</file>

<file path=ppt/tags/tag802.xml><?xml version="1.0" encoding="utf-8"?>
<p:tagLst xmlns:p="http://schemas.openxmlformats.org/presentationml/2006/main">
  <p:tag name="KSO_WM_BEAUTIFY_FLAG" val=""/>
</p:tagLst>
</file>

<file path=ppt/tags/tag803.xml><?xml version="1.0" encoding="utf-8"?>
<p:tagLst xmlns:p="http://schemas.openxmlformats.org/presentationml/2006/main">
  <p:tag name="KSO_WM_BEAUTIFY_FLAG" val=""/>
</p:tagLst>
</file>

<file path=ppt/tags/tag804.xml><?xml version="1.0" encoding="utf-8"?>
<p:tagLst xmlns:p="http://schemas.openxmlformats.org/presentationml/2006/main">
  <p:tag name="KSO_WM_BEAUTIFY_FLAG" val=""/>
</p:tagLst>
</file>

<file path=ppt/tags/tag805.xml><?xml version="1.0" encoding="utf-8"?>
<p:tagLst xmlns:p="http://schemas.openxmlformats.org/presentationml/2006/main">
  <p:tag name="KSO_WM_BEAUTIFY_FLAG" val=""/>
</p:tagLst>
</file>

<file path=ppt/tags/tag806.xml><?xml version="1.0" encoding="utf-8"?>
<p:tagLst xmlns:p="http://schemas.openxmlformats.org/presentationml/2006/main">
  <p:tag name="KSO_WM_BEAUTIFY_FLAG" val=""/>
</p:tagLst>
</file>

<file path=ppt/tags/tag807.xml><?xml version="1.0" encoding="utf-8"?>
<p:tagLst xmlns:p="http://schemas.openxmlformats.org/presentationml/2006/main">
  <p:tag name="KSO_WM_BEAUTIFY_FLAG" val=""/>
</p:tagLst>
</file>

<file path=ppt/tags/tag808.xml><?xml version="1.0" encoding="utf-8"?>
<p:tagLst xmlns:p="http://schemas.openxmlformats.org/presentationml/2006/main">
  <p:tag name="KSO_WM_BEAUTIFY_FLAG" val=""/>
</p:tagLst>
</file>

<file path=ppt/tags/tag809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10.xml><?xml version="1.0" encoding="utf-8"?>
<p:tagLst xmlns:p="http://schemas.openxmlformats.org/presentationml/2006/main">
  <p:tag name="KSO_WM_BEAUTIFY_FLAG" val=""/>
</p:tagLst>
</file>

<file path=ppt/tags/tag811.xml><?xml version="1.0" encoding="utf-8"?>
<p:tagLst xmlns:p="http://schemas.openxmlformats.org/presentationml/2006/main">
  <p:tag name="KSO_WM_BEAUTIFY_FLAG" val=""/>
</p:tagLst>
</file>

<file path=ppt/tags/tag812.xml><?xml version="1.0" encoding="utf-8"?>
<p:tagLst xmlns:p="http://schemas.openxmlformats.org/presentationml/2006/main">
  <p:tag name="KSO_WM_BEAUTIFY_FLAG" val=""/>
</p:tagLst>
</file>

<file path=ppt/tags/tag813.xml><?xml version="1.0" encoding="utf-8"?>
<p:tagLst xmlns:p="http://schemas.openxmlformats.org/presentationml/2006/main">
  <p:tag name="KSO_WM_BEAUTIFY_FLAG" val=""/>
</p:tagLst>
</file>

<file path=ppt/tags/tag814.xml><?xml version="1.0" encoding="utf-8"?>
<p:tagLst xmlns:p="http://schemas.openxmlformats.org/presentationml/2006/main">
  <p:tag name="KSO_WM_BEAUTIFY_FLAG" val=""/>
</p:tagLst>
</file>

<file path=ppt/tags/tag815.xml><?xml version="1.0" encoding="utf-8"?>
<p:tagLst xmlns:p="http://schemas.openxmlformats.org/presentationml/2006/main">
  <p:tag name="KSO_WM_BEAUTIFY_FLAG" val=""/>
</p:tagLst>
</file>

<file path=ppt/tags/tag816.xml><?xml version="1.0" encoding="utf-8"?>
<p:tagLst xmlns:p="http://schemas.openxmlformats.org/presentationml/2006/main">
  <p:tag name="KSO_WM_BEAUTIFY_FLAG" val=""/>
</p:tagLst>
</file>

<file path=ppt/tags/tag817.xml><?xml version="1.0" encoding="utf-8"?>
<p:tagLst xmlns:p="http://schemas.openxmlformats.org/presentationml/2006/main">
  <p:tag name="KSO_WM_BEAUTIFY_FLAG" val=""/>
</p:tagLst>
</file>

<file path=ppt/tags/tag818.xml><?xml version="1.0" encoding="utf-8"?>
<p:tagLst xmlns:p="http://schemas.openxmlformats.org/presentationml/2006/main">
  <p:tag name="KSO_WM_BEAUTIFY_FLAG" val=""/>
</p:tagLst>
</file>

<file path=ppt/tags/tag819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20.xml><?xml version="1.0" encoding="utf-8"?>
<p:tagLst xmlns:p="http://schemas.openxmlformats.org/presentationml/2006/main">
  <p:tag name="KSO_WM_BEAUTIFY_FLAG" val=""/>
</p:tagLst>
</file>

<file path=ppt/tags/tag821.xml><?xml version="1.0" encoding="utf-8"?>
<p:tagLst xmlns:p="http://schemas.openxmlformats.org/presentationml/2006/main">
  <p:tag name="KSO_WM_BEAUTIFY_FLAG" val=""/>
</p:tagLst>
</file>

<file path=ppt/tags/tag822.xml><?xml version="1.0" encoding="utf-8"?>
<p:tagLst xmlns:p="http://schemas.openxmlformats.org/presentationml/2006/main">
  <p:tag name="KSO_WM_BEAUTIFY_FLAG" val=""/>
</p:tagLst>
</file>

<file path=ppt/tags/tag823.xml><?xml version="1.0" encoding="utf-8"?>
<p:tagLst xmlns:p="http://schemas.openxmlformats.org/presentationml/2006/main">
  <p:tag name="KSO_WM_BEAUTIFY_FLAG" val=""/>
</p:tagLst>
</file>

<file path=ppt/tags/tag824.xml><?xml version="1.0" encoding="utf-8"?>
<p:tagLst xmlns:p="http://schemas.openxmlformats.org/presentationml/2006/main">
  <p:tag name="KSO_WM_BEAUTIFY_FLAG" val=""/>
</p:tagLst>
</file>

<file path=ppt/tags/tag825.xml><?xml version="1.0" encoding="utf-8"?>
<p:tagLst xmlns:p="http://schemas.openxmlformats.org/presentationml/2006/main">
  <p:tag name="KSO_WM_BEAUTIFY_FLAG" val=""/>
</p:tagLst>
</file>

<file path=ppt/tags/tag826.xml><?xml version="1.0" encoding="utf-8"?>
<p:tagLst xmlns:p="http://schemas.openxmlformats.org/presentationml/2006/main">
  <p:tag name="KSO_WM_BEAUTIFY_FLAG" val=""/>
</p:tagLst>
</file>

<file path=ppt/tags/tag827.xml><?xml version="1.0" encoding="utf-8"?>
<p:tagLst xmlns:p="http://schemas.openxmlformats.org/presentationml/2006/main">
  <p:tag name="KSO_WM_BEAUTIFY_FLAG" val=""/>
</p:tagLst>
</file>

<file path=ppt/tags/tag828.xml><?xml version="1.0" encoding="utf-8"?>
<p:tagLst xmlns:p="http://schemas.openxmlformats.org/presentationml/2006/main">
  <p:tag name="KSO_WM_BEAUTIFY_FLAG" val=""/>
</p:tagLst>
</file>

<file path=ppt/tags/tag829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30.xml><?xml version="1.0" encoding="utf-8"?>
<p:tagLst xmlns:p="http://schemas.openxmlformats.org/presentationml/2006/main">
  <p:tag name="KSO_WM_BEAUTIFY_FLAG" val=""/>
</p:tagLst>
</file>

<file path=ppt/tags/tag831.xml><?xml version="1.0" encoding="utf-8"?>
<p:tagLst xmlns:p="http://schemas.openxmlformats.org/presentationml/2006/main">
  <p:tag name="KSO_WM_BEAUTIFY_FLAG" val=""/>
</p:tagLst>
</file>

<file path=ppt/tags/tag832.xml><?xml version="1.0" encoding="utf-8"?>
<p:tagLst xmlns:p="http://schemas.openxmlformats.org/presentationml/2006/main">
  <p:tag name="KSO_WM_BEAUTIFY_FLAG" val=""/>
</p:tagLst>
</file>

<file path=ppt/tags/tag833.xml><?xml version="1.0" encoding="utf-8"?>
<p:tagLst xmlns:p="http://schemas.openxmlformats.org/presentationml/2006/main">
  <p:tag name="KSO_WM_BEAUTIFY_FLAG" val=""/>
</p:tagLst>
</file>

<file path=ppt/tags/tag834.xml><?xml version="1.0" encoding="utf-8"?>
<p:tagLst xmlns:p="http://schemas.openxmlformats.org/presentationml/2006/main">
  <p:tag name="KSO_WM_BEAUTIFY_FLAG" val=""/>
</p:tagLst>
</file>

<file path=ppt/tags/tag835.xml><?xml version="1.0" encoding="utf-8"?>
<p:tagLst xmlns:p="http://schemas.openxmlformats.org/presentationml/2006/main">
  <p:tag name="KSO_WM_BEAUTIFY_FLAG" val=""/>
</p:tagLst>
</file>

<file path=ppt/tags/tag836.xml><?xml version="1.0" encoding="utf-8"?>
<p:tagLst xmlns:p="http://schemas.openxmlformats.org/presentationml/2006/main">
  <p:tag name="KSO_WM_BEAUTIFY_FLAG" val=""/>
</p:tagLst>
</file>

<file path=ppt/tags/tag837.xml><?xml version="1.0" encoding="utf-8"?>
<p:tagLst xmlns:p="http://schemas.openxmlformats.org/presentationml/2006/main">
  <p:tag name="KSO_WM_BEAUTIFY_FLAG" val=""/>
</p:tagLst>
</file>

<file path=ppt/tags/tag838.xml><?xml version="1.0" encoding="utf-8"?>
<p:tagLst xmlns:p="http://schemas.openxmlformats.org/presentationml/2006/main">
  <p:tag name="KSO_WM_BEAUTIFY_FLAG" val=""/>
</p:tagLst>
</file>

<file path=ppt/tags/tag839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40.xml><?xml version="1.0" encoding="utf-8"?>
<p:tagLst xmlns:p="http://schemas.openxmlformats.org/presentationml/2006/main">
  <p:tag name="KSO_WM_BEAUTIFY_FLAG" val=""/>
</p:tagLst>
</file>

<file path=ppt/tags/tag841.xml><?xml version="1.0" encoding="utf-8"?>
<p:tagLst xmlns:p="http://schemas.openxmlformats.org/presentationml/2006/main">
  <p:tag name="KSO_WM_BEAUTIFY_FLAG" val=""/>
</p:tagLst>
</file>

<file path=ppt/tags/tag842.xml><?xml version="1.0" encoding="utf-8"?>
<p:tagLst xmlns:p="http://schemas.openxmlformats.org/presentationml/2006/main">
  <p:tag name="KSO_WM_BEAUTIFY_FLAG" val=""/>
</p:tagLst>
</file>

<file path=ppt/tags/tag843.xml><?xml version="1.0" encoding="utf-8"?>
<p:tagLst xmlns:p="http://schemas.openxmlformats.org/presentationml/2006/main">
  <p:tag name="KSO_WM_BEAUTIFY_FLAG" val=""/>
</p:tagLst>
</file>

<file path=ppt/tags/tag844.xml><?xml version="1.0" encoding="utf-8"?>
<p:tagLst xmlns:p="http://schemas.openxmlformats.org/presentationml/2006/main">
  <p:tag name="KSO_WM_BEAUTIFY_FLAG" val=""/>
</p:tagLst>
</file>

<file path=ppt/tags/tag845.xml><?xml version="1.0" encoding="utf-8"?>
<p:tagLst xmlns:p="http://schemas.openxmlformats.org/presentationml/2006/main">
  <p:tag name="KSO_WM_BEAUTIFY_FLAG" val=""/>
</p:tagLst>
</file>

<file path=ppt/tags/tag846.xml><?xml version="1.0" encoding="utf-8"?>
<p:tagLst xmlns:p="http://schemas.openxmlformats.org/presentationml/2006/main">
  <p:tag name="KSO_WM_BEAUTIFY_FLAG" val=""/>
</p:tagLst>
</file>

<file path=ppt/tags/tag847.xml><?xml version="1.0" encoding="utf-8"?>
<p:tagLst xmlns:p="http://schemas.openxmlformats.org/presentationml/2006/main">
  <p:tag name="KSO_WM_BEAUTIFY_FLAG" val=""/>
</p:tagLst>
</file>

<file path=ppt/tags/tag848.xml><?xml version="1.0" encoding="utf-8"?>
<p:tagLst xmlns:p="http://schemas.openxmlformats.org/presentationml/2006/main">
  <p:tag name="KSO_WM_BEAUTIFY_FLAG" val=""/>
</p:tagLst>
</file>

<file path=ppt/tags/tag849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50.xml><?xml version="1.0" encoding="utf-8"?>
<p:tagLst xmlns:p="http://schemas.openxmlformats.org/presentationml/2006/main">
  <p:tag name="KSO_WM_BEAUTIFY_FLAG" val=""/>
</p:tagLst>
</file>

<file path=ppt/tags/tag851.xml><?xml version="1.0" encoding="utf-8"?>
<p:tagLst xmlns:p="http://schemas.openxmlformats.org/presentationml/2006/main">
  <p:tag name="KSO_WM_BEAUTIFY_FLAG" val=""/>
</p:tagLst>
</file>

<file path=ppt/tags/tag852.xml><?xml version="1.0" encoding="utf-8"?>
<p:tagLst xmlns:p="http://schemas.openxmlformats.org/presentationml/2006/main">
  <p:tag name="KSO_WM_BEAUTIFY_FLAG" val=""/>
</p:tagLst>
</file>

<file path=ppt/tags/tag853.xml><?xml version="1.0" encoding="utf-8"?>
<p:tagLst xmlns:p="http://schemas.openxmlformats.org/presentationml/2006/main">
  <p:tag name="KSO_WM_BEAUTIFY_FLAG" val=""/>
</p:tagLst>
</file>

<file path=ppt/tags/tag854.xml><?xml version="1.0" encoding="utf-8"?>
<p:tagLst xmlns:p="http://schemas.openxmlformats.org/presentationml/2006/main">
  <p:tag name="KSO_WM_BEAUTIFY_FLAG" val=""/>
</p:tagLst>
</file>

<file path=ppt/tags/tag855.xml><?xml version="1.0" encoding="utf-8"?>
<p:tagLst xmlns:p="http://schemas.openxmlformats.org/presentationml/2006/main">
  <p:tag name="KSO_WM_BEAUTIFY_FLAG" val=""/>
</p:tagLst>
</file>

<file path=ppt/tags/tag856.xml><?xml version="1.0" encoding="utf-8"?>
<p:tagLst xmlns:p="http://schemas.openxmlformats.org/presentationml/2006/main">
  <p:tag name="KSO_WM_BEAUTIFY_FLAG" val=""/>
</p:tagLst>
</file>

<file path=ppt/tags/tag857.xml><?xml version="1.0" encoding="utf-8"?>
<p:tagLst xmlns:p="http://schemas.openxmlformats.org/presentationml/2006/main">
  <p:tag name="KSO_WM_BEAUTIFY_FLAG" val=""/>
</p:tagLst>
</file>

<file path=ppt/tags/tag858.xml><?xml version="1.0" encoding="utf-8"?>
<p:tagLst xmlns:p="http://schemas.openxmlformats.org/presentationml/2006/main">
  <p:tag name="KSO_WM_BEAUTIFY_FLAG" val=""/>
</p:tagLst>
</file>

<file path=ppt/tags/tag859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60.xml><?xml version="1.0" encoding="utf-8"?>
<p:tagLst xmlns:p="http://schemas.openxmlformats.org/presentationml/2006/main">
  <p:tag name="KSO_WM_BEAUTIFY_FLAG" val=""/>
</p:tagLst>
</file>

<file path=ppt/tags/tag861.xml><?xml version="1.0" encoding="utf-8"?>
<p:tagLst xmlns:p="http://schemas.openxmlformats.org/presentationml/2006/main">
  <p:tag name="KSO_WM_BEAUTIFY_FLAG" val=""/>
</p:tagLst>
</file>

<file path=ppt/tags/tag862.xml><?xml version="1.0" encoding="utf-8"?>
<p:tagLst xmlns:p="http://schemas.openxmlformats.org/presentationml/2006/main">
  <p:tag name="KSO_WM_BEAUTIFY_FLAG" val=""/>
</p:tagLst>
</file>

<file path=ppt/tags/tag863.xml><?xml version="1.0" encoding="utf-8"?>
<p:tagLst xmlns:p="http://schemas.openxmlformats.org/presentationml/2006/main">
  <p:tag name="KSO_WM_BEAUTIFY_FLAG" val=""/>
</p:tagLst>
</file>

<file path=ppt/tags/tag864.xml><?xml version="1.0" encoding="utf-8"?>
<p:tagLst xmlns:p="http://schemas.openxmlformats.org/presentationml/2006/main">
  <p:tag name="KSO_WM_BEAUTIFY_FLAG" val=""/>
</p:tagLst>
</file>

<file path=ppt/tags/tag865.xml><?xml version="1.0" encoding="utf-8"?>
<p:tagLst xmlns:p="http://schemas.openxmlformats.org/presentationml/2006/main">
  <p:tag name="KSO_WM_BEAUTIFY_FLAG" val=""/>
</p:tagLst>
</file>

<file path=ppt/tags/tag866.xml><?xml version="1.0" encoding="utf-8"?>
<p:tagLst xmlns:p="http://schemas.openxmlformats.org/presentationml/2006/main">
  <p:tag name="KSO_WM_BEAUTIFY_FLAG" val=""/>
</p:tagLst>
</file>

<file path=ppt/tags/tag867.xml><?xml version="1.0" encoding="utf-8"?>
<p:tagLst xmlns:p="http://schemas.openxmlformats.org/presentationml/2006/main">
  <p:tag name="KSO_WM_BEAUTIFY_FLAG" val=""/>
</p:tagLst>
</file>

<file path=ppt/tags/tag868.xml><?xml version="1.0" encoding="utf-8"?>
<p:tagLst xmlns:p="http://schemas.openxmlformats.org/presentationml/2006/main">
  <p:tag name="KSO_WM_BEAUTIFY_FLAG" val=""/>
</p:tagLst>
</file>

<file path=ppt/tags/tag869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70.xml><?xml version="1.0" encoding="utf-8"?>
<p:tagLst xmlns:p="http://schemas.openxmlformats.org/presentationml/2006/main">
  <p:tag name="KSO_WM_BEAUTIFY_FLAG" val=""/>
</p:tagLst>
</file>

<file path=ppt/tags/tag871.xml><?xml version="1.0" encoding="utf-8"?>
<p:tagLst xmlns:p="http://schemas.openxmlformats.org/presentationml/2006/main">
  <p:tag name="KSO_WM_BEAUTIFY_FLAG" val=""/>
</p:tagLst>
</file>

<file path=ppt/tags/tag872.xml><?xml version="1.0" encoding="utf-8"?>
<p:tagLst xmlns:p="http://schemas.openxmlformats.org/presentationml/2006/main">
  <p:tag name="KSO_WM_BEAUTIFY_FLAG" val=""/>
</p:tagLst>
</file>

<file path=ppt/tags/tag873.xml><?xml version="1.0" encoding="utf-8"?>
<p:tagLst xmlns:p="http://schemas.openxmlformats.org/presentationml/2006/main">
  <p:tag name="KSO_WM_BEAUTIFY_FLAG" val=""/>
</p:tagLst>
</file>

<file path=ppt/tags/tag874.xml><?xml version="1.0" encoding="utf-8"?>
<p:tagLst xmlns:p="http://schemas.openxmlformats.org/presentationml/2006/main">
  <p:tag name="KSO_WM_BEAUTIFY_FLAG" val=""/>
</p:tagLst>
</file>

<file path=ppt/tags/tag875.xml><?xml version="1.0" encoding="utf-8"?>
<p:tagLst xmlns:p="http://schemas.openxmlformats.org/presentationml/2006/main">
  <p:tag name="KSO_WM_BEAUTIFY_FLAG" val=""/>
</p:tagLst>
</file>

<file path=ppt/tags/tag876.xml><?xml version="1.0" encoding="utf-8"?>
<p:tagLst xmlns:p="http://schemas.openxmlformats.org/presentationml/2006/main">
  <p:tag name="COMMONDATA" val="eyJoZGlkIjoiYmI4NWQ5MDVmMTQ1ZDJlNGZlYzYxZTY4ZWNhYzMwMzgifQ==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1035</Words>
  <Application>WPS 演示</Application>
  <PresentationFormat>自定义</PresentationFormat>
  <Paragraphs>308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Cambria Math</vt:lpstr>
      <vt:lpstr>Calibri</vt:lpstr>
      <vt:lpstr>微软雅黑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许智勇</cp:lastModifiedBy>
  <cp:revision>75</cp:revision>
  <dcterms:created xsi:type="dcterms:W3CDTF">2023-08-09T12:44:00Z</dcterms:created>
  <dcterms:modified xsi:type="dcterms:W3CDTF">2024-01-12T01:39:05Z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