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3" r:id="rId8"/>
    <p:sldId id="262" r:id="rId9"/>
  </p:sldIdLst>
  <p:sldSz cx="21599525" cy="14399895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4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39845" indent="0" algn="ctr">
              <a:buNone/>
              <a:defRPr sz="3360"/>
            </a:lvl5pPr>
            <a:lvl6pPr marL="4799965" indent="0" algn="ctr">
              <a:buNone/>
              <a:defRPr sz="3360"/>
            </a:lvl6pPr>
            <a:lvl7pPr marL="5760085" indent="0" algn="ctr">
              <a:buNone/>
              <a:defRPr sz="3360"/>
            </a:lvl7pPr>
            <a:lvl8pPr marL="6720205" indent="0" algn="ctr">
              <a:buNone/>
              <a:defRPr sz="3360"/>
            </a:lvl8pPr>
            <a:lvl9pPr marL="7680325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84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6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08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32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799965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80325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799965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80325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39845" indent="0">
              <a:buNone/>
              <a:defRPr sz="2100"/>
            </a:lvl5pPr>
            <a:lvl6pPr marL="4799965" indent="0">
              <a:buNone/>
              <a:defRPr sz="2100"/>
            </a:lvl6pPr>
            <a:lvl7pPr marL="5760085" indent="0">
              <a:buNone/>
              <a:defRPr sz="2100"/>
            </a:lvl7pPr>
            <a:lvl8pPr marL="6720205" indent="0">
              <a:buNone/>
              <a:defRPr sz="2100"/>
            </a:lvl8pPr>
            <a:lvl9pPr marL="7680325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39845" indent="0">
              <a:buNone/>
              <a:defRPr sz="4200"/>
            </a:lvl5pPr>
            <a:lvl6pPr marL="4799965" indent="0">
              <a:buNone/>
              <a:defRPr sz="4200"/>
            </a:lvl6pPr>
            <a:lvl7pPr marL="5760085" indent="0">
              <a:buNone/>
              <a:defRPr sz="4200"/>
            </a:lvl7pPr>
            <a:lvl8pPr marL="6720205" indent="0">
              <a:buNone/>
              <a:defRPr sz="4200"/>
            </a:lvl8pPr>
            <a:lvl9pPr marL="7680325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39845" indent="0">
              <a:buNone/>
              <a:defRPr sz="2100"/>
            </a:lvl5pPr>
            <a:lvl6pPr marL="4799965" indent="0">
              <a:buNone/>
              <a:defRPr sz="2100"/>
            </a:lvl6pPr>
            <a:lvl7pPr marL="5760085" indent="0">
              <a:buNone/>
              <a:defRPr sz="2100"/>
            </a:lvl7pPr>
            <a:lvl8pPr marL="6720205" indent="0">
              <a:buNone/>
              <a:defRPr sz="2100"/>
            </a:lvl8pPr>
            <a:lvl9pPr marL="7680325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5978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1990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02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4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6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38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3984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79996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8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32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1" Type="http://schemas.openxmlformats.org/officeDocument/2006/relationships/slideLayout" Target="../slideLayouts/slideLayout2.xml"/><Relationship Id="rId50" Type="http://schemas.openxmlformats.org/officeDocument/2006/relationships/tags" Target="../tags/tag70.xml"/><Relationship Id="rId5" Type="http://schemas.openxmlformats.org/officeDocument/2006/relationships/tags" Target="../tags/tag25.xml"/><Relationship Id="rId49" Type="http://schemas.openxmlformats.org/officeDocument/2006/relationships/tags" Target="../tags/tag69.xml"/><Relationship Id="rId48" Type="http://schemas.openxmlformats.org/officeDocument/2006/relationships/tags" Target="../tags/tag68.xml"/><Relationship Id="rId47" Type="http://schemas.openxmlformats.org/officeDocument/2006/relationships/tags" Target="../tags/tag67.xml"/><Relationship Id="rId46" Type="http://schemas.openxmlformats.org/officeDocument/2006/relationships/tags" Target="../tags/tag66.xml"/><Relationship Id="rId45" Type="http://schemas.openxmlformats.org/officeDocument/2006/relationships/tags" Target="../tags/tag65.xml"/><Relationship Id="rId44" Type="http://schemas.openxmlformats.org/officeDocument/2006/relationships/tags" Target="../tags/tag64.xml"/><Relationship Id="rId43" Type="http://schemas.openxmlformats.org/officeDocument/2006/relationships/tags" Target="../tags/tag63.xml"/><Relationship Id="rId42" Type="http://schemas.openxmlformats.org/officeDocument/2006/relationships/tags" Target="../tags/tag62.xml"/><Relationship Id="rId41" Type="http://schemas.openxmlformats.org/officeDocument/2006/relationships/tags" Target="../tags/tag61.xml"/><Relationship Id="rId40" Type="http://schemas.openxmlformats.org/officeDocument/2006/relationships/tags" Target="../tags/tag60.xml"/><Relationship Id="rId4" Type="http://schemas.openxmlformats.org/officeDocument/2006/relationships/tags" Target="../tags/tag24.xml"/><Relationship Id="rId39" Type="http://schemas.openxmlformats.org/officeDocument/2006/relationships/tags" Target="../tags/tag59.xml"/><Relationship Id="rId38" Type="http://schemas.openxmlformats.org/officeDocument/2006/relationships/tags" Target="../tags/tag58.xml"/><Relationship Id="rId37" Type="http://schemas.openxmlformats.org/officeDocument/2006/relationships/tags" Target="../tags/tag57.xml"/><Relationship Id="rId36" Type="http://schemas.openxmlformats.org/officeDocument/2006/relationships/tags" Target="../tags/tag56.xml"/><Relationship Id="rId35" Type="http://schemas.openxmlformats.org/officeDocument/2006/relationships/tags" Target="../tags/tag55.xml"/><Relationship Id="rId34" Type="http://schemas.openxmlformats.org/officeDocument/2006/relationships/tags" Target="../tags/tag54.xml"/><Relationship Id="rId33" Type="http://schemas.openxmlformats.org/officeDocument/2006/relationships/tags" Target="../tags/tag53.xml"/><Relationship Id="rId32" Type="http://schemas.openxmlformats.org/officeDocument/2006/relationships/tags" Target="../tags/tag52.xml"/><Relationship Id="rId31" Type="http://schemas.openxmlformats.org/officeDocument/2006/relationships/tags" Target="../tags/tag51.xml"/><Relationship Id="rId30" Type="http://schemas.openxmlformats.org/officeDocument/2006/relationships/tags" Target="../tags/tag50.xml"/><Relationship Id="rId3" Type="http://schemas.openxmlformats.org/officeDocument/2006/relationships/tags" Target="../tags/tag23.xml"/><Relationship Id="rId29" Type="http://schemas.openxmlformats.org/officeDocument/2006/relationships/tags" Target="../tags/tag49.xml"/><Relationship Id="rId28" Type="http://schemas.openxmlformats.org/officeDocument/2006/relationships/tags" Target="../tags/tag48.xml"/><Relationship Id="rId27" Type="http://schemas.openxmlformats.org/officeDocument/2006/relationships/tags" Target="../tags/tag47.xml"/><Relationship Id="rId26" Type="http://schemas.openxmlformats.org/officeDocument/2006/relationships/tags" Target="../tags/tag46.xml"/><Relationship Id="rId25" Type="http://schemas.openxmlformats.org/officeDocument/2006/relationships/tags" Target="../tags/tag45.xml"/><Relationship Id="rId24" Type="http://schemas.openxmlformats.org/officeDocument/2006/relationships/tags" Target="../tags/tag44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0.png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5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1" Type="http://schemas.openxmlformats.org/officeDocument/2006/relationships/slideLayout" Target="../slideLayouts/slideLayout2.xml"/><Relationship Id="rId90" Type="http://schemas.openxmlformats.org/officeDocument/2006/relationships/tags" Target="../tags/tag140.xml"/><Relationship Id="rId9" Type="http://schemas.openxmlformats.org/officeDocument/2006/relationships/tags" Target="../tags/tag84.xml"/><Relationship Id="rId89" Type="http://schemas.openxmlformats.org/officeDocument/2006/relationships/tags" Target="../tags/tag139.xml"/><Relationship Id="rId88" Type="http://schemas.openxmlformats.org/officeDocument/2006/relationships/tags" Target="../tags/tag138.xml"/><Relationship Id="rId87" Type="http://schemas.openxmlformats.org/officeDocument/2006/relationships/tags" Target="../tags/tag137.xml"/><Relationship Id="rId86" Type="http://schemas.openxmlformats.org/officeDocument/2006/relationships/tags" Target="../tags/tag136.xml"/><Relationship Id="rId85" Type="http://schemas.openxmlformats.org/officeDocument/2006/relationships/image" Target="../media/image25.png"/><Relationship Id="rId84" Type="http://schemas.openxmlformats.org/officeDocument/2006/relationships/image" Target="../media/image24.png"/><Relationship Id="rId83" Type="http://schemas.openxmlformats.org/officeDocument/2006/relationships/image" Target="../media/image23.png"/><Relationship Id="rId82" Type="http://schemas.openxmlformats.org/officeDocument/2006/relationships/image" Target="../media/image22.png"/><Relationship Id="rId81" Type="http://schemas.openxmlformats.org/officeDocument/2006/relationships/image" Target="../media/image21.png"/><Relationship Id="rId80" Type="http://schemas.openxmlformats.org/officeDocument/2006/relationships/image" Target="../media/image20.png"/><Relationship Id="rId8" Type="http://schemas.openxmlformats.org/officeDocument/2006/relationships/tags" Target="../tags/tag83.xml"/><Relationship Id="rId79" Type="http://schemas.openxmlformats.org/officeDocument/2006/relationships/image" Target="../media/image19.png"/><Relationship Id="rId78" Type="http://schemas.openxmlformats.org/officeDocument/2006/relationships/image" Target="../media/image18.png"/><Relationship Id="rId77" Type="http://schemas.openxmlformats.org/officeDocument/2006/relationships/image" Target="../media/image17.png"/><Relationship Id="rId76" Type="http://schemas.openxmlformats.org/officeDocument/2006/relationships/tags" Target="../tags/tag135.xml"/><Relationship Id="rId75" Type="http://schemas.openxmlformats.org/officeDocument/2006/relationships/tags" Target="../tags/tag134.xml"/><Relationship Id="rId74" Type="http://schemas.openxmlformats.org/officeDocument/2006/relationships/tags" Target="../tags/tag133.xml"/><Relationship Id="rId73" Type="http://schemas.openxmlformats.org/officeDocument/2006/relationships/tags" Target="../tags/tag132.xml"/><Relationship Id="rId72" Type="http://schemas.openxmlformats.org/officeDocument/2006/relationships/tags" Target="../tags/tag131.xml"/><Relationship Id="rId71" Type="http://schemas.openxmlformats.org/officeDocument/2006/relationships/tags" Target="../tags/tag130.xml"/><Relationship Id="rId70" Type="http://schemas.openxmlformats.org/officeDocument/2006/relationships/tags" Target="../tags/tag129.xml"/><Relationship Id="rId7" Type="http://schemas.openxmlformats.org/officeDocument/2006/relationships/tags" Target="../tags/tag82.xml"/><Relationship Id="rId69" Type="http://schemas.openxmlformats.org/officeDocument/2006/relationships/tags" Target="../tags/tag128.xml"/><Relationship Id="rId68" Type="http://schemas.openxmlformats.org/officeDocument/2006/relationships/tags" Target="../tags/tag127.xml"/><Relationship Id="rId67" Type="http://schemas.openxmlformats.org/officeDocument/2006/relationships/tags" Target="../tags/tag126.xml"/><Relationship Id="rId66" Type="http://schemas.openxmlformats.org/officeDocument/2006/relationships/tags" Target="../tags/tag125.xml"/><Relationship Id="rId65" Type="http://schemas.openxmlformats.org/officeDocument/2006/relationships/tags" Target="../tags/tag124.xml"/><Relationship Id="rId64" Type="http://schemas.openxmlformats.org/officeDocument/2006/relationships/tags" Target="../tags/tag123.xml"/><Relationship Id="rId63" Type="http://schemas.openxmlformats.org/officeDocument/2006/relationships/tags" Target="../tags/tag122.xml"/><Relationship Id="rId62" Type="http://schemas.openxmlformats.org/officeDocument/2006/relationships/tags" Target="../tags/tag121.xml"/><Relationship Id="rId61" Type="http://schemas.openxmlformats.org/officeDocument/2006/relationships/tags" Target="../tags/tag120.xml"/><Relationship Id="rId60" Type="http://schemas.openxmlformats.org/officeDocument/2006/relationships/tags" Target="../tags/tag119.xml"/><Relationship Id="rId6" Type="http://schemas.openxmlformats.org/officeDocument/2006/relationships/tags" Target="../tags/tag81.xml"/><Relationship Id="rId59" Type="http://schemas.openxmlformats.org/officeDocument/2006/relationships/tags" Target="../tags/tag118.xml"/><Relationship Id="rId58" Type="http://schemas.openxmlformats.org/officeDocument/2006/relationships/tags" Target="../tags/tag117.xml"/><Relationship Id="rId57" Type="http://schemas.openxmlformats.org/officeDocument/2006/relationships/tags" Target="../tags/tag116.xml"/><Relationship Id="rId56" Type="http://schemas.openxmlformats.org/officeDocument/2006/relationships/tags" Target="../tags/tag115.xml"/><Relationship Id="rId55" Type="http://schemas.openxmlformats.org/officeDocument/2006/relationships/tags" Target="../tags/tag114.xml"/><Relationship Id="rId54" Type="http://schemas.openxmlformats.org/officeDocument/2006/relationships/tags" Target="../tags/tag113.xml"/><Relationship Id="rId53" Type="http://schemas.openxmlformats.org/officeDocument/2006/relationships/tags" Target="../tags/tag112.xml"/><Relationship Id="rId52" Type="http://schemas.openxmlformats.org/officeDocument/2006/relationships/tags" Target="../tags/tag111.xml"/><Relationship Id="rId51" Type="http://schemas.openxmlformats.org/officeDocument/2006/relationships/tags" Target="../tags/tag110.xml"/><Relationship Id="rId50" Type="http://schemas.openxmlformats.org/officeDocument/2006/relationships/tags" Target="../tags/tag109.xml"/><Relationship Id="rId5" Type="http://schemas.openxmlformats.org/officeDocument/2006/relationships/tags" Target="../tags/tag80.xml"/><Relationship Id="rId49" Type="http://schemas.openxmlformats.org/officeDocument/2006/relationships/tags" Target="../tags/tag108.xml"/><Relationship Id="rId48" Type="http://schemas.openxmlformats.org/officeDocument/2006/relationships/tags" Target="../tags/tag107.xml"/><Relationship Id="rId47" Type="http://schemas.openxmlformats.org/officeDocument/2006/relationships/tags" Target="../tags/tag106.xml"/><Relationship Id="rId46" Type="http://schemas.openxmlformats.org/officeDocument/2006/relationships/tags" Target="../tags/tag105.xml"/><Relationship Id="rId45" Type="http://schemas.openxmlformats.org/officeDocument/2006/relationships/tags" Target="../tags/tag104.xml"/><Relationship Id="rId44" Type="http://schemas.openxmlformats.org/officeDocument/2006/relationships/tags" Target="../tags/tag103.xml"/><Relationship Id="rId43" Type="http://schemas.openxmlformats.org/officeDocument/2006/relationships/tags" Target="../tags/tag102.xml"/><Relationship Id="rId42" Type="http://schemas.openxmlformats.org/officeDocument/2006/relationships/tags" Target="../tags/tag101.xml"/><Relationship Id="rId41" Type="http://schemas.openxmlformats.org/officeDocument/2006/relationships/image" Target="../media/image16.png"/><Relationship Id="rId40" Type="http://schemas.openxmlformats.org/officeDocument/2006/relationships/image" Target="../media/image15.png"/><Relationship Id="rId4" Type="http://schemas.openxmlformats.org/officeDocument/2006/relationships/tags" Target="../tags/tag79.xml"/><Relationship Id="rId39" Type="http://schemas.openxmlformats.org/officeDocument/2006/relationships/image" Target="../media/image14.png"/><Relationship Id="rId38" Type="http://schemas.openxmlformats.org/officeDocument/2006/relationships/image" Target="../media/image13.png"/><Relationship Id="rId37" Type="http://schemas.openxmlformats.org/officeDocument/2006/relationships/image" Target="../media/image12.png"/><Relationship Id="rId36" Type="http://schemas.openxmlformats.org/officeDocument/2006/relationships/image" Target="../media/image11.png"/><Relationship Id="rId35" Type="http://schemas.openxmlformats.org/officeDocument/2006/relationships/image" Target="../media/image10.png"/><Relationship Id="rId34" Type="http://schemas.openxmlformats.org/officeDocument/2006/relationships/tags" Target="../tags/tag100.xml"/><Relationship Id="rId33" Type="http://schemas.openxmlformats.org/officeDocument/2006/relationships/tags" Target="../tags/tag99.xml"/><Relationship Id="rId32" Type="http://schemas.openxmlformats.org/officeDocument/2006/relationships/tags" Target="../tags/tag98.xml"/><Relationship Id="rId31" Type="http://schemas.openxmlformats.org/officeDocument/2006/relationships/tags" Target="../tags/tag97.xml"/><Relationship Id="rId30" Type="http://schemas.openxmlformats.org/officeDocument/2006/relationships/tags" Target="../tags/tag96.xml"/><Relationship Id="rId3" Type="http://schemas.openxmlformats.org/officeDocument/2006/relationships/tags" Target="../tags/tag78.xml"/><Relationship Id="rId29" Type="http://schemas.openxmlformats.org/officeDocument/2006/relationships/image" Target="../media/image9.png"/><Relationship Id="rId28" Type="http://schemas.openxmlformats.org/officeDocument/2006/relationships/image" Target="../media/image8.png"/><Relationship Id="rId27" Type="http://schemas.openxmlformats.org/officeDocument/2006/relationships/image" Target="../media/image7.png"/><Relationship Id="rId26" Type="http://schemas.openxmlformats.org/officeDocument/2006/relationships/image" Target="../media/image6.png"/><Relationship Id="rId25" Type="http://schemas.openxmlformats.org/officeDocument/2006/relationships/image" Target="../media/image5.png"/><Relationship Id="rId24" Type="http://schemas.openxmlformats.org/officeDocument/2006/relationships/image" Target="../media/image4.png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1.png"/><Relationship Id="rId20" Type="http://schemas.openxmlformats.org/officeDocument/2006/relationships/tags" Target="../tags/tag95.xml"/><Relationship Id="rId2" Type="http://schemas.openxmlformats.org/officeDocument/2006/relationships/tags" Target="../tags/tag77.xml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77148" y="4386107"/>
            <a:ext cx="1884680" cy="2734945"/>
            <a:chOff x="1491" y="2474"/>
            <a:chExt cx="2968" cy="4307"/>
          </a:xfrm>
        </p:grpSpPr>
        <p:sp>
          <p:nvSpPr>
            <p:cNvPr id="4" name="椭圆 3"/>
            <p:cNvSpPr/>
            <p:nvPr/>
          </p:nvSpPr>
          <p:spPr>
            <a:xfrm>
              <a:off x="2009" y="2474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99" y="3350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89" y="2474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88" y="3350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89" y="4046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519" y="4046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240" y="4588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491" y="5285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730" y="5130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69" y="4924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09" y="6239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220" y="6214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4" idx="5"/>
              <a:endCxn id="12" idx="1"/>
            </p:cNvCxnSpPr>
            <p:nvPr/>
          </p:nvCxnSpPr>
          <p:spPr>
            <a:xfrm>
              <a:off x="2427" y="2937"/>
              <a:ext cx="144" cy="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3" idx="4"/>
              <a:endCxn id="15" idx="0"/>
            </p:cNvCxnSpPr>
            <p:nvPr/>
          </p:nvCxnSpPr>
          <p:spPr>
            <a:xfrm>
              <a:off x="3234" y="3016"/>
              <a:ext cx="0" cy="1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3" idx="5"/>
              <a:endCxn id="14" idx="1"/>
            </p:cNvCxnSpPr>
            <p:nvPr/>
          </p:nvCxnSpPr>
          <p:spPr>
            <a:xfrm>
              <a:off x="3407" y="2937"/>
              <a:ext cx="453" cy="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2" idx="4"/>
              <a:endCxn id="20" idx="0"/>
            </p:cNvCxnSpPr>
            <p:nvPr/>
          </p:nvCxnSpPr>
          <p:spPr>
            <a:xfrm flipH="1">
              <a:off x="2485" y="3892"/>
              <a:ext cx="259" cy="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3"/>
              <a:endCxn id="18" idx="7"/>
            </p:cNvCxnSpPr>
            <p:nvPr/>
          </p:nvCxnSpPr>
          <p:spPr>
            <a:xfrm flipH="1">
              <a:off x="1937" y="3813"/>
              <a:ext cx="634" cy="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8" idx="5"/>
              <a:endCxn id="20" idx="1"/>
            </p:cNvCxnSpPr>
            <p:nvPr/>
          </p:nvCxnSpPr>
          <p:spPr>
            <a:xfrm>
              <a:off x="1937" y="4509"/>
              <a:ext cx="375" cy="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5" idx="5"/>
              <a:endCxn id="22" idx="0"/>
            </p:cNvCxnSpPr>
            <p:nvPr/>
          </p:nvCxnSpPr>
          <p:spPr>
            <a:xfrm flipH="1">
              <a:off x="2975" y="4509"/>
              <a:ext cx="432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1" idx="6"/>
              <a:endCxn id="22" idx="2"/>
            </p:cNvCxnSpPr>
            <p:nvPr/>
          </p:nvCxnSpPr>
          <p:spPr>
            <a:xfrm flipV="1">
              <a:off x="1981" y="5401"/>
              <a:ext cx="749" cy="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23" idx="2"/>
            </p:cNvCxnSpPr>
            <p:nvPr/>
          </p:nvCxnSpPr>
          <p:spPr>
            <a:xfrm flipV="1">
              <a:off x="3246" y="5195"/>
              <a:ext cx="723" cy="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8" idx="3"/>
              <a:endCxn id="21" idx="0"/>
            </p:cNvCxnSpPr>
            <p:nvPr/>
          </p:nvCxnSpPr>
          <p:spPr>
            <a:xfrm>
              <a:off x="1591" y="4509"/>
              <a:ext cx="145" cy="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1" idx="4"/>
              <a:endCxn id="24" idx="1"/>
            </p:cNvCxnSpPr>
            <p:nvPr/>
          </p:nvCxnSpPr>
          <p:spPr>
            <a:xfrm>
              <a:off x="1736" y="5827"/>
              <a:ext cx="345" cy="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3" idx="4"/>
              <a:endCxn id="25" idx="7"/>
            </p:cNvCxnSpPr>
            <p:nvPr/>
          </p:nvCxnSpPr>
          <p:spPr>
            <a:xfrm flipH="1">
              <a:off x="3638" y="5466"/>
              <a:ext cx="576" cy="8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4" idx="6"/>
              <a:endCxn id="25" idx="2"/>
            </p:cNvCxnSpPr>
            <p:nvPr/>
          </p:nvCxnSpPr>
          <p:spPr>
            <a:xfrm flipV="1">
              <a:off x="2499" y="6485"/>
              <a:ext cx="721" cy="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2" idx="5"/>
              <a:endCxn id="25" idx="0"/>
            </p:cNvCxnSpPr>
            <p:nvPr/>
          </p:nvCxnSpPr>
          <p:spPr>
            <a:xfrm>
              <a:off x="3148" y="5593"/>
              <a:ext cx="317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8577148" y="7626947"/>
            <a:ext cx="1884680" cy="2734945"/>
            <a:chOff x="8656" y="2743"/>
            <a:chExt cx="2968" cy="4307"/>
          </a:xfrm>
        </p:grpSpPr>
        <p:sp>
          <p:nvSpPr>
            <p:cNvPr id="44" name="椭圆 43"/>
            <p:cNvSpPr/>
            <p:nvPr/>
          </p:nvSpPr>
          <p:spPr>
            <a:xfrm>
              <a:off x="9174" y="2743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9664" y="3619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0154" y="2743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953" y="3619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0154" y="4315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684" y="4315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9405" y="4857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656" y="5554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9895" y="5399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1134" y="5193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9174" y="6508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0385" y="6483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56" name="直接连接符 55"/>
            <p:cNvCxnSpPr>
              <a:stCxn id="44" idx="5"/>
              <a:endCxn id="45" idx="1"/>
            </p:cNvCxnSpPr>
            <p:nvPr/>
          </p:nvCxnSpPr>
          <p:spPr>
            <a:xfrm>
              <a:off x="9592" y="3206"/>
              <a:ext cx="144" cy="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6" idx="4"/>
              <a:endCxn id="48" idx="0"/>
            </p:cNvCxnSpPr>
            <p:nvPr/>
          </p:nvCxnSpPr>
          <p:spPr>
            <a:xfrm>
              <a:off x="10399" y="3285"/>
              <a:ext cx="0" cy="1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6" idx="5"/>
              <a:endCxn id="47" idx="1"/>
            </p:cNvCxnSpPr>
            <p:nvPr/>
          </p:nvCxnSpPr>
          <p:spPr>
            <a:xfrm>
              <a:off x="10572" y="3206"/>
              <a:ext cx="453" cy="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5" idx="4"/>
              <a:endCxn id="50" idx="0"/>
            </p:cNvCxnSpPr>
            <p:nvPr/>
          </p:nvCxnSpPr>
          <p:spPr>
            <a:xfrm flipH="1">
              <a:off x="9650" y="4161"/>
              <a:ext cx="259" cy="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5" idx="3"/>
              <a:endCxn id="49" idx="7"/>
            </p:cNvCxnSpPr>
            <p:nvPr/>
          </p:nvCxnSpPr>
          <p:spPr>
            <a:xfrm flipH="1">
              <a:off x="9102" y="4082"/>
              <a:ext cx="634" cy="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9" idx="5"/>
              <a:endCxn id="50" idx="1"/>
            </p:cNvCxnSpPr>
            <p:nvPr/>
          </p:nvCxnSpPr>
          <p:spPr>
            <a:xfrm>
              <a:off x="9102" y="4778"/>
              <a:ext cx="375" cy="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8" idx="5"/>
              <a:endCxn id="52" idx="0"/>
            </p:cNvCxnSpPr>
            <p:nvPr/>
          </p:nvCxnSpPr>
          <p:spPr>
            <a:xfrm flipH="1">
              <a:off x="10140" y="4778"/>
              <a:ext cx="432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1" idx="6"/>
              <a:endCxn id="52" idx="2"/>
            </p:cNvCxnSpPr>
            <p:nvPr/>
          </p:nvCxnSpPr>
          <p:spPr>
            <a:xfrm flipV="1">
              <a:off x="9146" y="5670"/>
              <a:ext cx="749" cy="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53" idx="2"/>
            </p:cNvCxnSpPr>
            <p:nvPr/>
          </p:nvCxnSpPr>
          <p:spPr>
            <a:xfrm flipV="1">
              <a:off x="10411" y="5464"/>
              <a:ext cx="723" cy="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49" idx="3"/>
              <a:endCxn id="51" idx="0"/>
            </p:cNvCxnSpPr>
            <p:nvPr/>
          </p:nvCxnSpPr>
          <p:spPr>
            <a:xfrm>
              <a:off x="8756" y="4778"/>
              <a:ext cx="145" cy="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1" idx="4"/>
              <a:endCxn id="54" idx="1"/>
            </p:cNvCxnSpPr>
            <p:nvPr/>
          </p:nvCxnSpPr>
          <p:spPr>
            <a:xfrm>
              <a:off x="8901" y="6096"/>
              <a:ext cx="345" cy="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3" idx="4"/>
              <a:endCxn id="55" idx="7"/>
            </p:cNvCxnSpPr>
            <p:nvPr/>
          </p:nvCxnSpPr>
          <p:spPr>
            <a:xfrm flipH="1">
              <a:off x="10803" y="5735"/>
              <a:ext cx="576" cy="8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4" idx="6"/>
              <a:endCxn id="55" idx="2"/>
            </p:cNvCxnSpPr>
            <p:nvPr/>
          </p:nvCxnSpPr>
          <p:spPr>
            <a:xfrm flipV="1">
              <a:off x="9664" y="6754"/>
              <a:ext cx="721" cy="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2" idx="5"/>
              <a:endCxn id="55" idx="0"/>
            </p:cNvCxnSpPr>
            <p:nvPr/>
          </p:nvCxnSpPr>
          <p:spPr>
            <a:xfrm>
              <a:off x="10313" y="5862"/>
              <a:ext cx="317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13707948" y="4538507"/>
            <a:ext cx="1884680" cy="2734945"/>
            <a:chOff x="13707948" y="4538507"/>
            <a:chExt cx="1884680" cy="2734945"/>
          </a:xfrm>
        </p:grpSpPr>
        <p:sp>
          <p:nvSpPr>
            <p:cNvPr id="3" name="椭圆 2"/>
            <p:cNvSpPr/>
            <p:nvPr/>
          </p:nvSpPr>
          <p:spPr>
            <a:xfrm>
              <a:off x="14036878" y="4538507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4348028" y="5094767"/>
              <a:ext cx="311150" cy="3441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4659178" y="4538507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5166543" y="5094767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4659178" y="5536727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3725728" y="5536727"/>
              <a:ext cx="311150" cy="34417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183563" y="5880897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3707948" y="6323492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494713" y="6225067"/>
              <a:ext cx="311150" cy="3441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5281478" y="6094257"/>
              <a:ext cx="311150" cy="34417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4036878" y="6929282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805863" y="6913407"/>
              <a:ext cx="311150" cy="344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3" idx="5"/>
              <a:endCxn id="5" idx="1"/>
            </p:cNvCxnSpPr>
            <p:nvPr/>
          </p:nvCxnSpPr>
          <p:spPr>
            <a:xfrm>
              <a:off x="14302308" y="4832512"/>
              <a:ext cx="91440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6" idx="4"/>
              <a:endCxn id="8" idx="0"/>
            </p:cNvCxnSpPr>
            <p:nvPr/>
          </p:nvCxnSpPr>
          <p:spPr>
            <a:xfrm>
              <a:off x="14814753" y="4882677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" idx="5"/>
              <a:endCxn id="7" idx="1"/>
            </p:cNvCxnSpPr>
            <p:nvPr/>
          </p:nvCxnSpPr>
          <p:spPr>
            <a:xfrm>
              <a:off x="14924608" y="4832512"/>
              <a:ext cx="287655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" idx="4"/>
              <a:endCxn id="10" idx="0"/>
            </p:cNvCxnSpPr>
            <p:nvPr/>
          </p:nvCxnSpPr>
          <p:spPr>
            <a:xfrm flipH="1">
              <a:off x="14339138" y="5438937"/>
              <a:ext cx="164465" cy="441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5" idx="3"/>
              <a:endCxn id="9" idx="7"/>
            </p:cNvCxnSpPr>
            <p:nvPr/>
          </p:nvCxnSpPr>
          <p:spPr>
            <a:xfrm flipH="1">
              <a:off x="13991158" y="5388772"/>
              <a:ext cx="402590" cy="19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9" idx="5"/>
              <a:endCxn id="10" idx="1"/>
            </p:cNvCxnSpPr>
            <p:nvPr/>
          </p:nvCxnSpPr>
          <p:spPr>
            <a:xfrm>
              <a:off x="13991158" y="5830732"/>
              <a:ext cx="238125" cy="1003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8" idx="5"/>
              <a:endCxn id="16" idx="0"/>
            </p:cNvCxnSpPr>
            <p:nvPr/>
          </p:nvCxnSpPr>
          <p:spPr>
            <a:xfrm flipH="1">
              <a:off x="14650288" y="5830732"/>
              <a:ext cx="274320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11" idx="6"/>
              <a:endCxn id="16" idx="2"/>
            </p:cNvCxnSpPr>
            <p:nvPr/>
          </p:nvCxnSpPr>
          <p:spPr>
            <a:xfrm flipV="1">
              <a:off x="14019098" y="6397152"/>
              <a:ext cx="475615" cy="98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17" idx="2"/>
            </p:cNvCxnSpPr>
            <p:nvPr/>
          </p:nvCxnSpPr>
          <p:spPr>
            <a:xfrm flipV="1">
              <a:off x="14822373" y="6266342"/>
              <a:ext cx="459105" cy="56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9" idx="3"/>
              <a:endCxn id="11" idx="0"/>
            </p:cNvCxnSpPr>
            <p:nvPr/>
          </p:nvCxnSpPr>
          <p:spPr>
            <a:xfrm>
              <a:off x="13771448" y="5830732"/>
              <a:ext cx="92075" cy="492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11" idx="4"/>
              <a:endCxn id="19" idx="1"/>
            </p:cNvCxnSpPr>
            <p:nvPr/>
          </p:nvCxnSpPr>
          <p:spPr>
            <a:xfrm>
              <a:off x="13863523" y="6667662"/>
              <a:ext cx="219075" cy="311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17" idx="4"/>
              <a:endCxn id="30" idx="7"/>
            </p:cNvCxnSpPr>
            <p:nvPr/>
          </p:nvCxnSpPr>
          <p:spPr>
            <a:xfrm flipH="1">
              <a:off x="15071293" y="6438427"/>
              <a:ext cx="365760" cy="52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19" idx="6"/>
              <a:endCxn id="30" idx="2"/>
            </p:cNvCxnSpPr>
            <p:nvPr/>
          </p:nvCxnSpPr>
          <p:spPr>
            <a:xfrm flipV="1">
              <a:off x="14348028" y="7085492"/>
              <a:ext cx="457835" cy="15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16" idx="5"/>
              <a:endCxn id="30" idx="0"/>
            </p:cNvCxnSpPr>
            <p:nvPr/>
          </p:nvCxnSpPr>
          <p:spPr>
            <a:xfrm>
              <a:off x="14760143" y="6519072"/>
              <a:ext cx="201295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111946" y="7539200"/>
            <a:ext cx="518160" cy="2593340"/>
            <a:chOff x="2000" y="2673"/>
            <a:chExt cx="816" cy="4084"/>
          </a:xfrm>
        </p:grpSpPr>
        <p:sp>
          <p:nvSpPr>
            <p:cNvPr id="5" name="矩形 4"/>
            <p:cNvSpPr/>
            <p:nvPr/>
          </p:nvSpPr>
          <p:spPr>
            <a:xfrm>
              <a:off x="2000" y="267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000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00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00" y="512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00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951281" y="5269075"/>
            <a:ext cx="2762885" cy="2991485"/>
            <a:chOff x="6689" y="2359"/>
            <a:chExt cx="4351" cy="4711"/>
          </a:xfrm>
        </p:grpSpPr>
        <p:sp>
          <p:nvSpPr>
            <p:cNvPr id="16" name="矩形 15"/>
            <p:cNvSpPr/>
            <p:nvPr/>
          </p:nvSpPr>
          <p:spPr>
            <a:xfrm>
              <a:off x="6874" y="267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874" y="4308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74" y="3491"/>
              <a:ext cx="817" cy="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74" y="5125"/>
              <a:ext cx="817" cy="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874" y="5942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>
              <p:custDataLst>
                <p:tags r:id="rId1"/>
              </p:custDataLst>
            </p:nvPr>
          </p:nvSpPr>
          <p:spPr>
            <a:xfrm>
              <a:off x="7880" y="2666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>
              <p:custDataLst>
                <p:tags r:id="rId2"/>
              </p:custDataLst>
            </p:nvPr>
          </p:nvSpPr>
          <p:spPr>
            <a:xfrm>
              <a:off x="7880" y="430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>
              <p:custDataLst>
                <p:tags r:id="rId3"/>
              </p:custDataLst>
            </p:nvPr>
          </p:nvSpPr>
          <p:spPr>
            <a:xfrm>
              <a:off x="7880" y="3483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>
              <p:custDataLst>
                <p:tags r:id="rId4"/>
              </p:custDataLst>
            </p:nvPr>
          </p:nvSpPr>
          <p:spPr>
            <a:xfrm>
              <a:off x="7880" y="511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>
              <p:custDataLst>
                <p:tags r:id="rId5"/>
              </p:custDataLst>
            </p:nvPr>
          </p:nvSpPr>
          <p:spPr>
            <a:xfrm>
              <a:off x="7880" y="593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>
              <p:custDataLst>
                <p:tags r:id="rId6"/>
              </p:custDataLst>
            </p:nvPr>
          </p:nvSpPr>
          <p:spPr>
            <a:xfrm>
              <a:off x="10060" y="2668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>
              <p:custDataLst>
                <p:tags r:id="rId7"/>
              </p:custDataLst>
            </p:nvPr>
          </p:nvSpPr>
          <p:spPr>
            <a:xfrm>
              <a:off x="10060" y="4302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>
              <p:custDataLst>
                <p:tags r:id="rId8"/>
              </p:custDataLst>
            </p:nvPr>
          </p:nvSpPr>
          <p:spPr>
            <a:xfrm>
              <a:off x="10060" y="348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>
              <p:custDataLst>
                <p:tags r:id="rId9"/>
              </p:custDataLst>
            </p:nvPr>
          </p:nvSpPr>
          <p:spPr>
            <a:xfrm>
              <a:off x="10060" y="5119"/>
              <a:ext cx="817" cy="8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>
              <p:custDataLst>
                <p:tags r:id="rId10"/>
              </p:custDataLst>
            </p:nvPr>
          </p:nvSpPr>
          <p:spPr>
            <a:xfrm>
              <a:off x="10060" y="5936"/>
              <a:ext cx="817" cy="8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左中括号 47"/>
            <p:cNvSpPr/>
            <p:nvPr/>
          </p:nvSpPr>
          <p:spPr>
            <a:xfrm>
              <a:off x="6689" y="2359"/>
              <a:ext cx="172" cy="471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9" name="右中括号 48"/>
            <p:cNvSpPr/>
            <p:nvPr/>
          </p:nvSpPr>
          <p:spPr>
            <a:xfrm>
              <a:off x="10826" y="2360"/>
              <a:ext cx="215" cy="4711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721911" y="5269075"/>
            <a:ext cx="2762885" cy="2991485"/>
            <a:chOff x="6689" y="2359"/>
            <a:chExt cx="4351" cy="4711"/>
          </a:xfrm>
        </p:grpSpPr>
        <p:sp>
          <p:nvSpPr>
            <p:cNvPr id="52" name="矩形 51"/>
            <p:cNvSpPr/>
            <p:nvPr/>
          </p:nvSpPr>
          <p:spPr>
            <a:xfrm>
              <a:off x="6874" y="267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874" y="4308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874" y="3491"/>
              <a:ext cx="817" cy="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874" y="5125"/>
              <a:ext cx="817" cy="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874" y="5942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>
              <p:custDataLst>
                <p:tags r:id="rId11"/>
              </p:custDataLst>
            </p:nvPr>
          </p:nvSpPr>
          <p:spPr>
            <a:xfrm>
              <a:off x="7880" y="2666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7880" y="430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>
              <p:custDataLst>
                <p:tags r:id="rId13"/>
              </p:custDataLst>
            </p:nvPr>
          </p:nvSpPr>
          <p:spPr>
            <a:xfrm>
              <a:off x="7880" y="3483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>
              <p:custDataLst>
                <p:tags r:id="rId14"/>
              </p:custDataLst>
            </p:nvPr>
          </p:nvSpPr>
          <p:spPr>
            <a:xfrm>
              <a:off x="7880" y="511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15"/>
              </p:custDataLst>
            </p:nvPr>
          </p:nvSpPr>
          <p:spPr>
            <a:xfrm>
              <a:off x="7880" y="593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>
              <p:custDataLst>
                <p:tags r:id="rId16"/>
              </p:custDataLst>
            </p:nvPr>
          </p:nvSpPr>
          <p:spPr>
            <a:xfrm>
              <a:off x="10060" y="2668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>
              <p:custDataLst>
                <p:tags r:id="rId17"/>
              </p:custDataLst>
            </p:nvPr>
          </p:nvSpPr>
          <p:spPr>
            <a:xfrm>
              <a:off x="10060" y="4302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>
              <p:custDataLst>
                <p:tags r:id="rId18"/>
              </p:custDataLst>
            </p:nvPr>
          </p:nvSpPr>
          <p:spPr>
            <a:xfrm>
              <a:off x="10060" y="348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>
              <p:custDataLst>
                <p:tags r:id="rId19"/>
              </p:custDataLst>
            </p:nvPr>
          </p:nvSpPr>
          <p:spPr>
            <a:xfrm>
              <a:off x="10060" y="5119"/>
              <a:ext cx="817" cy="8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>
              <p:custDataLst>
                <p:tags r:id="rId20"/>
              </p:custDataLst>
            </p:nvPr>
          </p:nvSpPr>
          <p:spPr>
            <a:xfrm>
              <a:off x="10060" y="5936"/>
              <a:ext cx="817" cy="8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左中括号 66"/>
            <p:cNvSpPr/>
            <p:nvPr/>
          </p:nvSpPr>
          <p:spPr>
            <a:xfrm>
              <a:off x="6689" y="2359"/>
              <a:ext cx="172" cy="471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8" name="右中括号 67"/>
            <p:cNvSpPr/>
            <p:nvPr/>
          </p:nvSpPr>
          <p:spPr>
            <a:xfrm>
              <a:off x="10826" y="2360"/>
              <a:ext cx="215" cy="4711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53250" y="9613900"/>
            <a:ext cx="518160" cy="2593340"/>
            <a:chOff x="10950" y="15140"/>
            <a:chExt cx="816" cy="4084"/>
          </a:xfrm>
        </p:grpSpPr>
        <p:sp>
          <p:nvSpPr>
            <p:cNvPr id="4" name="矩形 3"/>
            <p:cNvSpPr/>
            <p:nvPr/>
          </p:nvSpPr>
          <p:spPr>
            <a:xfrm>
              <a:off x="10950" y="1514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950" y="1677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950" y="15957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950" y="1759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950" y="18408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973762" y="5468461"/>
            <a:ext cx="2593340" cy="2594610"/>
            <a:chOff x="2000" y="2673"/>
            <a:chExt cx="4084" cy="4086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2000" y="2673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2000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2000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2000" y="5124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2000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2817" y="267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2817" y="4308"/>
              <a:ext cx="817" cy="8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2817" y="3491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9"/>
              </p:custDataLst>
            </p:nvPr>
          </p:nvSpPr>
          <p:spPr>
            <a:xfrm>
              <a:off x="2817" y="512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0"/>
              </p:custDataLst>
            </p:nvPr>
          </p:nvSpPr>
          <p:spPr>
            <a:xfrm>
              <a:off x="2817" y="5942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>
              <p:custDataLst>
                <p:tags r:id="rId11"/>
              </p:custDataLst>
            </p:nvPr>
          </p:nvSpPr>
          <p:spPr>
            <a:xfrm>
              <a:off x="3634" y="267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12"/>
              </p:custDataLst>
            </p:nvPr>
          </p:nvSpPr>
          <p:spPr>
            <a:xfrm>
              <a:off x="3634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13"/>
              </p:custDataLst>
            </p:nvPr>
          </p:nvSpPr>
          <p:spPr>
            <a:xfrm>
              <a:off x="3634" y="349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>
              <p:custDataLst>
                <p:tags r:id="rId14"/>
              </p:custDataLst>
            </p:nvPr>
          </p:nvSpPr>
          <p:spPr>
            <a:xfrm>
              <a:off x="3634" y="512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>
              <p:custDataLst>
                <p:tags r:id="rId15"/>
              </p:custDataLst>
            </p:nvPr>
          </p:nvSpPr>
          <p:spPr>
            <a:xfrm>
              <a:off x="3634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>
              <p:custDataLst>
                <p:tags r:id="rId16"/>
              </p:custDataLst>
            </p:nvPr>
          </p:nvSpPr>
          <p:spPr>
            <a:xfrm>
              <a:off x="4451" y="2673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17"/>
              </p:custDataLst>
            </p:nvPr>
          </p:nvSpPr>
          <p:spPr>
            <a:xfrm>
              <a:off x="4451" y="4307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18"/>
              </p:custDataLst>
            </p:nvPr>
          </p:nvSpPr>
          <p:spPr>
            <a:xfrm>
              <a:off x="4451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19"/>
              </p:custDataLst>
            </p:nvPr>
          </p:nvSpPr>
          <p:spPr>
            <a:xfrm>
              <a:off x="4451" y="512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>
              <p:custDataLst>
                <p:tags r:id="rId20"/>
              </p:custDataLst>
            </p:nvPr>
          </p:nvSpPr>
          <p:spPr>
            <a:xfrm>
              <a:off x="4451" y="5941"/>
              <a:ext cx="817" cy="81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>
              <p:custDataLst>
                <p:tags r:id="rId21"/>
              </p:custDataLst>
            </p:nvPr>
          </p:nvSpPr>
          <p:spPr>
            <a:xfrm>
              <a:off x="5268" y="267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>
              <p:custDataLst>
                <p:tags r:id="rId22"/>
              </p:custDataLst>
            </p:nvPr>
          </p:nvSpPr>
          <p:spPr>
            <a:xfrm>
              <a:off x="5268" y="4309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>
              <p:custDataLst>
                <p:tags r:id="rId23"/>
              </p:custDataLst>
            </p:nvPr>
          </p:nvSpPr>
          <p:spPr>
            <a:xfrm>
              <a:off x="5268" y="3492"/>
              <a:ext cx="817" cy="8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>
              <p:custDataLst>
                <p:tags r:id="rId24"/>
              </p:custDataLst>
            </p:nvPr>
          </p:nvSpPr>
          <p:spPr>
            <a:xfrm>
              <a:off x="5268" y="5126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25"/>
              </p:custDataLst>
            </p:nvPr>
          </p:nvSpPr>
          <p:spPr>
            <a:xfrm>
              <a:off x="5268" y="594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2279312" y="5335111"/>
            <a:ext cx="2593975" cy="2595245"/>
            <a:chOff x="12279312" y="5335111"/>
            <a:chExt cx="2593975" cy="2595245"/>
          </a:xfrm>
        </p:grpSpPr>
        <p:sp>
          <p:nvSpPr>
            <p:cNvPr id="3" name="矩形 2"/>
            <p:cNvSpPr/>
            <p:nvPr>
              <p:custDataLst>
                <p:tags r:id="rId26"/>
              </p:custDataLst>
            </p:nvPr>
          </p:nvSpPr>
          <p:spPr>
            <a:xfrm>
              <a:off x="12279312" y="5335111"/>
              <a:ext cx="518795" cy="5187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27"/>
              </p:custDataLst>
            </p:nvPr>
          </p:nvSpPr>
          <p:spPr>
            <a:xfrm>
              <a:off x="12279312" y="637270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28"/>
              </p:custDataLst>
            </p:nvPr>
          </p:nvSpPr>
          <p:spPr>
            <a:xfrm>
              <a:off x="12279312" y="5853906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29"/>
              </p:custDataLst>
            </p:nvPr>
          </p:nvSpPr>
          <p:spPr>
            <a:xfrm>
              <a:off x="12279312" y="6891496"/>
              <a:ext cx="518795" cy="5187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30"/>
              </p:custDataLst>
            </p:nvPr>
          </p:nvSpPr>
          <p:spPr>
            <a:xfrm>
              <a:off x="12279312" y="741029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>
              <p:custDataLst>
                <p:tags r:id="rId31"/>
              </p:custDataLst>
            </p:nvPr>
          </p:nvSpPr>
          <p:spPr>
            <a:xfrm>
              <a:off x="12798107" y="5335746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>
              <p:custDataLst>
                <p:tags r:id="rId32"/>
              </p:custDataLst>
            </p:nvPr>
          </p:nvSpPr>
          <p:spPr>
            <a:xfrm>
              <a:off x="12798107" y="6373336"/>
              <a:ext cx="518795" cy="518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>
              <p:custDataLst>
                <p:tags r:id="rId33"/>
              </p:custDataLst>
            </p:nvPr>
          </p:nvSpPr>
          <p:spPr>
            <a:xfrm>
              <a:off x="12798107" y="5854541"/>
              <a:ext cx="518795" cy="5187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>
              <p:custDataLst>
                <p:tags r:id="rId34"/>
              </p:custDataLst>
            </p:nvPr>
          </p:nvSpPr>
          <p:spPr>
            <a:xfrm>
              <a:off x="12798107" y="689213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>
              <p:custDataLst>
                <p:tags r:id="rId35"/>
              </p:custDataLst>
            </p:nvPr>
          </p:nvSpPr>
          <p:spPr>
            <a:xfrm>
              <a:off x="12798107" y="7410926"/>
              <a:ext cx="518795" cy="5187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>
              <p:custDataLst>
                <p:tags r:id="rId36"/>
              </p:custDataLst>
            </p:nvPr>
          </p:nvSpPr>
          <p:spPr>
            <a:xfrm>
              <a:off x="13316902" y="533511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>
              <p:custDataLst>
                <p:tags r:id="rId37"/>
              </p:custDataLst>
            </p:nvPr>
          </p:nvSpPr>
          <p:spPr>
            <a:xfrm>
              <a:off x="13316902" y="637270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>
              <p:custDataLst>
                <p:tags r:id="rId38"/>
              </p:custDataLst>
            </p:nvPr>
          </p:nvSpPr>
          <p:spPr>
            <a:xfrm>
              <a:off x="13316902" y="5853906"/>
              <a:ext cx="518795" cy="5187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>
              <p:custDataLst>
                <p:tags r:id="rId39"/>
              </p:custDataLst>
            </p:nvPr>
          </p:nvSpPr>
          <p:spPr>
            <a:xfrm>
              <a:off x="13316902" y="6891496"/>
              <a:ext cx="518795" cy="5187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>
              <p:custDataLst>
                <p:tags r:id="rId40"/>
              </p:custDataLst>
            </p:nvPr>
          </p:nvSpPr>
          <p:spPr>
            <a:xfrm>
              <a:off x="13316902" y="741029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>
              <p:custDataLst>
                <p:tags r:id="rId41"/>
              </p:custDataLst>
            </p:nvPr>
          </p:nvSpPr>
          <p:spPr>
            <a:xfrm>
              <a:off x="13835697" y="5335111"/>
              <a:ext cx="518795" cy="518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>
              <p:custDataLst>
                <p:tags r:id="rId42"/>
              </p:custDataLst>
            </p:nvPr>
          </p:nvSpPr>
          <p:spPr>
            <a:xfrm>
              <a:off x="13835697" y="6372701"/>
              <a:ext cx="518795" cy="518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>
              <p:custDataLst>
                <p:tags r:id="rId43"/>
              </p:custDataLst>
            </p:nvPr>
          </p:nvSpPr>
          <p:spPr>
            <a:xfrm>
              <a:off x="13835697" y="5853906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>
              <p:custDataLst>
                <p:tags r:id="rId44"/>
              </p:custDataLst>
            </p:nvPr>
          </p:nvSpPr>
          <p:spPr>
            <a:xfrm>
              <a:off x="13835697" y="6891496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>
              <p:custDataLst>
                <p:tags r:id="rId45"/>
              </p:custDataLst>
            </p:nvPr>
          </p:nvSpPr>
          <p:spPr>
            <a:xfrm>
              <a:off x="13835697" y="7410291"/>
              <a:ext cx="518795" cy="5187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>
              <p:custDataLst>
                <p:tags r:id="rId46"/>
              </p:custDataLst>
            </p:nvPr>
          </p:nvSpPr>
          <p:spPr>
            <a:xfrm>
              <a:off x="14354492" y="533638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>
              <p:custDataLst>
                <p:tags r:id="rId47"/>
              </p:custDataLst>
            </p:nvPr>
          </p:nvSpPr>
          <p:spPr>
            <a:xfrm>
              <a:off x="14354492" y="637397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>
              <p:custDataLst>
                <p:tags r:id="rId48"/>
              </p:custDataLst>
            </p:nvPr>
          </p:nvSpPr>
          <p:spPr>
            <a:xfrm>
              <a:off x="14354492" y="5855176"/>
              <a:ext cx="518795" cy="5187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>
              <p:custDataLst>
                <p:tags r:id="rId49"/>
              </p:custDataLst>
            </p:nvPr>
          </p:nvSpPr>
          <p:spPr>
            <a:xfrm>
              <a:off x="14354492" y="6892766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>
              <p:custDataLst>
                <p:tags r:id="rId50"/>
              </p:custDataLst>
            </p:nvPr>
          </p:nvSpPr>
          <p:spPr>
            <a:xfrm>
              <a:off x="14354492" y="741156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5904551" y="4472153"/>
            <a:ext cx="6132195" cy="5575297"/>
            <a:chOff x="1200785" y="701043"/>
            <a:chExt cx="6132195" cy="5575297"/>
          </a:xfrm>
        </p:grpSpPr>
        <p:grpSp>
          <p:nvGrpSpPr>
            <p:cNvPr id="44" name="组合 43"/>
            <p:cNvGrpSpPr/>
            <p:nvPr/>
          </p:nvGrpSpPr>
          <p:grpSpPr>
            <a:xfrm>
              <a:off x="1200785" y="701043"/>
              <a:ext cx="6132195" cy="5575297"/>
              <a:chOff x="1200785" y="701043"/>
              <a:chExt cx="6132195" cy="557529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4344429" y="701043"/>
                <a:ext cx="1125856" cy="1125855"/>
                <a:chOff x="1153794" y="1371600"/>
                <a:chExt cx="1125856" cy="1125855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1153795" y="1371600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" name="文本框 2"/>
                    <p:cNvSpPr txBox="1"/>
                    <p:nvPr/>
                  </p:nvSpPr>
                  <p:spPr>
                    <a:xfrm>
                      <a:off x="1153794" y="1671320"/>
                      <a:ext cx="1125856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" name="文本框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794" y="1671320"/>
                      <a:ext cx="1125856" cy="541110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组合 9"/>
              <p:cNvGrpSpPr/>
              <p:nvPr/>
            </p:nvGrpSpPr>
            <p:grpSpPr>
              <a:xfrm>
                <a:off x="1203958" y="701045"/>
                <a:ext cx="1125855" cy="1125855"/>
                <a:chOff x="1142998" y="3234691"/>
                <a:chExt cx="1125855" cy="1125855"/>
              </a:xfrm>
            </p:grpSpPr>
            <p:sp>
              <p:nvSpPr>
                <p:cNvPr id="5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1154624" y="3543297"/>
                      <a:ext cx="11142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6" name="文本框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4624" y="3543297"/>
                      <a:ext cx="1114229" cy="523220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组合 8"/>
              <p:cNvGrpSpPr/>
              <p:nvPr/>
            </p:nvGrpSpPr>
            <p:grpSpPr>
              <a:xfrm>
                <a:off x="2769748" y="701044"/>
                <a:ext cx="1125855" cy="1125855"/>
                <a:chOff x="1142998" y="4923472"/>
                <a:chExt cx="1125855" cy="1125855"/>
              </a:xfrm>
            </p:grpSpPr>
            <p:sp>
              <p:nvSpPr>
                <p:cNvPr id="7" name="圆角矩形 3"/>
                <p:cNvSpPr/>
                <p:nvPr/>
              </p:nvSpPr>
              <p:spPr>
                <a:xfrm>
                  <a:off x="1142998" y="4923472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1153793" y="5225097"/>
                      <a:ext cx="1115060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793" y="5225097"/>
                      <a:ext cx="1115060" cy="541110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/>
              <p:cNvGrpSpPr/>
              <p:nvPr/>
            </p:nvGrpSpPr>
            <p:grpSpPr>
              <a:xfrm>
                <a:off x="1215387" y="2283148"/>
                <a:ext cx="1132205" cy="1125855"/>
                <a:chOff x="1142998" y="3234691"/>
                <a:chExt cx="1132205" cy="1125855"/>
              </a:xfrm>
            </p:grpSpPr>
            <p:sp>
              <p:nvSpPr>
                <p:cNvPr id="20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1149348" y="3543297"/>
                      <a:ext cx="112585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348" y="3543297"/>
                      <a:ext cx="1125855" cy="523220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组合 21"/>
              <p:cNvGrpSpPr/>
              <p:nvPr/>
            </p:nvGrpSpPr>
            <p:grpSpPr>
              <a:xfrm>
                <a:off x="2780349" y="2283451"/>
                <a:ext cx="1125855" cy="1125855"/>
                <a:chOff x="1142998" y="3234691"/>
                <a:chExt cx="1125855" cy="1125855"/>
              </a:xfrm>
            </p:grpSpPr>
            <p:sp>
              <p:nvSpPr>
                <p:cNvPr id="23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文本框 23"/>
                    <p:cNvSpPr txBox="1"/>
                    <p:nvPr/>
                  </p:nvSpPr>
                  <p:spPr>
                    <a:xfrm>
                      <a:off x="1149348" y="3485516"/>
                      <a:ext cx="1119505" cy="6335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24" name="文本框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348" y="3485516"/>
                      <a:ext cx="1119505" cy="633571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直接箭头连接符 10"/>
              <p:cNvCxnSpPr/>
              <p:nvPr/>
            </p:nvCxnSpPr>
            <p:spPr>
              <a:xfrm flipV="1">
                <a:off x="2314575" y="1266825"/>
                <a:ext cx="466090" cy="444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3895725" y="1264920"/>
                <a:ext cx="439420" cy="190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2341245" y="2843530"/>
                <a:ext cx="445770" cy="254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4492625" y="2414905"/>
                <a:ext cx="857250" cy="857250"/>
                <a:chOff x="7165" y="4718"/>
                <a:chExt cx="1350" cy="1350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7165" y="4718"/>
                  <a:ext cx="1350" cy="135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加号 14"/>
                <p:cNvSpPr/>
                <p:nvPr/>
              </p:nvSpPr>
              <p:spPr>
                <a:xfrm>
                  <a:off x="7447" y="5002"/>
                  <a:ext cx="765" cy="765"/>
                </a:xfrm>
                <a:prstGeom prst="mathPlu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" name="直接箭头连接符 16"/>
              <p:cNvCxnSpPr/>
              <p:nvPr/>
            </p:nvCxnSpPr>
            <p:spPr>
              <a:xfrm>
                <a:off x="4907915" y="1826895"/>
                <a:ext cx="13335" cy="5880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3906520" y="2843530"/>
                <a:ext cx="586105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28" name="组合 27"/>
              <p:cNvGrpSpPr/>
              <p:nvPr/>
            </p:nvGrpSpPr>
            <p:grpSpPr>
              <a:xfrm>
                <a:off x="1200785" y="3743960"/>
                <a:ext cx="1129030" cy="1125855"/>
                <a:chOff x="1139823" y="3234691"/>
                <a:chExt cx="1129030" cy="1125855"/>
              </a:xfrm>
            </p:grpSpPr>
            <p:sp>
              <p:nvSpPr>
                <p:cNvPr id="29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0" name="文本框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组合 30"/>
              <p:cNvGrpSpPr/>
              <p:nvPr/>
            </p:nvGrpSpPr>
            <p:grpSpPr>
              <a:xfrm>
                <a:off x="2786699" y="3743960"/>
                <a:ext cx="1126171" cy="1125855"/>
                <a:chOff x="1142682" y="4923472"/>
                <a:chExt cx="1126171" cy="1125855"/>
              </a:xfrm>
            </p:grpSpPr>
            <p:sp>
              <p:nvSpPr>
                <p:cNvPr id="32" name="圆角矩形 3"/>
                <p:cNvSpPr/>
                <p:nvPr/>
              </p:nvSpPr>
              <p:spPr>
                <a:xfrm>
                  <a:off x="1142998" y="4923472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文本框 32"/>
                    <p:cNvSpPr txBox="1"/>
                    <p:nvPr/>
                  </p:nvSpPr>
                  <p:spPr>
                    <a:xfrm>
                      <a:off x="1142682" y="5215844"/>
                      <a:ext cx="11261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3" name="文本框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2682" y="5215844"/>
                      <a:ext cx="1126171" cy="523220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组合 33"/>
              <p:cNvGrpSpPr/>
              <p:nvPr/>
            </p:nvGrpSpPr>
            <p:grpSpPr>
              <a:xfrm>
                <a:off x="1200785" y="5140960"/>
                <a:ext cx="1129030" cy="1125855"/>
                <a:chOff x="1139823" y="3234691"/>
                <a:chExt cx="1129030" cy="1125855"/>
              </a:xfrm>
            </p:grpSpPr>
            <p:sp>
              <p:nvSpPr>
                <p:cNvPr id="35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组合 36"/>
              <p:cNvGrpSpPr/>
              <p:nvPr/>
            </p:nvGrpSpPr>
            <p:grpSpPr>
              <a:xfrm>
                <a:off x="2769748" y="5150485"/>
                <a:ext cx="1136456" cy="1125855"/>
                <a:chOff x="1142876" y="3234691"/>
                <a:chExt cx="1136456" cy="1125855"/>
              </a:xfrm>
            </p:grpSpPr>
            <p:sp>
              <p:nvSpPr>
                <p:cNvPr id="38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1142876" y="3528317"/>
                      <a:ext cx="1136456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2876" y="3528317"/>
                      <a:ext cx="1136456" cy="530915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" name="组合 39"/>
              <p:cNvGrpSpPr/>
              <p:nvPr/>
            </p:nvGrpSpPr>
            <p:grpSpPr>
              <a:xfrm>
                <a:off x="4492625" y="3887470"/>
                <a:ext cx="857250" cy="857250"/>
                <a:chOff x="7165" y="4718"/>
                <a:chExt cx="1350" cy="1350"/>
              </a:xfrm>
            </p:grpSpPr>
            <p:sp>
              <p:nvSpPr>
                <p:cNvPr id="41" name="椭圆 40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7165" y="4718"/>
                  <a:ext cx="1350" cy="135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加号 41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7447" y="5002"/>
                  <a:ext cx="765" cy="765"/>
                </a:xfrm>
                <a:prstGeom prst="mathPlu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5" name="直接箭头连接符 44"/>
              <p:cNvCxnSpPr/>
              <p:nvPr/>
            </p:nvCxnSpPr>
            <p:spPr>
              <a:xfrm flipV="1">
                <a:off x="2306320" y="4307205"/>
                <a:ext cx="480695" cy="698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2329815" y="5704205"/>
                <a:ext cx="440055" cy="952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3912870" y="4307205"/>
                <a:ext cx="579755" cy="889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" name="肘形连接符 47"/>
              <p:cNvCxnSpPr/>
              <p:nvPr/>
            </p:nvCxnSpPr>
            <p:spPr>
              <a:xfrm flipV="1">
                <a:off x="3895725" y="4744720"/>
                <a:ext cx="1025525" cy="969010"/>
              </a:xfrm>
              <a:prstGeom prst="bentConnector2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" name="肘形连接符 48"/>
              <p:cNvCxnSpPr>
                <a:stCxn id="14" idx="6"/>
                <a:endCxn id="41" idx="6"/>
              </p:cNvCxnSpPr>
              <p:nvPr/>
            </p:nvCxnSpPr>
            <p:spPr>
              <a:xfrm>
                <a:off x="5349875" y="2843530"/>
                <a:ext cx="3175" cy="1472565"/>
              </a:xfrm>
              <a:prstGeom prst="bentConnector3">
                <a:avLst>
                  <a:gd name="adj1" fmla="val 7500000"/>
                </a:avLst>
              </a:prstGeom>
              <a:ln w="2540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50" name="组合 49"/>
              <p:cNvGrpSpPr/>
              <p:nvPr/>
            </p:nvGrpSpPr>
            <p:grpSpPr>
              <a:xfrm>
                <a:off x="6134764" y="3008422"/>
                <a:ext cx="1198216" cy="1125855"/>
                <a:chOff x="1071907" y="1371600"/>
                <a:chExt cx="1198216" cy="1125855"/>
              </a:xfrm>
            </p:grpSpPr>
            <p:sp>
              <p:nvSpPr>
                <p:cNvPr id="51" name="圆角矩形 50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071907" y="1371600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153795" y="1671320"/>
                      <a:ext cx="1116328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1153795" y="1671320"/>
                      <a:ext cx="1116328" cy="530915"/>
                    </a:xfrm>
                    <a:prstGeom prst="rect">
                      <a:avLst/>
                    </a:prstGeom>
                    <a:blipFill rotWithShape="1">
                      <a:blip r:embed="rId1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4" name="箭头: 右 53"/>
            <p:cNvSpPr/>
            <p:nvPr/>
          </p:nvSpPr>
          <p:spPr>
            <a:xfrm>
              <a:off x="5764525" y="3445440"/>
              <a:ext cx="246439" cy="26874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5821314" y="5452903"/>
            <a:ext cx="9523500" cy="2808793"/>
            <a:chOff x="981072" y="303367"/>
            <a:chExt cx="9523500" cy="2808793"/>
          </a:xfrm>
        </p:grpSpPr>
        <p:grpSp>
          <p:nvGrpSpPr>
            <p:cNvPr id="18" name="组合 17"/>
            <p:cNvGrpSpPr/>
            <p:nvPr/>
          </p:nvGrpSpPr>
          <p:grpSpPr>
            <a:xfrm>
              <a:off x="997426" y="303368"/>
              <a:ext cx="1125855" cy="1125855"/>
              <a:chOff x="1153795" y="1371600"/>
              <a:chExt cx="1125855" cy="112585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153795" y="1371600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153795" y="1671634"/>
                    <a:ext cx="1125855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795" y="1671634"/>
                    <a:ext cx="1125855" cy="541110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组合 9"/>
            <p:cNvGrpSpPr/>
            <p:nvPr/>
          </p:nvGrpSpPr>
          <p:grpSpPr>
            <a:xfrm>
              <a:off x="981072" y="1979955"/>
              <a:ext cx="1125856" cy="1125855"/>
              <a:chOff x="1142997" y="3234691"/>
              <a:chExt cx="1125856" cy="1125855"/>
            </a:xfrm>
          </p:grpSpPr>
          <p:sp>
            <p:nvSpPr>
              <p:cNvPr id="5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142997" y="3527062"/>
                    <a:ext cx="11258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7" y="3527062"/>
                    <a:ext cx="1125855" cy="52322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组合 8"/>
            <p:cNvGrpSpPr/>
            <p:nvPr/>
          </p:nvGrpSpPr>
          <p:grpSpPr>
            <a:xfrm>
              <a:off x="2660134" y="1971008"/>
              <a:ext cx="1125856" cy="1125855"/>
              <a:chOff x="1142997" y="4923472"/>
              <a:chExt cx="1125856" cy="1125855"/>
            </a:xfrm>
          </p:grpSpPr>
          <p:sp>
            <p:nvSpPr>
              <p:cNvPr id="7" name="圆角矩形 3"/>
              <p:cNvSpPr/>
              <p:nvPr/>
            </p:nvSpPr>
            <p:spPr>
              <a:xfrm>
                <a:off x="1142998" y="492347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142997" y="5215844"/>
                    <a:ext cx="1125855" cy="5405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7" y="5215844"/>
                    <a:ext cx="1125855" cy="540533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组合 36"/>
            <p:cNvGrpSpPr/>
            <p:nvPr/>
          </p:nvGrpSpPr>
          <p:grpSpPr>
            <a:xfrm>
              <a:off x="5716944" y="311029"/>
              <a:ext cx="1125856" cy="1125855"/>
              <a:chOff x="1142997" y="3234691"/>
              <a:chExt cx="1125856" cy="1125855"/>
            </a:xfrm>
          </p:grpSpPr>
          <p:sp>
            <p:nvSpPr>
              <p:cNvPr id="38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142997" y="3481823"/>
                    <a:ext cx="1125855" cy="6043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7" y="3481823"/>
                    <a:ext cx="1125855" cy="604396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组合 1"/>
            <p:cNvGrpSpPr/>
            <p:nvPr/>
          </p:nvGrpSpPr>
          <p:grpSpPr>
            <a:xfrm>
              <a:off x="2660134" y="303367"/>
              <a:ext cx="1125855" cy="1125855"/>
              <a:chOff x="1142998" y="4923472"/>
              <a:chExt cx="1125855" cy="1125855"/>
            </a:xfrm>
          </p:grpSpPr>
          <p:sp>
            <p:nvSpPr>
              <p:cNvPr id="11" name="圆角矩形 3"/>
              <p:cNvSpPr/>
              <p:nvPr/>
            </p:nvSpPr>
            <p:spPr>
              <a:xfrm>
                <a:off x="1142998" y="492347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142998" y="5215844"/>
                    <a:ext cx="1125855" cy="5309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8" y="5215844"/>
                    <a:ext cx="1125855" cy="530915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合 12"/>
            <p:cNvGrpSpPr/>
            <p:nvPr/>
          </p:nvGrpSpPr>
          <p:grpSpPr>
            <a:xfrm>
              <a:off x="7265072" y="311029"/>
              <a:ext cx="1125855" cy="1125855"/>
              <a:chOff x="1142998" y="3234691"/>
              <a:chExt cx="1125855" cy="1125855"/>
            </a:xfrm>
          </p:grpSpPr>
          <p:sp>
            <p:nvSpPr>
              <p:cNvPr id="14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1492701" y="3512819"/>
                    <a:ext cx="4645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2701" y="3512819"/>
                    <a:ext cx="464550" cy="523220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直接箭头连接符 16"/>
            <p:cNvCxnSpPr>
              <a:stCxn id="5" idx="3"/>
              <a:endCxn id="7" idx="1"/>
            </p:cNvCxnSpPr>
            <p:nvPr/>
          </p:nvCxnSpPr>
          <p:spPr>
            <a:xfrm flipV="1">
              <a:off x="2106928" y="2533936"/>
              <a:ext cx="553207" cy="89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3" idx="3"/>
              <a:endCxn id="12" idx="1"/>
            </p:cNvCxnSpPr>
            <p:nvPr/>
          </p:nvCxnSpPr>
          <p:spPr>
            <a:xfrm flipV="1">
              <a:off x="2123281" y="861197"/>
              <a:ext cx="536853" cy="1276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4322842" y="432571"/>
              <a:ext cx="857250" cy="857250"/>
              <a:chOff x="4492625" y="2414905"/>
              <a:chExt cx="857250" cy="85725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4492625" y="2414905"/>
                <a:ext cx="857250" cy="8572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加号 21"/>
              <p:cNvSpPr/>
              <p:nvPr/>
            </p:nvSpPr>
            <p:spPr>
              <a:xfrm>
                <a:off x="4671695" y="2595245"/>
                <a:ext cx="485775" cy="485775"/>
              </a:xfrm>
              <a:prstGeom prst="mathPlu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3" name="直接箭头连接符 32"/>
            <p:cNvCxnSpPr>
              <a:stCxn id="12" idx="3"/>
              <a:endCxn id="21" idx="2"/>
            </p:cNvCxnSpPr>
            <p:nvPr/>
          </p:nvCxnSpPr>
          <p:spPr>
            <a:xfrm flipV="1">
              <a:off x="3785989" y="861196"/>
              <a:ext cx="536853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/>
            <p:cNvCxnSpPr>
              <a:stCxn id="7" idx="3"/>
              <a:endCxn id="21" idx="4"/>
            </p:cNvCxnSpPr>
            <p:nvPr/>
          </p:nvCxnSpPr>
          <p:spPr>
            <a:xfrm flipV="1">
              <a:off x="3785990" y="1289821"/>
              <a:ext cx="965477" cy="1244115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1" idx="6"/>
              <a:endCxn id="39" idx="1"/>
            </p:cNvCxnSpPr>
            <p:nvPr/>
          </p:nvCxnSpPr>
          <p:spPr>
            <a:xfrm flipV="1">
              <a:off x="5180092" y="860359"/>
              <a:ext cx="536852" cy="8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5851246" y="2105021"/>
              <a:ext cx="857250" cy="8572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SoftMax</a:t>
              </a:r>
              <a:endParaRPr lang="zh-CN" altLang="en-US" b="1" dirty="0"/>
            </a:p>
          </p:txBody>
        </p:sp>
        <p:cxnSp>
          <p:nvCxnSpPr>
            <p:cNvPr id="45" name="直接箭头连接符 44"/>
            <p:cNvCxnSpPr>
              <a:stCxn id="38" idx="2"/>
              <a:endCxn id="42" idx="0"/>
            </p:cNvCxnSpPr>
            <p:nvPr/>
          </p:nvCxnSpPr>
          <p:spPr>
            <a:xfrm flipH="1">
              <a:off x="6279871" y="1436884"/>
              <a:ext cx="2" cy="6681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7265073" y="1979955"/>
              <a:ext cx="1125855" cy="1125855"/>
              <a:chOff x="1142998" y="3234691"/>
              <a:chExt cx="1125855" cy="1125855"/>
            </a:xfrm>
          </p:grpSpPr>
          <p:sp>
            <p:nvSpPr>
              <p:cNvPr id="47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1142998" y="3509489"/>
                    <a:ext cx="11258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8" y="3509489"/>
                    <a:ext cx="1125855" cy="523220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箭头: 右 53"/>
            <p:cNvSpPr/>
            <p:nvPr/>
          </p:nvSpPr>
          <p:spPr>
            <a:xfrm>
              <a:off x="6840321" y="2404700"/>
              <a:ext cx="265630" cy="22332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连接符: 肘形 55"/>
            <p:cNvCxnSpPr>
              <a:stCxn id="5" idx="2"/>
              <a:endCxn id="47" idx="2"/>
            </p:cNvCxnSpPr>
            <p:nvPr/>
          </p:nvCxnSpPr>
          <p:spPr>
            <a:xfrm rot="16200000" flipH="1">
              <a:off x="4686001" y="-36190"/>
              <a:ext cx="12700" cy="6284000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/>
            <p:cNvCxnSpPr>
              <a:stCxn id="14" idx="2"/>
              <a:endCxn id="47" idx="0"/>
            </p:cNvCxnSpPr>
            <p:nvPr/>
          </p:nvCxnSpPr>
          <p:spPr>
            <a:xfrm rot="16200000" flipH="1">
              <a:off x="7556465" y="1708418"/>
              <a:ext cx="543071" cy="1"/>
            </a:xfrm>
            <a:prstGeom prst="bentConnector3">
              <a:avLst/>
            </a:prstGeom>
            <a:ln w="50800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箭头: 右 58"/>
            <p:cNvSpPr/>
            <p:nvPr/>
          </p:nvSpPr>
          <p:spPr>
            <a:xfrm rot="18884115">
              <a:off x="8620571" y="1576913"/>
              <a:ext cx="415954" cy="29967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箭头: 右 59"/>
            <p:cNvSpPr/>
            <p:nvPr/>
          </p:nvSpPr>
          <p:spPr>
            <a:xfrm>
              <a:off x="8575727" y="2383806"/>
              <a:ext cx="415954" cy="299679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376128" y="1969509"/>
              <a:ext cx="1128444" cy="1125855"/>
              <a:chOff x="9498385" y="1704952"/>
              <a:chExt cx="1128444" cy="1125855"/>
            </a:xfrm>
          </p:grpSpPr>
          <p:sp>
            <p:nvSpPr>
              <p:cNvPr id="61" name="圆角矩形 3"/>
              <p:cNvSpPr/>
              <p:nvPr/>
            </p:nvSpPr>
            <p:spPr>
              <a:xfrm>
                <a:off x="9498385" y="170495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9507324" y="1958316"/>
                    <a:ext cx="1119505" cy="633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7324" y="1958316"/>
                    <a:ext cx="1119505" cy="633571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组合 65"/>
            <p:cNvGrpSpPr/>
            <p:nvPr/>
          </p:nvGrpSpPr>
          <p:grpSpPr>
            <a:xfrm>
              <a:off x="9376126" y="311028"/>
              <a:ext cx="1125855" cy="1125855"/>
              <a:chOff x="9226526" y="570417"/>
              <a:chExt cx="1125855" cy="1125855"/>
            </a:xfrm>
          </p:grpSpPr>
          <p:sp>
            <p:nvSpPr>
              <p:cNvPr id="64" name="圆角矩形 3"/>
              <p:cNvSpPr/>
              <p:nvPr/>
            </p:nvSpPr>
            <p:spPr>
              <a:xfrm>
                <a:off x="9226526" y="570417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9237321" y="872042"/>
                    <a:ext cx="1115060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7321" y="872042"/>
                    <a:ext cx="1115060" cy="541110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2590800" y="4902200"/>
            <a:ext cx="3251199" cy="1168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Self Attention</a:t>
            </a:r>
            <a:endParaRPr lang="zh-CN" altLang="en-US" sz="3200" b="1" dirty="0"/>
          </a:p>
        </p:txBody>
      </p:sp>
      <p:sp>
        <p:nvSpPr>
          <p:cNvPr id="8" name="流程图: 手动操作 7"/>
          <p:cNvSpPr/>
          <p:nvPr/>
        </p:nvSpPr>
        <p:spPr>
          <a:xfrm>
            <a:off x="10799762" y="4409182"/>
            <a:ext cx="3564181" cy="1077218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Agg Attention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503309" y="1377732"/>
            <a:ext cx="7278847" cy="3086478"/>
            <a:chOff x="4247515" y="1497965"/>
            <a:chExt cx="6533515" cy="2991485"/>
          </a:xfrm>
        </p:grpSpPr>
        <p:grpSp>
          <p:nvGrpSpPr>
            <p:cNvPr id="4" name="组合 3"/>
            <p:cNvGrpSpPr/>
            <p:nvPr/>
          </p:nvGrpSpPr>
          <p:grpSpPr>
            <a:xfrm>
              <a:off x="4247515" y="1497965"/>
              <a:ext cx="2762885" cy="2991485"/>
              <a:chOff x="6689" y="2359"/>
              <a:chExt cx="4351" cy="471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874" y="2674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874" y="430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874" y="3491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874" y="5125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874" y="594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>
                <p:custDataLst>
                  <p:tags r:id="rId1"/>
                </p:custDataLst>
              </p:nvPr>
            </p:nvSpPr>
            <p:spPr>
              <a:xfrm>
                <a:off x="7880" y="2666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>
                <p:custDataLst>
                  <p:tags r:id="rId2"/>
                </p:custDataLst>
              </p:nvPr>
            </p:nvSpPr>
            <p:spPr>
              <a:xfrm>
                <a:off x="7880" y="4300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7880" y="3483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7880" y="5117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>
                <p:custDataLst>
                  <p:tags r:id="rId5"/>
                </p:custDataLst>
              </p:nvPr>
            </p:nvSpPr>
            <p:spPr>
              <a:xfrm>
                <a:off x="7880" y="5934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>
                <p:custDataLst>
                  <p:tags r:id="rId6"/>
                </p:custDataLst>
              </p:nvPr>
            </p:nvSpPr>
            <p:spPr>
              <a:xfrm>
                <a:off x="10060" y="266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10060" y="430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>
                <p:custDataLst>
                  <p:tags r:id="rId8"/>
                </p:custDataLst>
              </p:nvPr>
            </p:nvSpPr>
            <p:spPr>
              <a:xfrm>
                <a:off x="10060" y="3485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>
                <p:custDataLst>
                  <p:tags r:id="rId9"/>
                </p:custDataLst>
              </p:nvPr>
            </p:nvSpPr>
            <p:spPr>
              <a:xfrm>
                <a:off x="10060" y="5119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060" y="5936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左中括号 19"/>
              <p:cNvSpPr/>
              <p:nvPr/>
            </p:nvSpPr>
            <p:spPr>
              <a:xfrm>
                <a:off x="6689" y="2359"/>
                <a:ext cx="172" cy="4711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1" name="右中括号 20"/>
              <p:cNvSpPr/>
              <p:nvPr/>
            </p:nvSpPr>
            <p:spPr>
              <a:xfrm>
                <a:off x="10826" y="2360"/>
                <a:ext cx="215" cy="4711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018145" y="1497965"/>
              <a:ext cx="2762885" cy="2991485"/>
              <a:chOff x="6689" y="2359"/>
              <a:chExt cx="4351" cy="471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874" y="2674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874" y="430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874" y="3491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874" y="5125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74" y="594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>
                <p:custDataLst>
                  <p:tags r:id="rId11"/>
                </p:custDataLst>
              </p:nvPr>
            </p:nvSpPr>
            <p:spPr>
              <a:xfrm>
                <a:off x="7880" y="2666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>
                <p:custDataLst>
                  <p:tags r:id="rId12"/>
                </p:custDataLst>
              </p:nvPr>
            </p:nvSpPr>
            <p:spPr>
              <a:xfrm>
                <a:off x="7880" y="4300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>
                <p:custDataLst>
                  <p:tags r:id="rId13"/>
                </p:custDataLst>
              </p:nvPr>
            </p:nvSpPr>
            <p:spPr>
              <a:xfrm>
                <a:off x="7880" y="3483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>
                <p:custDataLst>
                  <p:tags r:id="rId14"/>
                </p:custDataLst>
              </p:nvPr>
            </p:nvSpPr>
            <p:spPr>
              <a:xfrm>
                <a:off x="7880" y="5117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>
                <p:custDataLst>
                  <p:tags r:id="rId15"/>
                </p:custDataLst>
              </p:nvPr>
            </p:nvSpPr>
            <p:spPr>
              <a:xfrm>
                <a:off x="7880" y="5934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060" y="266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>
                <p:custDataLst>
                  <p:tags r:id="rId17"/>
                </p:custDataLst>
              </p:nvPr>
            </p:nvSpPr>
            <p:spPr>
              <a:xfrm>
                <a:off x="10060" y="430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060" y="3485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>
                <p:custDataLst>
                  <p:tags r:id="rId19"/>
                </p:custDataLst>
              </p:nvPr>
            </p:nvSpPr>
            <p:spPr>
              <a:xfrm>
                <a:off x="10060" y="5119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>
                <p:custDataLst>
                  <p:tags r:id="rId20"/>
                </p:custDataLst>
              </p:nvPr>
            </p:nvSpPr>
            <p:spPr>
              <a:xfrm>
                <a:off x="10060" y="5936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左中括号 37"/>
              <p:cNvSpPr/>
              <p:nvPr/>
            </p:nvSpPr>
            <p:spPr>
              <a:xfrm>
                <a:off x="6689" y="2359"/>
                <a:ext cx="172" cy="4711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39" name="右中括号 38"/>
              <p:cNvSpPr/>
              <p:nvPr/>
            </p:nvSpPr>
            <p:spPr>
              <a:xfrm>
                <a:off x="10826" y="2360"/>
                <a:ext cx="215" cy="4711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1505850" y="5074943"/>
            <a:ext cx="2772249" cy="7464210"/>
            <a:chOff x="3873386" y="614997"/>
            <a:chExt cx="1884680" cy="5975785"/>
          </a:xfrm>
        </p:grpSpPr>
        <p:grpSp>
          <p:nvGrpSpPr>
            <p:cNvPr id="41" name="组合 40"/>
            <p:cNvGrpSpPr/>
            <p:nvPr/>
          </p:nvGrpSpPr>
          <p:grpSpPr>
            <a:xfrm>
              <a:off x="3873386" y="614997"/>
              <a:ext cx="1884680" cy="2734945"/>
              <a:chOff x="1491" y="2474"/>
              <a:chExt cx="2968" cy="430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009" y="247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99" y="335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989" y="247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788" y="335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989" y="4046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519" y="4046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240" y="4588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491" y="5285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730" y="513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69" y="492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009" y="6239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3220" y="621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>
                <a:stCxn id="42" idx="5"/>
                <a:endCxn id="43" idx="1"/>
              </p:cNvCxnSpPr>
              <p:nvPr/>
            </p:nvCxnSpPr>
            <p:spPr>
              <a:xfrm>
                <a:off x="2427" y="2937"/>
                <a:ext cx="144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4" idx="4"/>
                <a:endCxn id="46" idx="0"/>
              </p:cNvCxnSpPr>
              <p:nvPr/>
            </p:nvCxnSpPr>
            <p:spPr>
              <a:xfrm>
                <a:off x="3234" y="3016"/>
                <a:ext cx="0" cy="1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44" idx="5"/>
                <a:endCxn id="45" idx="1"/>
              </p:cNvCxnSpPr>
              <p:nvPr/>
            </p:nvCxnSpPr>
            <p:spPr>
              <a:xfrm>
                <a:off x="3407" y="2937"/>
                <a:ext cx="453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3" idx="4"/>
                <a:endCxn id="48" idx="0"/>
              </p:cNvCxnSpPr>
              <p:nvPr/>
            </p:nvCxnSpPr>
            <p:spPr>
              <a:xfrm flipH="1">
                <a:off x="2485" y="3892"/>
                <a:ext cx="259" cy="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43" idx="3"/>
                <a:endCxn id="47" idx="7"/>
              </p:cNvCxnSpPr>
              <p:nvPr/>
            </p:nvCxnSpPr>
            <p:spPr>
              <a:xfrm flipH="1">
                <a:off x="1937" y="3813"/>
                <a:ext cx="634" cy="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47" idx="5"/>
                <a:endCxn id="48" idx="1"/>
              </p:cNvCxnSpPr>
              <p:nvPr/>
            </p:nvCxnSpPr>
            <p:spPr>
              <a:xfrm>
                <a:off x="1937" y="4509"/>
                <a:ext cx="375" cy="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46" idx="5"/>
                <a:endCxn id="50" idx="0"/>
              </p:cNvCxnSpPr>
              <p:nvPr/>
            </p:nvCxnSpPr>
            <p:spPr>
              <a:xfrm flipH="1">
                <a:off x="2975" y="4509"/>
                <a:ext cx="432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49" idx="6"/>
                <a:endCxn id="50" idx="2"/>
              </p:cNvCxnSpPr>
              <p:nvPr/>
            </p:nvCxnSpPr>
            <p:spPr>
              <a:xfrm flipV="1">
                <a:off x="1981" y="5401"/>
                <a:ext cx="749" cy="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endCxn id="51" idx="2"/>
              </p:cNvCxnSpPr>
              <p:nvPr/>
            </p:nvCxnSpPr>
            <p:spPr>
              <a:xfrm flipV="1">
                <a:off x="3246" y="5195"/>
                <a:ext cx="723" cy="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47" idx="3"/>
                <a:endCxn id="49" idx="0"/>
              </p:cNvCxnSpPr>
              <p:nvPr/>
            </p:nvCxnSpPr>
            <p:spPr>
              <a:xfrm>
                <a:off x="1591" y="4509"/>
                <a:ext cx="145" cy="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49" idx="4"/>
                <a:endCxn id="52" idx="1"/>
              </p:cNvCxnSpPr>
              <p:nvPr/>
            </p:nvCxnSpPr>
            <p:spPr>
              <a:xfrm>
                <a:off x="1736" y="5827"/>
                <a:ext cx="345" cy="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1" idx="4"/>
                <a:endCxn id="53" idx="7"/>
              </p:cNvCxnSpPr>
              <p:nvPr/>
            </p:nvCxnSpPr>
            <p:spPr>
              <a:xfrm flipH="1">
                <a:off x="3638" y="5466"/>
                <a:ext cx="576" cy="8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2" idx="6"/>
                <a:endCxn id="53" idx="2"/>
              </p:cNvCxnSpPr>
              <p:nvPr/>
            </p:nvCxnSpPr>
            <p:spPr>
              <a:xfrm flipV="1">
                <a:off x="2499" y="6485"/>
                <a:ext cx="721" cy="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0" idx="5"/>
                <a:endCxn id="53" idx="0"/>
              </p:cNvCxnSpPr>
              <p:nvPr/>
            </p:nvCxnSpPr>
            <p:spPr>
              <a:xfrm>
                <a:off x="3148" y="5593"/>
                <a:ext cx="317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3873386" y="3855837"/>
              <a:ext cx="1884680" cy="2734945"/>
              <a:chOff x="8656" y="2743"/>
              <a:chExt cx="2968" cy="430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9174" y="274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9664" y="361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10154" y="274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10953" y="361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0154" y="4315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8684" y="4315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9405" y="4857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8656" y="5554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9895" y="539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1134" y="519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9174" y="6508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0385" y="648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81" name="直接连接符 80"/>
              <p:cNvCxnSpPr>
                <a:stCxn id="69" idx="5"/>
                <a:endCxn id="70" idx="1"/>
              </p:cNvCxnSpPr>
              <p:nvPr/>
            </p:nvCxnSpPr>
            <p:spPr>
              <a:xfrm>
                <a:off x="9592" y="3206"/>
                <a:ext cx="144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71" idx="4"/>
                <a:endCxn id="73" idx="0"/>
              </p:cNvCxnSpPr>
              <p:nvPr/>
            </p:nvCxnSpPr>
            <p:spPr>
              <a:xfrm>
                <a:off x="10399" y="3285"/>
                <a:ext cx="0" cy="1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71" idx="5"/>
                <a:endCxn id="72" idx="1"/>
              </p:cNvCxnSpPr>
              <p:nvPr/>
            </p:nvCxnSpPr>
            <p:spPr>
              <a:xfrm>
                <a:off x="10572" y="3206"/>
                <a:ext cx="453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70" idx="4"/>
                <a:endCxn id="75" idx="0"/>
              </p:cNvCxnSpPr>
              <p:nvPr/>
            </p:nvCxnSpPr>
            <p:spPr>
              <a:xfrm flipH="1">
                <a:off x="9650" y="4161"/>
                <a:ext cx="259" cy="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70" idx="3"/>
                <a:endCxn id="74" idx="7"/>
              </p:cNvCxnSpPr>
              <p:nvPr/>
            </p:nvCxnSpPr>
            <p:spPr>
              <a:xfrm flipH="1">
                <a:off x="9102" y="4082"/>
                <a:ext cx="634" cy="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74" idx="5"/>
                <a:endCxn id="75" idx="1"/>
              </p:cNvCxnSpPr>
              <p:nvPr/>
            </p:nvCxnSpPr>
            <p:spPr>
              <a:xfrm>
                <a:off x="9102" y="4778"/>
                <a:ext cx="375" cy="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73" idx="5"/>
                <a:endCxn id="77" idx="0"/>
              </p:cNvCxnSpPr>
              <p:nvPr/>
            </p:nvCxnSpPr>
            <p:spPr>
              <a:xfrm flipH="1">
                <a:off x="10140" y="4778"/>
                <a:ext cx="432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76" idx="6"/>
                <a:endCxn id="77" idx="2"/>
              </p:cNvCxnSpPr>
              <p:nvPr/>
            </p:nvCxnSpPr>
            <p:spPr>
              <a:xfrm flipV="1">
                <a:off x="9146" y="5670"/>
                <a:ext cx="749" cy="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endCxn id="78" idx="2"/>
              </p:cNvCxnSpPr>
              <p:nvPr/>
            </p:nvCxnSpPr>
            <p:spPr>
              <a:xfrm flipV="1">
                <a:off x="10411" y="5464"/>
                <a:ext cx="723" cy="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74" idx="3"/>
                <a:endCxn id="76" idx="0"/>
              </p:cNvCxnSpPr>
              <p:nvPr/>
            </p:nvCxnSpPr>
            <p:spPr>
              <a:xfrm>
                <a:off x="8756" y="4778"/>
                <a:ext cx="145" cy="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76" idx="4"/>
                <a:endCxn id="79" idx="1"/>
              </p:cNvCxnSpPr>
              <p:nvPr/>
            </p:nvCxnSpPr>
            <p:spPr>
              <a:xfrm>
                <a:off x="8901" y="6096"/>
                <a:ext cx="345" cy="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78" idx="4"/>
                <a:endCxn id="80" idx="7"/>
              </p:cNvCxnSpPr>
              <p:nvPr/>
            </p:nvCxnSpPr>
            <p:spPr>
              <a:xfrm flipH="1">
                <a:off x="10803" y="5735"/>
                <a:ext cx="576" cy="8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79" idx="6"/>
                <a:endCxn id="80" idx="2"/>
              </p:cNvCxnSpPr>
              <p:nvPr/>
            </p:nvCxnSpPr>
            <p:spPr>
              <a:xfrm flipV="1">
                <a:off x="9664" y="6754"/>
                <a:ext cx="721" cy="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77" idx="5"/>
                <a:endCxn id="80" idx="0"/>
              </p:cNvCxnSpPr>
              <p:nvPr/>
            </p:nvCxnSpPr>
            <p:spPr>
              <a:xfrm>
                <a:off x="10313" y="5862"/>
                <a:ext cx="317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6" name="组合 285"/>
          <p:cNvGrpSpPr/>
          <p:nvPr/>
        </p:nvGrpSpPr>
        <p:grpSpPr>
          <a:xfrm>
            <a:off x="10493498" y="5075700"/>
            <a:ext cx="6132195" cy="5575297"/>
            <a:chOff x="1200785" y="701043"/>
            <a:chExt cx="6132195" cy="5575297"/>
          </a:xfrm>
        </p:grpSpPr>
        <p:grpSp>
          <p:nvGrpSpPr>
            <p:cNvPr id="287" name="组合 286"/>
            <p:cNvGrpSpPr/>
            <p:nvPr/>
          </p:nvGrpSpPr>
          <p:grpSpPr>
            <a:xfrm>
              <a:off x="1200785" y="701043"/>
              <a:ext cx="6132195" cy="5575297"/>
              <a:chOff x="1200785" y="701043"/>
              <a:chExt cx="6132195" cy="5575297"/>
            </a:xfrm>
          </p:grpSpPr>
          <p:grpSp>
            <p:nvGrpSpPr>
              <p:cNvPr id="289" name="组合 288"/>
              <p:cNvGrpSpPr/>
              <p:nvPr/>
            </p:nvGrpSpPr>
            <p:grpSpPr>
              <a:xfrm>
                <a:off x="4344429" y="701043"/>
                <a:ext cx="1125856" cy="1125855"/>
                <a:chOff x="1153794" y="1371600"/>
                <a:chExt cx="1125856" cy="1125855"/>
              </a:xfrm>
            </p:grpSpPr>
            <p:sp>
              <p:nvSpPr>
                <p:cNvPr id="333" name="圆角矩形 3"/>
                <p:cNvSpPr/>
                <p:nvPr/>
              </p:nvSpPr>
              <p:spPr>
                <a:xfrm>
                  <a:off x="1153795" y="1371600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4" name="文本框 333"/>
                    <p:cNvSpPr txBox="1"/>
                    <p:nvPr/>
                  </p:nvSpPr>
                  <p:spPr>
                    <a:xfrm>
                      <a:off x="1153794" y="1671320"/>
                      <a:ext cx="1125856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34" name="文本框 3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794" y="1671320"/>
                      <a:ext cx="1125856" cy="541110"/>
                    </a:xfrm>
                    <a:prstGeom prst="rect">
                      <a:avLst/>
                    </a:prstGeom>
                    <a:blipFill rotWithShape="1">
                      <a:blip r:embed="rId2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0" name="组合 289"/>
              <p:cNvGrpSpPr/>
              <p:nvPr/>
            </p:nvGrpSpPr>
            <p:grpSpPr>
              <a:xfrm>
                <a:off x="1203958" y="701045"/>
                <a:ext cx="1125855" cy="1125855"/>
                <a:chOff x="1142998" y="3234691"/>
                <a:chExt cx="1125855" cy="1125855"/>
              </a:xfrm>
            </p:grpSpPr>
            <p:sp>
              <p:nvSpPr>
                <p:cNvPr id="331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2" name="文本框 331"/>
                    <p:cNvSpPr txBox="1"/>
                    <p:nvPr/>
                  </p:nvSpPr>
                  <p:spPr>
                    <a:xfrm>
                      <a:off x="1154624" y="3543297"/>
                      <a:ext cx="11142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32" name="文本框 3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4624" y="3543297"/>
                      <a:ext cx="1114229" cy="523220"/>
                    </a:xfrm>
                    <a:prstGeom prst="rect">
                      <a:avLst/>
                    </a:prstGeom>
                    <a:blipFill rotWithShape="1">
                      <a:blip r:embed="rId2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1" name="组合 290"/>
              <p:cNvGrpSpPr/>
              <p:nvPr/>
            </p:nvGrpSpPr>
            <p:grpSpPr>
              <a:xfrm>
                <a:off x="2769748" y="701044"/>
                <a:ext cx="1125855" cy="1125855"/>
                <a:chOff x="1142998" y="4923472"/>
                <a:chExt cx="1125855" cy="1125855"/>
              </a:xfrm>
            </p:grpSpPr>
            <p:sp>
              <p:nvSpPr>
                <p:cNvPr id="329" name="圆角矩形 3"/>
                <p:cNvSpPr/>
                <p:nvPr/>
              </p:nvSpPr>
              <p:spPr>
                <a:xfrm>
                  <a:off x="1142998" y="4923472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0" name="文本框 329"/>
                    <p:cNvSpPr txBox="1"/>
                    <p:nvPr/>
                  </p:nvSpPr>
                  <p:spPr>
                    <a:xfrm>
                      <a:off x="1153793" y="5225097"/>
                      <a:ext cx="1115060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30" name="文本框 3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793" y="5225097"/>
                      <a:ext cx="1115060" cy="541110"/>
                    </a:xfrm>
                    <a:prstGeom prst="rect">
                      <a:avLst/>
                    </a:prstGeom>
                    <a:blipFill rotWithShape="1">
                      <a:blip r:embed="rId2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2" name="组合 291"/>
              <p:cNvGrpSpPr/>
              <p:nvPr/>
            </p:nvGrpSpPr>
            <p:grpSpPr>
              <a:xfrm>
                <a:off x="1215387" y="2283148"/>
                <a:ext cx="1132205" cy="1125855"/>
                <a:chOff x="1142998" y="3234691"/>
                <a:chExt cx="1132205" cy="1125855"/>
              </a:xfrm>
            </p:grpSpPr>
            <p:sp>
              <p:nvSpPr>
                <p:cNvPr id="327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8" name="文本框 327"/>
                    <p:cNvSpPr txBox="1"/>
                    <p:nvPr/>
                  </p:nvSpPr>
                  <p:spPr>
                    <a:xfrm>
                      <a:off x="1149348" y="3543297"/>
                      <a:ext cx="112585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28" name="文本框 3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348" y="3543297"/>
                      <a:ext cx="1125855" cy="523220"/>
                    </a:xfrm>
                    <a:prstGeom prst="rect">
                      <a:avLst/>
                    </a:prstGeom>
                    <a:blipFill rotWithShape="1">
                      <a:blip r:embed="rId2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3" name="组合 292"/>
              <p:cNvGrpSpPr/>
              <p:nvPr/>
            </p:nvGrpSpPr>
            <p:grpSpPr>
              <a:xfrm>
                <a:off x="2780349" y="2283451"/>
                <a:ext cx="1125855" cy="1125855"/>
                <a:chOff x="1142998" y="3234691"/>
                <a:chExt cx="1125855" cy="1125855"/>
              </a:xfrm>
            </p:grpSpPr>
            <p:sp>
              <p:nvSpPr>
                <p:cNvPr id="325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6" name="文本框 325"/>
                    <p:cNvSpPr txBox="1"/>
                    <p:nvPr/>
                  </p:nvSpPr>
                  <p:spPr>
                    <a:xfrm>
                      <a:off x="1149348" y="3485516"/>
                      <a:ext cx="1119505" cy="6335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26" name="文本框 3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348" y="3485516"/>
                      <a:ext cx="1119505" cy="633571"/>
                    </a:xfrm>
                    <a:prstGeom prst="rect">
                      <a:avLst/>
                    </a:prstGeom>
                    <a:blipFill rotWithShape="1">
                      <a:blip r:embed="rId2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4" name="直接箭头连接符 293"/>
              <p:cNvCxnSpPr/>
              <p:nvPr/>
            </p:nvCxnSpPr>
            <p:spPr>
              <a:xfrm flipV="1">
                <a:off x="2314575" y="1266825"/>
                <a:ext cx="466090" cy="444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5" name="直接箭头连接符 294"/>
              <p:cNvCxnSpPr/>
              <p:nvPr/>
            </p:nvCxnSpPr>
            <p:spPr>
              <a:xfrm flipV="1">
                <a:off x="3895725" y="1264920"/>
                <a:ext cx="439420" cy="190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295"/>
              <p:cNvCxnSpPr/>
              <p:nvPr/>
            </p:nvCxnSpPr>
            <p:spPr>
              <a:xfrm flipV="1">
                <a:off x="2341245" y="2843530"/>
                <a:ext cx="445770" cy="254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297" name="组合 296"/>
              <p:cNvGrpSpPr/>
              <p:nvPr/>
            </p:nvGrpSpPr>
            <p:grpSpPr>
              <a:xfrm>
                <a:off x="4492625" y="2414905"/>
                <a:ext cx="857250" cy="857250"/>
                <a:chOff x="7165" y="4718"/>
                <a:chExt cx="1350" cy="1350"/>
              </a:xfrm>
            </p:grpSpPr>
            <p:sp>
              <p:nvSpPr>
                <p:cNvPr id="323" name="椭圆 322"/>
                <p:cNvSpPr/>
                <p:nvPr/>
              </p:nvSpPr>
              <p:spPr>
                <a:xfrm>
                  <a:off x="7165" y="4718"/>
                  <a:ext cx="1350" cy="135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加号 323"/>
                <p:cNvSpPr/>
                <p:nvPr/>
              </p:nvSpPr>
              <p:spPr>
                <a:xfrm>
                  <a:off x="7447" y="5002"/>
                  <a:ext cx="765" cy="765"/>
                </a:xfrm>
                <a:prstGeom prst="mathPlu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98" name="直接箭头连接符 297"/>
              <p:cNvCxnSpPr/>
              <p:nvPr/>
            </p:nvCxnSpPr>
            <p:spPr>
              <a:xfrm>
                <a:off x="4907915" y="1826895"/>
                <a:ext cx="13335" cy="5880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/>
              <p:cNvCxnSpPr/>
              <p:nvPr/>
            </p:nvCxnSpPr>
            <p:spPr>
              <a:xfrm>
                <a:off x="3906520" y="2843530"/>
                <a:ext cx="586105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00" name="组合 299"/>
              <p:cNvGrpSpPr/>
              <p:nvPr/>
            </p:nvGrpSpPr>
            <p:grpSpPr>
              <a:xfrm>
                <a:off x="1200785" y="3743960"/>
                <a:ext cx="1129030" cy="1125855"/>
                <a:chOff x="1139823" y="3234691"/>
                <a:chExt cx="1129030" cy="1125855"/>
              </a:xfrm>
            </p:grpSpPr>
            <p:sp>
              <p:nvSpPr>
                <p:cNvPr id="321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2" name="文本框 321"/>
                    <p:cNvSpPr txBox="1"/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22" name="文本框 3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blipFill rotWithShape="1">
                      <a:blip r:embed="rId2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1" name="组合 300"/>
              <p:cNvGrpSpPr/>
              <p:nvPr/>
            </p:nvGrpSpPr>
            <p:grpSpPr>
              <a:xfrm>
                <a:off x="2786699" y="3743960"/>
                <a:ext cx="1126171" cy="1125855"/>
                <a:chOff x="1142682" y="4923472"/>
                <a:chExt cx="1126171" cy="1125855"/>
              </a:xfrm>
            </p:grpSpPr>
            <p:sp>
              <p:nvSpPr>
                <p:cNvPr id="319" name="圆角矩形 3"/>
                <p:cNvSpPr/>
                <p:nvPr/>
              </p:nvSpPr>
              <p:spPr>
                <a:xfrm>
                  <a:off x="1142998" y="4923472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0" name="文本框 319"/>
                    <p:cNvSpPr txBox="1"/>
                    <p:nvPr/>
                  </p:nvSpPr>
                  <p:spPr>
                    <a:xfrm>
                      <a:off x="1142682" y="5215844"/>
                      <a:ext cx="11261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20" name="文本框 3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2682" y="5215844"/>
                      <a:ext cx="1126171" cy="523220"/>
                    </a:xfrm>
                    <a:prstGeom prst="rect">
                      <a:avLst/>
                    </a:prstGeom>
                    <a:blipFill rotWithShape="1">
                      <a:blip r:embed="rId2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2" name="组合 301"/>
              <p:cNvGrpSpPr/>
              <p:nvPr/>
            </p:nvGrpSpPr>
            <p:grpSpPr>
              <a:xfrm>
                <a:off x="1200785" y="5140960"/>
                <a:ext cx="1129030" cy="1125855"/>
                <a:chOff x="1139823" y="3234691"/>
                <a:chExt cx="1129030" cy="1125855"/>
              </a:xfrm>
            </p:grpSpPr>
            <p:sp>
              <p:nvSpPr>
                <p:cNvPr id="317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8" name="文本框 317"/>
                    <p:cNvSpPr txBox="1"/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18" name="文本框 3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blipFill rotWithShape="1">
                      <a:blip r:embed="rId2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3" name="组合 302"/>
              <p:cNvGrpSpPr/>
              <p:nvPr/>
            </p:nvGrpSpPr>
            <p:grpSpPr>
              <a:xfrm>
                <a:off x="2769748" y="5150485"/>
                <a:ext cx="1136456" cy="1125855"/>
                <a:chOff x="1142876" y="3234691"/>
                <a:chExt cx="1136456" cy="1125855"/>
              </a:xfrm>
            </p:grpSpPr>
            <p:sp>
              <p:nvSpPr>
                <p:cNvPr id="315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6" name="文本框 315"/>
                    <p:cNvSpPr txBox="1"/>
                    <p:nvPr/>
                  </p:nvSpPr>
                  <p:spPr>
                    <a:xfrm>
                      <a:off x="1142876" y="3528317"/>
                      <a:ext cx="1136456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16" name="文本框 3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2876" y="3528317"/>
                      <a:ext cx="1136456" cy="530915"/>
                    </a:xfrm>
                    <a:prstGeom prst="rect">
                      <a:avLst/>
                    </a:prstGeom>
                    <a:blipFill rotWithShape="1">
                      <a:blip r:embed="rId2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4" name="组合 303"/>
              <p:cNvGrpSpPr/>
              <p:nvPr/>
            </p:nvGrpSpPr>
            <p:grpSpPr>
              <a:xfrm>
                <a:off x="4492625" y="3887470"/>
                <a:ext cx="857250" cy="857250"/>
                <a:chOff x="7165" y="4718"/>
                <a:chExt cx="1350" cy="1350"/>
              </a:xfrm>
            </p:grpSpPr>
            <p:sp>
              <p:nvSpPr>
                <p:cNvPr id="313" name="椭圆 312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165" y="4718"/>
                  <a:ext cx="1350" cy="135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加号 313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7447" y="5002"/>
                  <a:ext cx="765" cy="765"/>
                </a:xfrm>
                <a:prstGeom prst="mathPlu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05" name="直接箭头连接符 304"/>
              <p:cNvCxnSpPr/>
              <p:nvPr/>
            </p:nvCxnSpPr>
            <p:spPr>
              <a:xfrm flipV="1">
                <a:off x="2306320" y="4307205"/>
                <a:ext cx="480695" cy="698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6" name="直接箭头连接符 305"/>
              <p:cNvCxnSpPr/>
              <p:nvPr/>
            </p:nvCxnSpPr>
            <p:spPr>
              <a:xfrm>
                <a:off x="2329815" y="5704205"/>
                <a:ext cx="440055" cy="952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/>
              <p:cNvCxnSpPr/>
              <p:nvPr/>
            </p:nvCxnSpPr>
            <p:spPr>
              <a:xfrm>
                <a:off x="3912870" y="4307205"/>
                <a:ext cx="579755" cy="889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8" name="肘形连接符 47"/>
              <p:cNvCxnSpPr/>
              <p:nvPr/>
            </p:nvCxnSpPr>
            <p:spPr>
              <a:xfrm flipV="1">
                <a:off x="3895725" y="4744720"/>
                <a:ext cx="1025525" cy="969010"/>
              </a:xfrm>
              <a:prstGeom prst="bentConnector2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9" name="肘形连接符 48"/>
              <p:cNvCxnSpPr>
                <a:stCxn id="323" idx="6"/>
                <a:endCxn id="313" idx="6"/>
              </p:cNvCxnSpPr>
              <p:nvPr/>
            </p:nvCxnSpPr>
            <p:spPr>
              <a:xfrm>
                <a:off x="5349875" y="2843530"/>
                <a:ext cx="3175" cy="1472565"/>
              </a:xfrm>
              <a:prstGeom prst="bentConnector3">
                <a:avLst>
                  <a:gd name="adj1" fmla="val 7500000"/>
                </a:avLst>
              </a:prstGeom>
              <a:ln w="2540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10" name="组合 309"/>
              <p:cNvGrpSpPr/>
              <p:nvPr/>
            </p:nvGrpSpPr>
            <p:grpSpPr>
              <a:xfrm>
                <a:off x="6134764" y="3008422"/>
                <a:ext cx="1198216" cy="1125855"/>
                <a:chOff x="1071907" y="1371600"/>
                <a:chExt cx="1198216" cy="1125855"/>
              </a:xfrm>
            </p:grpSpPr>
            <p:sp>
              <p:nvSpPr>
                <p:cNvPr id="311" name="圆角矩形 50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071907" y="1371600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2" name="文本框 311"/>
                    <p:cNvSpPr txBox="1"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1153795" y="1671320"/>
                      <a:ext cx="1116328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12" name="文本框 3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1153795" y="1671320"/>
                      <a:ext cx="1116328" cy="530915"/>
                    </a:xfrm>
                    <a:prstGeom prst="rect">
                      <a:avLst/>
                    </a:prstGeom>
                    <a:blipFill rotWithShape="1">
                      <a:blip r:embed="rId3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88" name="箭头: 右 287"/>
            <p:cNvSpPr/>
            <p:nvPr/>
          </p:nvSpPr>
          <p:spPr>
            <a:xfrm>
              <a:off x="5764525" y="3445440"/>
              <a:ext cx="246439" cy="26874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10303871" y="1500927"/>
            <a:ext cx="9523500" cy="2808793"/>
            <a:chOff x="981072" y="303367"/>
            <a:chExt cx="9523500" cy="2808793"/>
          </a:xfrm>
        </p:grpSpPr>
        <p:grpSp>
          <p:nvGrpSpPr>
            <p:cNvPr id="336" name="组合 335"/>
            <p:cNvGrpSpPr/>
            <p:nvPr/>
          </p:nvGrpSpPr>
          <p:grpSpPr>
            <a:xfrm>
              <a:off x="997426" y="303368"/>
              <a:ext cx="1125855" cy="1125855"/>
              <a:chOff x="1153795" y="1371600"/>
              <a:chExt cx="1125855" cy="1125855"/>
            </a:xfrm>
          </p:grpSpPr>
          <p:sp>
            <p:nvSpPr>
              <p:cNvPr id="376" name="圆角矩形 3"/>
              <p:cNvSpPr/>
              <p:nvPr/>
            </p:nvSpPr>
            <p:spPr>
              <a:xfrm>
                <a:off x="1153795" y="1371600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7" name="文本框 376"/>
                  <p:cNvSpPr txBox="1"/>
                  <p:nvPr/>
                </p:nvSpPr>
                <p:spPr>
                  <a:xfrm>
                    <a:off x="1153795" y="1671634"/>
                    <a:ext cx="1125855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377" name="文本框 3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795" y="1671634"/>
                    <a:ext cx="1125855" cy="541110"/>
                  </a:xfrm>
                  <a:prstGeom prst="rect">
                    <a:avLst/>
                  </a:prstGeom>
                  <a:blipFill rotWithShape="1">
                    <a:blip r:embed="rId2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7" name="组合 336"/>
            <p:cNvGrpSpPr/>
            <p:nvPr/>
          </p:nvGrpSpPr>
          <p:grpSpPr>
            <a:xfrm>
              <a:off x="981072" y="1979955"/>
              <a:ext cx="1125856" cy="1125855"/>
              <a:chOff x="1142997" y="3234691"/>
              <a:chExt cx="1125856" cy="1125855"/>
            </a:xfrm>
          </p:grpSpPr>
          <p:sp>
            <p:nvSpPr>
              <p:cNvPr id="374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5" name="文本框 374"/>
                  <p:cNvSpPr txBox="1"/>
                  <p:nvPr/>
                </p:nvSpPr>
                <p:spPr>
                  <a:xfrm>
                    <a:off x="1142997" y="3527062"/>
                    <a:ext cx="11258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altLang="zh-CN" sz="2800" b="0" dirty="0"/>
                  </a:p>
                </p:txBody>
              </p:sp>
            </mc:Choice>
            <mc:Fallback>
              <p:sp>
                <p:nvSpPr>
                  <p:cNvPr id="375" name="文本框 3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7" y="3527062"/>
                    <a:ext cx="1125855" cy="523220"/>
                  </a:xfrm>
                  <a:prstGeom prst="rect">
                    <a:avLst/>
                  </a:prstGeom>
                  <a:blipFill rotWithShape="1">
                    <a:blip r:embed="rId3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8" name="组合 337"/>
            <p:cNvGrpSpPr/>
            <p:nvPr/>
          </p:nvGrpSpPr>
          <p:grpSpPr>
            <a:xfrm>
              <a:off x="2660134" y="1971008"/>
              <a:ext cx="1125856" cy="1125855"/>
              <a:chOff x="1142997" y="4923472"/>
              <a:chExt cx="1125856" cy="1125855"/>
            </a:xfrm>
          </p:grpSpPr>
          <p:sp>
            <p:nvSpPr>
              <p:cNvPr id="372" name="圆角矩形 3"/>
              <p:cNvSpPr/>
              <p:nvPr/>
            </p:nvSpPr>
            <p:spPr>
              <a:xfrm>
                <a:off x="1142998" y="492347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3" name="文本框 372"/>
                  <p:cNvSpPr txBox="1"/>
                  <p:nvPr/>
                </p:nvSpPr>
                <p:spPr>
                  <a:xfrm>
                    <a:off x="1142997" y="5215844"/>
                    <a:ext cx="1125855" cy="5405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373" name="文本框 3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7" y="5215844"/>
                    <a:ext cx="1125855" cy="540533"/>
                  </a:xfrm>
                  <a:prstGeom prst="rect">
                    <a:avLst/>
                  </a:prstGeom>
                  <a:blipFill rotWithShape="1">
                    <a:blip r:embed="rId3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9" name="组合 338"/>
            <p:cNvGrpSpPr/>
            <p:nvPr/>
          </p:nvGrpSpPr>
          <p:grpSpPr>
            <a:xfrm>
              <a:off x="5716944" y="311029"/>
              <a:ext cx="1125856" cy="1125855"/>
              <a:chOff x="1142997" y="3234691"/>
              <a:chExt cx="1125856" cy="1125855"/>
            </a:xfrm>
          </p:grpSpPr>
          <p:sp>
            <p:nvSpPr>
              <p:cNvPr id="370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1" name="文本框 370"/>
                  <p:cNvSpPr txBox="1"/>
                  <p:nvPr/>
                </p:nvSpPr>
                <p:spPr>
                  <a:xfrm>
                    <a:off x="1142997" y="3481823"/>
                    <a:ext cx="1125855" cy="6043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371" name="文本框 3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7" y="3481823"/>
                    <a:ext cx="1125855" cy="604396"/>
                  </a:xfrm>
                  <a:prstGeom prst="rect">
                    <a:avLst/>
                  </a:prstGeom>
                  <a:blipFill rotWithShape="1">
                    <a:blip r:embed="rId3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0" name="组合 339"/>
            <p:cNvGrpSpPr/>
            <p:nvPr/>
          </p:nvGrpSpPr>
          <p:grpSpPr>
            <a:xfrm>
              <a:off x="2660134" y="303367"/>
              <a:ext cx="1125855" cy="1125855"/>
              <a:chOff x="1142998" y="4923472"/>
              <a:chExt cx="1125855" cy="1125855"/>
            </a:xfrm>
          </p:grpSpPr>
          <p:sp>
            <p:nvSpPr>
              <p:cNvPr id="368" name="圆角矩形 3"/>
              <p:cNvSpPr/>
              <p:nvPr/>
            </p:nvSpPr>
            <p:spPr>
              <a:xfrm>
                <a:off x="1142998" y="492347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9" name="文本框 368"/>
                  <p:cNvSpPr txBox="1"/>
                  <p:nvPr/>
                </p:nvSpPr>
                <p:spPr>
                  <a:xfrm>
                    <a:off x="1142998" y="5215844"/>
                    <a:ext cx="1125855" cy="5309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369" name="文本框 3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8" y="5215844"/>
                    <a:ext cx="1125855" cy="530915"/>
                  </a:xfrm>
                  <a:prstGeom prst="rect">
                    <a:avLst/>
                  </a:prstGeom>
                  <a:blipFill rotWithShape="1">
                    <a:blip r:embed="rId3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1" name="组合 340"/>
            <p:cNvGrpSpPr/>
            <p:nvPr/>
          </p:nvGrpSpPr>
          <p:grpSpPr>
            <a:xfrm>
              <a:off x="7265072" y="311029"/>
              <a:ext cx="1125855" cy="1125855"/>
              <a:chOff x="1142998" y="3234691"/>
              <a:chExt cx="1125855" cy="1125855"/>
            </a:xfrm>
          </p:grpSpPr>
          <p:sp>
            <p:nvSpPr>
              <p:cNvPr id="366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7" name="文本框 366"/>
                  <p:cNvSpPr txBox="1"/>
                  <p:nvPr/>
                </p:nvSpPr>
                <p:spPr>
                  <a:xfrm>
                    <a:off x="1492701" y="3512819"/>
                    <a:ext cx="4645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367" name="文本框 3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2701" y="3512819"/>
                    <a:ext cx="464550" cy="523220"/>
                  </a:xfrm>
                  <a:prstGeom prst="rect">
                    <a:avLst/>
                  </a:prstGeom>
                  <a:blipFill rotWithShape="1">
                    <a:blip r:embed="rId4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2" name="直接箭头连接符 341"/>
            <p:cNvCxnSpPr>
              <a:stCxn id="374" idx="3"/>
              <a:endCxn id="372" idx="1"/>
            </p:cNvCxnSpPr>
            <p:nvPr/>
          </p:nvCxnSpPr>
          <p:spPr>
            <a:xfrm flipV="1">
              <a:off x="2106928" y="2533936"/>
              <a:ext cx="553207" cy="89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/>
            <p:cNvCxnSpPr>
              <a:stCxn id="377" idx="3"/>
              <a:endCxn id="369" idx="1"/>
            </p:cNvCxnSpPr>
            <p:nvPr/>
          </p:nvCxnSpPr>
          <p:spPr>
            <a:xfrm flipV="1">
              <a:off x="2123281" y="861197"/>
              <a:ext cx="536853" cy="1276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4" name="组合 343"/>
            <p:cNvGrpSpPr/>
            <p:nvPr/>
          </p:nvGrpSpPr>
          <p:grpSpPr>
            <a:xfrm>
              <a:off x="4322842" y="432571"/>
              <a:ext cx="857250" cy="857250"/>
              <a:chOff x="4492625" y="2414905"/>
              <a:chExt cx="857250" cy="857250"/>
            </a:xfrm>
          </p:grpSpPr>
          <p:sp>
            <p:nvSpPr>
              <p:cNvPr id="364" name="椭圆 363"/>
              <p:cNvSpPr/>
              <p:nvPr/>
            </p:nvSpPr>
            <p:spPr>
              <a:xfrm>
                <a:off x="4492625" y="2414905"/>
                <a:ext cx="857250" cy="8572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加号 364"/>
              <p:cNvSpPr/>
              <p:nvPr/>
            </p:nvSpPr>
            <p:spPr>
              <a:xfrm>
                <a:off x="4671695" y="2595245"/>
                <a:ext cx="485775" cy="485775"/>
              </a:xfrm>
              <a:prstGeom prst="mathPlu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5" name="直接箭头连接符 344"/>
            <p:cNvCxnSpPr>
              <a:stCxn id="369" idx="3"/>
              <a:endCxn id="364" idx="2"/>
            </p:cNvCxnSpPr>
            <p:nvPr/>
          </p:nvCxnSpPr>
          <p:spPr>
            <a:xfrm flipV="1">
              <a:off x="3785989" y="861196"/>
              <a:ext cx="536853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连接符: 肘形 345"/>
            <p:cNvCxnSpPr>
              <a:stCxn id="372" idx="3"/>
              <a:endCxn id="364" idx="4"/>
            </p:cNvCxnSpPr>
            <p:nvPr/>
          </p:nvCxnSpPr>
          <p:spPr>
            <a:xfrm flipV="1">
              <a:off x="3785990" y="1289821"/>
              <a:ext cx="965477" cy="1244115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/>
            <p:cNvCxnSpPr>
              <a:stCxn id="364" idx="6"/>
              <a:endCxn id="371" idx="1"/>
            </p:cNvCxnSpPr>
            <p:nvPr/>
          </p:nvCxnSpPr>
          <p:spPr>
            <a:xfrm flipV="1">
              <a:off x="5180092" y="860359"/>
              <a:ext cx="536852" cy="8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椭圆 347"/>
            <p:cNvSpPr/>
            <p:nvPr/>
          </p:nvSpPr>
          <p:spPr>
            <a:xfrm>
              <a:off x="5851246" y="2105021"/>
              <a:ext cx="857250" cy="8572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SoftMax</a:t>
              </a:r>
              <a:endParaRPr lang="zh-CN" altLang="en-US" b="1" dirty="0"/>
            </a:p>
          </p:txBody>
        </p:sp>
        <p:cxnSp>
          <p:nvCxnSpPr>
            <p:cNvPr id="349" name="直接箭头连接符 348"/>
            <p:cNvCxnSpPr>
              <a:stCxn id="370" idx="2"/>
              <a:endCxn id="348" idx="0"/>
            </p:cNvCxnSpPr>
            <p:nvPr/>
          </p:nvCxnSpPr>
          <p:spPr>
            <a:xfrm flipH="1">
              <a:off x="6279871" y="1436884"/>
              <a:ext cx="2" cy="6681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" name="组合 349"/>
            <p:cNvGrpSpPr/>
            <p:nvPr/>
          </p:nvGrpSpPr>
          <p:grpSpPr>
            <a:xfrm>
              <a:off x="7265073" y="1979955"/>
              <a:ext cx="1125855" cy="1125855"/>
              <a:chOff x="1142998" y="3234691"/>
              <a:chExt cx="1125855" cy="1125855"/>
            </a:xfrm>
          </p:grpSpPr>
          <p:sp>
            <p:nvSpPr>
              <p:cNvPr id="362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3" name="文本框 362"/>
                  <p:cNvSpPr txBox="1"/>
                  <p:nvPr/>
                </p:nvSpPr>
                <p:spPr>
                  <a:xfrm>
                    <a:off x="1142998" y="3509489"/>
                    <a:ext cx="11258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363" name="文本框 3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8" y="3509489"/>
                    <a:ext cx="1125855" cy="523220"/>
                  </a:xfrm>
                  <a:prstGeom prst="rect">
                    <a:avLst/>
                  </a:prstGeom>
                  <a:blipFill rotWithShape="1">
                    <a:blip r:embed="rId4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1" name="箭头: 右 350"/>
            <p:cNvSpPr/>
            <p:nvPr/>
          </p:nvSpPr>
          <p:spPr>
            <a:xfrm>
              <a:off x="6840321" y="2404700"/>
              <a:ext cx="265630" cy="22332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2" name="连接符: 肘形 351"/>
            <p:cNvCxnSpPr>
              <a:stCxn id="374" idx="2"/>
              <a:endCxn id="362" idx="2"/>
            </p:cNvCxnSpPr>
            <p:nvPr/>
          </p:nvCxnSpPr>
          <p:spPr>
            <a:xfrm rot="16200000" flipH="1">
              <a:off x="4686001" y="-36190"/>
              <a:ext cx="12700" cy="6284000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连接符: 肘形 352"/>
            <p:cNvCxnSpPr>
              <a:stCxn id="366" idx="2"/>
              <a:endCxn id="362" idx="0"/>
            </p:cNvCxnSpPr>
            <p:nvPr/>
          </p:nvCxnSpPr>
          <p:spPr>
            <a:xfrm rot="16200000" flipH="1">
              <a:off x="7556465" y="1708418"/>
              <a:ext cx="543071" cy="1"/>
            </a:xfrm>
            <a:prstGeom prst="bentConnector3">
              <a:avLst/>
            </a:prstGeom>
            <a:ln w="50800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箭头: 右 353"/>
            <p:cNvSpPr/>
            <p:nvPr/>
          </p:nvSpPr>
          <p:spPr>
            <a:xfrm rot="18884115">
              <a:off x="8620571" y="1576913"/>
              <a:ext cx="415954" cy="29967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箭头: 右 354"/>
            <p:cNvSpPr/>
            <p:nvPr/>
          </p:nvSpPr>
          <p:spPr>
            <a:xfrm>
              <a:off x="8575727" y="2383806"/>
              <a:ext cx="415954" cy="299679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6" name="组合 355"/>
            <p:cNvGrpSpPr/>
            <p:nvPr/>
          </p:nvGrpSpPr>
          <p:grpSpPr>
            <a:xfrm>
              <a:off x="9376128" y="1969509"/>
              <a:ext cx="1128444" cy="1125855"/>
              <a:chOff x="9498385" y="1704952"/>
              <a:chExt cx="1128444" cy="1125855"/>
            </a:xfrm>
          </p:grpSpPr>
          <p:sp>
            <p:nvSpPr>
              <p:cNvPr id="360" name="圆角矩形 3"/>
              <p:cNvSpPr/>
              <p:nvPr/>
            </p:nvSpPr>
            <p:spPr>
              <a:xfrm>
                <a:off x="9498385" y="170495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1" name="文本框 360"/>
                  <p:cNvSpPr txBox="1"/>
                  <p:nvPr/>
                </p:nvSpPr>
                <p:spPr>
                  <a:xfrm>
                    <a:off x="9507324" y="1958316"/>
                    <a:ext cx="1119505" cy="633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361" name="文本框 3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7324" y="1958316"/>
                    <a:ext cx="1119505" cy="633571"/>
                  </a:xfrm>
                  <a:prstGeom prst="rect">
                    <a:avLst/>
                  </a:prstGeom>
                  <a:blipFill rotWithShape="1">
                    <a:blip r:embed="rId2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7" name="组合 356"/>
            <p:cNvGrpSpPr/>
            <p:nvPr/>
          </p:nvGrpSpPr>
          <p:grpSpPr>
            <a:xfrm>
              <a:off x="9376126" y="311028"/>
              <a:ext cx="1125855" cy="1125855"/>
              <a:chOff x="9226526" y="570417"/>
              <a:chExt cx="1125855" cy="1125855"/>
            </a:xfrm>
          </p:grpSpPr>
          <p:sp>
            <p:nvSpPr>
              <p:cNvPr id="358" name="圆角矩形 3"/>
              <p:cNvSpPr/>
              <p:nvPr/>
            </p:nvSpPr>
            <p:spPr>
              <a:xfrm>
                <a:off x="9226526" y="570417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9" name="文本框 358"/>
                  <p:cNvSpPr txBox="1"/>
                  <p:nvPr/>
                </p:nvSpPr>
                <p:spPr>
                  <a:xfrm>
                    <a:off x="9237321" y="872042"/>
                    <a:ext cx="1115060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800" dirty="0"/>
                  </a:p>
                </p:txBody>
              </p:sp>
            </mc:Choice>
            <mc:Fallback>
              <p:sp>
                <p:nvSpPr>
                  <p:cNvPr id="359" name="文本框 3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7321" y="872042"/>
                    <a:ext cx="1115060" cy="541110"/>
                  </a:xfrm>
                  <a:prstGeom prst="rect">
                    <a:avLst/>
                  </a:prstGeom>
                  <a:blipFill rotWithShape="1">
                    <a:blip r:embed="rId2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1" name="组合 380"/>
          <p:cNvGrpSpPr/>
          <p:nvPr/>
        </p:nvGrpSpPr>
        <p:grpSpPr>
          <a:xfrm>
            <a:off x="6891080" y="7841925"/>
            <a:ext cx="2015576" cy="2016563"/>
            <a:chOff x="2000" y="2673"/>
            <a:chExt cx="4084" cy="4086"/>
          </a:xfrm>
        </p:grpSpPr>
        <p:sp>
          <p:nvSpPr>
            <p:cNvPr id="382" name="矩形 381"/>
            <p:cNvSpPr/>
            <p:nvPr>
              <p:custDataLst>
                <p:tags r:id="rId42"/>
              </p:custDataLst>
            </p:nvPr>
          </p:nvSpPr>
          <p:spPr>
            <a:xfrm>
              <a:off x="2000" y="2673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>
              <p:custDataLst>
                <p:tags r:id="rId43"/>
              </p:custDataLst>
            </p:nvPr>
          </p:nvSpPr>
          <p:spPr>
            <a:xfrm>
              <a:off x="2000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矩形 383"/>
            <p:cNvSpPr/>
            <p:nvPr>
              <p:custDataLst>
                <p:tags r:id="rId44"/>
              </p:custDataLst>
            </p:nvPr>
          </p:nvSpPr>
          <p:spPr>
            <a:xfrm>
              <a:off x="2000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矩形 384"/>
            <p:cNvSpPr/>
            <p:nvPr>
              <p:custDataLst>
                <p:tags r:id="rId45"/>
              </p:custDataLst>
            </p:nvPr>
          </p:nvSpPr>
          <p:spPr>
            <a:xfrm>
              <a:off x="2000" y="5124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85"/>
            <p:cNvSpPr/>
            <p:nvPr>
              <p:custDataLst>
                <p:tags r:id="rId46"/>
              </p:custDataLst>
            </p:nvPr>
          </p:nvSpPr>
          <p:spPr>
            <a:xfrm>
              <a:off x="2000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矩形 386"/>
            <p:cNvSpPr/>
            <p:nvPr>
              <p:custDataLst>
                <p:tags r:id="rId47"/>
              </p:custDataLst>
            </p:nvPr>
          </p:nvSpPr>
          <p:spPr>
            <a:xfrm>
              <a:off x="2817" y="267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矩形 387"/>
            <p:cNvSpPr/>
            <p:nvPr>
              <p:custDataLst>
                <p:tags r:id="rId48"/>
              </p:custDataLst>
            </p:nvPr>
          </p:nvSpPr>
          <p:spPr>
            <a:xfrm>
              <a:off x="2817" y="4308"/>
              <a:ext cx="817" cy="8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矩形 388"/>
            <p:cNvSpPr/>
            <p:nvPr>
              <p:custDataLst>
                <p:tags r:id="rId49"/>
              </p:custDataLst>
            </p:nvPr>
          </p:nvSpPr>
          <p:spPr>
            <a:xfrm>
              <a:off x="2817" y="3491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389"/>
            <p:cNvSpPr/>
            <p:nvPr>
              <p:custDataLst>
                <p:tags r:id="rId50"/>
              </p:custDataLst>
            </p:nvPr>
          </p:nvSpPr>
          <p:spPr>
            <a:xfrm>
              <a:off x="2817" y="512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矩形 390"/>
            <p:cNvSpPr/>
            <p:nvPr>
              <p:custDataLst>
                <p:tags r:id="rId51"/>
              </p:custDataLst>
            </p:nvPr>
          </p:nvSpPr>
          <p:spPr>
            <a:xfrm>
              <a:off x="2817" y="5942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矩形 391"/>
            <p:cNvSpPr/>
            <p:nvPr>
              <p:custDataLst>
                <p:tags r:id="rId52"/>
              </p:custDataLst>
            </p:nvPr>
          </p:nvSpPr>
          <p:spPr>
            <a:xfrm>
              <a:off x="3634" y="267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矩形 392"/>
            <p:cNvSpPr/>
            <p:nvPr>
              <p:custDataLst>
                <p:tags r:id="rId53"/>
              </p:custDataLst>
            </p:nvPr>
          </p:nvSpPr>
          <p:spPr>
            <a:xfrm>
              <a:off x="3634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>
              <p:custDataLst>
                <p:tags r:id="rId54"/>
              </p:custDataLst>
            </p:nvPr>
          </p:nvSpPr>
          <p:spPr>
            <a:xfrm>
              <a:off x="3634" y="349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矩形 394"/>
            <p:cNvSpPr/>
            <p:nvPr>
              <p:custDataLst>
                <p:tags r:id="rId55"/>
              </p:custDataLst>
            </p:nvPr>
          </p:nvSpPr>
          <p:spPr>
            <a:xfrm>
              <a:off x="3634" y="512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矩形 395"/>
            <p:cNvSpPr/>
            <p:nvPr>
              <p:custDataLst>
                <p:tags r:id="rId56"/>
              </p:custDataLst>
            </p:nvPr>
          </p:nvSpPr>
          <p:spPr>
            <a:xfrm>
              <a:off x="3634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矩形 396"/>
            <p:cNvSpPr/>
            <p:nvPr>
              <p:custDataLst>
                <p:tags r:id="rId57"/>
              </p:custDataLst>
            </p:nvPr>
          </p:nvSpPr>
          <p:spPr>
            <a:xfrm>
              <a:off x="4451" y="2673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矩形 397"/>
            <p:cNvSpPr/>
            <p:nvPr>
              <p:custDataLst>
                <p:tags r:id="rId58"/>
              </p:custDataLst>
            </p:nvPr>
          </p:nvSpPr>
          <p:spPr>
            <a:xfrm>
              <a:off x="4451" y="4307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矩形 398"/>
            <p:cNvSpPr/>
            <p:nvPr>
              <p:custDataLst>
                <p:tags r:id="rId59"/>
              </p:custDataLst>
            </p:nvPr>
          </p:nvSpPr>
          <p:spPr>
            <a:xfrm>
              <a:off x="4451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矩形 399"/>
            <p:cNvSpPr/>
            <p:nvPr>
              <p:custDataLst>
                <p:tags r:id="rId60"/>
              </p:custDataLst>
            </p:nvPr>
          </p:nvSpPr>
          <p:spPr>
            <a:xfrm>
              <a:off x="4451" y="512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矩形 400"/>
            <p:cNvSpPr/>
            <p:nvPr>
              <p:custDataLst>
                <p:tags r:id="rId61"/>
              </p:custDataLst>
            </p:nvPr>
          </p:nvSpPr>
          <p:spPr>
            <a:xfrm>
              <a:off x="4451" y="5941"/>
              <a:ext cx="817" cy="81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矩形 401"/>
            <p:cNvSpPr/>
            <p:nvPr>
              <p:custDataLst>
                <p:tags r:id="rId62"/>
              </p:custDataLst>
            </p:nvPr>
          </p:nvSpPr>
          <p:spPr>
            <a:xfrm>
              <a:off x="5268" y="267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矩形 402"/>
            <p:cNvSpPr/>
            <p:nvPr>
              <p:custDataLst>
                <p:tags r:id="rId63"/>
              </p:custDataLst>
            </p:nvPr>
          </p:nvSpPr>
          <p:spPr>
            <a:xfrm>
              <a:off x="5268" y="4309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矩形 403"/>
            <p:cNvSpPr/>
            <p:nvPr>
              <p:custDataLst>
                <p:tags r:id="rId64"/>
              </p:custDataLst>
            </p:nvPr>
          </p:nvSpPr>
          <p:spPr>
            <a:xfrm>
              <a:off x="5268" y="3492"/>
              <a:ext cx="817" cy="8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>
              <p:custDataLst>
                <p:tags r:id="rId65"/>
              </p:custDataLst>
            </p:nvPr>
          </p:nvSpPr>
          <p:spPr>
            <a:xfrm>
              <a:off x="5268" y="5126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>
              <p:custDataLst>
                <p:tags r:id="rId66"/>
              </p:custDataLst>
            </p:nvPr>
          </p:nvSpPr>
          <p:spPr>
            <a:xfrm>
              <a:off x="5268" y="594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7" name="组合 406"/>
          <p:cNvGrpSpPr/>
          <p:nvPr/>
        </p:nvGrpSpPr>
        <p:grpSpPr>
          <a:xfrm>
            <a:off x="6984836" y="10041672"/>
            <a:ext cx="1924995" cy="2534801"/>
            <a:chOff x="13707948" y="4538507"/>
            <a:chExt cx="1884680" cy="2734945"/>
          </a:xfrm>
        </p:grpSpPr>
        <p:sp>
          <p:nvSpPr>
            <p:cNvPr id="408" name="椭圆 407"/>
            <p:cNvSpPr/>
            <p:nvPr/>
          </p:nvSpPr>
          <p:spPr>
            <a:xfrm>
              <a:off x="14036878" y="4538507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14348028" y="5094767"/>
              <a:ext cx="311150" cy="3441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4659178" y="4538507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15166543" y="5094767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14659178" y="5536727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13725728" y="5536727"/>
              <a:ext cx="311150" cy="34417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14183563" y="5880897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13707948" y="6323492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14494713" y="6225067"/>
              <a:ext cx="311150" cy="3441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15281478" y="6094257"/>
              <a:ext cx="311150" cy="34417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14036878" y="6929282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14805863" y="6913407"/>
              <a:ext cx="311150" cy="344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0" name="直接连接符 419"/>
            <p:cNvCxnSpPr>
              <a:stCxn id="408" idx="5"/>
              <a:endCxn id="409" idx="1"/>
            </p:cNvCxnSpPr>
            <p:nvPr/>
          </p:nvCxnSpPr>
          <p:spPr>
            <a:xfrm>
              <a:off x="14302308" y="4832512"/>
              <a:ext cx="91440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>
              <a:stCxn id="410" idx="4"/>
              <a:endCxn id="412" idx="0"/>
            </p:cNvCxnSpPr>
            <p:nvPr/>
          </p:nvCxnSpPr>
          <p:spPr>
            <a:xfrm>
              <a:off x="14814753" y="4882677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>
              <a:stCxn id="410" idx="5"/>
              <a:endCxn id="411" idx="1"/>
            </p:cNvCxnSpPr>
            <p:nvPr/>
          </p:nvCxnSpPr>
          <p:spPr>
            <a:xfrm>
              <a:off x="14924608" y="4832512"/>
              <a:ext cx="287655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>
              <a:stCxn id="409" idx="4"/>
              <a:endCxn id="414" idx="0"/>
            </p:cNvCxnSpPr>
            <p:nvPr/>
          </p:nvCxnSpPr>
          <p:spPr>
            <a:xfrm flipH="1">
              <a:off x="14339138" y="5438937"/>
              <a:ext cx="164465" cy="441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>
              <a:stCxn id="409" idx="3"/>
              <a:endCxn id="413" idx="7"/>
            </p:cNvCxnSpPr>
            <p:nvPr/>
          </p:nvCxnSpPr>
          <p:spPr>
            <a:xfrm flipH="1">
              <a:off x="13991158" y="5388772"/>
              <a:ext cx="402590" cy="19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>
              <a:stCxn id="413" idx="5"/>
              <a:endCxn id="414" idx="1"/>
            </p:cNvCxnSpPr>
            <p:nvPr/>
          </p:nvCxnSpPr>
          <p:spPr>
            <a:xfrm>
              <a:off x="13991158" y="5830732"/>
              <a:ext cx="238125" cy="1003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>
              <a:stCxn id="412" idx="5"/>
              <a:endCxn id="416" idx="0"/>
            </p:cNvCxnSpPr>
            <p:nvPr/>
          </p:nvCxnSpPr>
          <p:spPr>
            <a:xfrm flipH="1">
              <a:off x="14650288" y="5830732"/>
              <a:ext cx="274320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>
              <a:stCxn id="415" idx="6"/>
              <a:endCxn id="416" idx="2"/>
            </p:cNvCxnSpPr>
            <p:nvPr/>
          </p:nvCxnSpPr>
          <p:spPr>
            <a:xfrm flipV="1">
              <a:off x="14019098" y="6397152"/>
              <a:ext cx="475615" cy="98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>
              <a:endCxn id="417" idx="2"/>
            </p:cNvCxnSpPr>
            <p:nvPr/>
          </p:nvCxnSpPr>
          <p:spPr>
            <a:xfrm flipV="1">
              <a:off x="14822373" y="6266342"/>
              <a:ext cx="459105" cy="56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>
              <a:stCxn id="413" idx="3"/>
              <a:endCxn id="415" idx="0"/>
            </p:cNvCxnSpPr>
            <p:nvPr/>
          </p:nvCxnSpPr>
          <p:spPr>
            <a:xfrm>
              <a:off x="13771448" y="5830732"/>
              <a:ext cx="92075" cy="492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>
              <a:stCxn id="415" idx="4"/>
              <a:endCxn id="418" idx="1"/>
            </p:cNvCxnSpPr>
            <p:nvPr/>
          </p:nvCxnSpPr>
          <p:spPr>
            <a:xfrm>
              <a:off x="13863523" y="6667662"/>
              <a:ext cx="219075" cy="311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>
              <a:stCxn id="417" idx="4"/>
              <a:endCxn id="419" idx="7"/>
            </p:cNvCxnSpPr>
            <p:nvPr/>
          </p:nvCxnSpPr>
          <p:spPr>
            <a:xfrm flipH="1">
              <a:off x="15071293" y="6438427"/>
              <a:ext cx="365760" cy="52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>
              <a:stCxn id="418" idx="6"/>
              <a:endCxn id="419" idx="2"/>
            </p:cNvCxnSpPr>
            <p:nvPr/>
          </p:nvCxnSpPr>
          <p:spPr>
            <a:xfrm flipV="1">
              <a:off x="14348028" y="7085492"/>
              <a:ext cx="457835" cy="15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>
              <a:stCxn id="416" idx="5"/>
              <a:endCxn id="419" idx="0"/>
            </p:cNvCxnSpPr>
            <p:nvPr/>
          </p:nvCxnSpPr>
          <p:spPr>
            <a:xfrm>
              <a:off x="14760143" y="6519072"/>
              <a:ext cx="201295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34" name="箭头: 右 433"/>
          <p:cNvSpPr/>
          <p:nvPr/>
        </p:nvSpPr>
        <p:spPr>
          <a:xfrm rot="5400000">
            <a:off x="7524198" y="7248063"/>
            <a:ext cx="344383" cy="4437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5" name="流程图: 手动操作 434"/>
          <p:cNvSpPr/>
          <p:nvPr/>
        </p:nvSpPr>
        <p:spPr>
          <a:xfrm>
            <a:off x="5227411" y="6054553"/>
            <a:ext cx="3564181" cy="1077218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Agg Attention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36" name="矩形: 圆角 435"/>
          <p:cNvSpPr/>
          <p:nvPr/>
        </p:nvSpPr>
        <p:spPr>
          <a:xfrm>
            <a:off x="5239971" y="4979042"/>
            <a:ext cx="3578929" cy="8575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Self Attention</a:t>
            </a:r>
            <a:endParaRPr lang="zh-CN" altLang="en-US" sz="3200" b="1" dirty="0"/>
          </a:p>
        </p:txBody>
      </p:sp>
      <p:sp>
        <p:nvSpPr>
          <p:cNvPr id="437" name="箭头: 右 436"/>
          <p:cNvSpPr/>
          <p:nvPr/>
        </p:nvSpPr>
        <p:spPr>
          <a:xfrm rot="5400000">
            <a:off x="6758200" y="4490787"/>
            <a:ext cx="358613" cy="37423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8" name="矩形: 圆角 437"/>
          <p:cNvSpPr/>
          <p:nvPr/>
        </p:nvSpPr>
        <p:spPr>
          <a:xfrm>
            <a:off x="1162050" y="1104900"/>
            <a:ext cx="7899290" cy="3557394"/>
          </a:xfrm>
          <a:prstGeom prst="roundRect">
            <a:avLst/>
          </a:prstGeom>
          <a:noFill/>
          <a:ln w="381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: 圆角 438"/>
          <p:cNvSpPr/>
          <p:nvPr/>
        </p:nvSpPr>
        <p:spPr>
          <a:xfrm>
            <a:off x="1162050" y="4979042"/>
            <a:ext cx="3528115" cy="7860658"/>
          </a:xfrm>
          <a:prstGeom prst="roundRect">
            <a:avLst/>
          </a:prstGeom>
          <a:noFill/>
          <a:ln w="381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箭头: 右 439"/>
          <p:cNvSpPr/>
          <p:nvPr/>
        </p:nvSpPr>
        <p:spPr>
          <a:xfrm>
            <a:off x="4491846" y="10766185"/>
            <a:ext cx="2253520" cy="59162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7" name="箭头: 右 466"/>
          <p:cNvSpPr/>
          <p:nvPr/>
        </p:nvSpPr>
        <p:spPr>
          <a:xfrm rot="5400000">
            <a:off x="5046747" y="8276765"/>
            <a:ext cx="2139027" cy="2148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8" name="矩形: 圆角 467"/>
          <p:cNvSpPr/>
          <p:nvPr/>
        </p:nvSpPr>
        <p:spPr>
          <a:xfrm>
            <a:off x="10334827" y="11292595"/>
            <a:ext cx="3173892" cy="11258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Cross Attention Layer</a:t>
            </a:r>
            <a:endParaRPr lang="zh-CN" altLang="en-US" sz="3200" b="1" dirty="0"/>
          </a:p>
        </p:txBody>
      </p:sp>
      <p:sp>
        <p:nvSpPr>
          <p:cNvPr id="471" name="矩形: 圆角 470"/>
          <p:cNvSpPr/>
          <p:nvPr/>
        </p:nvSpPr>
        <p:spPr>
          <a:xfrm>
            <a:off x="14307310" y="11283769"/>
            <a:ext cx="3173892" cy="11258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Cross Attention Layer</a:t>
            </a:r>
            <a:endParaRPr lang="zh-CN" altLang="en-US" sz="3200" b="1" dirty="0"/>
          </a:p>
        </p:txBody>
      </p:sp>
      <p:sp>
        <p:nvSpPr>
          <p:cNvPr id="493" name="右大括号 492"/>
          <p:cNvSpPr/>
          <p:nvPr/>
        </p:nvSpPr>
        <p:spPr>
          <a:xfrm>
            <a:off x="8953619" y="7689888"/>
            <a:ext cx="359780" cy="4886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9" name="连接符: 肘形 528"/>
          <p:cNvCxnSpPr/>
          <p:nvPr/>
        </p:nvCxnSpPr>
        <p:spPr>
          <a:xfrm rot="10800000" flipH="1" flipV="1">
            <a:off x="9351688" y="10152927"/>
            <a:ext cx="1002378" cy="1684546"/>
          </a:xfrm>
          <a:prstGeom prst="bentConnector5">
            <a:avLst>
              <a:gd name="adj1" fmla="val 55114"/>
              <a:gd name="adj2" fmla="val 100071"/>
              <a:gd name="adj3" fmla="val 86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7" name="组合 536"/>
          <p:cNvGrpSpPr/>
          <p:nvPr/>
        </p:nvGrpSpPr>
        <p:grpSpPr>
          <a:xfrm>
            <a:off x="18017465" y="9857995"/>
            <a:ext cx="2307899" cy="2555335"/>
            <a:chOff x="6689" y="2359"/>
            <a:chExt cx="4351" cy="4711"/>
          </a:xfrm>
        </p:grpSpPr>
        <p:sp>
          <p:nvSpPr>
            <p:cNvPr id="538" name="矩形 537"/>
            <p:cNvSpPr/>
            <p:nvPr/>
          </p:nvSpPr>
          <p:spPr>
            <a:xfrm>
              <a:off x="6874" y="267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矩形 538"/>
            <p:cNvSpPr/>
            <p:nvPr/>
          </p:nvSpPr>
          <p:spPr>
            <a:xfrm>
              <a:off x="6874" y="4308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矩形 539"/>
            <p:cNvSpPr/>
            <p:nvPr/>
          </p:nvSpPr>
          <p:spPr>
            <a:xfrm>
              <a:off x="6874" y="3491"/>
              <a:ext cx="817" cy="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矩形 540"/>
            <p:cNvSpPr/>
            <p:nvPr/>
          </p:nvSpPr>
          <p:spPr>
            <a:xfrm>
              <a:off x="6874" y="5125"/>
              <a:ext cx="817" cy="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矩形 541"/>
            <p:cNvSpPr/>
            <p:nvPr/>
          </p:nvSpPr>
          <p:spPr>
            <a:xfrm>
              <a:off x="6874" y="5942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矩形 542"/>
            <p:cNvSpPr/>
            <p:nvPr>
              <p:custDataLst>
                <p:tags r:id="rId67"/>
              </p:custDataLst>
            </p:nvPr>
          </p:nvSpPr>
          <p:spPr>
            <a:xfrm>
              <a:off x="7880" y="2666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矩形 543"/>
            <p:cNvSpPr/>
            <p:nvPr>
              <p:custDataLst>
                <p:tags r:id="rId68"/>
              </p:custDataLst>
            </p:nvPr>
          </p:nvSpPr>
          <p:spPr>
            <a:xfrm>
              <a:off x="7880" y="430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矩形 544"/>
            <p:cNvSpPr/>
            <p:nvPr>
              <p:custDataLst>
                <p:tags r:id="rId69"/>
              </p:custDataLst>
            </p:nvPr>
          </p:nvSpPr>
          <p:spPr>
            <a:xfrm>
              <a:off x="7880" y="3483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矩形 545"/>
            <p:cNvSpPr/>
            <p:nvPr>
              <p:custDataLst>
                <p:tags r:id="rId70"/>
              </p:custDataLst>
            </p:nvPr>
          </p:nvSpPr>
          <p:spPr>
            <a:xfrm>
              <a:off x="7880" y="511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矩形 546"/>
            <p:cNvSpPr/>
            <p:nvPr>
              <p:custDataLst>
                <p:tags r:id="rId71"/>
              </p:custDataLst>
            </p:nvPr>
          </p:nvSpPr>
          <p:spPr>
            <a:xfrm>
              <a:off x="7880" y="593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矩形 547"/>
            <p:cNvSpPr/>
            <p:nvPr>
              <p:custDataLst>
                <p:tags r:id="rId72"/>
              </p:custDataLst>
            </p:nvPr>
          </p:nvSpPr>
          <p:spPr>
            <a:xfrm>
              <a:off x="10060" y="2668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矩形 548"/>
            <p:cNvSpPr/>
            <p:nvPr>
              <p:custDataLst>
                <p:tags r:id="rId73"/>
              </p:custDataLst>
            </p:nvPr>
          </p:nvSpPr>
          <p:spPr>
            <a:xfrm>
              <a:off x="10060" y="4302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矩形 549"/>
            <p:cNvSpPr/>
            <p:nvPr>
              <p:custDataLst>
                <p:tags r:id="rId74"/>
              </p:custDataLst>
            </p:nvPr>
          </p:nvSpPr>
          <p:spPr>
            <a:xfrm>
              <a:off x="10060" y="348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矩形 550"/>
            <p:cNvSpPr/>
            <p:nvPr>
              <p:custDataLst>
                <p:tags r:id="rId75"/>
              </p:custDataLst>
            </p:nvPr>
          </p:nvSpPr>
          <p:spPr>
            <a:xfrm>
              <a:off x="10060" y="5119"/>
              <a:ext cx="817" cy="8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矩形 551"/>
            <p:cNvSpPr/>
            <p:nvPr>
              <p:custDataLst>
                <p:tags r:id="rId76"/>
              </p:custDataLst>
            </p:nvPr>
          </p:nvSpPr>
          <p:spPr>
            <a:xfrm>
              <a:off x="10060" y="5936"/>
              <a:ext cx="817" cy="8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左中括号 552"/>
            <p:cNvSpPr/>
            <p:nvPr/>
          </p:nvSpPr>
          <p:spPr>
            <a:xfrm>
              <a:off x="6689" y="2359"/>
              <a:ext cx="172" cy="471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54" name="右中括号 553"/>
            <p:cNvSpPr/>
            <p:nvPr/>
          </p:nvSpPr>
          <p:spPr>
            <a:xfrm>
              <a:off x="10826" y="2360"/>
              <a:ext cx="215" cy="4711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sp>
        <p:nvSpPr>
          <p:cNvPr id="555" name="矩形: 圆角 554"/>
          <p:cNvSpPr/>
          <p:nvPr/>
        </p:nvSpPr>
        <p:spPr>
          <a:xfrm>
            <a:off x="10001250" y="1104900"/>
            <a:ext cx="10324114" cy="3675098"/>
          </a:xfrm>
          <a:prstGeom prst="roundRect">
            <a:avLst/>
          </a:prstGeom>
          <a:noFill/>
          <a:ln w="381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矩形: 圆角 555"/>
          <p:cNvSpPr/>
          <p:nvPr/>
        </p:nvSpPr>
        <p:spPr>
          <a:xfrm>
            <a:off x="10055714" y="4857353"/>
            <a:ext cx="6627407" cy="6017041"/>
          </a:xfrm>
          <a:prstGeom prst="roundRect">
            <a:avLst/>
          </a:prstGeom>
          <a:noFill/>
          <a:ln w="381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7" name="箭头: 上 556"/>
          <p:cNvSpPr/>
          <p:nvPr/>
        </p:nvSpPr>
        <p:spPr>
          <a:xfrm>
            <a:off x="11982933" y="10784895"/>
            <a:ext cx="378433" cy="388280"/>
          </a:xfrm>
          <a:prstGeom prst="up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3" name="组合 562"/>
          <p:cNvGrpSpPr/>
          <p:nvPr/>
        </p:nvGrpSpPr>
        <p:grpSpPr>
          <a:xfrm>
            <a:off x="18017465" y="5375420"/>
            <a:ext cx="2221439" cy="3575023"/>
            <a:chOff x="16988765" y="4403870"/>
            <a:chExt cx="2221439" cy="3575023"/>
          </a:xfrm>
        </p:grpSpPr>
        <p:cxnSp>
          <p:nvCxnSpPr>
            <p:cNvPr id="559" name="直接箭头连接符 558"/>
            <p:cNvCxnSpPr/>
            <p:nvPr/>
          </p:nvCxnSpPr>
          <p:spPr>
            <a:xfrm>
              <a:off x="17015817" y="7978893"/>
              <a:ext cx="219438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箭头连接符 560"/>
            <p:cNvCxnSpPr/>
            <p:nvPr/>
          </p:nvCxnSpPr>
          <p:spPr>
            <a:xfrm flipV="1">
              <a:off x="16988765" y="4403870"/>
              <a:ext cx="0" cy="357502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箭头: 下 561"/>
          <p:cNvSpPr/>
          <p:nvPr/>
        </p:nvSpPr>
        <p:spPr>
          <a:xfrm>
            <a:off x="15010503" y="4643258"/>
            <a:ext cx="374235" cy="405386"/>
          </a:xfrm>
          <a:prstGeom prst="down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箭头: 右 563"/>
          <p:cNvSpPr/>
          <p:nvPr/>
        </p:nvSpPr>
        <p:spPr>
          <a:xfrm>
            <a:off x="17610174" y="11620653"/>
            <a:ext cx="316058" cy="323644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矩形 564"/>
          <p:cNvSpPr/>
          <p:nvPr/>
        </p:nvSpPr>
        <p:spPr>
          <a:xfrm>
            <a:off x="18036515" y="5916530"/>
            <a:ext cx="1505500" cy="4052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" name="矩形 565"/>
          <p:cNvSpPr/>
          <p:nvPr/>
        </p:nvSpPr>
        <p:spPr>
          <a:xfrm>
            <a:off x="18043694" y="7516126"/>
            <a:ext cx="765170" cy="3558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矩形 566"/>
          <p:cNvSpPr/>
          <p:nvPr/>
        </p:nvSpPr>
        <p:spPr>
          <a:xfrm>
            <a:off x="18043694" y="8181539"/>
            <a:ext cx="1216878" cy="3844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" name="箭头: 上 567"/>
          <p:cNvSpPr/>
          <p:nvPr/>
        </p:nvSpPr>
        <p:spPr>
          <a:xfrm>
            <a:off x="18936555" y="9080611"/>
            <a:ext cx="451708" cy="520688"/>
          </a:xfrm>
          <a:prstGeom prst="up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文本框 568"/>
          <p:cNvSpPr txBox="1"/>
          <p:nvPr/>
        </p:nvSpPr>
        <p:spPr>
          <a:xfrm>
            <a:off x="17503722" y="8130839"/>
            <a:ext cx="31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570" name="文本框 569"/>
          <p:cNvSpPr txBox="1"/>
          <p:nvPr/>
        </p:nvSpPr>
        <p:spPr>
          <a:xfrm>
            <a:off x="17526397" y="7448087"/>
            <a:ext cx="31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571" name="文本框 570"/>
          <p:cNvSpPr txBox="1"/>
          <p:nvPr/>
        </p:nvSpPr>
        <p:spPr>
          <a:xfrm>
            <a:off x="17526397" y="5866433"/>
            <a:ext cx="31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K</a:t>
            </a:r>
            <a:endParaRPr lang="zh-CN" altLang="en-US" sz="2800" b="1" dirty="0"/>
          </a:p>
        </p:txBody>
      </p:sp>
      <p:sp>
        <p:nvSpPr>
          <p:cNvPr id="572" name="矩形 571"/>
          <p:cNvSpPr/>
          <p:nvPr/>
        </p:nvSpPr>
        <p:spPr>
          <a:xfrm>
            <a:off x="13608808" y="11471459"/>
            <a:ext cx="586105" cy="504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73" name="矩形 572"/>
          <p:cNvSpPr/>
          <p:nvPr/>
        </p:nvSpPr>
        <p:spPr>
          <a:xfrm>
            <a:off x="4828107" y="2582937"/>
            <a:ext cx="586105" cy="504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75" name="文本框 574"/>
          <p:cNvSpPr txBox="1"/>
          <p:nvPr/>
        </p:nvSpPr>
        <p:spPr>
          <a:xfrm>
            <a:off x="17761858" y="9492458"/>
            <a:ext cx="258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Node</a:t>
            </a:r>
            <a:r>
              <a:rPr lang="en-US" altLang="zh-CN" dirty="0"/>
              <a:t> </a:t>
            </a:r>
            <a:r>
              <a:rPr lang="en-US" altLang="zh-CN" sz="2000" b="1" dirty="0"/>
              <a:t>representation</a:t>
            </a:r>
            <a:endParaRPr lang="zh-CN" altLang="en-US" sz="2000" b="1" dirty="0"/>
          </a:p>
        </p:txBody>
      </p:sp>
      <p:sp>
        <p:nvSpPr>
          <p:cNvPr id="576" name="文本框 575"/>
          <p:cNvSpPr txBox="1"/>
          <p:nvPr/>
        </p:nvSpPr>
        <p:spPr>
          <a:xfrm>
            <a:off x="17659348" y="5035255"/>
            <a:ext cx="305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Probabilities of K classes</a:t>
            </a:r>
            <a:endParaRPr lang="zh-CN" altLang="en-US" sz="2000" b="1" dirty="0"/>
          </a:p>
        </p:txBody>
      </p:sp>
      <p:sp>
        <p:nvSpPr>
          <p:cNvPr id="577" name="矩形 576"/>
          <p:cNvSpPr/>
          <p:nvPr/>
        </p:nvSpPr>
        <p:spPr>
          <a:xfrm rot="5400000">
            <a:off x="17549910" y="6576973"/>
            <a:ext cx="586105" cy="504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8" name="文本框 577"/>
              <p:cNvSpPr txBox="1"/>
              <p:nvPr/>
            </p:nvSpPr>
            <p:spPr>
              <a:xfrm>
                <a:off x="1066502" y="1099084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78" name="文本框 5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02" y="1099084"/>
                <a:ext cx="369953" cy="523220"/>
              </a:xfrm>
              <a:prstGeom prst="rect">
                <a:avLst/>
              </a:prstGeom>
              <a:blipFill rotWithShape="1">
                <a:blip r:embed="rId77"/>
                <a:stretch>
                  <a:fillRect l="-91" t="-102" r="23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9" name="文本框 578"/>
              <p:cNvSpPr txBox="1"/>
              <p:nvPr/>
            </p:nvSpPr>
            <p:spPr>
              <a:xfrm>
                <a:off x="1082487" y="4867317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79" name="文本框 5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487" y="4867317"/>
                <a:ext cx="369953" cy="523220"/>
              </a:xfrm>
              <a:prstGeom prst="rect">
                <a:avLst/>
              </a:prstGeom>
              <a:blipFill rotWithShape="1">
                <a:blip r:embed="rId78"/>
                <a:stretch>
                  <a:fillRect l="-121" t="-8" r="5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0" name="文本框 579"/>
              <p:cNvSpPr txBox="1"/>
              <p:nvPr/>
            </p:nvSpPr>
            <p:spPr>
              <a:xfrm>
                <a:off x="3997904" y="8048624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0" name="文本框 5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904" y="8048624"/>
                <a:ext cx="369953" cy="523220"/>
              </a:xfrm>
              <a:prstGeom prst="rect">
                <a:avLst/>
              </a:prstGeom>
              <a:blipFill rotWithShape="1">
                <a:blip r:embed="rId79"/>
                <a:stretch>
                  <a:fillRect l="-157" t="-121" r="-23770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1" name="文本框 580"/>
              <p:cNvSpPr txBox="1"/>
              <p:nvPr/>
            </p:nvSpPr>
            <p:spPr>
              <a:xfrm>
                <a:off x="4114762" y="11956806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1" name="文本框 5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62" y="11956806"/>
                <a:ext cx="369953" cy="523220"/>
              </a:xfrm>
              <a:prstGeom prst="rect">
                <a:avLst/>
              </a:prstGeom>
              <a:blipFill rotWithShape="1">
                <a:blip r:embed="rId80"/>
                <a:stretch>
                  <a:fillRect l="-161" t="-75" r="-23937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2" name="矩形 581"/>
          <p:cNvSpPr/>
          <p:nvPr/>
        </p:nvSpPr>
        <p:spPr>
          <a:xfrm rot="5400000">
            <a:off x="2529855" y="8539660"/>
            <a:ext cx="641230" cy="504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" name="文本框 582"/>
              <p:cNvSpPr txBox="1"/>
              <p:nvPr/>
            </p:nvSpPr>
            <p:spPr>
              <a:xfrm>
                <a:off x="2761175" y="4376835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3" name="文本框 5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75" y="4376835"/>
                <a:ext cx="369953" cy="523220"/>
              </a:xfrm>
              <a:prstGeom prst="rect">
                <a:avLst/>
              </a:prstGeom>
              <a:blipFill rotWithShape="1">
                <a:blip r:embed="rId81"/>
                <a:stretch>
                  <a:fillRect l="-53" t="-79" r="-36061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4" name="文本框 583"/>
              <p:cNvSpPr txBox="1"/>
              <p:nvPr/>
            </p:nvSpPr>
            <p:spPr>
              <a:xfrm>
                <a:off x="7294294" y="4376835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4" name="文本框 5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294" y="4376835"/>
                <a:ext cx="369953" cy="523220"/>
              </a:xfrm>
              <a:prstGeom prst="rect">
                <a:avLst/>
              </a:prstGeom>
              <a:blipFill rotWithShape="1">
                <a:blip r:embed="rId82"/>
                <a:stretch>
                  <a:fillRect l="-13" t="-79" r="-36272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5" name="文本框 584"/>
              <p:cNvSpPr txBox="1"/>
              <p:nvPr/>
            </p:nvSpPr>
            <p:spPr>
              <a:xfrm>
                <a:off x="6457667" y="7448087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𝒂𝒈𝒈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5" name="文本框 5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67" y="7448087"/>
                <a:ext cx="369953" cy="564001"/>
              </a:xfrm>
              <a:prstGeom prst="rect">
                <a:avLst/>
              </a:prstGeom>
              <a:blipFill rotWithShape="1">
                <a:blip r:embed="rId83"/>
                <a:stretch>
                  <a:fillRect l="-95" t="-30" r="-113601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6" name="文本框 585"/>
              <p:cNvSpPr txBox="1"/>
              <p:nvPr/>
            </p:nvSpPr>
            <p:spPr>
              <a:xfrm>
                <a:off x="6535618" y="10039385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𝒂𝒈𝒈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6" name="文本框 5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618" y="10039385"/>
                <a:ext cx="369953" cy="564001"/>
              </a:xfrm>
              <a:prstGeom prst="rect">
                <a:avLst/>
              </a:prstGeom>
              <a:blipFill rotWithShape="1">
                <a:blip r:embed="rId84"/>
                <a:stretch>
                  <a:fillRect l="-54" t="-6" r="-11844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7" name="文本框 586"/>
              <p:cNvSpPr txBox="1"/>
              <p:nvPr/>
            </p:nvSpPr>
            <p:spPr>
              <a:xfrm>
                <a:off x="4688617" y="9182017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𝒂𝒈𝒈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7" name="文本框 5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17" y="9182017"/>
                <a:ext cx="369953" cy="564001"/>
              </a:xfrm>
              <a:prstGeom prst="rect">
                <a:avLst/>
              </a:prstGeom>
              <a:blipFill rotWithShape="1">
                <a:blip r:embed="rId85"/>
                <a:stretch>
                  <a:fillRect l="-111" t="-98" r="-13967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 flipH="1">
            <a:off x="5476240" y="9745980"/>
            <a:ext cx="227965" cy="1141095"/>
            <a:chOff x="10950" y="15140"/>
            <a:chExt cx="816" cy="4084"/>
          </a:xfrm>
        </p:grpSpPr>
        <p:sp>
          <p:nvSpPr>
            <p:cNvPr id="3" name="矩形 2"/>
            <p:cNvSpPr/>
            <p:nvPr>
              <p:custDataLst>
                <p:tags r:id="rId86"/>
              </p:custDataLst>
            </p:nvPr>
          </p:nvSpPr>
          <p:spPr>
            <a:xfrm>
              <a:off x="10950" y="1514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>
              <p:custDataLst>
                <p:tags r:id="rId87"/>
              </p:custDataLst>
            </p:nvPr>
          </p:nvSpPr>
          <p:spPr>
            <a:xfrm>
              <a:off x="10950" y="1677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>
              <p:custDataLst>
                <p:tags r:id="rId88"/>
              </p:custDataLst>
            </p:nvPr>
          </p:nvSpPr>
          <p:spPr>
            <a:xfrm>
              <a:off x="10950" y="15957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>
              <p:custDataLst>
                <p:tags r:id="rId89"/>
              </p:custDataLst>
            </p:nvPr>
          </p:nvSpPr>
          <p:spPr>
            <a:xfrm>
              <a:off x="10950" y="1759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>
              <p:custDataLst>
                <p:tags r:id="rId90"/>
              </p:custDataLst>
            </p:nvPr>
          </p:nvSpPr>
          <p:spPr>
            <a:xfrm>
              <a:off x="10950" y="18408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COMMONDATA" val="eyJoZGlkIjoiYmI4NWQ5MDVmMTQ1ZDJlNGZlYzYxZTY4ZWNhYzMwMzgifQ==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487</Words>
  <Application>WPS 演示</Application>
  <PresentationFormat>自定义</PresentationFormat>
  <Paragraphs>128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Cambria Math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许智勇</cp:lastModifiedBy>
  <cp:revision>36</cp:revision>
  <dcterms:created xsi:type="dcterms:W3CDTF">2023-08-09T12:44:00Z</dcterms:created>
  <dcterms:modified xsi:type="dcterms:W3CDTF">2024-01-08T11:17:55Z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