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59" r:id="rId5"/>
    <p:sldId id="264" r:id="rId6"/>
    <p:sldId id="265" r:id="rId7"/>
    <p:sldId id="268" r:id="rId8"/>
    <p:sldId id="266" r:id="rId9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9"/>
          </a:solidFill>
        </a:fill>
      </a:tcStyle>
    </a:wholeTbl>
    <a:band2H>
      <a:tcTxStyle/>
      <a:tcStyle>
        <a:tcBdr/>
        <a:fill>
          <a:solidFill>
            <a:srgbClr val="E6F1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EFCA"/>
          </a:solidFill>
        </a:fill>
      </a:tcStyle>
    </a:wholeTbl>
    <a:band2H>
      <a:tcTxStyle/>
      <a:tcStyle>
        <a:tcBdr/>
        <a:fill>
          <a:solidFill>
            <a:srgbClr val="FCF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1E9"/>
          </a:solidFill>
        </a:fill>
      </a:tcStyle>
    </a:wholeTbl>
    <a:band2H>
      <a:tcTxStyle/>
      <a:tcStyle>
        <a:tcBdr/>
        <a:fill>
          <a:solidFill>
            <a:srgbClr val="EF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1">
        <a:latin typeface="+mj-lt"/>
        <a:ea typeface="+mj-ea"/>
        <a:cs typeface="+mj-cs"/>
        <a:sym typeface="Franklin Gothic Medium"/>
      </a:defRPr>
    </a:lvl1pPr>
    <a:lvl2pPr indent="228600" latinLnBrk="0">
      <a:defRPr sz="1200" b="1">
        <a:latin typeface="+mj-lt"/>
        <a:ea typeface="+mj-ea"/>
        <a:cs typeface="+mj-cs"/>
        <a:sym typeface="Franklin Gothic Medium"/>
      </a:defRPr>
    </a:lvl2pPr>
    <a:lvl3pPr indent="457200" latinLnBrk="0">
      <a:defRPr sz="1200" b="1">
        <a:latin typeface="+mj-lt"/>
        <a:ea typeface="+mj-ea"/>
        <a:cs typeface="+mj-cs"/>
        <a:sym typeface="Franklin Gothic Medium"/>
      </a:defRPr>
    </a:lvl3pPr>
    <a:lvl4pPr indent="685800" latinLnBrk="0">
      <a:defRPr sz="1200" b="1">
        <a:latin typeface="+mj-lt"/>
        <a:ea typeface="+mj-ea"/>
        <a:cs typeface="+mj-cs"/>
        <a:sym typeface="Franklin Gothic Medium"/>
      </a:defRPr>
    </a:lvl4pPr>
    <a:lvl5pPr indent="914400" latinLnBrk="0">
      <a:defRPr sz="1200" b="1">
        <a:latin typeface="+mj-lt"/>
        <a:ea typeface="+mj-ea"/>
        <a:cs typeface="+mj-cs"/>
        <a:sym typeface="Franklin Gothic Medium"/>
      </a:defRPr>
    </a:lvl5pPr>
    <a:lvl6pPr indent="1143000" latinLnBrk="0">
      <a:defRPr sz="1200" b="1">
        <a:latin typeface="+mj-lt"/>
        <a:ea typeface="+mj-ea"/>
        <a:cs typeface="+mj-cs"/>
        <a:sym typeface="Franklin Gothic Medium"/>
      </a:defRPr>
    </a:lvl6pPr>
    <a:lvl7pPr indent="1371600" latinLnBrk="0">
      <a:defRPr sz="1200" b="1">
        <a:latin typeface="+mj-lt"/>
        <a:ea typeface="+mj-ea"/>
        <a:cs typeface="+mj-cs"/>
        <a:sym typeface="Franklin Gothic Medium"/>
      </a:defRPr>
    </a:lvl7pPr>
    <a:lvl8pPr indent="1600200" latinLnBrk="0">
      <a:defRPr sz="1200" b="1">
        <a:latin typeface="+mj-lt"/>
        <a:ea typeface="+mj-ea"/>
        <a:cs typeface="+mj-cs"/>
        <a:sym typeface="Franklin Gothic Medium"/>
      </a:defRPr>
    </a:lvl8pPr>
    <a:lvl9pPr indent="1828800" latinLnBrk="0">
      <a:defRPr sz="1200" b="1">
        <a:latin typeface="+mj-lt"/>
        <a:ea typeface="+mj-ea"/>
        <a:cs typeface="+mj-cs"/>
        <a:sym typeface="Franklin Gothic Medium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065213" y="533400"/>
            <a:ext cx="5029201" cy="251460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3403600"/>
            <a:ext cx="5029202" cy="1397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4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4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4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4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61411" y="533400"/>
            <a:ext cx="2362202" cy="5486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212" y="533400"/>
            <a:ext cx="7467601" cy="5486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065213" y="533400"/>
            <a:ext cx="8686801" cy="2286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3" y="3124200"/>
            <a:ext cx="8686801" cy="1371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4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4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4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4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65212" y="1828800"/>
            <a:ext cx="4251960" cy="4191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1828799"/>
            <a:ext cx="4251961" cy="68580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500053" y="1828799"/>
            <a:ext cx="4251960" cy="685802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4114801" cy="1524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865812" y="533400"/>
            <a:ext cx="5867401" cy="5486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65212" y="2209800"/>
            <a:ext cx="4114801" cy="38100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4114801" cy="1524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idx="13"/>
          </p:nvPr>
        </p:nvSpPr>
        <p:spPr>
          <a:xfrm>
            <a:off x="5865812" y="533400"/>
            <a:ext cx="5780174" cy="5791200"/>
          </a:xfrm>
          <a:prstGeom prst="rect">
            <a:avLst/>
          </a:prstGeom>
          <a:ln w="50800">
            <a:solidFill>
              <a:srgbClr val="595959"/>
            </a:solidFill>
            <a:miter lim="800000"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2209800"/>
            <a:ext cx="4114801" cy="381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1pPr>
            <a:lvl2pPr marL="0" indent="4572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2pPr>
            <a:lvl3pPr marL="0" indent="9144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3pPr>
            <a:lvl4pPr marL="0" indent="13716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4pPr>
            <a:lvl5pPr marL="0" indent="18288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78357" y="6157171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9pPr>
    </p:titleStyle>
    <p:bodyStyle>
      <a:lvl1pPr marL="27432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1pPr>
      <a:lvl2pPr marL="619759" marR="0" indent="-2540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2pPr>
      <a:lvl3pPr marL="82296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3pPr>
      <a:lvl4pPr marL="1038497" marR="0" indent="-2612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4pPr>
      <a:lvl5pPr marL="115606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5pPr>
      <a:lvl6pPr marL="129322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6pPr>
      <a:lvl7pPr marL="143038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7pPr>
      <a:lvl8pPr marL="156754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8pPr>
      <a:lvl9pPr marL="170470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8"/>
          <p:cNvSpPr txBox="1"/>
          <p:nvPr/>
        </p:nvSpPr>
        <p:spPr>
          <a:xfrm>
            <a:off x="903902" y="1532854"/>
            <a:ext cx="250410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5400">
                <a:solidFill>
                  <a:schemeClr val="accent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Mag</a:t>
            </a:r>
            <a:r>
              <a:rPr>
                <a:solidFill>
                  <a:srgbClr val="000000"/>
                </a:solidFill>
              </a:rPr>
              <a:t>Buy</a:t>
            </a:r>
          </a:p>
        </p:txBody>
      </p:sp>
      <p:grpSp>
        <p:nvGrpSpPr>
          <p:cNvPr id="115" name="Footer Placeholder 9"/>
          <p:cNvGrpSpPr/>
          <p:nvPr/>
        </p:nvGrpSpPr>
        <p:grpSpPr>
          <a:xfrm>
            <a:off x="1449661" y="3905891"/>
            <a:ext cx="5653089" cy="383541"/>
            <a:chOff x="0" y="0"/>
            <a:chExt cx="5653087" cy="383540"/>
          </a:xfrm>
        </p:grpSpPr>
        <p:sp>
          <p:nvSpPr>
            <p:cNvPr id="113" name="Rectangle"/>
            <p:cNvSpPr/>
            <p:nvPr/>
          </p:nvSpPr>
          <p:spPr>
            <a:xfrm>
              <a:off x="0" y="5524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14" name="https://github.com/lgadzhev/MagBuy"/>
            <p:cNvSpPr txBox="1"/>
            <p:nvPr/>
          </p:nvSpPr>
          <p:spPr>
            <a:xfrm>
              <a:off x="0" y="0"/>
              <a:ext cx="5653088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 b="0">
                  <a:solidFill>
                    <a:srgbClr val="404040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pic>
        <p:nvPicPr>
          <p:cNvPr id="11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261" y="3830961"/>
            <a:ext cx="533401" cy="533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881406" y="2586360"/>
            <a:ext cx="6324601" cy="1244601"/>
          </a:xfrm>
          <a:prstGeom prst="rect">
            <a:avLst/>
          </a:prstGeom>
        </p:spPr>
        <p:txBody>
          <a:bodyPr/>
          <a:lstStyle/>
          <a:p>
            <a:pPr>
              <a:defRPr sz="1600" b="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E-COMMERCE by</a:t>
            </a:r>
          </a:p>
          <a:p>
            <a:pPr>
              <a:defRPr sz="1600" b="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Lachezar Gadzhev &amp; Rangel Mihaylov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2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About us</a:t>
            </a:r>
          </a:p>
        </p:txBody>
      </p:sp>
      <p:sp>
        <p:nvSpPr>
          <p:cNvPr id="120" name="Content Placeholder 13"/>
          <p:cNvSpPr txBox="1">
            <a:spLocks noGrp="1"/>
          </p:cNvSpPr>
          <p:nvPr>
            <p:ph type="body" idx="1"/>
          </p:nvPr>
        </p:nvSpPr>
        <p:spPr>
          <a:xfrm>
            <a:off x="1065212" y="2209800"/>
            <a:ext cx="10591801" cy="4191000"/>
          </a:xfrm>
          <a:prstGeom prst="rect">
            <a:avLst/>
          </a:prstGeom>
        </p:spPr>
        <p:txBody>
          <a:bodyPr/>
          <a:lstStyle/>
          <a:p>
            <a:r>
              <a:rPr dirty="0"/>
              <a:t>From </a:t>
            </a:r>
            <a:r>
              <a:rPr dirty="0" err="1"/>
              <a:t>Velingrad</a:t>
            </a:r>
            <a:endParaRPr dirty="0"/>
          </a:p>
          <a:p>
            <a:r>
              <a:rPr dirty="0"/>
              <a:t>Graduated </a:t>
            </a:r>
            <a:r>
              <a:rPr lang="en-US" dirty="0"/>
              <a:t>English </a:t>
            </a:r>
            <a:r>
              <a:rPr dirty="0"/>
              <a:t>High School</a:t>
            </a:r>
            <a:r>
              <a:rPr lang="bg-BG" dirty="0"/>
              <a:t> “</a:t>
            </a:r>
            <a:r>
              <a:rPr lang="en-US" dirty="0"/>
              <a:t>Vasil </a:t>
            </a:r>
            <a:r>
              <a:rPr lang="en-US" dirty="0" err="1"/>
              <a:t>Levski</a:t>
            </a:r>
            <a:r>
              <a:rPr lang="en-US" dirty="0"/>
              <a:t> </a:t>
            </a:r>
            <a:r>
              <a:rPr lang="bg-BG" dirty="0"/>
              <a:t>“</a:t>
            </a:r>
            <a:endParaRPr dirty="0"/>
          </a:p>
          <a:p>
            <a:r>
              <a:rPr dirty="0"/>
              <a:t>Participated in the creation of IN TOUR BG– best student company at Accenture in Oslo 2011</a:t>
            </a:r>
          </a:p>
          <a:p>
            <a:r>
              <a:rPr dirty="0"/>
              <a:t>Law student at Sofia University "St. </a:t>
            </a:r>
            <a:r>
              <a:rPr dirty="0" err="1"/>
              <a:t>Kliment</a:t>
            </a:r>
            <a:r>
              <a:rPr dirty="0"/>
              <a:t> </a:t>
            </a:r>
            <a:r>
              <a:rPr dirty="0" err="1"/>
              <a:t>Ohridski</a:t>
            </a:r>
            <a:r>
              <a:rPr dirty="0"/>
              <a:t>“</a:t>
            </a:r>
          </a:p>
          <a:p>
            <a:r>
              <a:rPr dirty="0"/>
              <a:t>Student Council at Sofia University "St. </a:t>
            </a:r>
            <a:r>
              <a:rPr dirty="0" err="1"/>
              <a:t>Kliment</a:t>
            </a:r>
            <a:r>
              <a:rPr dirty="0"/>
              <a:t> </a:t>
            </a:r>
            <a:r>
              <a:rPr dirty="0" err="1"/>
              <a:t>Ohridski</a:t>
            </a:r>
            <a:r>
              <a:rPr dirty="0"/>
              <a:t>“</a:t>
            </a:r>
          </a:p>
          <a:p>
            <a:r>
              <a:rPr dirty="0"/>
              <a:t>Worked for </a:t>
            </a:r>
            <a:r>
              <a:rPr dirty="0" err="1"/>
              <a:t>Dimitrov</a:t>
            </a:r>
            <a:r>
              <a:rPr dirty="0"/>
              <a:t>, Petrov &amp; Co</a:t>
            </a:r>
            <a:endParaRPr lang="en-US" dirty="0"/>
          </a:p>
          <a:p>
            <a:r>
              <a:rPr lang="en-US" dirty="0"/>
              <a:t>Hobbies: guitars, </a:t>
            </a:r>
            <a:r>
              <a:rPr lang="en-US"/>
              <a:t>karaoke, </a:t>
            </a:r>
            <a:r>
              <a:rPr lang="en-US" dirty="0"/>
              <a:t>camping etc.</a:t>
            </a:r>
            <a:endParaRPr dirty="0"/>
          </a:p>
          <a:p>
            <a:pPr>
              <a:defRPr>
                <a:solidFill>
                  <a:srgbClr val="005778"/>
                </a:solidFill>
              </a:defRPr>
            </a:pPr>
            <a:endParaRPr dirty="0"/>
          </a:p>
        </p:txBody>
      </p:sp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22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23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sp>
        <p:nvSpPr>
          <p:cNvPr id="125" name="TextBox 6"/>
          <p:cNvSpPr txBox="1"/>
          <p:nvPr/>
        </p:nvSpPr>
        <p:spPr>
          <a:xfrm>
            <a:off x="1065212" y="1595989"/>
            <a:ext cx="36576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</a:defRPr>
            </a:lvl1pPr>
          </a:lstStyle>
          <a:p>
            <a:r>
              <a:t>Lachezar Gadzhev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2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About us</a:t>
            </a:r>
          </a:p>
        </p:txBody>
      </p:sp>
      <p:sp>
        <p:nvSpPr>
          <p:cNvPr id="120" name="Content Placeholder 13"/>
          <p:cNvSpPr txBox="1">
            <a:spLocks noGrp="1"/>
          </p:cNvSpPr>
          <p:nvPr>
            <p:ph type="body" idx="1"/>
          </p:nvPr>
        </p:nvSpPr>
        <p:spPr>
          <a:xfrm>
            <a:off x="1065212" y="2209800"/>
            <a:ext cx="10591801" cy="4191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From Plovdiv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9 years experience as professional DJ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Graduated French High School “Antoine de Saint-</a:t>
            </a:r>
            <a:r>
              <a:rPr lang="en-US" dirty="0" err="1">
                <a:solidFill>
                  <a:schemeClr val="bg2"/>
                </a:solidFill>
              </a:rPr>
              <a:t>Exupéry</a:t>
            </a:r>
            <a:r>
              <a:rPr lang="en-US" dirty="0">
                <a:solidFill>
                  <a:schemeClr val="bg2"/>
                </a:solidFill>
              </a:rPr>
              <a:t>” in Plovdiv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Psychology student at Plovdiv University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Certified in PHP MVC Frameworks (2017)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Audio editor and content creator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Loves to travel</a:t>
            </a:r>
          </a:p>
        </p:txBody>
      </p:sp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22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23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sp>
        <p:nvSpPr>
          <p:cNvPr id="125" name="TextBox 6"/>
          <p:cNvSpPr txBox="1"/>
          <p:nvPr/>
        </p:nvSpPr>
        <p:spPr>
          <a:xfrm>
            <a:off x="1065212" y="1595989"/>
            <a:ext cx="36576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Rangel </a:t>
            </a:r>
            <a:r>
              <a:rPr lang="en-US" dirty="0" err="1"/>
              <a:t>Mihaylov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4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065211" y="1963116"/>
            <a:ext cx="8686801" cy="4191001"/>
          </a:xfrm>
          <a:prstGeom prst="rect">
            <a:avLst/>
          </a:prstGeom>
        </p:spPr>
        <p:txBody>
          <a:bodyPr/>
          <a:lstStyle/>
          <a:p>
            <a:r>
              <a:t>Final Project for IT TALENTS</a:t>
            </a:r>
          </a:p>
          <a:p>
            <a:r>
              <a:t>Independent Online Shop</a:t>
            </a:r>
          </a:p>
          <a:p>
            <a:r>
              <a:t>Solution for merchants</a:t>
            </a:r>
          </a:p>
          <a:p>
            <a:r>
              <a:t>Collaboration between two full stack web developers</a:t>
            </a:r>
          </a:p>
          <a:p>
            <a:r>
              <a:t>Hours of hard work and sleepless nights…</a:t>
            </a:r>
          </a:p>
        </p:txBody>
      </p:sp>
      <p:sp>
        <p:nvSpPr>
          <p:cNvPr id="136" name="Title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80000"/>
              </a:lnSpc>
              <a:defRPr sz="36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What is </a:t>
            </a:r>
            <a:r>
              <a:rPr>
                <a:solidFill>
                  <a:schemeClr val="accent1"/>
                </a:solidFill>
              </a:rPr>
              <a:t>Mag</a:t>
            </a:r>
            <a:r>
              <a:t>Buy?</a:t>
            </a:r>
          </a:p>
        </p:txBody>
      </p:sp>
      <p:pic>
        <p:nvPicPr>
          <p:cNvPr id="137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0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38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39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065211" y="1963116"/>
            <a:ext cx="8686801" cy="4191001"/>
          </a:xfrm>
          <a:prstGeom prst="rect">
            <a:avLst/>
          </a:prstGeom>
        </p:spPr>
        <p:txBody>
          <a:bodyPr/>
          <a:lstStyle/>
          <a:p>
            <a:r>
              <a:rPr dirty="0"/>
              <a:t>MySQL Database</a:t>
            </a:r>
          </a:p>
          <a:p>
            <a:r>
              <a:rPr dirty="0"/>
              <a:t>Back-end by PHP</a:t>
            </a:r>
          </a:p>
          <a:p>
            <a:r>
              <a:rPr dirty="0"/>
              <a:t>Front-end by HTML, CSS and JS</a:t>
            </a:r>
            <a:endParaRPr lang="en-US" dirty="0"/>
          </a:p>
          <a:p>
            <a:r>
              <a:rPr lang="en-US" dirty="0"/>
              <a:t>VCS - Git</a:t>
            </a:r>
            <a:endParaRPr dirty="0"/>
          </a:p>
          <a:p>
            <a:r>
              <a:rPr dirty="0"/>
              <a:t>Libraries: Bootstrap, </a:t>
            </a:r>
            <a:r>
              <a:rPr dirty="0" err="1"/>
              <a:t>JQuery</a:t>
            </a:r>
            <a:r>
              <a:rPr dirty="0"/>
              <a:t>, Font Awesome</a:t>
            </a:r>
          </a:p>
          <a:p>
            <a:r>
              <a:rPr dirty="0"/>
              <a:t>Others: </a:t>
            </a:r>
            <a:r>
              <a:rPr dirty="0" err="1"/>
              <a:t>FlexSlider</a:t>
            </a:r>
            <a:r>
              <a:rPr dirty="0"/>
              <a:t>, </a:t>
            </a:r>
            <a:r>
              <a:rPr dirty="0" err="1"/>
              <a:t>ImageZoom</a:t>
            </a:r>
            <a:r>
              <a:rPr dirty="0"/>
              <a:t>, Infinity Scroll W3 Slider, Google Fonts, Composer, PHP Mailer, </a:t>
            </a:r>
            <a:r>
              <a:rPr dirty="0" err="1"/>
              <a:t>Xampp</a:t>
            </a:r>
            <a:r>
              <a:rPr dirty="0"/>
              <a:t>, </a:t>
            </a:r>
            <a:r>
              <a:rPr dirty="0" err="1"/>
              <a:t>htaccess</a:t>
            </a:r>
            <a:endParaRPr dirty="0"/>
          </a:p>
        </p:txBody>
      </p:sp>
      <p:sp>
        <p:nvSpPr>
          <p:cNvPr id="171" name="Title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80000"/>
              </a:lnSpc>
              <a:defRPr sz="36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How we realized </a:t>
            </a:r>
            <a:r>
              <a:rPr>
                <a:solidFill>
                  <a:schemeClr val="accent1"/>
                </a:solidFill>
              </a:rPr>
              <a:t>Mag</a:t>
            </a:r>
            <a:r>
              <a:t>Buy </a:t>
            </a:r>
          </a:p>
        </p:txBody>
      </p:sp>
      <p:pic>
        <p:nvPicPr>
          <p:cNvPr id="17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73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74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065211" y="1963116"/>
            <a:ext cx="8686801" cy="4191001"/>
          </a:xfrm>
          <a:prstGeom prst="rect">
            <a:avLst/>
          </a:prstGeom>
        </p:spPr>
        <p:txBody>
          <a:bodyPr/>
          <a:lstStyle/>
          <a:p>
            <a:pPr marL="0" indent="45719">
              <a:buSzTx/>
              <a:buNone/>
            </a:pPr>
            <a:r>
              <a:rPr dirty="0"/>
              <a:t>Design patterns</a:t>
            </a:r>
          </a:p>
          <a:p>
            <a:r>
              <a:rPr dirty="0"/>
              <a:t>Front and Back-end division</a:t>
            </a:r>
          </a:p>
          <a:p>
            <a:r>
              <a:rPr dirty="0"/>
              <a:t>Model View Controller (MVC)</a:t>
            </a:r>
          </a:p>
          <a:p>
            <a:r>
              <a:rPr dirty="0"/>
              <a:t>Data Access Objects (DAO)</a:t>
            </a:r>
          </a:p>
          <a:p>
            <a:r>
              <a:rPr lang="en-US" dirty="0"/>
              <a:t>Object Oriented Programming (OOP)</a:t>
            </a:r>
          </a:p>
          <a:p>
            <a:r>
              <a:rPr dirty="0"/>
              <a:t>Folders categorized by namespaces</a:t>
            </a:r>
          </a:p>
          <a:p>
            <a:r>
              <a:rPr dirty="0"/>
              <a:t>Singletons, autoloader</a:t>
            </a:r>
          </a:p>
        </p:txBody>
      </p:sp>
      <p:sp>
        <p:nvSpPr>
          <p:cNvPr id="178" name="Title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80000"/>
              </a:lnSpc>
              <a:defRPr sz="36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How we realized </a:t>
            </a:r>
            <a:r>
              <a:rPr>
                <a:solidFill>
                  <a:schemeClr val="accent1"/>
                </a:solidFill>
              </a:rPr>
              <a:t>Mag</a:t>
            </a:r>
            <a:r>
              <a:t>Buy </a:t>
            </a:r>
          </a:p>
        </p:txBody>
      </p:sp>
      <p:pic>
        <p:nvPicPr>
          <p:cNvPr id="17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80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81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02867-6BEE-49A1-8139-7F35197B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4" y="0"/>
            <a:ext cx="10142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2"/>
          <p:cNvSpPr txBox="1"/>
          <p:nvPr/>
        </p:nvSpPr>
        <p:spPr>
          <a:xfrm>
            <a:off x="2605110" y="2556113"/>
            <a:ext cx="8763001" cy="59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ct val="80000"/>
              </a:lnSpc>
              <a:defRPr sz="48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4000" dirty="0"/>
              <a:t>THANK YOU FOR THE CHANCE!</a:t>
            </a:r>
          </a:p>
        </p:txBody>
      </p:sp>
      <p:pic>
        <p:nvPicPr>
          <p:cNvPr id="18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87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88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sp>
        <p:nvSpPr>
          <p:cNvPr id="190" name="Rectangle 8"/>
          <p:cNvSpPr txBox="1"/>
          <p:nvPr/>
        </p:nvSpPr>
        <p:spPr>
          <a:xfrm>
            <a:off x="4482505" y="1381770"/>
            <a:ext cx="250410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5400">
                <a:solidFill>
                  <a:schemeClr val="accent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Mag</a:t>
            </a:r>
            <a:r>
              <a:rPr>
                <a:solidFill>
                  <a:srgbClr val="000000"/>
                </a:solidFill>
              </a:rPr>
              <a:t>Buy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 Contrast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00FF"/>
      </a:hlink>
      <a:folHlink>
        <a:srgbClr val="FF00FF"/>
      </a:folHlink>
    </a:clrScheme>
    <a:fontScheme name="Business Contrast 16x9">
      <a:majorFont>
        <a:latin typeface="Franklin Gothic Medium"/>
        <a:ea typeface="Franklin Gothic Medium"/>
        <a:cs typeface="Franklin Gothic Medium"/>
      </a:majorFont>
      <a:minorFont>
        <a:latin typeface="Helvetica"/>
        <a:ea typeface="Helvetica"/>
        <a:cs typeface="Helvetica"/>
      </a:minorFont>
    </a:fontScheme>
    <a:fmtScheme name="Business Contrast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usiness Contrast 16x9">
  <a:themeElements>
    <a:clrScheme name="Business Contrast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00FF"/>
      </a:hlink>
      <a:folHlink>
        <a:srgbClr val="FF00FF"/>
      </a:folHlink>
    </a:clrScheme>
    <a:fontScheme name="Business Contrast 16x9">
      <a:majorFont>
        <a:latin typeface="Franklin Gothic Medium"/>
        <a:ea typeface="Franklin Gothic Medium"/>
        <a:cs typeface="Franklin Gothic Medium"/>
      </a:majorFont>
      <a:minorFont>
        <a:latin typeface="Helvetica"/>
        <a:ea typeface="Helvetica"/>
        <a:cs typeface="Helvetica"/>
      </a:minorFont>
    </a:fontScheme>
    <a:fmtScheme name="Business Contrast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305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Franklin Gothic Medium</vt:lpstr>
      <vt:lpstr>Business Contrast 16x9</vt:lpstr>
      <vt:lpstr>PowerPoint Presentation</vt:lpstr>
      <vt:lpstr>About us</vt:lpstr>
      <vt:lpstr>About us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Lachezar Gadzhev</cp:lastModifiedBy>
  <cp:revision>6</cp:revision>
  <dcterms:modified xsi:type="dcterms:W3CDTF">2017-11-05T14:03:49Z</dcterms:modified>
</cp:coreProperties>
</file>