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6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1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/>
      <a:tcStyle>
        <a:tcBdr/>
        <a:fill>
          <a:solidFill>
            <a:srgbClr val="FC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/>
      <a:tcStyle>
        <a:tcBdr/>
        <a:fill>
          <a:solidFill>
            <a:srgbClr val="EF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Franklin Gothic Medium"/>
      </a:defRPr>
    </a:lvl1pPr>
    <a:lvl2pPr indent="228600" latinLnBrk="0">
      <a:defRPr sz="1200" b="1">
        <a:latin typeface="+mj-lt"/>
        <a:ea typeface="+mj-ea"/>
        <a:cs typeface="+mj-cs"/>
        <a:sym typeface="Franklin Gothic Medium"/>
      </a:defRPr>
    </a:lvl2pPr>
    <a:lvl3pPr indent="457200" latinLnBrk="0">
      <a:defRPr sz="1200" b="1">
        <a:latin typeface="+mj-lt"/>
        <a:ea typeface="+mj-ea"/>
        <a:cs typeface="+mj-cs"/>
        <a:sym typeface="Franklin Gothic Medium"/>
      </a:defRPr>
    </a:lvl3pPr>
    <a:lvl4pPr indent="685800" latinLnBrk="0">
      <a:defRPr sz="1200" b="1">
        <a:latin typeface="+mj-lt"/>
        <a:ea typeface="+mj-ea"/>
        <a:cs typeface="+mj-cs"/>
        <a:sym typeface="Franklin Gothic Medium"/>
      </a:defRPr>
    </a:lvl4pPr>
    <a:lvl5pPr indent="914400" latinLnBrk="0">
      <a:defRPr sz="1200" b="1">
        <a:latin typeface="+mj-lt"/>
        <a:ea typeface="+mj-ea"/>
        <a:cs typeface="+mj-cs"/>
        <a:sym typeface="Franklin Gothic Medium"/>
      </a:defRPr>
    </a:lvl5pPr>
    <a:lvl6pPr indent="1143000" latinLnBrk="0">
      <a:defRPr sz="1200" b="1">
        <a:latin typeface="+mj-lt"/>
        <a:ea typeface="+mj-ea"/>
        <a:cs typeface="+mj-cs"/>
        <a:sym typeface="Franklin Gothic Medium"/>
      </a:defRPr>
    </a:lvl6pPr>
    <a:lvl7pPr indent="1371600" latinLnBrk="0">
      <a:defRPr sz="1200" b="1">
        <a:latin typeface="+mj-lt"/>
        <a:ea typeface="+mj-ea"/>
        <a:cs typeface="+mj-cs"/>
        <a:sym typeface="Franklin Gothic Medium"/>
      </a:defRPr>
    </a:lvl7pPr>
    <a:lvl8pPr indent="1600200" latinLnBrk="0">
      <a:defRPr sz="1200" b="1">
        <a:latin typeface="+mj-lt"/>
        <a:ea typeface="+mj-ea"/>
        <a:cs typeface="+mj-cs"/>
        <a:sym typeface="Franklin Gothic Medium"/>
      </a:defRPr>
    </a:lvl8pPr>
    <a:lvl9pPr indent="1828800" latinLnBrk="0">
      <a:defRPr sz="1200" b="1">
        <a:latin typeface="+mj-lt"/>
        <a:ea typeface="+mj-ea"/>
        <a:cs typeface="+mj-cs"/>
        <a:sym typeface="Franklin Gothic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61411" y="533400"/>
            <a:ext cx="2362202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533400"/>
            <a:ext cx="74676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78357" y="6157171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 txBox="1"/>
          <p:nvPr/>
        </p:nvSpPr>
        <p:spPr>
          <a:xfrm>
            <a:off x="903902" y="1532854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  <p:grpSp>
        <p:nvGrpSpPr>
          <p:cNvPr id="115" name="Footer Placeholder 9"/>
          <p:cNvGrpSpPr/>
          <p:nvPr/>
        </p:nvGrpSpPr>
        <p:grpSpPr>
          <a:xfrm>
            <a:off x="1449661" y="3905891"/>
            <a:ext cx="5653089" cy="383541"/>
            <a:chOff x="0" y="0"/>
            <a:chExt cx="5653087" cy="383540"/>
          </a:xfrm>
        </p:grpSpPr>
        <p:sp>
          <p:nvSpPr>
            <p:cNvPr id="113" name="Rectangle"/>
            <p:cNvSpPr/>
            <p:nvPr/>
          </p:nvSpPr>
          <p:spPr>
            <a:xfrm>
              <a:off x="0" y="5524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14" name="https://github.com/lgadzhev/MagBuy"/>
            <p:cNvSpPr txBox="1"/>
            <p:nvPr/>
          </p:nvSpPr>
          <p:spPr>
            <a:xfrm>
              <a:off x="0" y="0"/>
              <a:ext cx="565308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 b="0">
                  <a:solidFill>
                    <a:srgbClr val="404040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261" y="3830961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81406" y="2586360"/>
            <a:ext cx="6324601" cy="1244601"/>
          </a:xfrm>
          <a:prstGeom prst="rect">
            <a:avLst/>
          </a:prstGeom>
        </p:spPr>
        <p:txBody>
          <a:bodyPr/>
          <a:lstStyle/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E-COMMERCE by</a:t>
            </a:r>
          </a:p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Lachezar Gadzhev &amp; Rangel Mihaylov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r>
              <a:rPr dirty="0"/>
              <a:t>From </a:t>
            </a:r>
            <a:r>
              <a:rPr dirty="0" err="1"/>
              <a:t>Velingrad</a:t>
            </a:r>
            <a:endParaRPr dirty="0"/>
          </a:p>
          <a:p>
            <a:r>
              <a:rPr dirty="0"/>
              <a:t>Graduated Vasil </a:t>
            </a:r>
            <a:r>
              <a:rPr dirty="0" err="1"/>
              <a:t>Levski</a:t>
            </a:r>
            <a:r>
              <a:rPr dirty="0"/>
              <a:t> High School</a:t>
            </a:r>
          </a:p>
          <a:p>
            <a:r>
              <a:rPr dirty="0"/>
              <a:t>Participated in the creation of IN TOUR BG– best student company at Accenture in Oslo 2011</a:t>
            </a:r>
          </a:p>
          <a:p>
            <a:r>
              <a:rPr dirty="0"/>
              <a:t>Law student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Student Council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Worked for </a:t>
            </a:r>
            <a:r>
              <a:rPr dirty="0" err="1"/>
              <a:t>Dimitrov</a:t>
            </a:r>
            <a:r>
              <a:rPr dirty="0"/>
              <a:t>, Petrov &amp; Co</a:t>
            </a:r>
            <a:endParaRPr lang="en-US" dirty="0"/>
          </a:p>
          <a:p>
            <a:r>
              <a:rPr lang="en-US" dirty="0"/>
              <a:t>Hobbies: guitars, karaoke,  camping etc.</a:t>
            </a:r>
            <a:endParaRPr dirty="0"/>
          </a:p>
          <a:p>
            <a:pPr>
              <a:defRPr>
                <a:solidFill>
                  <a:srgbClr val="005778"/>
                </a:solidFill>
              </a:defRPr>
            </a:pPr>
            <a:endParaRPr dirty="0"/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t>Lachezar Gadzhev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From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9 years experience as professional DJ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Graduated French High School “Antoine de Saint-</a:t>
            </a:r>
            <a:r>
              <a:rPr lang="en-US" dirty="0" err="1">
                <a:solidFill>
                  <a:schemeClr val="bg2"/>
                </a:solidFill>
              </a:rPr>
              <a:t>Exupéry</a:t>
            </a:r>
            <a:r>
              <a:rPr lang="en-US" dirty="0">
                <a:solidFill>
                  <a:schemeClr val="bg2"/>
                </a:solidFill>
              </a:rPr>
              <a:t>” in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Psychology student at Plovdiv University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Certified in PHP MVC Frameworks (2017)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Audio editor and content creator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Loves to travel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Rangel </a:t>
            </a:r>
            <a:r>
              <a:rPr lang="en-US" dirty="0" err="1"/>
              <a:t>Mihaylov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t>Final Project for IT TALENTS</a:t>
            </a:r>
          </a:p>
          <a:p>
            <a:r>
              <a:t>Independent Online Shop</a:t>
            </a:r>
          </a:p>
          <a:p>
            <a:r>
              <a:t>Solution for merchants</a:t>
            </a:r>
          </a:p>
          <a:p>
            <a:r>
              <a:t>Collaboration between two full stack web developers</a:t>
            </a:r>
          </a:p>
          <a:p>
            <a:r>
              <a:t>Hours of hard work and sleepless nights…</a:t>
            </a:r>
          </a:p>
        </p:txBody>
      </p:sp>
      <p:sp>
        <p:nvSpPr>
          <p:cNvPr id="136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What is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Buy?</a:t>
            </a:r>
          </a:p>
        </p:txBody>
      </p:sp>
      <p:pic>
        <p:nvPicPr>
          <p:cNvPr id="13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38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39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rPr dirty="0"/>
              <a:t>MySQL Database</a:t>
            </a:r>
          </a:p>
          <a:p>
            <a:r>
              <a:rPr dirty="0"/>
              <a:t>Back-end by PHP</a:t>
            </a:r>
          </a:p>
          <a:p>
            <a:r>
              <a:rPr dirty="0"/>
              <a:t>Front-end by HTML, CSS and JS</a:t>
            </a:r>
          </a:p>
          <a:p>
            <a:r>
              <a:rPr dirty="0"/>
              <a:t>Libraries: Bootstrap, </a:t>
            </a:r>
            <a:r>
              <a:rPr dirty="0" err="1"/>
              <a:t>JQuery</a:t>
            </a:r>
            <a:r>
              <a:rPr dirty="0"/>
              <a:t>, Font Awesome</a:t>
            </a:r>
          </a:p>
          <a:p>
            <a:r>
              <a:rPr dirty="0"/>
              <a:t>Others: </a:t>
            </a:r>
            <a:r>
              <a:rPr dirty="0" err="1"/>
              <a:t>FlexSlider</a:t>
            </a:r>
            <a:r>
              <a:rPr dirty="0"/>
              <a:t>, </a:t>
            </a:r>
            <a:r>
              <a:rPr dirty="0" err="1"/>
              <a:t>ImageZoom</a:t>
            </a:r>
            <a:r>
              <a:rPr dirty="0"/>
              <a:t>, Infinity Scroll W3 Slider, Google Fonts, Composer, PHP Mailer, </a:t>
            </a:r>
            <a:r>
              <a:rPr dirty="0" err="1"/>
              <a:t>Xampp</a:t>
            </a:r>
            <a:r>
              <a:rPr dirty="0"/>
              <a:t>, </a:t>
            </a:r>
            <a:r>
              <a:rPr dirty="0" err="1"/>
              <a:t>htaccess</a:t>
            </a:r>
            <a:endParaRPr dirty="0"/>
          </a:p>
        </p:txBody>
      </p:sp>
      <p:sp>
        <p:nvSpPr>
          <p:cNvPr id="171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73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74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pPr marL="0" indent="45719">
              <a:buSzTx/>
              <a:buNone/>
            </a:pPr>
            <a:r>
              <a:rPr dirty="0"/>
              <a:t>Design patterns</a:t>
            </a:r>
          </a:p>
          <a:p>
            <a:r>
              <a:rPr dirty="0"/>
              <a:t>Front and Back-end division</a:t>
            </a:r>
          </a:p>
          <a:p>
            <a:r>
              <a:rPr dirty="0"/>
              <a:t>Model View Controller (MVC)</a:t>
            </a:r>
          </a:p>
          <a:p>
            <a:r>
              <a:rPr dirty="0"/>
              <a:t>Data Access Objects (DAO)</a:t>
            </a:r>
          </a:p>
          <a:p>
            <a:r>
              <a:rPr lang="en-US" dirty="0"/>
              <a:t>Object Oriented Programming (OOP)</a:t>
            </a:r>
          </a:p>
          <a:p>
            <a:r>
              <a:rPr dirty="0"/>
              <a:t>Folders categorized by namespaces</a:t>
            </a:r>
          </a:p>
          <a:p>
            <a:r>
              <a:rPr dirty="0"/>
              <a:t>Singletons, autoloader</a:t>
            </a:r>
          </a:p>
        </p:txBody>
      </p:sp>
      <p:sp>
        <p:nvSpPr>
          <p:cNvPr id="178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0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1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2867-6BEE-49A1-8139-7F35197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4" y="0"/>
            <a:ext cx="1014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2"/>
          <p:cNvSpPr txBox="1"/>
          <p:nvPr/>
        </p:nvSpPr>
        <p:spPr>
          <a:xfrm>
            <a:off x="2605110" y="2556113"/>
            <a:ext cx="8763001" cy="59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8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4000" dirty="0"/>
              <a:t>THANK YOU FOR THE CHANCE!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7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8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90" name="Rectangle 8"/>
          <p:cNvSpPr txBox="1"/>
          <p:nvPr/>
        </p:nvSpPr>
        <p:spPr>
          <a:xfrm>
            <a:off x="4482505" y="1381770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299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Franklin Gothic Medium</vt:lpstr>
      <vt:lpstr>Business Contrast 16x9</vt:lpstr>
      <vt:lpstr>PowerPoint Presentation</vt:lpstr>
      <vt:lpstr>About us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Lachezar Gadzhev</cp:lastModifiedBy>
  <cp:revision>2</cp:revision>
  <dcterms:modified xsi:type="dcterms:W3CDTF">2017-11-02T19:01:34Z</dcterms:modified>
</cp:coreProperties>
</file>