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 id="2147483692" r:id="rId2"/>
  </p:sldMasterIdLst>
  <p:notesMasterIdLst>
    <p:notesMasterId r:id="rId18"/>
  </p:notesMasterIdLst>
  <p:sldIdLst>
    <p:sldId id="256" r:id="rId3"/>
    <p:sldId id="315" r:id="rId4"/>
    <p:sldId id="260" r:id="rId5"/>
    <p:sldId id="261" r:id="rId6"/>
    <p:sldId id="317" r:id="rId7"/>
    <p:sldId id="312" r:id="rId8"/>
    <p:sldId id="281" r:id="rId9"/>
    <p:sldId id="322" r:id="rId10"/>
    <p:sldId id="313" r:id="rId11"/>
    <p:sldId id="266" r:id="rId12"/>
    <p:sldId id="319" r:id="rId13"/>
    <p:sldId id="320" r:id="rId14"/>
    <p:sldId id="316" r:id="rId15"/>
    <p:sldId id="263" r:id="rId16"/>
    <p:sldId id="278" r:id="rId17"/>
  </p:sldIdLst>
  <p:sldSz cx="9144000" cy="5143500" type="screen16x9"/>
  <p:notesSz cx="6858000" cy="9144000"/>
  <p:embeddedFontLst>
    <p:embeddedFont>
      <p:font typeface="等线" panose="02010600030101010101" pitchFamily="2" charset="-122"/>
      <p:regular r:id="rId19"/>
      <p:bold r:id="rId20"/>
    </p:embeddedFont>
    <p:embeddedFont>
      <p:font typeface="Bebas Neue" panose="020B0606020202050201" pitchFamily="34" charset="0"/>
      <p:regular r:id="rId21"/>
    </p:embeddedFont>
    <p:embeddedFont>
      <p:font typeface="Poppins" panose="00000500000000000000" pitchFamily="2" charset="0"/>
      <p:regular r:id="rId22"/>
      <p:bold r:id="rId23"/>
      <p:italic r:id="rId24"/>
      <p:boldItalic r:id="rId25"/>
    </p:embeddedFont>
    <p:embeddedFont>
      <p:font typeface="Poppins Medium" panose="00000600000000000000" pitchFamily="2" charset="0"/>
      <p:regular r:id="rId26"/>
      <p:bold r:id="rId27"/>
      <p:italic r:id="rId28"/>
      <p:boldItalic r:id="rId29"/>
    </p:embeddedFont>
    <p:embeddedFont>
      <p:font typeface="Poppins SemiBold" panose="00000700000000000000" pitchFamily="2"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239A8D-A68A-4048-809D-5095194C0971}">
  <a:tblStyle styleId="{61239A8D-A68A-4048-809D-5095194C09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80" autoAdjust="0"/>
    <p:restoredTop sz="0" autoAdjust="0"/>
  </p:normalViewPr>
  <p:slideViewPr>
    <p:cSldViewPr snapToGrid="0">
      <p:cViewPr>
        <p:scale>
          <a:sx n="100" d="100"/>
          <a:sy n="100" d="100"/>
        </p:scale>
        <p:origin x="933" y="3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viewProps" Target="viewProps.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g2880bcb85c6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2880bcb85c6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g28a0eaa150d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6" name="Google Shape;1436;g28a0eaa150d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g28a0eaa150d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6" name="Google Shape;1436;g28a0eaa150d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4936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g28a0eaa150d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6" name="Google Shape;1436;g28a0eaa150d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3107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g179c31db71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1" name="Google Shape;1331;g179c31db71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410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28a0eaa150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28a0eaa150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0"/>
        <p:cNvGrpSpPr/>
        <p:nvPr/>
      </p:nvGrpSpPr>
      <p:grpSpPr>
        <a:xfrm>
          <a:off x="0" y="0"/>
          <a:ext cx="0" cy="0"/>
          <a:chOff x="0" y="0"/>
          <a:chExt cx="0" cy="0"/>
        </a:xfrm>
      </p:grpSpPr>
      <p:sp>
        <p:nvSpPr>
          <p:cNvPr id="1571" name="Google Shape;1571;g28a0eaa150d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2" name="Google Shape;1572;g28a0eaa150d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2880bcb85c6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2880bcb85c6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g179c31db71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1" name="Google Shape;1331;g179c31db71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28a0eaa150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28a0eaa150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28a0eaa150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28a0eaa150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099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g179c31db71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1" name="Google Shape;1331;g179c31db71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2887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8"/>
        <p:cNvGrpSpPr/>
        <p:nvPr/>
      </p:nvGrpSpPr>
      <p:grpSpPr>
        <a:xfrm>
          <a:off x="0" y="0"/>
          <a:ext cx="0" cy="0"/>
          <a:chOff x="0" y="0"/>
          <a:chExt cx="0" cy="0"/>
        </a:xfrm>
      </p:grpSpPr>
      <p:sp>
        <p:nvSpPr>
          <p:cNvPr id="1659" name="Google Shape;1659;g28a0eaa150d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0" name="Google Shape;1660;g28a0eaa150d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8a0eaa150d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8a0eaa150d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0383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g179c31db71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1" name="Google Shape;1331;g179c31db71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187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295550" y="2437150"/>
            <a:ext cx="631500" cy="721150"/>
            <a:chOff x="6533825" y="4313425"/>
            <a:chExt cx="631500" cy="721150"/>
          </a:xfrm>
        </p:grpSpPr>
        <p:sp>
          <p:nvSpPr>
            <p:cNvPr id="10" name="Google Shape;10;p2"/>
            <p:cNvSpPr/>
            <p:nvPr/>
          </p:nvSpPr>
          <p:spPr>
            <a:xfrm>
              <a:off x="6965450" y="4978325"/>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965450" y="4811900"/>
              <a:ext cx="56250" cy="56275"/>
            </a:xfrm>
            <a:custGeom>
              <a:avLst/>
              <a:gdLst/>
              <a:ahLst/>
              <a:cxnLst/>
              <a:rect l="l" t="t" r="r" b="b"/>
              <a:pathLst>
                <a:path w="2250" h="2251" extrusionOk="0">
                  <a:moveTo>
                    <a:pt x="1125" y="1"/>
                  </a:moveTo>
                  <a:cubicBezTo>
                    <a:pt x="517" y="1"/>
                    <a:pt x="0" y="518"/>
                    <a:pt x="0" y="1126"/>
                  </a:cubicBezTo>
                  <a:cubicBezTo>
                    <a:pt x="0" y="1764"/>
                    <a:pt x="517" y="2250"/>
                    <a:pt x="1125" y="2250"/>
                  </a:cubicBezTo>
                  <a:cubicBezTo>
                    <a:pt x="1733" y="2250"/>
                    <a:pt x="2249" y="1764"/>
                    <a:pt x="2249" y="1126"/>
                  </a:cubicBezTo>
                  <a:cubicBezTo>
                    <a:pt x="224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965450" y="4646250"/>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65450" y="44798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65450" y="4313425"/>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21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821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21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21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821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109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09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09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09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09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677450" y="4978325"/>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677450" y="4811900"/>
              <a:ext cx="56250" cy="56275"/>
            </a:xfrm>
            <a:custGeom>
              <a:avLst/>
              <a:gdLst/>
              <a:ahLst/>
              <a:cxnLst/>
              <a:rect l="l" t="t" r="r" b="b"/>
              <a:pathLst>
                <a:path w="2250" h="2251" extrusionOk="0">
                  <a:moveTo>
                    <a:pt x="1125" y="1"/>
                  </a:moveTo>
                  <a:cubicBezTo>
                    <a:pt x="517" y="1"/>
                    <a:pt x="0" y="518"/>
                    <a:pt x="0" y="1126"/>
                  </a:cubicBezTo>
                  <a:cubicBezTo>
                    <a:pt x="0" y="1764"/>
                    <a:pt x="517" y="2250"/>
                    <a:pt x="1125" y="2250"/>
                  </a:cubicBezTo>
                  <a:cubicBezTo>
                    <a:pt x="1733" y="2250"/>
                    <a:pt x="2249" y="1764"/>
                    <a:pt x="2249" y="1126"/>
                  </a:cubicBezTo>
                  <a:cubicBezTo>
                    <a:pt x="224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677450" y="4646250"/>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677450" y="44798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677450" y="4313425"/>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533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533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533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533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533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7271250" y="3754850"/>
            <a:ext cx="3382300" cy="1993950"/>
            <a:chOff x="1317925" y="2802775"/>
            <a:chExt cx="3382300" cy="1993950"/>
          </a:xfrm>
        </p:grpSpPr>
        <p:sp>
          <p:nvSpPr>
            <p:cNvPr id="36" name="Google Shape;36;p2"/>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flipH="1">
            <a:off x="2244842" y="4599425"/>
            <a:ext cx="4489475" cy="193775"/>
            <a:chOff x="1784500" y="1867350"/>
            <a:chExt cx="4489475" cy="193775"/>
          </a:xfrm>
        </p:grpSpPr>
        <p:sp>
          <p:nvSpPr>
            <p:cNvPr id="49" name="Google Shape;49;p2"/>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2328517" y="345725"/>
            <a:ext cx="4489475" cy="193775"/>
            <a:chOff x="1784500" y="1867350"/>
            <a:chExt cx="4489475" cy="193775"/>
          </a:xfrm>
        </p:grpSpPr>
        <p:sp>
          <p:nvSpPr>
            <p:cNvPr id="53" name="Google Shape;53;p2"/>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2"/>
          <p:cNvSpPr txBox="1">
            <a:spLocks noGrp="1"/>
          </p:cNvSpPr>
          <p:nvPr>
            <p:ph type="ctrTitle"/>
          </p:nvPr>
        </p:nvSpPr>
        <p:spPr>
          <a:xfrm>
            <a:off x="1986225" y="1251900"/>
            <a:ext cx="5174100" cy="217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200">
                <a:latin typeface="Poppins Medium"/>
                <a:ea typeface="Poppins Medium"/>
                <a:cs typeface="Poppins Medium"/>
                <a:sym typeface="Poppins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7" name="Google Shape;57;p2"/>
          <p:cNvSpPr txBox="1">
            <a:spLocks noGrp="1"/>
          </p:cNvSpPr>
          <p:nvPr>
            <p:ph type="subTitle" idx="1"/>
          </p:nvPr>
        </p:nvSpPr>
        <p:spPr>
          <a:xfrm>
            <a:off x="1986214" y="3423425"/>
            <a:ext cx="5174100" cy="460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193"/>
        <p:cNvGrpSpPr/>
        <p:nvPr/>
      </p:nvGrpSpPr>
      <p:grpSpPr>
        <a:xfrm>
          <a:off x="0" y="0"/>
          <a:ext cx="0" cy="0"/>
          <a:chOff x="0" y="0"/>
          <a:chExt cx="0" cy="0"/>
        </a:xfrm>
      </p:grpSpPr>
      <p:grpSp>
        <p:nvGrpSpPr>
          <p:cNvPr id="1194" name="Google Shape;1194;p41"/>
          <p:cNvGrpSpPr/>
          <p:nvPr/>
        </p:nvGrpSpPr>
        <p:grpSpPr>
          <a:xfrm>
            <a:off x="8430750" y="1225934"/>
            <a:ext cx="2691676" cy="2691631"/>
            <a:chOff x="5165750" y="-1146341"/>
            <a:chExt cx="2691676" cy="2691631"/>
          </a:xfrm>
        </p:grpSpPr>
        <p:sp>
          <p:nvSpPr>
            <p:cNvPr id="1195" name="Google Shape;1195;p41"/>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1"/>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1"/>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41"/>
          <p:cNvGrpSpPr/>
          <p:nvPr/>
        </p:nvGrpSpPr>
        <p:grpSpPr>
          <a:xfrm>
            <a:off x="713225" y="4828856"/>
            <a:ext cx="2790375" cy="64975"/>
            <a:chOff x="5954300" y="4334988"/>
            <a:chExt cx="2790375" cy="64975"/>
          </a:xfrm>
        </p:grpSpPr>
        <p:sp>
          <p:nvSpPr>
            <p:cNvPr id="1205" name="Google Shape;1205;p41"/>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1"/>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1"/>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1"/>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1"/>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1"/>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1"/>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1"/>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1"/>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1"/>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1"/>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1"/>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1"/>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1"/>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1"/>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1"/>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1"/>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1"/>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1"/>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1"/>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41"/>
          <p:cNvGrpSpPr/>
          <p:nvPr/>
        </p:nvGrpSpPr>
        <p:grpSpPr>
          <a:xfrm>
            <a:off x="-319052" y="-320208"/>
            <a:ext cx="1604419" cy="1604360"/>
            <a:chOff x="-74975" y="157600"/>
            <a:chExt cx="1604419" cy="1604360"/>
          </a:xfrm>
        </p:grpSpPr>
        <p:sp>
          <p:nvSpPr>
            <p:cNvPr id="1226" name="Google Shape;1226;p41"/>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1"/>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1"/>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1"/>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1"/>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1"/>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1"/>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1"/>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1"/>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235"/>
        <p:cNvGrpSpPr/>
        <p:nvPr/>
      </p:nvGrpSpPr>
      <p:grpSpPr>
        <a:xfrm>
          <a:off x="0" y="0"/>
          <a:ext cx="0" cy="0"/>
          <a:chOff x="0" y="0"/>
          <a:chExt cx="0" cy="0"/>
        </a:xfrm>
      </p:grpSpPr>
      <p:grpSp>
        <p:nvGrpSpPr>
          <p:cNvPr id="1236" name="Google Shape;1236;p42"/>
          <p:cNvGrpSpPr/>
          <p:nvPr/>
        </p:nvGrpSpPr>
        <p:grpSpPr>
          <a:xfrm>
            <a:off x="7271250" y="3754850"/>
            <a:ext cx="3382300" cy="1993950"/>
            <a:chOff x="1317925" y="2802775"/>
            <a:chExt cx="3382300" cy="1993950"/>
          </a:xfrm>
        </p:grpSpPr>
        <p:sp>
          <p:nvSpPr>
            <p:cNvPr id="1237" name="Google Shape;1237;p42"/>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2"/>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2"/>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2"/>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2"/>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2"/>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2"/>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2"/>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2"/>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2"/>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2"/>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2"/>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2"/>
          <p:cNvGrpSpPr/>
          <p:nvPr/>
        </p:nvGrpSpPr>
        <p:grpSpPr>
          <a:xfrm flipH="1">
            <a:off x="2244842" y="345725"/>
            <a:ext cx="4489475" cy="193775"/>
            <a:chOff x="1784500" y="1867350"/>
            <a:chExt cx="4489475" cy="193775"/>
          </a:xfrm>
        </p:grpSpPr>
        <p:sp>
          <p:nvSpPr>
            <p:cNvPr id="1250" name="Google Shape;1250;p42"/>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2"/>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2"/>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3" name="Google Shape;1253;p42"/>
          <p:cNvSpPr/>
          <p:nvPr/>
        </p:nvSpPr>
        <p:spPr>
          <a:xfrm>
            <a:off x="4"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8295550" y="2437150"/>
            <a:ext cx="631500" cy="721150"/>
            <a:chOff x="6533825" y="4313425"/>
            <a:chExt cx="631500" cy="721150"/>
          </a:xfrm>
        </p:grpSpPr>
        <p:sp>
          <p:nvSpPr>
            <p:cNvPr id="10" name="Google Shape;10;p2"/>
            <p:cNvSpPr/>
            <p:nvPr/>
          </p:nvSpPr>
          <p:spPr>
            <a:xfrm>
              <a:off x="6965450" y="4978325"/>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965450" y="4811900"/>
              <a:ext cx="56250" cy="56275"/>
            </a:xfrm>
            <a:custGeom>
              <a:avLst/>
              <a:gdLst/>
              <a:ahLst/>
              <a:cxnLst/>
              <a:rect l="l" t="t" r="r" b="b"/>
              <a:pathLst>
                <a:path w="2250" h="2251" extrusionOk="0">
                  <a:moveTo>
                    <a:pt x="1125" y="1"/>
                  </a:moveTo>
                  <a:cubicBezTo>
                    <a:pt x="517" y="1"/>
                    <a:pt x="0" y="518"/>
                    <a:pt x="0" y="1126"/>
                  </a:cubicBezTo>
                  <a:cubicBezTo>
                    <a:pt x="0" y="1764"/>
                    <a:pt x="517" y="2250"/>
                    <a:pt x="1125" y="2250"/>
                  </a:cubicBezTo>
                  <a:cubicBezTo>
                    <a:pt x="1733" y="2250"/>
                    <a:pt x="2249" y="1764"/>
                    <a:pt x="2249" y="1126"/>
                  </a:cubicBezTo>
                  <a:cubicBezTo>
                    <a:pt x="224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965450" y="4646250"/>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65450" y="44798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65450" y="4313425"/>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21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821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21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21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821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109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09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09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09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09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677450" y="4978325"/>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677450" y="4811900"/>
              <a:ext cx="56250" cy="56275"/>
            </a:xfrm>
            <a:custGeom>
              <a:avLst/>
              <a:gdLst/>
              <a:ahLst/>
              <a:cxnLst/>
              <a:rect l="l" t="t" r="r" b="b"/>
              <a:pathLst>
                <a:path w="2250" h="2251" extrusionOk="0">
                  <a:moveTo>
                    <a:pt x="1125" y="1"/>
                  </a:moveTo>
                  <a:cubicBezTo>
                    <a:pt x="517" y="1"/>
                    <a:pt x="0" y="518"/>
                    <a:pt x="0" y="1126"/>
                  </a:cubicBezTo>
                  <a:cubicBezTo>
                    <a:pt x="0" y="1764"/>
                    <a:pt x="517" y="2250"/>
                    <a:pt x="1125" y="2250"/>
                  </a:cubicBezTo>
                  <a:cubicBezTo>
                    <a:pt x="1733" y="2250"/>
                    <a:pt x="2249" y="1764"/>
                    <a:pt x="2249" y="1126"/>
                  </a:cubicBezTo>
                  <a:cubicBezTo>
                    <a:pt x="224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677450" y="4646250"/>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677450" y="44798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677450" y="4313425"/>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533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533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533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533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533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7271250" y="3754850"/>
            <a:ext cx="3382300" cy="1993950"/>
            <a:chOff x="1317925" y="2802775"/>
            <a:chExt cx="3382300" cy="1993950"/>
          </a:xfrm>
        </p:grpSpPr>
        <p:sp>
          <p:nvSpPr>
            <p:cNvPr id="36" name="Google Shape;36;p2"/>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flipH="1">
            <a:off x="2244842" y="4599425"/>
            <a:ext cx="4489475" cy="193775"/>
            <a:chOff x="1784500" y="1867350"/>
            <a:chExt cx="4489475" cy="193775"/>
          </a:xfrm>
        </p:grpSpPr>
        <p:sp>
          <p:nvSpPr>
            <p:cNvPr id="49" name="Google Shape;49;p2"/>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2328517" y="345725"/>
            <a:ext cx="4489475" cy="193775"/>
            <a:chOff x="1784500" y="1867350"/>
            <a:chExt cx="4489475" cy="193775"/>
          </a:xfrm>
        </p:grpSpPr>
        <p:sp>
          <p:nvSpPr>
            <p:cNvPr id="53" name="Google Shape;53;p2"/>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2"/>
          <p:cNvSpPr txBox="1">
            <a:spLocks noGrp="1"/>
          </p:cNvSpPr>
          <p:nvPr>
            <p:ph type="ctrTitle"/>
          </p:nvPr>
        </p:nvSpPr>
        <p:spPr>
          <a:xfrm>
            <a:off x="1986225" y="1251900"/>
            <a:ext cx="5174100" cy="217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200">
                <a:latin typeface="Poppins Medium"/>
                <a:ea typeface="Poppins Medium"/>
                <a:cs typeface="Poppins Medium"/>
                <a:sym typeface="Poppins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7" name="Google Shape;57;p2"/>
          <p:cNvSpPr txBox="1">
            <a:spLocks noGrp="1"/>
          </p:cNvSpPr>
          <p:nvPr>
            <p:ph type="subTitle" idx="1"/>
          </p:nvPr>
        </p:nvSpPr>
        <p:spPr>
          <a:xfrm>
            <a:off x="1986214" y="3423425"/>
            <a:ext cx="5174100" cy="460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11150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8"/>
        <p:cNvGrpSpPr/>
        <p:nvPr/>
      </p:nvGrpSpPr>
      <p:grpSpPr>
        <a:xfrm>
          <a:off x="0" y="0"/>
          <a:ext cx="0" cy="0"/>
          <a:chOff x="0" y="0"/>
          <a:chExt cx="0" cy="0"/>
        </a:xfrm>
      </p:grpSpPr>
      <p:grpSp>
        <p:nvGrpSpPr>
          <p:cNvPr id="59" name="Google Shape;59;p3"/>
          <p:cNvGrpSpPr/>
          <p:nvPr/>
        </p:nvGrpSpPr>
        <p:grpSpPr>
          <a:xfrm>
            <a:off x="3941292" y="345725"/>
            <a:ext cx="4489475" cy="193775"/>
            <a:chOff x="1784500" y="1867350"/>
            <a:chExt cx="4489475" cy="193775"/>
          </a:xfrm>
        </p:grpSpPr>
        <p:sp>
          <p:nvSpPr>
            <p:cNvPr id="60" name="Google Shape;60;p3"/>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3"/>
          <p:cNvGrpSpPr/>
          <p:nvPr/>
        </p:nvGrpSpPr>
        <p:grpSpPr>
          <a:xfrm rot="10800000">
            <a:off x="-1421297" y="-502690"/>
            <a:ext cx="3382300" cy="1993950"/>
            <a:chOff x="1317925" y="2802775"/>
            <a:chExt cx="3382300" cy="1993950"/>
          </a:xfrm>
        </p:grpSpPr>
        <p:sp>
          <p:nvSpPr>
            <p:cNvPr id="64" name="Google Shape;64;p3"/>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5640400" y="4566944"/>
            <a:ext cx="2790375" cy="64975"/>
            <a:chOff x="5954300" y="4334988"/>
            <a:chExt cx="2790375" cy="64975"/>
          </a:xfrm>
        </p:grpSpPr>
        <p:sp>
          <p:nvSpPr>
            <p:cNvPr id="77" name="Google Shape;77;p3"/>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3"/>
          <p:cNvSpPr txBox="1">
            <a:spLocks noGrp="1"/>
          </p:cNvSpPr>
          <p:nvPr>
            <p:ph type="title"/>
          </p:nvPr>
        </p:nvSpPr>
        <p:spPr>
          <a:xfrm>
            <a:off x="3830600" y="2368950"/>
            <a:ext cx="4599600" cy="8565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4000">
                <a:latin typeface="Poppins Medium"/>
                <a:ea typeface="Poppins Medium"/>
                <a:cs typeface="Poppins Medium"/>
                <a:sym typeface="Poppins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8" name="Google Shape;98;p3"/>
          <p:cNvSpPr txBox="1">
            <a:spLocks noGrp="1"/>
          </p:cNvSpPr>
          <p:nvPr>
            <p:ph type="title" idx="2" hasCustomPrompt="1"/>
          </p:nvPr>
        </p:nvSpPr>
        <p:spPr>
          <a:xfrm>
            <a:off x="6554875" y="971663"/>
            <a:ext cx="1875900" cy="1137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9000">
                <a:solidFill>
                  <a:schemeClr val="dk2"/>
                </a:solidFill>
                <a:latin typeface="Poppins Medium"/>
                <a:ea typeface="Poppins Medium"/>
                <a:cs typeface="Poppins Medium"/>
                <a:sym typeface="Poppins Medium"/>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9" name="Google Shape;99;p3"/>
          <p:cNvSpPr txBox="1">
            <a:spLocks noGrp="1"/>
          </p:cNvSpPr>
          <p:nvPr>
            <p:ph type="subTitle" idx="1"/>
          </p:nvPr>
        </p:nvSpPr>
        <p:spPr>
          <a:xfrm>
            <a:off x="3830600" y="3219025"/>
            <a:ext cx="4599600" cy="49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326561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0"/>
        <p:cNvGrpSpPr/>
        <p:nvPr/>
      </p:nvGrpSpPr>
      <p:grpSpPr>
        <a:xfrm>
          <a:off x="0" y="0"/>
          <a:ext cx="0" cy="0"/>
          <a:chOff x="0" y="0"/>
          <a:chExt cx="0" cy="0"/>
        </a:xfrm>
      </p:grpSpPr>
      <p:sp>
        <p:nvSpPr>
          <p:cNvPr id="101" name="Google Shape;101;p4"/>
          <p:cNvSpPr txBox="1">
            <a:spLocks noGrp="1"/>
          </p:cNvSpPr>
          <p:nvPr>
            <p:ph type="subTitle" idx="1"/>
          </p:nvPr>
        </p:nvSpPr>
        <p:spPr>
          <a:xfrm>
            <a:off x="1883700" y="3632903"/>
            <a:ext cx="5376600" cy="65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4"/>
          <p:cNvSpPr txBox="1">
            <a:spLocks noGrp="1"/>
          </p:cNvSpPr>
          <p:nvPr>
            <p:ph type="title"/>
          </p:nvPr>
        </p:nvSpPr>
        <p:spPr>
          <a:xfrm>
            <a:off x="1883700" y="2976975"/>
            <a:ext cx="5376600" cy="65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3" name="Google Shape;103;p4"/>
          <p:cNvGrpSpPr/>
          <p:nvPr/>
        </p:nvGrpSpPr>
        <p:grpSpPr>
          <a:xfrm>
            <a:off x="-1517425" y="451459"/>
            <a:ext cx="2691676" cy="2691631"/>
            <a:chOff x="5165750" y="-1146341"/>
            <a:chExt cx="2691676" cy="2691631"/>
          </a:xfrm>
        </p:grpSpPr>
        <p:sp>
          <p:nvSpPr>
            <p:cNvPr id="104" name="Google Shape;104;p4"/>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4"/>
          <p:cNvGrpSpPr/>
          <p:nvPr/>
        </p:nvGrpSpPr>
        <p:grpSpPr>
          <a:xfrm>
            <a:off x="8123432" y="423291"/>
            <a:ext cx="2471175" cy="2747975"/>
            <a:chOff x="7398357" y="-662077"/>
            <a:chExt cx="2471175" cy="2747975"/>
          </a:xfrm>
        </p:grpSpPr>
        <p:sp>
          <p:nvSpPr>
            <p:cNvPr id="114" name="Google Shape;114;p4"/>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4"/>
          <p:cNvGrpSpPr/>
          <p:nvPr/>
        </p:nvGrpSpPr>
        <p:grpSpPr>
          <a:xfrm>
            <a:off x="3176825" y="4828856"/>
            <a:ext cx="2790375" cy="64975"/>
            <a:chOff x="5954300" y="4334988"/>
            <a:chExt cx="2790375" cy="64975"/>
          </a:xfrm>
        </p:grpSpPr>
        <p:sp>
          <p:nvSpPr>
            <p:cNvPr id="120" name="Google Shape;120;p4"/>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25845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40"/>
        <p:cNvGrpSpPr/>
        <p:nvPr/>
      </p:nvGrpSpPr>
      <p:grpSpPr>
        <a:xfrm>
          <a:off x="0" y="0"/>
          <a:ext cx="0" cy="0"/>
          <a:chOff x="0" y="0"/>
          <a:chExt cx="0" cy="0"/>
        </a:xfrm>
      </p:grpSpPr>
      <p:grpSp>
        <p:nvGrpSpPr>
          <p:cNvPr id="141" name="Google Shape;141;p5"/>
          <p:cNvGrpSpPr/>
          <p:nvPr/>
        </p:nvGrpSpPr>
        <p:grpSpPr>
          <a:xfrm flipH="1">
            <a:off x="7919517" y="3983460"/>
            <a:ext cx="1895833" cy="1895866"/>
            <a:chOff x="3835450" y="-252000"/>
            <a:chExt cx="1445325" cy="1445350"/>
          </a:xfrm>
        </p:grpSpPr>
        <p:sp>
          <p:nvSpPr>
            <p:cNvPr id="142" name="Google Shape;142;p5"/>
            <p:cNvSpPr/>
            <p:nvPr/>
          </p:nvSpPr>
          <p:spPr>
            <a:xfrm>
              <a:off x="3835450" y="-252000"/>
              <a:ext cx="1445325" cy="1445350"/>
            </a:xfrm>
            <a:custGeom>
              <a:avLst/>
              <a:gdLst/>
              <a:ahLst/>
              <a:cxnLst/>
              <a:rect l="l" t="t" r="r" b="b"/>
              <a:pathLst>
                <a:path w="57813" h="57814" fill="none" extrusionOk="0">
                  <a:moveTo>
                    <a:pt x="43375" y="14439"/>
                  </a:moveTo>
                  <a:lnTo>
                    <a:pt x="28907" y="1"/>
                  </a:lnTo>
                  <a:lnTo>
                    <a:pt x="14438" y="14439"/>
                  </a:lnTo>
                  <a:lnTo>
                    <a:pt x="0" y="28907"/>
                  </a:lnTo>
                  <a:lnTo>
                    <a:pt x="14438" y="43375"/>
                  </a:lnTo>
                  <a:lnTo>
                    <a:pt x="28907" y="57813"/>
                  </a:lnTo>
                  <a:lnTo>
                    <a:pt x="43375" y="43375"/>
                  </a:lnTo>
                  <a:lnTo>
                    <a:pt x="57813" y="2890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3972225" y="-115200"/>
              <a:ext cx="1171775" cy="1171750"/>
            </a:xfrm>
            <a:custGeom>
              <a:avLst/>
              <a:gdLst/>
              <a:ahLst/>
              <a:cxnLst/>
              <a:rect l="l" t="t" r="r" b="b"/>
              <a:pathLst>
                <a:path w="46871" h="46870" fill="none" extrusionOk="0">
                  <a:moveTo>
                    <a:pt x="46871" y="23435"/>
                  </a:moveTo>
                  <a:lnTo>
                    <a:pt x="35138" y="11733"/>
                  </a:lnTo>
                  <a:lnTo>
                    <a:pt x="23436" y="0"/>
                  </a:lnTo>
                  <a:lnTo>
                    <a:pt x="11733" y="11733"/>
                  </a:lnTo>
                  <a:lnTo>
                    <a:pt x="0" y="23435"/>
                  </a:lnTo>
                  <a:lnTo>
                    <a:pt x="11733" y="35137"/>
                  </a:lnTo>
                  <a:lnTo>
                    <a:pt x="23436" y="46870"/>
                  </a:lnTo>
                  <a:lnTo>
                    <a:pt x="35138" y="3513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4109775" y="22325"/>
              <a:ext cx="896700" cy="896700"/>
            </a:xfrm>
            <a:custGeom>
              <a:avLst/>
              <a:gdLst/>
              <a:ahLst/>
              <a:cxnLst/>
              <a:rect l="l" t="t" r="r" b="b"/>
              <a:pathLst>
                <a:path w="35868" h="35868" fill="none" extrusionOk="0">
                  <a:moveTo>
                    <a:pt x="35867" y="17934"/>
                  </a:moveTo>
                  <a:lnTo>
                    <a:pt x="26900" y="8967"/>
                  </a:lnTo>
                  <a:lnTo>
                    <a:pt x="17934" y="1"/>
                  </a:lnTo>
                  <a:lnTo>
                    <a:pt x="8967" y="8967"/>
                  </a:lnTo>
                  <a:lnTo>
                    <a:pt x="0" y="17934"/>
                  </a:lnTo>
                  <a:lnTo>
                    <a:pt x="8967" y="26901"/>
                  </a:lnTo>
                  <a:lnTo>
                    <a:pt x="17934" y="35867"/>
                  </a:lnTo>
                  <a:lnTo>
                    <a:pt x="26900" y="2690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4247300" y="159875"/>
              <a:ext cx="621625" cy="621600"/>
            </a:xfrm>
            <a:custGeom>
              <a:avLst/>
              <a:gdLst/>
              <a:ahLst/>
              <a:cxnLst/>
              <a:rect l="l" t="t" r="r" b="b"/>
              <a:pathLst>
                <a:path w="24865" h="24864" fill="none" extrusionOk="0">
                  <a:moveTo>
                    <a:pt x="24864" y="12432"/>
                  </a:moveTo>
                  <a:lnTo>
                    <a:pt x="18664" y="6201"/>
                  </a:lnTo>
                  <a:lnTo>
                    <a:pt x="12433" y="0"/>
                  </a:lnTo>
                  <a:lnTo>
                    <a:pt x="6201" y="6201"/>
                  </a:lnTo>
                  <a:lnTo>
                    <a:pt x="1" y="12432"/>
                  </a:lnTo>
                  <a:lnTo>
                    <a:pt x="6201" y="18663"/>
                  </a:lnTo>
                  <a:lnTo>
                    <a:pt x="12433" y="24864"/>
                  </a:lnTo>
                  <a:lnTo>
                    <a:pt x="18664" y="18663"/>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4384075" y="296650"/>
              <a:ext cx="348075" cy="348050"/>
            </a:xfrm>
            <a:custGeom>
              <a:avLst/>
              <a:gdLst/>
              <a:ahLst/>
              <a:cxnLst/>
              <a:rect l="l" t="t" r="r" b="b"/>
              <a:pathLst>
                <a:path w="13923" h="13922" fill="none" extrusionOk="0">
                  <a:moveTo>
                    <a:pt x="10427" y="3496"/>
                  </a:moveTo>
                  <a:lnTo>
                    <a:pt x="6962" y="0"/>
                  </a:lnTo>
                  <a:lnTo>
                    <a:pt x="3496" y="3496"/>
                  </a:lnTo>
                  <a:lnTo>
                    <a:pt x="1" y="6961"/>
                  </a:lnTo>
                  <a:lnTo>
                    <a:pt x="3496" y="10426"/>
                  </a:lnTo>
                  <a:lnTo>
                    <a:pt x="6962" y="13922"/>
                  </a:lnTo>
                  <a:lnTo>
                    <a:pt x="10427" y="10426"/>
                  </a:lnTo>
                  <a:lnTo>
                    <a:pt x="13922" y="696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5"/>
          <p:cNvGrpSpPr/>
          <p:nvPr/>
        </p:nvGrpSpPr>
        <p:grpSpPr>
          <a:xfrm flipH="1">
            <a:off x="-1513236" y="3983450"/>
            <a:ext cx="3382300" cy="1993950"/>
            <a:chOff x="1317925" y="2802775"/>
            <a:chExt cx="3382300" cy="1993950"/>
          </a:xfrm>
        </p:grpSpPr>
        <p:sp>
          <p:nvSpPr>
            <p:cNvPr id="148" name="Google Shape;148;p5"/>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5"/>
          <p:cNvGrpSpPr/>
          <p:nvPr/>
        </p:nvGrpSpPr>
        <p:grpSpPr>
          <a:xfrm>
            <a:off x="-1021739" y="0"/>
            <a:ext cx="1734954" cy="1734954"/>
            <a:chOff x="6340050" y="754850"/>
            <a:chExt cx="1595800" cy="1595800"/>
          </a:xfrm>
        </p:grpSpPr>
        <p:sp>
          <p:nvSpPr>
            <p:cNvPr id="161" name="Google Shape;161;p5"/>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flipH="1">
            <a:off x="7855963" y="-320208"/>
            <a:ext cx="1604419" cy="1604360"/>
            <a:chOff x="-74975" y="157600"/>
            <a:chExt cx="1604419" cy="1604360"/>
          </a:xfrm>
        </p:grpSpPr>
        <p:sp>
          <p:nvSpPr>
            <p:cNvPr id="165" name="Google Shape;165;p5"/>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5"/>
          <p:cNvSpPr txBox="1">
            <a:spLocks noGrp="1"/>
          </p:cNvSpPr>
          <p:nvPr>
            <p:ph type="subTitle" idx="1"/>
          </p:nvPr>
        </p:nvSpPr>
        <p:spPr>
          <a:xfrm>
            <a:off x="1140900" y="1990825"/>
            <a:ext cx="3256800" cy="1905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5"/>
          <p:cNvSpPr txBox="1">
            <a:spLocks noGrp="1"/>
          </p:cNvSpPr>
          <p:nvPr>
            <p:ph type="subTitle" idx="2"/>
          </p:nvPr>
        </p:nvSpPr>
        <p:spPr>
          <a:xfrm>
            <a:off x="4746300" y="1990825"/>
            <a:ext cx="3256800" cy="1905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5"/>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825521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77"/>
        <p:cNvGrpSpPr/>
        <p:nvPr/>
      </p:nvGrpSpPr>
      <p:grpSpPr>
        <a:xfrm>
          <a:off x="0" y="0"/>
          <a:ext cx="0" cy="0"/>
          <a:chOff x="0" y="0"/>
          <a:chExt cx="0" cy="0"/>
        </a:xfrm>
      </p:grpSpPr>
      <p:grpSp>
        <p:nvGrpSpPr>
          <p:cNvPr id="178" name="Google Shape;178;p6"/>
          <p:cNvGrpSpPr/>
          <p:nvPr/>
        </p:nvGrpSpPr>
        <p:grpSpPr>
          <a:xfrm>
            <a:off x="8295561" y="0"/>
            <a:ext cx="1734954" cy="1734954"/>
            <a:chOff x="6340050" y="754850"/>
            <a:chExt cx="1595800" cy="1595800"/>
          </a:xfrm>
        </p:grpSpPr>
        <p:sp>
          <p:nvSpPr>
            <p:cNvPr id="179" name="Google Shape;179;p6"/>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6"/>
          <p:cNvGrpSpPr/>
          <p:nvPr/>
        </p:nvGrpSpPr>
        <p:grpSpPr>
          <a:xfrm rot="5400000">
            <a:off x="-330326" y="711337"/>
            <a:ext cx="1351125" cy="232319"/>
            <a:chOff x="5486725" y="543869"/>
            <a:chExt cx="1351125" cy="232319"/>
          </a:xfrm>
        </p:grpSpPr>
        <p:sp>
          <p:nvSpPr>
            <p:cNvPr id="183" name="Google Shape;183;p6"/>
            <p:cNvSpPr/>
            <p:nvPr/>
          </p:nvSpPr>
          <p:spPr>
            <a:xfrm>
              <a:off x="6637975" y="7112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5918350" y="71993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5918350" y="543869"/>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637975" y="543869"/>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494350" y="7112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5774725" y="71993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5774725" y="543869"/>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494350" y="543869"/>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782350" y="7112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062725" y="71993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6062725" y="543869"/>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6782350" y="543869"/>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6349975" y="7112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5630350" y="71993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5630350" y="543869"/>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6349975" y="543869"/>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6206350" y="7112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5486725" y="71993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5486725" y="543869"/>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6206350" y="543869"/>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6"/>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040111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04"/>
        <p:cNvGrpSpPr/>
        <p:nvPr/>
      </p:nvGrpSpPr>
      <p:grpSpPr>
        <a:xfrm>
          <a:off x="0" y="0"/>
          <a:ext cx="0" cy="0"/>
          <a:chOff x="0" y="0"/>
          <a:chExt cx="0" cy="0"/>
        </a:xfrm>
      </p:grpSpPr>
      <p:sp>
        <p:nvSpPr>
          <p:cNvPr id="205" name="Google Shape;205;p7"/>
          <p:cNvSpPr txBox="1">
            <a:spLocks noGrp="1"/>
          </p:cNvSpPr>
          <p:nvPr>
            <p:ph type="body" idx="1"/>
          </p:nvPr>
        </p:nvSpPr>
        <p:spPr>
          <a:xfrm>
            <a:off x="872100" y="1796825"/>
            <a:ext cx="3923700" cy="212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06" name="Google Shape;206;p7"/>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07" name="Google Shape;207;p7"/>
          <p:cNvGrpSpPr/>
          <p:nvPr/>
        </p:nvGrpSpPr>
        <p:grpSpPr>
          <a:xfrm flipH="1">
            <a:off x="2327258" y="4599425"/>
            <a:ext cx="4489475" cy="193775"/>
            <a:chOff x="1784500" y="1867350"/>
            <a:chExt cx="4489475" cy="193775"/>
          </a:xfrm>
        </p:grpSpPr>
        <p:sp>
          <p:nvSpPr>
            <p:cNvPr id="208" name="Google Shape;208;p7"/>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7"/>
          <p:cNvGrpSpPr/>
          <p:nvPr/>
        </p:nvGrpSpPr>
        <p:grpSpPr>
          <a:xfrm>
            <a:off x="245325" y="539500"/>
            <a:ext cx="199875" cy="721150"/>
            <a:chOff x="188762" y="539500"/>
            <a:chExt cx="199875" cy="721150"/>
          </a:xfrm>
        </p:grpSpPr>
        <p:sp>
          <p:nvSpPr>
            <p:cNvPr id="212" name="Google Shape;212;p7"/>
            <p:cNvSpPr/>
            <p:nvPr/>
          </p:nvSpPr>
          <p:spPr>
            <a:xfrm flipH="1">
              <a:off x="332387" y="1204400"/>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flipH="1">
              <a:off x="332387" y="1037975"/>
              <a:ext cx="56250" cy="56275"/>
            </a:xfrm>
            <a:custGeom>
              <a:avLst/>
              <a:gdLst/>
              <a:ahLst/>
              <a:cxnLst/>
              <a:rect l="l" t="t" r="r" b="b"/>
              <a:pathLst>
                <a:path w="2250" h="2251" extrusionOk="0">
                  <a:moveTo>
                    <a:pt x="1125" y="1"/>
                  </a:moveTo>
                  <a:cubicBezTo>
                    <a:pt x="517" y="1"/>
                    <a:pt x="0" y="518"/>
                    <a:pt x="0" y="1126"/>
                  </a:cubicBezTo>
                  <a:cubicBezTo>
                    <a:pt x="0" y="1764"/>
                    <a:pt x="517" y="2250"/>
                    <a:pt x="1125" y="2250"/>
                  </a:cubicBezTo>
                  <a:cubicBezTo>
                    <a:pt x="1733" y="2250"/>
                    <a:pt x="2249" y="1764"/>
                    <a:pt x="2249" y="1126"/>
                  </a:cubicBezTo>
                  <a:cubicBezTo>
                    <a:pt x="224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flipH="1">
              <a:off x="332387" y="872325"/>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flipH="1">
              <a:off x="332387" y="705925"/>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flipH="1">
              <a:off x="332387" y="53950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flipH="1">
              <a:off x="188762" y="120440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flipH="1">
              <a:off x="188762" y="1037975"/>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flipH="1">
              <a:off x="188762" y="872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flipH="1">
              <a:off x="188762" y="705925"/>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flipH="1">
              <a:off x="188762" y="53950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70700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22"/>
        <p:cNvGrpSpPr/>
        <p:nvPr/>
      </p:nvGrpSpPr>
      <p:grpSpPr>
        <a:xfrm>
          <a:off x="0" y="0"/>
          <a:ext cx="0" cy="0"/>
          <a:chOff x="0" y="0"/>
          <a:chExt cx="0" cy="0"/>
        </a:xfrm>
      </p:grpSpPr>
      <p:sp>
        <p:nvSpPr>
          <p:cNvPr id="223" name="Google Shape;223;p8"/>
          <p:cNvSpPr txBox="1">
            <a:spLocks noGrp="1"/>
          </p:cNvSpPr>
          <p:nvPr>
            <p:ph type="title"/>
          </p:nvPr>
        </p:nvSpPr>
        <p:spPr>
          <a:xfrm>
            <a:off x="1785600" y="1436400"/>
            <a:ext cx="5572800" cy="22707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SzPts val="6000"/>
              <a:buNone/>
              <a:defRPr sz="6000">
                <a:latin typeface="Poppins Medium"/>
                <a:ea typeface="Poppins Medium"/>
                <a:cs typeface="Poppins Medium"/>
                <a:sym typeface="Poppins Medium"/>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224" name="Google Shape;224;p8"/>
          <p:cNvGrpSpPr/>
          <p:nvPr/>
        </p:nvGrpSpPr>
        <p:grpSpPr>
          <a:xfrm>
            <a:off x="2327254" y="345725"/>
            <a:ext cx="4489475" cy="193775"/>
            <a:chOff x="1784500" y="1867350"/>
            <a:chExt cx="4489475" cy="193775"/>
          </a:xfrm>
        </p:grpSpPr>
        <p:sp>
          <p:nvSpPr>
            <p:cNvPr id="225" name="Google Shape;225;p8"/>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8"/>
          <p:cNvGrpSpPr/>
          <p:nvPr/>
        </p:nvGrpSpPr>
        <p:grpSpPr>
          <a:xfrm>
            <a:off x="-1796498" y="2571754"/>
            <a:ext cx="2791286" cy="2599651"/>
            <a:chOff x="-1466486" y="2736279"/>
            <a:chExt cx="2791286" cy="2599651"/>
          </a:xfrm>
        </p:grpSpPr>
        <p:sp>
          <p:nvSpPr>
            <p:cNvPr id="229" name="Google Shape;229;p8"/>
            <p:cNvSpPr/>
            <p:nvPr/>
          </p:nvSpPr>
          <p:spPr>
            <a:xfrm>
              <a:off x="-1466486" y="2736279"/>
              <a:ext cx="2599651" cy="2599651"/>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8"/>
            <p:cNvGrpSpPr/>
            <p:nvPr/>
          </p:nvGrpSpPr>
          <p:grpSpPr>
            <a:xfrm>
              <a:off x="713226" y="3730956"/>
              <a:ext cx="611574" cy="610281"/>
              <a:chOff x="4496550" y="2819475"/>
              <a:chExt cx="366300" cy="365525"/>
            </a:xfrm>
          </p:grpSpPr>
          <p:sp>
            <p:nvSpPr>
              <p:cNvPr id="231" name="Google Shape;231;p8"/>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8"/>
          <p:cNvGrpSpPr/>
          <p:nvPr/>
        </p:nvGrpSpPr>
        <p:grpSpPr>
          <a:xfrm>
            <a:off x="245325" y="539500"/>
            <a:ext cx="199875" cy="721150"/>
            <a:chOff x="188762" y="539500"/>
            <a:chExt cx="199875" cy="721150"/>
          </a:xfrm>
        </p:grpSpPr>
        <p:sp>
          <p:nvSpPr>
            <p:cNvPr id="234" name="Google Shape;234;p8"/>
            <p:cNvSpPr/>
            <p:nvPr/>
          </p:nvSpPr>
          <p:spPr>
            <a:xfrm flipH="1">
              <a:off x="332387" y="1204400"/>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flipH="1">
              <a:off x="332387" y="1037975"/>
              <a:ext cx="56250" cy="56275"/>
            </a:xfrm>
            <a:custGeom>
              <a:avLst/>
              <a:gdLst/>
              <a:ahLst/>
              <a:cxnLst/>
              <a:rect l="l" t="t" r="r" b="b"/>
              <a:pathLst>
                <a:path w="2250" h="2251" extrusionOk="0">
                  <a:moveTo>
                    <a:pt x="1125" y="1"/>
                  </a:moveTo>
                  <a:cubicBezTo>
                    <a:pt x="517" y="1"/>
                    <a:pt x="0" y="518"/>
                    <a:pt x="0" y="1126"/>
                  </a:cubicBezTo>
                  <a:cubicBezTo>
                    <a:pt x="0" y="1764"/>
                    <a:pt x="517" y="2250"/>
                    <a:pt x="1125" y="2250"/>
                  </a:cubicBezTo>
                  <a:cubicBezTo>
                    <a:pt x="1733" y="2250"/>
                    <a:pt x="2249" y="1764"/>
                    <a:pt x="2249" y="1126"/>
                  </a:cubicBezTo>
                  <a:cubicBezTo>
                    <a:pt x="224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flipH="1">
              <a:off x="332387" y="872325"/>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flipH="1">
              <a:off x="332387" y="705925"/>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flipH="1">
              <a:off x="332387" y="53950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flipH="1">
              <a:off x="188762" y="120440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flipH="1">
              <a:off x="188762" y="1037975"/>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flipH="1">
              <a:off x="188762" y="872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flipH="1">
              <a:off x="188762" y="705925"/>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flipH="1">
              <a:off x="188762" y="53950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8"/>
          <p:cNvGrpSpPr/>
          <p:nvPr/>
        </p:nvGrpSpPr>
        <p:grpSpPr>
          <a:xfrm>
            <a:off x="1867687" y="4204297"/>
            <a:ext cx="1895833" cy="1895866"/>
            <a:chOff x="3835450" y="-252000"/>
            <a:chExt cx="1445325" cy="1445350"/>
          </a:xfrm>
        </p:grpSpPr>
        <p:sp>
          <p:nvSpPr>
            <p:cNvPr id="245" name="Google Shape;245;p8"/>
            <p:cNvSpPr/>
            <p:nvPr/>
          </p:nvSpPr>
          <p:spPr>
            <a:xfrm>
              <a:off x="3835450" y="-252000"/>
              <a:ext cx="1445325" cy="1445350"/>
            </a:xfrm>
            <a:custGeom>
              <a:avLst/>
              <a:gdLst/>
              <a:ahLst/>
              <a:cxnLst/>
              <a:rect l="l" t="t" r="r" b="b"/>
              <a:pathLst>
                <a:path w="57813" h="57814" fill="none" extrusionOk="0">
                  <a:moveTo>
                    <a:pt x="43375" y="14439"/>
                  </a:moveTo>
                  <a:lnTo>
                    <a:pt x="28907" y="1"/>
                  </a:lnTo>
                  <a:lnTo>
                    <a:pt x="14438" y="14439"/>
                  </a:lnTo>
                  <a:lnTo>
                    <a:pt x="0" y="28907"/>
                  </a:lnTo>
                  <a:lnTo>
                    <a:pt x="14438" y="43375"/>
                  </a:lnTo>
                  <a:lnTo>
                    <a:pt x="28907" y="57813"/>
                  </a:lnTo>
                  <a:lnTo>
                    <a:pt x="43375" y="43375"/>
                  </a:lnTo>
                  <a:lnTo>
                    <a:pt x="57813" y="2890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3972225" y="-115200"/>
              <a:ext cx="1171775" cy="1171750"/>
            </a:xfrm>
            <a:custGeom>
              <a:avLst/>
              <a:gdLst/>
              <a:ahLst/>
              <a:cxnLst/>
              <a:rect l="l" t="t" r="r" b="b"/>
              <a:pathLst>
                <a:path w="46871" h="46870" fill="none" extrusionOk="0">
                  <a:moveTo>
                    <a:pt x="46871" y="23435"/>
                  </a:moveTo>
                  <a:lnTo>
                    <a:pt x="35138" y="11733"/>
                  </a:lnTo>
                  <a:lnTo>
                    <a:pt x="23436" y="0"/>
                  </a:lnTo>
                  <a:lnTo>
                    <a:pt x="11733" y="11733"/>
                  </a:lnTo>
                  <a:lnTo>
                    <a:pt x="0" y="23435"/>
                  </a:lnTo>
                  <a:lnTo>
                    <a:pt x="11733" y="35137"/>
                  </a:lnTo>
                  <a:lnTo>
                    <a:pt x="23436" y="46870"/>
                  </a:lnTo>
                  <a:lnTo>
                    <a:pt x="35138" y="3513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4109775" y="22325"/>
              <a:ext cx="896700" cy="896700"/>
            </a:xfrm>
            <a:custGeom>
              <a:avLst/>
              <a:gdLst/>
              <a:ahLst/>
              <a:cxnLst/>
              <a:rect l="l" t="t" r="r" b="b"/>
              <a:pathLst>
                <a:path w="35868" h="35868" fill="none" extrusionOk="0">
                  <a:moveTo>
                    <a:pt x="35867" y="17934"/>
                  </a:moveTo>
                  <a:lnTo>
                    <a:pt x="26900" y="8967"/>
                  </a:lnTo>
                  <a:lnTo>
                    <a:pt x="17934" y="1"/>
                  </a:lnTo>
                  <a:lnTo>
                    <a:pt x="8967" y="8967"/>
                  </a:lnTo>
                  <a:lnTo>
                    <a:pt x="0" y="17934"/>
                  </a:lnTo>
                  <a:lnTo>
                    <a:pt x="8967" y="26901"/>
                  </a:lnTo>
                  <a:lnTo>
                    <a:pt x="17934" y="35867"/>
                  </a:lnTo>
                  <a:lnTo>
                    <a:pt x="26900" y="2690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4247300" y="159875"/>
              <a:ext cx="621625" cy="621600"/>
            </a:xfrm>
            <a:custGeom>
              <a:avLst/>
              <a:gdLst/>
              <a:ahLst/>
              <a:cxnLst/>
              <a:rect l="l" t="t" r="r" b="b"/>
              <a:pathLst>
                <a:path w="24865" h="24864" fill="none" extrusionOk="0">
                  <a:moveTo>
                    <a:pt x="24864" y="12432"/>
                  </a:moveTo>
                  <a:lnTo>
                    <a:pt x="18664" y="6201"/>
                  </a:lnTo>
                  <a:lnTo>
                    <a:pt x="12433" y="0"/>
                  </a:lnTo>
                  <a:lnTo>
                    <a:pt x="6201" y="6201"/>
                  </a:lnTo>
                  <a:lnTo>
                    <a:pt x="1" y="12432"/>
                  </a:lnTo>
                  <a:lnTo>
                    <a:pt x="6201" y="18663"/>
                  </a:lnTo>
                  <a:lnTo>
                    <a:pt x="12433" y="24864"/>
                  </a:lnTo>
                  <a:lnTo>
                    <a:pt x="18664" y="18663"/>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4384075" y="296650"/>
              <a:ext cx="348075" cy="348050"/>
            </a:xfrm>
            <a:custGeom>
              <a:avLst/>
              <a:gdLst/>
              <a:ahLst/>
              <a:cxnLst/>
              <a:rect l="l" t="t" r="r" b="b"/>
              <a:pathLst>
                <a:path w="13923" h="13922" fill="none" extrusionOk="0">
                  <a:moveTo>
                    <a:pt x="10427" y="3496"/>
                  </a:moveTo>
                  <a:lnTo>
                    <a:pt x="6962" y="0"/>
                  </a:lnTo>
                  <a:lnTo>
                    <a:pt x="3496" y="3496"/>
                  </a:lnTo>
                  <a:lnTo>
                    <a:pt x="1" y="6961"/>
                  </a:lnTo>
                  <a:lnTo>
                    <a:pt x="3496" y="10426"/>
                  </a:lnTo>
                  <a:lnTo>
                    <a:pt x="6962" y="13922"/>
                  </a:lnTo>
                  <a:lnTo>
                    <a:pt x="10427" y="10426"/>
                  </a:lnTo>
                  <a:lnTo>
                    <a:pt x="13922" y="696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54827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50"/>
        <p:cNvGrpSpPr/>
        <p:nvPr/>
      </p:nvGrpSpPr>
      <p:grpSpPr>
        <a:xfrm>
          <a:off x="0" y="0"/>
          <a:ext cx="0" cy="0"/>
          <a:chOff x="0" y="0"/>
          <a:chExt cx="0" cy="0"/>
        </a:xfrm>
      </p:grpSpPr>
      <p:sp>
        <p:nvSpPr>
          <p:cNvPr id="251" name="Google Shape;251;p9"/>
          <p:cNvSpPr txBox="1">
            <a:spLocks noGrp="1"/>
          </p:cNvSpPr>
          <p:nvPr>
            <p:ph type="subTitle" idx="1"/>
          </p:nvPr>
        </p:nvSpPr>
        <p:spPr>
          <a:xfrm>
            <a:off x="1886850" y="2289150"/>
            <a:ext cx="5370300" cy="147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2" name="Google Shape;252;p9"/>
          <p:cNvSpPr txBox="1">
            <a:spLocks noGrp="1"/>
          </p:cNvSpPr>
          <p:nvPr>
            <p:ph type="title"/>
          </p:nvPr>
        </p:nvSpPr>
        <p:spPr>
          <a:xfrm>
            <a:off x="1886850" y="1382250"/>
            <a:ext cx="5370300" cy="90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53" name="Google Shape;253;p9"/>
          <p:cNvGrpSpPr/>
          <p:nvPr/>
        </p:nvGrpSpPr>
        <p:grpSpPr>
          <a:xfrm>
            <a:off x="3176813" y="4566944"/>
            <a:ext cx="2790375" cy="64975"/>
            <a:chOff x="5954300" y="4334988"/>
            <a:chExt cx="2790375" cy="64975"/>
          </a:xfrm>
        </p:grpSpPr>
        <p:sp>
          <p:nvSpPr>
            <p:cNvPr id="254" name="Google Shape;254;p9"/>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6666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grpSp>
        <p:nvGrpSpPr>
          <p:cNvPr id="59" name="Google Shape;59;p3"/>
          <p:cNvGrpSpPr/>
          <p:nvPr/>
        </p:nvGrpSpPr>
        <p:grpSpPr>
          <a:xfrm>
            <a:off x="3941292" y="345725"/>
            <a:ext cx="4489475" cy="193775"/>
            <a:chOff x="1784500" y="1867350"/>
            <a:chExt cx="4489475" cy="193775"/>
          </a:xfrm>
        </p:grpSpPr>
        <p:sp>
          <p:nvSpPr>
            <p:cNvPr id="60" name="Google Shape;60;p3"/>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3"/>
          <p:cNvGrpSpPr/>
          <p:nvPr/>
        </p:nvGrpSpPr>
        <p:grpSpPr>
          <a:xfrm rot="10800000">
            <a:off x="-1421297" y="-502690"/>
            <a:ext cx="3382300" cy="1993950"/>
            <a:chOff x="1317925" y="2802775"/>
            <a:chExt cx="3382300" cy="1993950"/>
          </a:xfrm>
        </p:grpSpPr>
        <p:sp>
          <p:nvSpPr>
            <p:cNvPr id="64" name="Google Shape;64;p3"/>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5640400" y="4566944"/>
            <a:ext cx="2790375" cy="64975"/>
            <a:chOff x="5954300" y="4334988"/>
            <a:chExt cx="2790375" cy="64975"/>
          </a:xfrm>
        </p:grpSpPr>
        <p:sp>
          <p:nvSpPr>
            <p:cNvPr id="77" name="Google Shape;77;p3"/>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3"/>
          <p:cNvSpPr txBox="1">
            <a:spLocks noGrp="1"/>
          </p:cNvSpPr>
          <p:nvPr>
            <p:ph type="title"/>
          </p:nvPr>
        </p:nvSpPr>
        <p:spPr>
          <a:xfrm>
            <a:off x="3830600" y="2368950"/>
            <a:ext cx="4599600" cy="8565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4000">
                <a:latin typeface="Poppins Medium"/>
                <a:ea typeface="Poppins Medium"/>
                <a:cs typeface="Poppins Medium"/>
                <a:sym typeface="Poppins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8" name="Google Shape;98;p3"/>
          <p:cNvSpPr txBox="1">
            <a:spLocks noGrp="1"/>
          </p:cNvSpPr>
          <p:nvPr>
            <p:ph type="title" idx="2" hasCustomPrompt="1"/>
          </p:nvPr>
        </p:nvSpPr>
        <p:spPr>
          <a:xfrm>
            <a:off x="6554875" y="971663"/>
            <a:ext cx="1875900" cy="1137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9000">
                <a:solidFill>
                  <a:schemeClr val="dk2"/>
                </a:solidFill>
                <a:latin typeface="Poppins Medium"/>
                <a:ea typeface="Poppins Medium"/>
                <a:cs typeface="Poppins Medium"/>
                <a:sym typeface="Poppins Medium"/>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9" name="Google Shape;99;p3"/>
          <p:cNvSpPr txBox="1">
            <a:spLocks noGrp="1"/>
          </p:cNvSpPr>
          <p:nvPr>
            <p:ph type="subTitle" idx="1"/>
          </p:nvPr>
        </p:nvSpPr>
        <p:spPr>
          <a:xfrm>
            <a:off x="3830600" y="3219025"/>
            <a:ext cx="4599600" cy="49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74"/>
        <p:cNvGrpSpPr/>
        <p:nvPr/>
      </p:nvGrpSpPr>
      <p:grpSpPr>
        <a:xfrm>
          <a:off x="0" y="0"/>
          <a:ext cx="0" cy="0"/>
          <a:chOff x="0" y="0"/>
          <a:chExt cx="0" cy="0"/>
        </a:xfrm>
      </p:grpSpPr>
      <p:sp>
        <p:nvSpPr>
          <p:cNvPr id="275" name="Google Shape;275;p10"/>
          <p:cNvSpPr>
            <a:spLocks noGrp="1"/>
          </p:cNvSpPr>
          <p:nvPr>
            <p:ph type="pic" idx="2"/>
          </p:nvPr>
        </p:nvSpPr>
        <p:spPr>
          <a:xfrm>
            <a:off x="-285325" y="-160500"/>
            <a:ext cx="9714600" cy="5464500"/>
          </a:xfrm>
          <a:prstGeom prst="rect">
            <a:avLst/>
          </a:prstGeom>
          <a:noFill/>
          <a:ln>
            <a:noFill/>
          </a:ln>
        </p:spPr>
      </p:sp>
      <p:sp>
        <p:nvSpPr>
          <p:cNvPr id="276" name="Google Shape;276;p10"/>
          <p:cNvSpPr txBox="1">
            <a:spLocks noGrp="1"/>
          </p:cNvSpPr>
          <p:nvPr>
            <p:ph type="title"/>
          </p:nvPr>
        </p:nvSpPr>
        <p:spPr>
          <a:xfrm>
            <a:off x="872100" y="539500"/>
            <a:ext cx="7399800" cy="6492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9688300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77"/>
        <p:cNvGrpSpPr/>
        <p:nvPr/>
      </p:nvGrpSpPr>
      <p:grpSpPr>
        <a:xfrm>
          <a:off x="0" y="0"/>
          <a:ext cx="0" cy="0"/>
          <a:chOff x="0" y="0"/>
          <a:chExt cx="0" cy="0"/>
        </a:xfrm>
      </p:grpSpPr>
      <p:sp>
        <p:nvSpPr>
          <p:cNvPr id="278" name="Google Shape;278;p11"/>
          <p:cNvSpPr txBox="1">
            <a:spLocks noGrp="1"/>
          </p:cNvSpPr>
          <p:nvPr>
            <p:ph type="title" hasCustomPrompt="1"/>
          </p:nvPr>
        </p:nvSpPr>
        <p:spPr>
          <a:xfrm>
            <a:off x="2074200" y="1683488"/>
            <a:ext cx="4995600" cy="1303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500">
                <a:solidFill>
                  <a:schemeClr val="dk2"/>
                </a:solidFill>
                <a:latin typeface="Poppins Medium"/>
                <a:ea typeface="Poppins Medium"/>
                <a:cs typeface="Poppins Medium"/>
                <a:sym typeface="Poppins Medium"/>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79" name="Google Shape;279;p11"/>
          <p:cNvSpPr txBox="1">
            <a:spLocks noGrp="1"/>
          </p:cNvSpPr>
          <p:nvPr>
            <p:ph type="subTitle" idx="1"/>
          </p:nvPr>
        </p:nvSpPr>
        <p:spPr>
          <a:xfrm>
            <a:off x="2074200" y="3042413"/>
            <a:ext cx="4995600" cy="4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80" name="Google Shape;280;p11"/>
          <p:cNvGrpSpPr/>
          <p:nvPr/>
        </p:nvGrpSpPr>
        <p:grpSpPr>
          <a:xfrm flipH="1">
            <a:off x="7692469" y="-505328"/>
            <a:ext cx="1895833" cy="1895866"/>
            <a:chOff x="3835450" y="-252000"/>
            <a:chExt cx="1445325" cy="1445350"/>
          </a:xfrm>
        </p:grpSpPr>
        <p:sp>
          <p:nvSpPr>
            <p:cNvPr id="281" name="Google Shape;281;p11"/>
            <p:cNvSpPr/>
            <p:nvPr/>
          </p:nvSpPr>
          <p:spPr>
            <a:xfrm>
              <a:off x="3835450" y="-252000"/>
              <a:ext cx="1445325" cy="1445350"/>
            </a:xfrm>
            <a:custGeom>
              <a:avLst/>
              <a:gdLst/>
              <a:ahLst/>
              <a:cxnLst/>
              <a:rect l="l" t="t" r="r" b="b"/>
              <a:pathLst>
                <a:path w="57813" h="57814" fill="none" extrusionOk="0">
                  <a:moveTo>
                    <a:pt x="43375" y="14439"/>
                  </a:moveTo>
                  <a:lnTo>
                    <a:pt x="28907" y="1"/>
                  </a:lnTo>
                  <a:lnTo>
                    <a:pt x="14438" y="14439"/>
                  </a:lnTo>
                  <a:lnTo>
                    <a:pt x="0" y="28907"/>
                  </a:lnTo>
                  <a:lnTo>
                    <a:pt x="14438" y="43375"/>
                  </a:lnTo>
                  <a:lnTo>
                    <a:pt x="28907" y="57813"/>
                  </a:lnTo>
                  <a:lnTo>
                    <a:pt x="43375" y="43375"/>
                  </a:lnTo>
                  <a:lnTo>
                    <a:pt x="57813" y="2890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3972225" y="-115200"/>
              <a:ext cx="1171775" cy="1171750"/>
            </a:xfrm>
            <a:custGeom>
              <a:avLst/>
              <a:gdLst/>
              <a:ahLst/>
              <a:cxnLst/>
              <a:rect l="l" t="t" r="r" b="b"/>
              <a:pathLst>
                <a:path w="46871" h="46870" fill="none" extrusionOk="0">
                  <a:moveTo>
                    <a:pt x="46871" y="23435"/>
                  </a:moveTo>
                  <a:lnTo>
                    <a:pt x="35138" y="11733"/>
                  </a:lnTo>
                  <a:lnTo>
                    <a:pt x="23436" y="0"/>
                  </a:lnTo>
                  <a:lnTo>
                    <a:pt x="11733" y="11733"/>
                  </a:lnTo>
                  <a:lnTo>
                    <a:pt x="0" y="23435"/>
                  </a:lnTo>
                  <a:lnTo>
                    <a:pt x="11733" y="35137"/>
                  </a:lnTo>
                  <a:lnTo>
                    <a:pt x="23436" y="46870"/>
                  </a:lnTo>
                  <a:lnTo>
                    <a:pt x="35138" y="3513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4109775" y="22325"/>
              <a:ext cx="896700" cy="896700"/>
            </a:xfrm>
            <a:custGeom>
              <a:avLst/>
              <a:gdLst/>
              <a:ahLst/>
              <a:cxnLst/>
              <a:rect l="l" t="t" r="r" b="b"/>
              <a:pathLst>
                <a:path w="35868" h="35868" fill="none" extrusionOk="0">
                  <a:moveTo>
                    <a:pt x="35867" y="17934"/>
                  </a:moveTo>
                  <a:lnTo>
                    <a:pt x="26900" y="8967"/>
                  </a:lnTo>
                  <a:lnTo>
                    <a:pt x="17934" y="1"/>
                  </a:lnTo>
                  <a:lnTo>
                    <a:pt x="8967" y="8967"/>
                  </a:lnTo>
                  <a:lnTo>
                    <a:pt x="0" y="17934"/>
                  </a:lnTo>
                  <a:lnTo>
                    <a:pt x="8967" y="26901"/>
                  </a:lnTo>
                  <a:lnTo>
                    <a:pt x="17934" y="35867"/>
                  </a:lnTo>
                  <a:lnTo>
                    <a:pt x="26900" y="2690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4247300" y="159875"/>
              <a:ext cx="621625" cy="621600"/>
            </a:xfrm>
            <a:custGeom>
              <a:avLst/>
              <a:gdLst/>
              <a:ahLst/>
              <a:cxnLst/>
              <a:rect l="l" t="t" r="r" b="b"/>
              <a:pathLst>
                <a:path w="24865" h="24864" fill="none" extrusionOk="0">
                  <a:moveTo>
                    <a:pt x="24864" y="12432"/>
                  </a:moveTo>
                  <a:lnTo>
                    <a:pt x="18664" y="6201"/>
                  </a:lnTo>
                  <a:lnTo>
                    <a:pt x="12433" y="0"/>
                  </a:lnTo>
                  <a:lnTo>
                    <a:pt x="6201" y="6201"/>
                  </a:lnTo>
                  <a:lnTo>
                    <a:pt x="1" y="12432"/>
                  </a:lnTo>
                  <a:lnTo>
                    <a:pt x="6201" y="18663"/>
                  </a:lnTo>
                  <a:lnTo>
                    <a:pt x="12433" y="24864"/>
                  </a:lnTo>
                  <a:lnTo>
                    <a:pt x="18664" y="18663"/>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4384075" y="296650"/>
              <a:ext cx="348075" cy="348050"/>
            </a:xfrm>
            <a:custGeom>
              <a:avLst/>
              <a:gdLst/>
              <a:ahLst/>
              <a:cxnLst/>
              <a:rect l="l" t="t" r="r" b="b"/>
              <a:pathLst>
                <a:path w="13923" h="13922" fill="none" extrusionOk="0">
                  <a:moveTo>
                    <a:pt x="10427" y="3496"/>
                  </a:moveTo>
                  <a:lnTo>
                    <a:pt x="6962" y="0"/>
                  </a:lnTo>
                  <a:lnTo>
                    <a:pt x="3496" y="3496"/>
                  </a:lnTo>
                  <a:lnTo>
                    <a:pt x="1" y="6961"/>
                  </a:lnTo>
                  <a:lnTo>
                    <a:pt x="3496" y="10426"/>
                  </a:lnTo>
                  <a:lnTo>
                    <a:pt x="6962" y="13922"/>
                  </a:lnTo>
                  <a:lnTo>
                    <a:pt x="10427" y="10426"/>
                  </a:lnTo>
                  <a:lnTo>
                    <a:pt x="13922" y="696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1"/>
          <p:cNvGrpSpPr/>
          <p:nvPr/>
        </p:nvGrpSpPr>
        <p:grpSpPr>
          <a:xfrm flipH="1">
            <a:off x="-1466486" y="3754850"/>
            <a:ext cx="3382300" cy="1993950"/>
            <a:chOff x="1317925" y="2802775"/>
            <a:chExt cx="3382300" cy="1993950"/>
          </a:xfrm>
        </p:grpSpPr>
        <p:sp>
          <p:nvSpPr>
            <p:cNvPr id="287" name="Google Shape;287;p11"/>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1"/>
          <p:cNvGrpSpPr/>
          <p:nvPr/>
        </p:nvGrpSpPr>
        <p:grpSpPr>
          <a:xfrm flipH="1">
            <a:off x="7862264" y="2736279"/>
            <a:ext cx="2791286" cy="2599651"/>
            <a:chOff x="-1466486" y="2736279"/>
            <a:chExt cx="2791286" cy="2599651"/>
          </a:xfrm>
        </p:grpSpPr>
        <p:sp>
          <p:nvSpPr>
            <p:cNvPr id="300" name="Google Shape;300;p11"/>
            <p:cNvSpPr/>
            <p:nvPr/>
          </p:nvSpPr>
          <p:spPr>
            <a:xfrm>
              <a:off x="-1466486" y="2736279"/>
              <a:ext cx="2599651" cy="2599651"/>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1"/>
            <p:cNvGrpSpPr/>
            <p:nvPr/>
          </p:nvGrpSpPr>
          <p:grpSpPr>
            <a:xfrm>
              <a:off x="713226" y="3730956"/>
              <a:ext cx="611574" cy="610281"/>
              <a:chOff x="4496550" y="2819475"/>
              <a:chExt cx="366300" cy="365525"/>
            </a:xfrm>
          </p:grpSpPr>
          <p:sp>
            <p:nvSpPr>
              <p:cNvPr id="302" name="Google Shape;302;p11"/>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971658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04"/>
        <p:cNvGrpSpPr/>
        <p:nvPr/>
      </p:nvGrpSpPr>
      <p:grpSpPr>
        <a:xfrm>
          <a:off x="0" y="0"/>
          <a:ext cx="0" cy="0"/>
          <a:chOff x="0" y="0"/>
          <a:chExt cx="0" cy="0"/>
        </a:xfrm>
      </p:grpSpPr>
    </p:spTree>
    <p:extLst>
      <p:ext uri="{BB962C8B-B14F-4D97-AF65-F5344CB8AC3E}">
        <p14:creationId xmlns:p14="http://schemas.microsoft.com/office/powerpoint/2010/main" val="25237333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05"/>
        <p:cNvGrpSpPr/>
        <p:nvPr/>
      </p:nvGrpSpPr>
      <p:grpSpPr>
        <a:xfrm>
          <a:off x="0" y="0"/>
          <a:ext cx="0" cy="0"/>
          <a:chOff x="0" y="0"/>
          <a:chExt cx="0" cy="0"/>
        </a:xfrm>
      </p:grpSpPr>
      <p:sp>
        <p:nvSpPr>
          <p:cNvPr id="306" name="Google Shape;306;p13"/>
          <p:cNvSpPr/>
          <p:nvPr/>
        </p:nvSpPr>
        <p:spPr>
          <a:xfrm>
            <a:off x="4"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13"/>
          <p:cNvGrpSpPr/>
          <p:nvPr/>
        </p:nvGrpSpPr>
        <p:grpSpPr>
          <a:xfrm>
            <a:off x="8430750" y="407034"/>
            <a:ext cx="2691676" cy="2691631"/>
            <a:chOff x="5165750" y="-1146341"/>
            <a:chExt cx="2691676" cy="2691631"/>
          </a:xfrm>
        </p:grpSpPr>
        <p:sp>
          <p:nvSpPr>
            <p:cNvPr id="308" name="Google Shape;308;p13"/>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3"/>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13"/>
          <p:cNvGrpSpPr/>
          <p:nvPr/>
        </p:nvGrpSpPr>
        <p:grpSpPr>
          <a:xfrm>
            <a:off x="5640400" y="4828856"/>
            <a:ext cx="2790375" cy="64975"/>
            <a:chOff x="5954300" y="4334988"/>
            <a:chExt cx="2790375" cy="64975"/>
          </a:xfrm>
        </p:grpSpPr>
        <p:sp>
          <p:nvSpPr>
            <p:cNvPr id="318" name="Google Shape;318;p13"/>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13"/>
          <p:cNvGrpSpPr/>
          <p:nvPr/>
        </p:nvGrpSpPr>
        <p:grpSpPr>
          <a:xfrm>
            <a:off x="-319052" y="-320208"/>
            <a:ext cx="1604419" cy="1604360"/>
            <a:chOff x="-74975" y="157600"/>
            <a:chExt cx="1604419" cy="1604360"/>
          </a:xfrm>
        </p:grpSpPr>
        <p:sp>
          <p:nvSpPr>
            <p:cNvPr id="339" name="Google Shape;339;p13"/>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13"/>
          <p:cNvSpPr txBox="1">
            <a:spLocks noGrp="1"/>
          </p:cNvSpPr>
          <p:nvPr>
            <p:ph type="title" hasCustomPrompt="1"/>
          </p:nvPr>
        </p:nvSpPr>
        <p:spPr>
          <a:xfrm>
            <a:off x="713237" y="1643098"/>
            <a:ext cx="916500" cy="533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dk2"/>
                </a:solidFill>
                <a:latin typeface="Poppins Medium"/>
                <a:ea typeface="Poppins Medium"/>
                <a:cs typeface="Poppins Medium"/>
                <a:sym typeface="Poppins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9" name="Google Shape;349;p13"/>
          <p:cNvSpPr txBox="1">
            <a:spLocks noGrp="1"/>
          </p:cNvSpPr>
          <p:nvPr>
            <p:ph type="subTitle" idx="1"/>
          </p:nvPr>
        </p:nvSpPr>
        <p:spPr>
          <a:xfrm>
            <a:off x="1627650" y="1916787"/>
            <a:ext cx="2109600" cy="661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0" name="Google Shape;350;p13"/>
          <p:cNvSpPr txBox="1">
            <a:spLocks noGrp="1"/>
          </p:cNvSpPr>
          <p:nvPr>
            <p:ph type="title" idx="2" hasCustomPrompt="1"/>
          </p:nvPr>
        </p:nvSpPr>
        <p:spPr>
          <a:xfrm>
            <a:off x="4064061" y="1643098"/>
            <a:ext cx="916500" cy="533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dk2"/>
                </a:solidFill>
                <a:latin typeface="Poppins Medium"/>
                <a:ea typeface="Poppins Medium"/>
                <a:cs typeface="Poppins Medium"/>
                <a:sym typeface="Poppins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1" name="Google Shape;351;p13"/>
          <p:cNvSpPr txBox="1">
            <a:spLocks noGrp="1"/>
          </p:cNvSpPr>
          <p:nvPr>
            <p:ph type="subTitle" idx="3"/>
          </p:nvPr>
        </p:nvSpPr>
        <p:spPr>
          <a:xfrm>
            <a:off x="4978460" y="1916787"/>
            <a:ext cx="2109600" cy="661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2" name="Google Shape;352;p13"/>
          <p:cNvSpPr txBox="1">
            <a:spLocks noGrp="1"/>
          </p:cNvSpPr>
          <p:nvPr>
            <p:ph type="title" idx="4" hasCustomPrompt="1"/>
          </p:nvPr>
        </p:nvSpPr>
        <p:spPr>
          <a:xfrm>
            <a:off x="2055937" y="3136035"/>
            <a:ext cx="916500" cy="533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dk2"/>
                </a:solidFill>
                <a:latin typeface="Poppins Medium"/>
                <a:ea typeface="Poppins Medium"/>
                <a:cs typeface="Poppins Medium"/>
                <a:sym typeface="Poppins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3" name="Google Shape;353;p13"/>
          <p:cNvSpPr txBox="1">
            <a:spLocks noGrp="1"/>
          </p:cNvSpPr>
          <p:nvPr>
            <p:ph type="subTitle" idx="5"/>
          </p:nvPr>
        </p:nvSpPr>
        <p:spPr>
          <a:xfrm>
            <a:off x="2970350" y="3414200"/>
            <a:ext cx="2109600" cy="661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4" name="Google Shape;354;p13"/>
          <p:cNvSpPr txBox="1">
            <a:spLocks noGrp="1"/>
          </p:cNvSpPr>
          <p:nvPr>
            <p:ph type="title" idx="6" hasCustomPrompt="1"/>
          </p:nvPr>
        </p:nvSpPr>
        <p:spPr>
          <a:xfrm>
            <a:off x="5406761" y="3136035"/>
            <a:ext cx="916500" cy="533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dk2"/>
                </a:solidFill>
                <a:latin typeface="Poppins Medium"/>
                <a:ea typeface="Poppins Medium"/>
                <a:cs typeface="Poppins Medium"/>
                <a:sym typeface="Poppins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5" name="Google Shape;355;p13"/>
          <p:cNvSpPr txBox="1">
            <a:spLocks noGrp="1"/>
          </p:cNvSpPr>
          <p:nvPr>
            <p:ph type="subTitle" idx="7"/>
          </p:nvPr>
        </p:nvSpPr>
        <p:spPr>
          <a:xfrm>
            <a:off x="6321160" y="3414200"/>
            <a:ext cx="2109600" cy="661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6" name="Google Shape;356;p13"/>
          <p:cNvSpPr txBox="1">
            <a:spLocks noGrp="1"/>
          </p:cNvSpPr>
          <p:nvPr>
            <p:ph type="subTitle" idx="8"/>
          </p:nvPr>
        </p:nvSpPr>
        <p:spPr>
          <a:xfrm>
            <a:off x="1627650" y="1565638"/>
            <a:ext cx="2109600" cy="494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57" name="Google Shape;357;p13"/>
          <p:cNvSpPr txBox="1">
            <a:spLocks noGrp="1"/>
          </p:cNvSpPr>
          <p:nvPr>
            <p:ph type="subTitle" idx="9"/>
          </p:nvPr>
        </p:nvSpPr>
        <p:spPr>
          <a:xfrm>
            <a:off x="4978476" y="1565638"/>
            <a:ext cx="2109600" cy="494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58" name="Google Shape;358;p13"/>
          <p:cNvSpPr txBox="1">
            <a:spLocks noGrp="1"/>
          </p:cNvSpPr>
          <p:nvPr>
            <p:ph type="subTitle" idx="13"/>
          </p:nvPr>
        </p:nvSpPr>
        <p:spPr>
          <a:xfrm>
            <a:off x="2970350" y="3058449"/>
            <a:ext cx="2109600" cy="494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59" name="Google Shape;359;p13"/>
          <p:cNvSpPr txBox="1">
            <a:spLocks noGrp="1"/>
          </p:cNvSpPr>
          <p:nvPr>
            <p:ph type="subTitle" idx="14"/>
          </p:nvPr>
        </p:nvSpPr>
        <p:spPr>
          <a:xfrm>
            <a:off x="6321176" y="3058449"/>
            <a:ext cx="2109600" cy="494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0" name="Google Shape;360;p13"/>
          <p:cNvSpPr txBox="1">
            <a:spLocks noGrp="1"/>
          </p:cNvSpPr>
          <p:nvPr>
            <p:ph type="title" idx="15"/>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30024091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61"/>
        <p:cNvGrpSpPr/>
        <p:nvPr/>
      </p:nvGrpSpPr>
      <p:grpSpPr>
        <a:xfrm>
          <a:off x="0" y="0"/>
          <a:ext cx="0" cy="0"/>
          <a:chOff x="0" y="0"/>
          <a:chExt cx="0" cy="0"/>
        </a:xfrm>
      </p:grpSpPr>
      <p:sp>
        <p:nvSpPr>
          <p:cNvPr id="362" name="Google Shape;362;p14"/>
          <p:cNvSpPr txBox="1">
            <a:spLocks noGrp="1"/>
          </p:cNvSpPr>
          <p:nvPr>
            <p:ph type="title"/>
          </p:nvPr>
        </p:nvSpPr>
        <p:spPr>
          <a:xfrm>
            <a:off x="715100" y="3066000"/>
            <a:ext cx="58275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a:latin typeface="Poppins Medium"/>
                <a:ea typeface="Poppins Medium"/>
                <a:cs typeface="Poppins Medium"/>
                <a:sym typeface="Poppins Medium"/>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63" name="Google Shape;363;p14"/>
          <p:cNvSpPr txBox="1">
            <a:spLocks noGrp="1"/>
          </p:cNvSpPr>
          <p:nvPr>
            <p:ph type="subTitle" idx="1"/>
          </p:nvPr>
        </p:nvSpPr>
        <p:spPr>
          <a:xfrm>
            <a:off x="715100" y="1428137"/>
            <a:ext cx="5827500" cy="14496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364" name="Google Shape;364;p14"/>
          <p:cNvSpPr/>
          <p:nvPr/>
        </p:nvSpPr>
        <p:spPr>
          <a:xfrm>
            <a:off x="4"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14"/>
          <p:cNvGrpSpPr/>
          <p:nvPr/>
        </p:nvGrpSpPr>
        <p:grpSpPr>
          <a:xfrm>
            <a:off x="7084938" y="3253609"/>
            <a:ext cx="2691676" cy="2691631"/>
            <a:chOff x="5165750" y="-1146341"/>
            <a:chExt cx="2691676" cy="2691631"/>
          </a:xfrm>
        </p:grpSpPr>
        <p:sp>
          <p:nvSpPr>
            <p:cNvPr id="366" name="Google Shape;366;p14"/>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14"/>
          <p:cNvGrpSpPr/>
          <p:nvPr/>
        </p:nvGrpSpPr>
        <p:grpSpPr>
          <a:xfrm>
            <a:off x="3176813" y="507006"/>
            <a:ext cx="2790375" cy="64975"/>
            <a:chOff x="5954300" y="4334988"/>
            <a:chExt cx="2790375" cy="64975"/>
          </a:xfrm>
        </p:grpSpPr>
        <p:sp>
          <p:nvSpPr>
            <p:cNvPr id="376" name="Google Shape;376;p14"/>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4"/>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4"/>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059915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396"/>
        <p:cNvGrpSpPr/>
        <p:nvPr/>
      </p:nvGrpSpPr>
      <p:grpSpPr>
        <a:xfrm>
          <a:off x="0" y="0"/>
          <a:ext cx="0" cy="0"/>
          <a:chOff x="0" y="0"/>
          <a:chExt cx="0" cy="0"/>
        </a:xfrm>
      </p:grpSpPr>
      <p:sp>
        <p:nvSpPr>
          <p:cNvPr id="397" name="Google Shape;397;p15"/>
          <p:cNvSpPr txBox="1">
            <a:spLocks noGrp="1"/>
          </p:cNvSpPr>
          <p:nvPr>
            <p:ph type="subTitle" idx="1"/>
          </p:nvPr>
        </p:nvSpPr>
        <p:spPr>
          <a:xfrm>
            <a:off x="872100" y="2790875"/>
            <a:ext cx="4359600" cy="710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8" name="Google Shape;398;p15"/>
          <p:cNvSpPr txBox="1">
            <a:spLocks noGrp="1"/>
          </p:cNvSpPr>
          <p:nvPr>
            <p:ph type="title"/>
          </p:nvPr>
        </p:nvSpPr>
        <p:spPr>
          <a:xfrm>
            <a:off x="872100" y="1370375"/>
            <a:ext cx="4359600" cy="1496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9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99" name="Google Shape;399;p15"/>
          <p:cNvGrpSpPr/>
          <p:nvPr/>
        </p:nvGrpSpPr>
        <p:grpSpPr>
          <a:xfrm>
            <a:off x="872100" y="4492283"/>
            <a:ext cx="1351125" cy="232319"/>
            <a:chOff x="5486725" y="543869"/>
            <a:chExt cx="1351125" cy="232319"/>
          </a:xfrm>
        </p:grpSpPr>
        <p:sp>
          <p:nvSpPr>
            <p:cNvPr id="400" name="Google Shape;400;p15"/>
            <p:cNvSpPr/>
            <p:nvPr/>
          </p:nvSpPr>
          <p:spPr>
            <a:xfrm>
              <a:off x="6637975" y="7112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5918350" y="71993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5918350" y="543869"/>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6637975" y="543869"/>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6494350" y="7112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5774725" y="71993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5774725" y="543869"/>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6494350" y="543869"/>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6782350" y="7112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6062725" y="71993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6062725" y="543869"/>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6782350" y="543869"/>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6349975" y="7112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5630350" y="71993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5630350" y="543869"/>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6349975" y="543869"/>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6206350" y="7112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5486725" y="71993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a:off x="5486725" y="543869"/>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a:off x="6206350" y="543869"/>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304724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420"/>
        <p:cNvGrpSpPr/>
        <p:nvPr/>
      </p:nvGrpSpPr>
      <p:grpSpPr>
        <a:xfrm>
          <a:off x="0" y="0"/>
          <a:ext cx="0" cy="0"/>
          <a:chOff x="0" y="0"/>
          <a:chExt cx="0" cy="0"/>
        </a:xfrm>
      </p:grpSpPr>
      <p:grpSp>
        <p:nvGrpSpPr>
          <p:cNvPr id="421" name="Google Shape;421;p16"/>
          <p:cNvGrpSpPr/>
          <p:nvPr/>
        </p:nvGrpSpPr>
        <p:grpSpPr>
          <a:xfrm>
            <a:off x="-319052" y="-320208"/>
            <a:ext cx="1604419" cy="1604360"/>
            <a:chOff x="-74975" y="157600"/>
            <a:chExt cx="1604419" cy="1604360"/>
          </a:xfrm>
        </p:grpSpPr>
        <p:sp>
          <p:nvSpPr>
            <p:cNvPr id="422" name="Google Shape;422;p16"/>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6"/>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6"/>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6"/>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6"/>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6"/>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6"/>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6"/>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16"/>
          <p:cNvGrpSpPr/>
          <p:nvPr/>
        </p:nvGrpSpPr>
        <p:grpSpPr>
          <a:xfrm>
            <a:off x="8430774" y="-327975"/>
            <a:ext cx="1734954" cy="1734954"/>
            <a:chOff x="6340050" y="754850"/>
            <a:chExt cx="1595800" cy="1595800"/>
          </a:xfrm>
        </p:grpSpPr>
        <p:sp>
          <p:nvSpPr>
            <p:cNvPr id="432" name="Google Shape;432;p16"/>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6"/>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6"/>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16"/>
          <p:cNvGrpSpPr/>
          <p:nvPr/>
        </p:nvGrpSpPr>
        <p:grpSpPr>
          <a:xfrm>
            <a:off x="5274346" y="4599424"/>
            <a:ext cx="1351125" cy="232319"/>
            <a:chOff x="5486725" y="543869"/>
            <a:chExt cx="1351125" cy="232319"/>
          </a:xfrm>
        </p:grpSpPr>
        <p:sp>
          <p:nvSpPr>
            <p:cNvPr id="436" name="Google Shape;436;p16"/>
            <p:cNvSpPr/>
            <p:nvPr/>
          </p:nvSpPr>
          <p:spPr>
            <a:xfrm>
              <a:off x="6637975" y="7112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5918350" y="71993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p:nvPr/>
          </p:nvSpPr>
          <p:spPr>
            <a:xfrm>
              <a:off x="5918350" y="543869"/>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6"/>
            <p:cNvSpPr/>
            <p:nvPr/>
          </p:nvSpPr>
          <p:spPr>
            <a:xfrm>
              <a:off x="6637975" y="543869"/>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6494350" y="7112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a:off x="5774725" y="71993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a:off x="5774725" y="543869"/>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6494350" y="543869"/>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6782350" y="7112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p:nvPr/>
          </p:nvSpPr>
          <p:spPr>
            <a:xfrm>
              <a:off x="6062725" y="71993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6062725" y="543869"/>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a:off x="6782350" y="543869"/>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6"/>
            <p:cNvSpPr/>
            <p:nvPr/>
          </p:nvSpPr>
          <p:spPr>
            <a:xfrm>
              <a:off x="6349975" y="7112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5630350" y="71993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6"/>
            <p:cNvSpPr/>
            <p:nvPr/>
          </p:nvSpPr>
          <p:spPr>
            <a:xfrm>
              <a:off x="5630350" y="543869"/>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a:off x="6349975" y="543869"/>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6206350" y="7112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6"/>
            <p:cNvSpPr/>
            <p:nvPr/>
          </p:nvSpPr>
          <p:spPr>
            <a:xfrm>
              <a:off x="5486725" y="71993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5486725" y="543869"/>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a:off x="6206350" y="543869"/>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16"/>
          <p:cNvSpPr txBox="1">
            <a:spLocks noGrp="1"/>
          </p:cNvSpPr>
          <p:nvPr>
            <p:ph type="subTitle" idx="1"/>
          </p:nvPr>
        </p:nvSpPr>
        <p:spPr>
          <a:xfrm>
            <a:off x="5200175" y="2992488"/>
            <a:ext cx="2936700" cy="114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7" name="Google Shape;457;p16"/>
          <p:cNvSpPr txBox="1">
            <a:spLocks noGrp="1"/>
          </p:cNvSpPr>
          <p:nvPr>
            <p:ph type="title"/>
          </p:nvPr>
        </p:nvSpPr>
        <p:spPr>
          <a:xfrm>
            <a:off x="5200175" y="1003813"/>
            <a:ext cx="2936700" cy="1988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8" name="Google Shape;458;p16"/>
          <p:cNvSpPr>
            <a:spLocks noGrp="1"/>
          </p:cNvSpPr>
          <p:nvPr>
            <p:ph type="pic" idx="2"/>
          </p:nvPr>
        </p:nvSpPr>
        <p:spPr>
          <a:xfrm>
            <a:off x="713225" y="670650"/>
            <a:ext cx="3612000" cy="3802200"/>
          </a:xfrm>
          <a:prstGeom prst="rect">
            <a:avLst/>
          </a:prstGeom>
          <a:noFill/>
          <a:ln w="9525" cap="flat" cmpd="sng">
            <a:solidFill>
              <a:schemeClr val="dk1"/>
            </a:solidFill>
            <a:prstDash val="solid"/>
            <a:round/>
            <a:headEnd type="none" w="sm" len="sm"/>
            <a:tailEnd type="none" w="sm" len="sm"/>
          </a:ln>
        </p:spPr>
      </p:sp>
    </p:spTree>
    <p:extLst>
      <p:ext uri="{BB962C8B-B14F-4D97-AF65-F5344CB8AC3E}">
        <p14:creationId xmlns:p14="http://schemas.microsoft.com/office/powerpoint/2010/main" val="34750560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459"/>
        <p:cNvGrpSpPr/>
        <p:nvPr/>
      </p:nvGrpSpPr>
      <p:grpSpPr>
        <a:xfrm>
          <a:off x="0" y="0"/>
          <a:ext cx="0" cy="0"/>
          <a:chOff x="0" y="0"/>
          <a:chExt cx="0" cy="0"/>
        </a:xfrm>
      </p:grpSpPr>
      <p:sp>
        <p:nvSpPr>
          <p:cNvPr id="460" name="Google Shape;460;p17"/>
          <p:cNvSpPr txBox="1">
            <a:spLocks noGrp="1"/>
          </p:cNvSpPr>
          <p:nvPr>
            <p:ph type="subTitle" idx="1"/>
          </p:nvPr>
        </p:nvSpPr>
        <p:spPr>
          <a:xfrm>
            <a:off x="1146994" y="2534112"/>
            <a:ext cx="2895000" cy="114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1" name="Google Shape;461;p17"/>
          <p:cNvSpPr txBox="1">
            <a:spLocks noGrp="1"/>
          </p:cNvSpPr>
          <p:nvPr>
            <p:ph type="title"/>
          </p:nvPr>
        </p:nvSpPr>
        <p:spPr>
          <a:xfrm>
            <a:off x="1146994" y="1468798"/>
            <a:ext cx="2895000" cy="1065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2" name="Google Shape;462;p17"/>
          <p:cNvSpPr/>
          <p:nvPr/>
        </p:nvSpPr>
        <p:spPr>
          <a:xfrm>
            <a:off x="4"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17"/>
          <p:cNvGrpSpPr/>
          <p:nvPr/>
        </p:nvGrpSpPr>
        <p:grpSpPr>
          <a:xfrm>
            <a:off x="8430750" y="407034"/>
            <a:ext cx="2691676" cy="2691631"/>
            <a:chOff x="5165750" y="-1146341"/>
            <a:chExt cx="2691676" cy="2691631"/>
          </a:xfrm>
        </p:grpSpPr>
        <p:sp>
          <p:nvSpPr>
            <p:cNvPr id="464" name="Google Shape;464;p17"/>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7"/>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7"/>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7"/>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7"/>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7"/>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7"/>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7"/>
          <p:cNvGrpSpPr/>
          <p:nvPr/>
        </p:nvGrpSpPr>
        <p:grpSpPr>
          <a:xfrm>
            <a:off x="5640400" y="4828856"/>
            <a:ext cx="2790375" cy="64975"/>
            <a:chOff x="5954300" y="4334988"/>
            <a:chExt cx="2790375" cy="64975"/>
          </a:xfrm>
        </p:grpSpPr>
        <p:sp>
          <p:nvSpPr>
            <p:cNvPr id="474" name="Google Shape;474;p17"/>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7"/>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7"/>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7"/>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7"/>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7"/>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7"/>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7"/>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7"/>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7"/>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7"/>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7"/>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7"/>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7"/>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7"/>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17"/>
          <p:cNvGrpSpPr/>
          <p:nvPr/>
        </p:nvGrpSpPr>
        <p:grpSpPr>
          <a:xfrm>
            <a:off x="-319052" y="-320208"/>
            <a:ext cx="1604419" cy="1604360"/>
            <a:chOff x="-74975" y="157600"/>
            <a:chExt cx="1604419" cy="1604360"/>
          </a:xfrm>
        </p:grpSpPr>
        <p:sp>
          <p:nvSpPr>
            <p:cNvPr id="495" name="Google Shape;495;p17"/>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7"/>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7"/>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7"/>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7"/>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7"/>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7"/>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7"/>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7"/>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107491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504"/>
        <p:cNvGrpSpPr/>
        <p:nvPr/>
      </p:nvGrpSpPr>
      <p:grpSpPr>
        <a:xfrm>
          <a:off x="0" y="0"/>
          <a:ext cx="0" cy="0"/>
          <a:chOff x="0" y="0"/>
          <a:chExt cx="0" cy="0"/>
        </a:xfrm>
      </p:grpSpPr>
      <p:sp>
        <p:nvSpPr>
          <p:cNvPr id="505" name="Google Shape;505;p18"/>
          <p:cNvSpPr txBox="1">
            <a:spLocks noGrp="1"/>
          </p:cNvSpPr>
          <p:nvPr>
            <p:ph type="subTitle" idx="1"/>
          </p:nvPr>
        </p:nvSpPr>
        <p:spPr>
          <a:xfrm>
            <a:off x="4743269" y="2534112"/>
            <a:ext cx="2895000" cy="114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6" name="Google Shape;506;p18"/>
          <p:cNvSpPr txBox="1">
            <a:spLocks noGrp="1"/>
          </p:cNvSpPr>
          <p:nvPr>
            <p:ph type="title"/>
          </p:nvPr>
        </p:nvSpPr>
        <p:spPr>
          <a:xfrm>
            <a:off x="4743269" y="1468798"/>
            <a:ext cx="2895000" cy="10653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07" name="Google Shape;507;p18"/>
          <p:cNvGrpSpPr/>
          <p:nvPr/>
        </p:nvGrpSpPr>
        <p:grpSpPr>
          <a:xfrm flipH="1">
            <a:off x="2327254" y="4599425"/>
            <a:ext cx="4489475" cy="193775"/>
            <a:chOff x="1784500" y="1867350"/>
            <a:chExt cx="4489475" cy="193775"/>
          </a:xfrm>
        </p:grpSpPr>
        <p:sp>
          <p:nvSpPr>
            <p:cNvPr id="508" name="Google Shape;508;p18"/>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8"/>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8"/>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8"/>
          <p:cNvGrpSpPr/>
          <p:nvPr/>
        </p:nvGrpSpPr>
        <p:grpSpPr>
          <a:xfrm rot="10800000" flipH="1">
            <a:off x="7381130" y="-502690"/>
            <a:ext cx="3382300" cy="1993950"/>
            <a:chOff x="1317925" y="2802775"/>
            <a:chExt cx="3382300" cy="1993950"/>
          </a:xfrm>
        </p:grpSpPr>
        <p:sp>
          <p:nvSpPr>
            <p:cNvPr id="512" name="Google Shape;512;p18"/>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18"/>
          <p:cNvGrpSpPr/>
          <p:nvPr/>
        </p:nvGrpSpPr>
        <p:grpSpPr>
          <a:xfrm>
            <a:off x="-1021726" y="1704275"/>
            <a:ext cx="1734954" cy="1734954"/>
            <a:chOff x="6340050" y="754850"/>
            <a:chExt cx="1595800" cy="1595800"/>
          </a:xfrm>
        </p:grpSpPr>
        <p:sp>
          <p:nvSpPr>
            <p:cNvPr id="525" name="Google Shape;525;p18"/>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925083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528"/>
        <p:cNvGrpSpPr/>
        <p:nvPr/>
      </p:nvGrpSpPr>
      <p:grpSpPr>
        <a:xfrm>
          <a:off x="0" y="0"/>
          <a:ext cx="0" cy="0"/>
          <a:chOff x="0" y="0"/>
          <a:chExt cx="0" cy="0"/>
        </a:xfrm>
      </p:grpSpPr>
      <p:sp>
        <p:nvSpPr>
          <p:cNvPr id="529" name="Google Shape;529;p19"/>
          <p:cNvSpPr/>
          <p:nvPr/>
        </p:nvSpPr>
        <p:spPr>
          <a:xfrm flipH="1">
            <a:off x="5714833"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9"/>
          <p:cNvGrpSpPr/>
          <p:nvPr/>
        </p:nvGrpSpPr>
        <p:grpSpPr>
          <a:xfrm>
            <a:off x="-1978450" y="1225934"/>
            <a:ext cx="2691676" cy="2691631"/>
            <a:chOff x="5165750" y="-1146341"/>
            <a:chExt cx="2691676" cy="2691631"/>
          </a:xfrm>
        </p:grpSpPr>
        <p:sp>
          <p:nvSpPr>
            <p:cNvPr id="531" name="Google Shape;531;p19"/>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9"/>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9"/>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9"/>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9"/>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9"/>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9"/>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9"/>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9"/>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9"/>
          <p:cNvGrpSpPr/>
          <p:nvPr/>
        </p:nvGrpSpPr>
        <p:grpSpPr>
          <a:xfrm>
            <a:off x="8430782" y="539079"/>
            <a:ext cx="2471175" cy="2747975"/>
            <a:chOff x="7398357" y="-662077"/>
            <a:chExt cx="2471175" cy="2747975"/>
          </a:xfrm>
        </p:grpSpPr>
        <p:sp>
          <p:nvSpPr>
            <p:cNvPr id="541" name="Google Shape;541;p19"/>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9"/>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9"/>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9"/>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9"/>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19"/>
          <p:cNvSpPr txBox="1">
            <a:spLocks noGrp="1"/>
          </p:cNvSpPr>
          <p:nvPr>
            <p:ph type="subTitle" idx="1"/>
          </p:nvPr>
        </p:nvSpPr>
        <p:spPr>
          <a:xfrm>
            <a:off x="1490350" y="2470942"/>
            <a:ext cx="2632200" cy="509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47" name="Google Shape;547;p19"/>
          <p:cNvSpPr txBox="1">
            <a:spLocks noGrp="1"/>
          </p:cNvSpPr>
          <p:nvPr>
            <p:ph type="subTitle" idx="2"/>
          </p:nvPr>
        </p:nvSpPr>
        <p:spPr>
          <a:xfrm>
            <a:off x="5021500" y="2470942"/>
            <a:ext cx="2632200" cy="509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48" name="Google Shape;548;p19"/>
          <p:cNvSpPr txBox="1">
            <a:spLocks noGrp="1"/>
          </p:cNvSpPr>
          <p:nvPr>
            <p:ph type="subTitle" idx="3"/>
          </p:nvPr>
        </p:nvSpPr>
        <p:spPr>
          <a:xfrm>
            <a:off x="1490350" y="2841412"/>
            <a:ext cx="2632200" cy="113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9" name="Google Shape;549;p19"/>
          <p:cNvSpPr txBox="1">
            <a:spLocks noGrp="1"/>
          </p:cNvSpPr>
          <p:nvPr>
            <p:ph type="subTitle" idx="4"/>
          </p:nvPr>
        </p:nvSpPr>
        <p:spPr>
          <a:xfrm>
            <a:off x="5021501" y="2841412"/>
            <a:ext cx="2632200" cy="113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0" name="Google Shape;550;p19"/>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3737228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0"/>
        <p:cNvGrpSpPr/>
        <p:nvPr/>
      </p:nvGrpSpPr>
      <p:grpSpPr>
        <a:xfrm>
          <a:off x="0" y="0"/>
          <a:ext cx="0" cy="0"/>
          <a:chOff x="0" y="0"/>
          <a:chExt cx="0" cy="0"/>
        </a:xfrm>
      </p:grpSpPr>
      <p:grpSp>
        <p:nvGrpSpPr>
          <p:cNvPr id="141" name="Google Shape;141;p5"/>
          <p:cNvGrpSpPr/>
          <p:nvPr/>
        </p:nvGrpSpPr>
        <p:grpSpPr>
          <a:xfrm flipH="1">
            <a:off x="7919517" y="3983460"/>
            <a:ext cx="1895833" cy="1895866"/>
            <a:chOff x="3835450" y="-252000"/>
            <a:chExt cx="1445325" cy="1445350"/>
          </a:xfrm>
        </p:grpSpPr>
        <p:sp>
          <p:nvSpPr>
            <p:cNvPr id="142" name="Google Shape;142;p5"/>
            <p:cNvSpPr/>
            <p:nvPr/>
          </p:nvSpPr>
          <p:spPr>
            <a:xfrm>
              <a:off x="3835450" y="-252000"/>
              <a:ext cx="1445325" cy="1445350"/>
            </a:xfrm>
            <a:custGeom>
              <a:avLst/>
              <a:gdLst/>
              <a:ahLst/>
              <a:cxnLst/>
              <a:rect l="l" t="t" r="r" b="b"/>
              <a:pathLst>
                <a:path w="57813" h="57814" fill="none" extrusionOk="0">
                  <a:moveTo>
                    <a:pt x="43375" y="14439"/>
                  </a:moveTo>
                  <a:lnTo>
                    <a:pt x="28907" y="1"/>
                  </a:lnTo>
                  <a:lnTo>
                    <a:pt x="14438" y="14439"/>
                  </a:lnTo>
                  <a:lnTo>
                    <a:pt x="0" y="28907"/>
                  </a:lnTo>
                  <a:lnTo>
                    <a:pt x="14438" y="43375"/>
                  </a:lnTo>
                  <a:lnTo>
                    <a:pt x="28907" y="57813"/>
                  </a:lnTo>
                  <a:lnTo>
                    <a:pt x="43375" y="43375"/>
                  </a:lnTo>
                  <a:lnTo>
                    <a:pt x="57813" y="2890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3972225" y="-115200"/>
              <a:ext cx="1171775" cy="1171750"/>
            </a:xfrm>
            <a:custGeom>
              <a:avLst/>
              <a:gdLst/>
              <a:ahLst/>
              <a:cxnLst/>
              <a:rect l="l" t="t" r="r" b="b"/>
              <a:pathLst>
                <a:path w="46871" h="46870" fill="none" extrusionOk="0">
                  <a:moveTo>
                    <a:pt x="46871" y="23435"/>
                  </a:moveTo>
                  <a:lnTo>
                    <a:pt x="35138" y="11733"/>
                  </a:lnTo>
                  <a:lnTo>
                    <a:pt x="23436" y="0"/>
                  </a:lnTo>
                  <a:lnTo>
                    <a:pt x="11733" y="11733"/>
                  </a:lnTo>
                  <a:lnTo>
                    <a:pt x="0" y="23435"/>
                  </a:lnTo>
                  <a:lnTo>
                    <a:pt x="11733" y="35137"/>
                  </a:lnTo>
                  <a:lnTo>
                    <a:pt x="23436" y="46870"/>
                  </a:lnTo>
                  <a:lnTo>
                    <a:pt x="35138" y="3513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4109775" y="22325"/>
              <a:ext cx="896700" cy="896700"/>
            </a:xfrm>
            <a:custGeom>
              <a:avLst/>
              <a:gdLst/>
              <a:ahLst/>
              <a:cxnLst/>
              <a:rect l="l" t="t" r="r" b="b"/>
              <a:pathLst>
                <a:path w="35868" h="35868" fill="none" extrusionOk="0">
                  <a:moveTo>
                    <a:pt x="35867" y="17934"/>
                  </a:moveTo>
                  <a:lnTo>
                    <a:pt x="26900" y="8967"/>
                  </a:lnTo>
                  <a:lnTo>
                    <a:pt x="17934" y="1"/>
                  </a:lnTo>
                  <a:lnTo>
                    <a:pt x="8967" y="8967"/>
                  </a:lnTo>
                  <a:lnTo>
                    <a:pt x="0" y="17934"/>
                  </a:lnTo>
                  <a:lnTo>
                    <a:pt x="8967" y="26901"/>
                  </a:lnTo>
                  <a:lnTo>
                    <a:pt x="17934" y="35867"/>
                  </a:lnTo>
                  <a:lnTo>
                    <a:pt x="26900" y="2690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4247300" y="159875"/>
              <a:ext cx="621625" cy="621600"/>
            </a:xfrm>
            <a:custGeom>
              <a:avLst/>
              <a:gdLst/>
              <a:ahLst/>
              <a:cxnLst/>
              <a:rect l="l" t="t" r="r" b="b"/>
              <a:pathLst>
                <a:path w="24865" h="24864" fill="none" extrusionOk="0">
                  <a:moveTo>
                    <a:pt x="24864" y="12432"/>
                  </a:moveTo>
                  <a:lnTo>
                    <a:pt x="18664" y="6201"/>
                  </a:lnTo>
                  <a:lnTo>
                    <a:pt x="12433" y="0"/>
                  </a:lnTo>
                  <a:lnTo>
                    <a:pt x="6201" y="6201"/>
                  </a:lnTo>
                  <a:lnTo>
                    <a:pt x="1" y="12432"/>
                  </a:lnTo>
                  <a:lnTo>
                    <a:pt x="6201" y="18663"/>
                  </a:lnTo>
                  <a:lnTo>
                    <a:pt x="12433" y="24864"/>
                  </a:lnTo>
                  <a:lnTo>
                    <a:pt x="18664" y="18663"/>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4384075" y="296650"/>
              <a:ext cx="348075" cy="348050"/>
            </a:xfrm>
            <a:custGeom>
              <a:avLst/>
              <a:gdLst/>
              <a:ahLst/>
              <a:cxnLst/>
              <a:rect l="l" t="t" r="r" b="b"/>
              <a:pathLst>
                <a:path w="13923" h="13922" fill="none" extrusionOk="0">
                  <a:moveTo>
                    <a:pt x="10427" y="3496"/>
                  </a:moveTo>
                  <a:lnTo>
                    <a:pt x="6962" y="0"/>
                  </a:lnTo>
                  <a:lnTo>
                    <a:pt x="3496" y="3496"/>
                  </a:lnTo>
                  <a:lnTo>
                    <a:pt x="1" y="6961"/>
                  </a:lnTo>
                  <a:lnTo>
                    <a:pt x="3496" y="10426"/>
                  </a:lnTo>
                  <a:lnTo>
                    <a:pt x="6962" y="13922"/>
                  </a:lnTo>
                  <a:lnTo>
                    <a:pt x="10427" y="10426"/>
                  </a:lnTo>
                  <a:lnTo>
                    <a:pt x="13922" y="696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5"/>
          <p:cNvGrpSpPr/>
          <p:nvPr/>
        </p:nvGrpSpPr>
        <p:grpSpPr>
          <a:xfrm flipH="1">
            <a:off x="-1513236" y="3983450"/>
            <a:ext cx="3382300" cy="1993950"/>
            <a:chOff x="1317925" y="2802775"/>
            <a:chExt cx="3382300" cy="1993950"/>
          </a:xfrm>
        </p:grpSpPr>
        <p:sp>
          <p:nvSpPr>
            <p:cNvPr id="148" name="Google Shape;148;p5"/>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5"/>
          <p:cNvGrpSpPr/>
          <p:nvPr/>
        </p:nvGrpSpPr>
        <p:grpSpPr>
          <a:xfrm>
            <a:off x="-1021739" y="0"/>
            <a:ext cx="1734954" cy="1734954"/>
            <a:chOff x="6340050" y="754850"/>
            <a:chExt cx="1595800" cy="1595800"/>
          </a:xfrm>
        </p:grpSpPr>
        <p:sp>
          <p:nvSpPr>
            <p:cNvPr id="161" name="Google Shape;161;p5"/>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flipH="1">
            <a:off x="7855963" y="-320208"/>
            <a:ext cx="1604419" cy="1604360"/>
            <a:chOff x="-74975" y="157600"/>
            <a:chExt cx="1604419" cy="1604360"/>
          </a:xfrm>
        </p:grpSpPr>
        <p:sp>
          <p:nvSpPr>
            <p:cNvPr id="165" name="Google Shape;165;p5"/>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5"/>
          <p:cNvSpPr txBox="1">
            <a:spLocks noGrp="1"/>
          </p:cNvSpPr>
          <p:nvPr>
            <p:ph type="subTitle" idx="1"/>
          </p:nvPr>
        </p:nvSpPr>
        <p:spPr>
          <a:xfrm>
            <a:off x="1140900" y="1990825"/>
            <a:ext cx="3256800" cy="1905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5"/>
          <p:cNvSpPr txBox="1">
            <a:spLocks noGrp="1"/>
          </p:cNvSpPr>
          <p:nvPr>
            <p:ph type="subTitle" idx="2"/>
          </p:nvPr>
        </p:nvSpPr>
        <p:spPr>
          <a:xfrm>
            <a:off x="4746300" y="1990825"/>
            <a:ext cx="3256800" cy="1905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5"/>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551"/>
        <p:cNvGrpSpPr/>
        <p:nvPr/>
      </p:nvGrpSpPr>
      <p:grpSpPr>
        <a:xfrm>
          <a:off x="0" y="0"/>
          <a:ext cx="0" cy="0"/>
          <a:chOff x="0" y="0"/>
          <a:chExt cx="0" cy="0"/>
        </a:xfrm>
      </p:grpSpPr>
      <p:sp>
        <p:nvSpPr>
          <p:cNvPr id="552" name="Google Shape;552;p20"/>
          <p:cNvSpPr txBox="1">
            <a:spLocks noGrp="1"/>
          </p:cNvSpPr>
          <p:nvPr>
            <p:ph type="subTitle" idx="1"/>
          </p:nvPr>
        </p:nvSpPr>
        <p:spPr>
          <a:xfrm>
            <a:off x="1637475" y="3577450"/>
            <a:ext cx="2600400" cy="458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53" name="Google Shape;553;p20"/>
          <p:cNvSpPr txBox="1">
            <a:spLocks noGrp="1"/>
          </p:cNvSpPr>
          <p:nvPr>
            <p:ph type="subTitle" idx="2"/>
          </p:nvPr>
        </p:nvSpPr>
        <p:spPr>
          <a:xfrm>
            <a:off x="4906131" y="3577450"/>
            <a:ext cx="2600400" cy="458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54" name="Google Shape;554;p20"/>
          <p:cNvSpPr txBox="1">
            <a:spLocks noGrp="1"/>
          </p:cNvSpPr>
          <p:nvPr>
            <p:ph type="subTitle" idx="3"/>
          </p:nvPr>
        </p:nvSpPr>
        <p:spPr>
          <a:xfrm>
            <a:off x="1637463" y="3905429"/>
            <a:ext cx="2600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5" name="Google Shape;555;p20"/>
          <p:cNvSpPr txBox="1">
            <a:spLocks noGrp="1"/>
          </p:cNvSpPr>
          <p:nvPr>
            <p:ph type="subTitle" idx="4"/>
          </p:nvPr>
        </p:nvSpPr>
        <p:spPr>
          <a:xfrm>
            <a:off x="4906125" y="3905429"/>
            <a:ext cx="2600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6" name="Google Shape;556;p20"/>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57" name="Google Shape;557;p20"/>
          <p:cNvGrpSpPr/>
          <p:nvPr/>
        </p:nvGrpSpPr>
        <p:grpSpPr>
          <a:xfrm>
            <a:off x="-1978450" y="1225934"/>
            <a:ext cx="2691676" cy="2691631"/>
            <a:chOff x="5165750" y="-1146341"/>
            <a:chExt cx="2691676" cy="2691631"/>
          </a:xfrm>
        </p:grpSpPr>
        <p:sp>
          <p:nvSpPr>
            <p:cNvPr id="558" name="Google Shape;558;p20"/>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20"/>
          <p:cNvSpPr/>
          <p:nvPr/>
        </p:nvSpPr>
        <p:spPr>
          <a:xfrm rot="10800000">
            <a:off x="5714833" y="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20"/>
          <p:cNvGrpSpPr/>
          <p:nvPr/>
        </p:nvGrpSpPr>
        <p:grpSpPr>
          <a:xfrm>
            <a:off x="5640400" y="4828856"/>
            <a:ext cx="2790375" cy="64975"/>
            <a:chOff x="5954300" y="4334988"/>
            <a:chExt cx="2790375" cy="64975"/>
          </a:xfrm>
        </p:grpSpPr>
        <p:sp>
          <p:nvSpPr>
            <p:cNvPr id="569" name="Google Shape;569;p20"/>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308188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589"/>
        <p:cNvGrpSpPr/>
        <p:nvPr/>
      </p:nvGrpSpPr>
      <p:grpSpPr>
        <a:xfrm>
          <a:off x="0" y="0"/>
          <a:ext cx="0" cy="0"/>
          <a:chOff x="0" y="0"/>
          <a:chExt cx="0" cy="0"/>
        </a:xfrm>
      </p:grpSpPr>
      <p:sp>
        <p:nvSpPr>
          <p:cNvPr id="590" name="Google Shape;590;p21"/>
          <p:cNvSpPr txBox="1">
            <a:spLocks noGrp="1"/>
          </p:cNvSpPr>
          <p:nvPr>
            <p:ph type="body" idx="1"/>
          </p:nvPr>
        </p:nvSpPr>
        <p:spPr>
          <a:xfrm>
            <a:off x="834350" y="1816775"/>
            <a:ext cx="3693900" cy="2274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5"/>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591" name="Google Shape;591;p21"/>
          <p:cNvSpPr txBox="1">
            <a:spLocks noGrp="1"/>
          </p:cNvSpPr>
          <p:nvPr>
            <p:ph type="body" idx="2"/>
          </p:nvPr>
        </p:nvSpPr>
        <p:spPr>
          <a:xfrm>
            <a:off x="4615775" y="1816775"/>
            <a:ext cx="3693900" cy="2274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5"/>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592" name="Google Shape;592;p21"/>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93" name="Google Shape;593;p21"/>
          <p:cNvGrpSpPr/>
          <p:nvPr/>
        </p:nvGrpSpPr>
        <p:grpSpPr>
          <a:xfrm rot="10800000" flipH="1">
            <a:off x="7381130" y="-502690"/>
            <a:ext cx="3382300" cy="1993950"/>
            <a:chOff x="1317925" y="2802775"/>
            <a:chExt cx="3382300" cy="1993950"/>
          </a:xfrm>
        </p:grpSpPr>
        <p:sp>
          <p:nvSpPr>
            <p:cNvPr id="594" name="Google Shape;594;p21"/>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21"/>
          <p:cNvGrpSpPr/>
          <p:nvPr/>
        </p:nvGrpSpPr>
        <p:grpSpPr>
          <a:xfrm>
            <a:off x="-1021726" y="0"/>
            <a:ext cx="1734954" cy="1734954"/>
            <a:chOff x="6340050" y="754850"/>
            <a:chExt cx="1595800" cy="1595800"/>
          </a:xfrm>
        </p:grpSpPr>
        <p:sp>
          <p:nvSpPr>
            <p:cNvPr id="607" name="Google Shape;607;p21"/>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1"/>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1"/>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024513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4">
  <p:cSld name="Title and two columns 4">
    <p:spTree>
      <p:nvGrpSpPr>
        <p:cNvPr id="1" name="Shape 610"/>
        <p:cNvGrpSpPr/>
        <p:nvPr/>
      </p:nvGrpSpPr>
      <p:grpSpPr>
        <a:xfrm>
          <a:off x="0" y="0"/>
          <a:ext cx="0" cy="0"/>
          <a:chOff x="0" y="0"/>
          <a:chExt cx="0" cy="0"/>
        </a:xfrm>
      </p:grpSpPr>
      <p:sp>
        <p:nvSpPr>
          <p:cNvPr id="611" name="Google Shape;611;p22"/>
          <p:cNvSpPr txBox="1">
            <a:spLocks noGrp="1"/>
          </p:cNvSpPr>
          <p:nvPr>
            <p:ph type="body" idx="1"/>
          </p:nvPr>
        </p:nvSpPr>
        <p:spPr>
          <a:xfrm>
            <a:off x="834350" y="1816775"/>
            <a:ext cx="3693900" cy="2274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612" name="Google Shape;612;p22"/>
          <p:cNvSpPr txBox="1">
            <a:spLocks noGrp="1"/>
          </p:cNvSpPr>
          <p:nvPr>
            <p:ph type="body" idx="2"/>
          </p:nvPr>
        </p:nvSpPr>
        <p:spPr>
          <a:xfrm>
            <a:off x="4615775" y="1816775"/>
            <a:ext cx="3693900" cy="2274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613" name="Google Shape;613;p22"/>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14" name="Google Shape;614;p22"/>
          <p:cNvGrpSpPr/>
          <p:nvPr/>
        </p:nvGrpSpPr>
        <p:grpSpPr>
          <a:xfrm>
            <a:off x="5158425" y="4330184"/>
            <a:ext cx="2691676" cy="2691631"/>
            <a:chOff x="5165750" y="-1146341"/>
            <a:chExt cx="2691676" cy="2691631"/>
          </a:xfrm>
        </p:grpSpPr>
        <p:sp>
          <p:nvSpPr>
            <p:cNvPr id="615" name="Google Shape;615;p22"/>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2"/>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2"/>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2"/>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2"/>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22"/>
          <p:cNvGrpSpPr/>
          <p:nvPr/>
        </p:nvGrpSpPr>
        <p:grpSpPr>
          <a:xfrm>
            <a:off x="-319052" y="-320208"/>
            <a:ext cx="1604419" cy="1604360"/>
            <a:chOff x="-74975" y="157600"/>
            <a:chExt cx="1604419" cy="1604360"/>
          </a:xfrm>
        </p:grpSpPr>
        <p:sp>
          <p:nvSpPr>
            <p:cNvPr id="625" name="Google Shape;625;p22"/>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2"/>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2"/>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2"/>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2"/>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2"/>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2"/>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2"/>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650196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634"/>
        <p:cNvGrpSpPr/>
        <p:nvPr/>
      </p:nvGrpSpPr>
      <p:grpSpPr>
        <a:xfrm>
          <a:off x="0" y="0"/>
          <a:ext cx="0" cy="0"/>
          <a:chOff x="0" y="0"/>
          <a:chExt cx="0" cy="0"/>
        </a:xfrm>
      </p:grpSpPr>
      <p:grpSp>
        <p:nvGrpSpPr>
          <p:cNvPr id="635" name="Google Shape;635;p23"/>
          <p:cNvGrpSpPr/>
          <p:nvPr/>
        </p:nvGrpSpPr>
        <p:grpSpPr>
          <a:xfrm flipH="1">
            <a:off x="2327254" y="4599425"/>
            <a:ext cx="4489475" cy="193775"/>
            <a:chOff x="1784500" y="1867350"/>
            <a:chExt cx="4489475" cy="193775"/>
          </a:xfrm>
        </p:grpSpPr>
        <p:sp>
          <p:nvSpPr>
            <p:cNvPr id="636" name="Google Shape;636;p23"/>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3"/>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3"/>
          <p:cNvGrpSpPr/>
          <p:nvPr/>
        </p:nvGrpSpPr>
        <p:grpSpPr>
          <a:xfrm rot="10800000" flipH="1">
            <a:off x="7381130" y="-502690"/>
            <a:ext cx="3382300" cy="1993950"/>
            <a:chOff x="1317925" y="2802775"/>
            <a:chExt cx="3382300" cy="1993950"/>
          </a:xfrm>
        </p:grpSpPr>
        <p:sp>
          <p:nvSpPr>
            <p:cNvPr id="640" name="Google Shape;640;p23"/>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3"/>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3"/>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3"/>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3"/>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3"/>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23"/>
          <p:cNvGrpSpPr/>
          <p:nvPr/>
        </p:nvGrpSpPr>
        <p:grpSpPr>
          <a:xfrm>
            <a:off x="-1021726" y="1704275"/>
            <a:ext cx="1734954" cy="1734954"/>
            <a:chOff x="6340050" y="754850"/>
            <a:chExt cx="1595800" cy="1595800"/>
          </a:xfrm>
        </p:grpSpPr>
        <p:sp>
          <p:nvSpPr>
            <p:cNvPr id="653" name="Google Shape;653;p23"/>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3"/>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3"/>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23"/>
          <p:cNvSpPr txBox="1">
            <a:spLocks noGrp="1"/>
          </p:cNvSpPr>
          <p:nvPr>
            <p:ph type="subTitle" idx="1"/>
          </p:nvPr>
        </p:nvSpPr>
        <p:spPr>
          <a:xfrm>
            <a:off x="1235850" y="2511050"/>
            <a:ext cx="1914300" cy="508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7" name="Google Shape;657;p23"/>
          <p:cNvSpPr txBox="1">
            <a:spLocks noGrp="1"/>
          </p:cNvSpPr>
          <p:nvPr>
            <p:ph type="subTitle" idx="2"/>
          </p:nvPr>
        </p:nvSpPr>
        <p:spPr>
          <a:xfrm>
            <a:off x="1235850" y="2881226"/>
            <a:ext cx="1914300" cy="112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8" name="Google Shape;658;p23"/>
          <p:cNvSpPr txBox="1">
            <a:spLocks noGrp="1"/>
          </p:cNvSpPr>
          <p:nvPr>
            <p:ph type="subTitle" idx="3"/>
          </p:nvPr>
        </p:nvSpPr>
        <p:spPr>
          <a:xfrm>
            <a:off x="3614850" y="2881225"/>
            <a:ext cx="1914300" cy="112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9" name="Google Shape;659;p23"/>
          <p:cNvSpPr txBox="1">
            <a:spLocks noGrp="1"/>
          </p:cNvSpPr>
          <p:nvPr>
            <p:ph type="subTitle" idx="4"/>
          </p:nvPr>
        </p:nvSpPr>
        <p:spPr>
          <a:xfrm>
            <a:off x="5993850" y="2881225"/>
            <a:ext cx="1914300" cy="112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0" name="Google Shape;660;p23"/>
          <p:cNvSpPr txBox="1">
            <a:spLocks noGrp="1"/>
          </p:cNvSpPr>
          <p:nvPr>
            <p:ph type="subTitle" idx="5"/>
          </p:nvPr>
        </p:nvSpPr>
        <p:spPr>
          <a:xfrm>
            <a:off x="3614850" y="2511050"/>
            <a:ext cx="1914300" cy="508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1" name="Google Shape;661;p23"/>
          <p:cNvSpPr txBox="1">
            <a:spLocks noGrp="1"/>
          </p:cNvSpPr>
          <p:nvPr>
            <p:ph type="subTitle" idx="6"/>
          </p:nvPr>
        </p:nvSpPr>
        <p:spPr>
          <a:xfrm>
            <a:off x="5993850" y="2511050"/>
            <a:ext cx="1914300" cy="508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2" name="Google Shape;662;p23"/>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33870542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63"/>
        <p:cNvGrpSpPr/>
        <p:nvPr/>
      </p:nvGrpSpPr>
      <p:grpSpPr>
        <a:xfrm>
          <a:off x="0" y="0"/>
          <a:ext cx="0" cy="0"/>
          <a:chOff x="0" y="0"/>
          <a:chExt cx="0" cy="0"/>
        </a:xfrm>
      </p:grpSpPr>
      <p:sp>
        <p:nvSpPr>
          <p:cNvPr id="664" name="Google Shape;664;p24"/>
          <p:cNvSpPr/>
          <p:nvPr/>
        </p:nvSpPr>
        <p:spPr>
          <a:xfrm>
            <a:off x="-11563"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24"/>
          <p:cNvGrpSpPr/>
          <p:nvPr/>
        </p:nvGrpSpPr>
        <p:grpSpPr>
          <a:xfrm flipH="1">
            <a:off x="-1995452" y="407034"/>
            <a:ext cx="2691676" cy="2691631"/>
            <a:chOff x="5165750" y="-1146341"/>
            <a:chExt cx="2691676" cy="2691631"/>
          </a:xfrm>
        </p:grpSpPr>
        <p:sp>
          <p:nvSpPr>
            <p:cNvPr id="666" name="Google Shape;666;p24"/>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4"/>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4"/>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4"/>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4"/>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4"/>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4"/>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4"/>
          <p:cNvGrpSpPr/>
          <p:nvPr/>
        </p:nvGrpSpPr>
        <p:grpSpPr>
          <a:xfrm>
            <a:off x="5628833" y="4828856"/>
            <a:ext cx="2790375" cy="64975"/>
            <a:chOff x="5954300" y="4334988"/>
            <a:chExt cx="2790375" cy="64975"/>
          </a:xfrm>
        </p:grpSpPr>
        <p:sp>
          <p:nvSpPr>
            <p:cNvPr id="676" name="Google Shape;676;p24"/>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4"/>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4"/>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4"/>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4"/>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4"/>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4"/>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4"/>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4"/>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4"/>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4"/>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4"/>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4"/>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4"/>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4"/>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4"/>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4"/>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24"/>
          <p:cNvGrpSpPr/>
          <p:nvPr/>
        </p:nvGrpSpPr>
        <p:grpSpPr>
          <a:xfrm flipH="1">
            <a:off x="7841608" y="-320208"/>
            <a:ext cx="1604419" cy="1604360"/>
            <a:chOff x="-74975" y="157600"/>
            <a:chExt cx="1604419" cy="1604360"/>
          </a:xfrm>
        </p:grpSpPr>
        <p:sp>
          <p:nvSpPr>
            <p:cNvPr id="697" name="Google Shape;697;p24"/>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4"/>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4"/>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4"/>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4"/>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4"/>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6" name="Google Shape;706;p24"/>
          <p:cNvSpPr txBox="1">
            <a:spLocks noGrp="1"/>
          </p:cNvSpPr>
          <p:nvPr>
            <p:ph type="subTitle" idx="1"/>
          </p:nvPr>
        </p:nvSpPr>
        <p:spPr>
          <a:xfrm>
            <a:off x="2314613" y="1788875"/>
            <a:ext cx="1891500" cy="465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7" name="Google Shape;707;p24"/>
          <p:cNvSpPr txBox="1">
            <a:spLocks noGrp="1"/>
          </p:cNvSpPr>
          <p:nvPr>
            <p:ph type="subTitle" idx="2"/>
          </p:nvPr>
        </p:nvSpPr>
        <p:spPr>
          <a:xfrm>
            <a:off x="2314613" y="2115203"/>
            <a:ext cx="18915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8" name="Google Shape;708;p24"/>
          <p:cNvSpPr txBox="1">
            <a:spLocks noGrp="1"/>
          </p:cNvSpPr>
          <p:nvPr>
            <p:ph type="subTitle" idx="3"/>
          </p:nvPr>
        </p:nvSpPr>
        <p:spPr>
          <a:xfrm>
            <a:off x="4937889" y="2115203"/>
            <a:ext cx="1891500" cy="572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9" name="Google Shape;709;p24"/>
          <p:cNvSpPr txBox="1">
            <a:spLocks noGrp="1"/>
          </p:cNvSpPr>
          <p:nvPr>
            <p:ph type="subTitle" idx="4"/>
          </p:nvPr>
        </p:nvSpPr>
        <p:spPr>
          <a:xfrm>
            <a:off x="2314613" y="3415471"/>
            <a:ext cx="18915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0" name="Google Shape;710;p24"/>
          <p:cNvSpPr txBox="1">
            <a:spLocks noGrp="1"/>
          </p:cNvSpPr>
          <p:nvPr>
            <p:ph type="subTitle" idx="5"/>
          </p:nvPr>
        </p:nvSpPr>
        <p:spPr>
          <a:xfrm>
            <a:off x="4937889" y="3415471"/>
            <a:ext cx="1891500" cy="572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1" name="Google Shape;711;p24"/>
          <p:cNvSpPr txBox="1">
            <a:spLocks noGrp="1"/>
          </p:cNvSpPr>
          <p:nvPr>
            <p:ph type="subTitle" idx="6"/>
          </p:nvPr>
        </p:nvSpPr>
        <p:spPr>
          <a:xfrm>
            <a:off x="2314613" y="2981693"/>
            <a:ext cx="18915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2" name="Google Shape;712;p24"/>
          <p:cNvSpPr txBox="1">
            <a:spLocks noGrp="1"/>
          </p:cNvSpPr>
          <p:nvPr>
            <p:ph type="subTitle" idx="7"/>
          </p:nvPr>
        </p:nvSpPr>
        <p:spPr>
          <a:xfrm>
            <a:off x="4937887" y="1788875"/>
            <a:ext cx="1891500" cy="4653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3" name="Google Shape;713;p24"/>
          <p:cNvSpPr txBox="1">
            <a:spLocks noGrp="1"/>
          </p:cNvSpPr>
          <p:nvPr>
            <p:ph type="subTitle" idx="8"/>
          </p:nvPr>
        </p:nvSpPr>
        <p:spPr>
          <a:xfrm>
            <a:off x="4937887" y="2981693"/>
            <a:ext cx="1891500" cy="5727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4" name="Google Shape;714;p24"/>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9762014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715"/>
        <p:cNvGrpSpPr/>
        <p:nvPr/>
      </p:nvGrpSpPr>
      <p:grpSpPr>
        <a:xfrm>
          <a:off x="0" y="0"/>
          <a:ext cx="0" cy="0"/>
          <a:chOff x="0" y="0"/>
          <a:chExt cx="0" cy="0"/>
        </a:xfrm>
      </p:grpSpPr>
      <p:sp>
        <p:nvSpPr>
          <p:cNvPr id="716" name="Google Shape;716;p25"/>
          <p:cNvSpPr txBox="1">
            <a:spLocks noGrp="1"/>
          </p:cNvSpPr>
          <p:nvPr>
            <p:ph type="subTitle" idx="1"/>
          </p:nvPr>
        </p:nvSpPr>
        <p:spPr>
          <a:xfrm>
            <a:off x="1183284" y="2143345"/>
            <a:ext cx="20427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7" name="Google Shape;717;p25"/>
          <p:cNvSpPr txBox="1">
            <a:spLocks noGrp="1"/>
          </p:cNvSpPr>
          <p:nvPr>
            <p:ph type="subTitle" idx="2"/>
          </p:nvPr>
        </p:nvSpPr>
        <p:spPr>
          <a:xfrm>
            <a:off x="3543710" y="2143345"/>
            <a:ext cx="20427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8" name="Google Shape;718;p25"/>
          <p:cNvSpPr txBox="1">
            <a:spLocks noGrp="1"/>
          </p:cNvSpPr>
          <p:nvPr>
            <p:ph type="subTitle" idx="3"/>
          </p:nvPr>
        </p:nvSpPr>
        <p:spPr>
          <a:xfrm>
            <a:off x="5922225" y="2143345"/>
            <a:ext cx="20385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9" name="Google Shape;719;p25"/>
          <p:cNvSpPr txBox="1">
            <a:spLocks noGrp="1"/>
          </p:cNvSpPr>
          <p:nvPr>
            <p:ph type="subTitle" idx="4"/>
          </p:nvPr>
        </p:nvSpPr>
        <p:spPr>
          <a:xfrm>
            <a:off x="2361119" y="3522197"/>
            <a:ext cx="20427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0" name="Google Shape;720;p25"/>
          <p:cNvSpPr txBox="1">
            <a:spLocks noGrp="1"/>
          </p:cNvSpPr>
          <p:nvPr>
            <p:ph type="subTitle" idx="5"/>
          </p:nvPr>
        </p:nvSpPr>
        <p:spPr>
          <a:xfrm>
            <a:off x="4730585" y="3522197"/>
            <a:ext cx="20427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1" name="Google Shape;721;p25"/>
          <p:cNvSpPr txBox="1">
            <a:spLocks noGrp="1"/>
          </p:cNvSpPr>
          <p:nvPr>
            <p:ph type="subTitle" idx="6"/>
          </p:nvPr>
        </p:nvSpPr>
        <p:spPr>
          <a:xfrm>
            <a:off x="1179000" y="1789600"/>
            <a:ext cx="2042700" cy="49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22" name="Google Shape;722;p25"/>
          <p:cNvSpPr txBox="1">
            <a:spLocks noGrp="1"/>
          </p:cNvSpPr>
          <p:nvPr>
            <p:ph type="subTitle" idx="7"/>
          </p:nvPr>
        </p:nvSpPr>
        <p:spPr>
          <a:xfrm>
            <a:off x="3543710" y="1789600"/>
            <a:ext cx="2042700" cy="49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23" name="Google Shape;723;p25"/>
          <p:cNvSpPr txBox="1">
            <a:spLocks noGrp="1"/>
          </p:cNvSpPr>
          <p:nvPr>
            <p:ph type="subTitle" idx="8"/>
          </p:nvPr>
        </p:nvSpPr>
        <p:spPr>
          <a:xfrm>
            <a:off x="5926500" y="1789600"/>
            <a:ext cx="2038500" cy="49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24" name="Google Shape;724;p25"/>
          <p:cNvSpPr txBox="1">
            <a:spLocks noGrp="1"/>
          </p:cNvSpPr>
          <p:nvPr>
            <p:ph type="subTitle" idx="9"/>
          </p:nvPr>
        </p:nvSpPr>
        <p:spPr>
          <a:xfrm>
            <a:off x="2356835" y="3163950"/>
            <a:ext cx="2042700" cy="49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25" name="Google Shape;725;p25"/>
          <p:cNvSpPr txBox="1">
            <a:spLocks noGrp="1"/>
          </p:cNvSpPr>
          <p:nvPr>
            <p:ph type="subTitle" idx="13"/>
          </p:nvPr>
        </p:nvSpPr>
        <p:spPr>
          <a:xfrm>
            <a:off x="4730585" y="3163950"/>
            <a:ext cx="2042700" cy="49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26" name="Google Shape;726;p25"/>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727" name="Google Shape;727;p25"/>
          <p:cNvGrpSpPr/>
          <p:nvPr/>
        </p:nvGrpSpPr>
        <p:grpSpPr>
          <a:xfrm flipH="1">
            <a:off x="2327254" y="4599425"/>
            <a:ext cx="4489475" cy="193775"/>
            <a:chOff x="1784500" y="1867350"/>
            <a:chExt cx="4489475" cy="193775"/>
          </a:xfrm>
        </p:grpSpPr>
        <p:sp>
          <p:nvSpPr>
            <p:cNvPr id="728" name="Google Shape;728;p25"/>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5"/>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5"/>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 name="Google Shape;731;p25"/>
          <p:cNvGrpSpPr/>
          <p:nvPr/>
        </p:nvGrpSpPr>
        <p:grpSpPr>
          <a:xfrm rot="10800000" flipH="1">
            <a:off x="7381130" y="-502690"/>
            <a:ext cx="3382300" cy="1993950"/>
            <a:chOff x="1317925" y="2802775"/>
            <a:chExt cx="3382300" cy="1993950"/>
          </a:xfrm>
        </p:grpSpPr>
        <p:sp>
          <p:nvSpPr>
            <p:cNvPr id="732" name="Google Shape;732;p25"/>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5"/>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5"/>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5"/>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5"/>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5"/>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5"/>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5"/>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5"/>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5"/>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5"/>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5"/>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25"/>
          <p:cNvGrpSpPr/>
          <p:nvPr/>
        </p:nvGrpSpPr>
        <p:grpSpPr>
          <a:xfrm>
            <a:off x="-1021726" y="0"/>
            <a:ext cx="1734954" cy="1734954"/>
            <a:chOff x="6340050" y="754850"/>
            <a:chExt cx="1595800" cy="1595800"/>
          </a:xfrm>
        </p:grpSpPr>
        <p:sp>
          <p:nvSpPr>
            <p:cNvPr id="745" name="Google Shape;745;p25"/>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5"/>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5"/>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148623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748"/>
        <p:cNvGrpSpPr/>
        <p:nvPr/>
      </p:nvGrpSpPr>
      <p:grpSpPr>
        <a:xfrm>
          <a:off x="0" y="0"/>
          <a:ext cx="0" cy="0"/>
          <a:chOff x="0" y="0"/>
          <a:chExt cx="0" cy="0"/>
        </a:xfrm>
      </p:grpSpPr>
      <p:grpSp>
        <p:nvGrpSpPr>
          <p:cNvPr id="749" name="Google Shape;749;p26"/>
          <p:cNvGrpSpPr/>
          <p:nvPr/>
        </p:nvGrpSpPr>
        <p:grpSpPr>
          <a:xfrm rot="10800000">
            <a:off x="-1421297" y="-502690"/>
            <a:ext cx="3382300" cy="1993950"/>
            <a:chOff x="1317925" y="2802775"/>
            <a:chExt cx="3382300" cy="1993950"/>
          </a:xfrm>
        </p:grpSpPr>
        <p:sp>
          <p:nvSpPr>
            <p:cNvPr id="750" name="Google Shape;750;p26"/>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6"/>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6"/>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6"/>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6"/>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6"/>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6"/>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6"/>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6"/>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6"/>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6"/>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6"/>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26"/>
          <p:cNvGrpSpPr/>
          <p:nvPr/>
        </p:nvGrpSpPr>
        <p:grpSpPr>
          <a:xfrm>
            <a:off x="3176813" y="4566944"/>
            <a:ext cx="2790375" cy="64975"/>
            <a:chOff x="5954300" y="4334988"/>
            <a:chExt cx="2790375" cy="64975"/>
          </a:xfrm>
        </p:grpSpPr>
        <p:sp>
          <p:nvSpPr>
            <p:cNvPr id="763" name="Google Shape;763;p26"/>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6"/>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6"/>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6"/>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6"/>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6"/>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6"/>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6"/>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6"/>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6"/>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6"/>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6"/>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6"/>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6"/>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6"/>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6"/>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6"/>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6"/>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6"/>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6"/>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26"/>
          <p:cNvGrpSpPr/>
          <p:nvPr/>
        </p:nvGrpSpPr>
        <p:grpSpPr>
          <a:xfrm>
            <a:off x="8482509" y="2257015"/>
            <a:ext cx="1359460" cy="1359460"/>
            <a:chOff x="3901550" y="2223725"/>
            <a:chExt cx="1557050" cy="1557050"/>
          </a:xfrm>
        </p:grpSpPr>
        <p:sp>
          <p:nvSpPr>
            <p:cNvPr id="784" name="Google Shape;784;p26"/>
            <p:cNvSpPr/>
            <p:nvPr/>
          </p:nvSpPr>
          <p:spPr>
            <a:xfrm>
              <a:off x="4212350" y="2535275"/>
              <a:ext cx="934700" cy="933925"/>
            </a:xfrm>
            <a:custGeom>
              <a:avLst/>
              <a:gdLst/>
              <a:ahLst/>
              <a:cxnLst/>
              <a:rect l="l" t="t" r="r" b="b"/>
              <a:pathLst>
                <a:path w="37388" h="37357" extrusionOk="0">
                  <a:moveTo>
                    <a:pt x="18694" y="1"/>
                  </a:moveTo>
                  <a:cubicBezTo>
                    <a:pt x="8390" y="1"/>
                    <a:pt x="1" y="8360"/>
                    <a:pt x="1" y="18664"/>
                  </a:cubicBezTo>
                  <a:cubicBezTo>
                    <a:pt x="1" y="28998"/>
                    <a:pt x="8390" y="37357"/>
                    <a:pt x="18694" y="37357"/>
                  </a:cubicBezTo>
                  <a:cubicBezTo>
                    <a:pt x="29028" y="37357"/>
                    <a:pt x="37387" y="28998"/>
                    <a:pt x="37387" y="18664"/>
                  </a:cubicBezTo>
                  <a:cubicBezTo>
                    <a:pt x="37387" y="8360"/>
                    <a:pt x="29028" y="1"/>
                    <a:pt x="1869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6"/>
            <p:cNvSpPr/>
            <p:nvPr/>
          </p:nvSpPr>
          <p:spPr>
            <a:xfrm>
              <a:off x="4385600" y="2707775"/>
              <a:ext cx="588950" cy="588950"/>
            </a:xfrm>
            <a:custGeom>
              <a:avLst/>
              <a:gdLst/>
              <a:ahLst/>
              <a:cxnLst/>
              <a:rect l="l" t="t" r="r" b="b"/>
              <a:pathLst>
                <a:path w="23558" h="23558" fill="none" extrusionOk="0">
                  <a:moveTo>
                    <a:pt x="23557" y="11764"/>
                  </a:moveTo>
                  <a:cubicBezTo>
                    <a:pt x="23557" y="18268"/>
                    <a:pt x="18269" y="23557"/>
                    <a:pt x="11764" y="23557"/>
                  </a:cubicBezTo>
                  <a:cubicBezTo>
                    <a:pt x="5259" y="23557"/>
                    <a:pt x="1" y="18268"/>
                    <a:pt x="1" y="11764"/>
                  </a:cubicBezTo>
                  <a:cubicBezTo>
                    <a:pt x="1" y="5259"/>
                    <a:pt x="5259" y="1"/>
                    <a:pt x="11764" y="1"/>
                  </a:cubicBezTo>
                  <a:cubicBezTo>
                    <a:pt x="18269" y="1"/>
                    <a:pt x="23557" y="5259"/>
                    <a:pt x="23557" y="11764"/>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6"/>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6"/>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6"/>
            <p:cNvSpPr/>
            <p:nvPr/>
          </p:nvSpPr>
          <p:spPr>
            <a:xfrm>
              <a:off x="3901550" y="2223725"/>
              <a:ext cx="1557050" cy="1557050"/>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9" name="Google Shape;789;p26"/>
          <p:cNvSpPr txBox="1">
            <a:spLocks noGrp="1"/>
          </p:cNvSpPr>
          <p:nvPr>
            <p:ph type="subTitle" idx="1"/>
          </p:nvPr>
        </p:nvSpPr>
        <p:spPr>
          <a:xfrm>
            <a:off x="1104984" y="2143345"/>
            <a:ext cx="20427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0" name="Google Shape;790;p26"/>
          <p:cNvSpPr txBox="1">
            <a:spLocks noGrp="1"/>
          </p:cNvSpPr>
          <p:nvPr>
            <p:ph type="subTitle" idx="2"/>
          </p:nvPr>
        </p:nvSpPr>
        <p:spPr>
          <a:xfrm>
            <a:off x="3550650" y="2143345"/>
            <a:ext cx="20427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1" name="Google Shape;791;p26"/>
          <p:cNvSpPr txBox="1">
            <a:spLocks noGrp="1"/>
          </p:cNvSpPr>
          <p:nvPr>
            <p:ph type="subTitle" idx="3"/>
          </p:nvPr>
        </p:nvSpPr>
        <p:spPr>
          <a:xfrm>
            <a:off x="5996325" y="2143345"/>
            <a:ext cx="20385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2" name="Google Shape;792;p26"/>
          <p:cNvSpPr txBox="1">
            <a:spLocks noGrp="1"/>
          </p:cNvSpPr>
          <p:nvPr>
            <p:ph type="subTitle" idx="4"/>
          </p:nvPr>
        </p:nvSpPr>
        <p:spPr>
          <a:xfrm>
            <a:off x="1104984" y="3445997"/>
            <a:ext cx="20427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3" name="Google Shape;793;p26"/>
          <p:cNvSpPr txBox="1">
            <a:spLocks noGrp="1"/>
          </p:cNvSpPr>
          <p:nvPr>
            <p:ph type="subTitle" idx="5"/>
          </p:nvPr>
        </p:nvSpPr>
        <p:spPr>
          <a:xfrm>
            <a:off x="3550650" y="3445997"/>
            <a:ext cx="20427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4" name="Google Shape;794;p26"/>
          <p:cNvSpPr txBox="1">
            <a:spLocks noGrp="1"/>
          </p:cNvSpPr>
          <p:nvPr>
            <p:ph type="subTitle" idx="6"/>
          </p:nvPr>
        </p:nvSpPr>
        <p:spPr>
          <a:xfrm>
            <a:off x="5996325" y="3445997"/>
            <a:ext cx="20385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5" name="Google Shape;795;p26"/>
          <p:cNvSpPr txBox="1">
            <a:spLocks noGrp="1"/>
          </p:cNvSpPr>
          <p:nvPr>
            <p:ph type="subTitle" idx="7"/>
          </p:nvPr>
        </p:nvSpPr>
        <p:spPr>
          <a:xfrm>
            <a:off x="1100700" y="1789600"/>
            <a:ext cx="2042700" cy="49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96" name="Google Shape;796;p26"/>
          <p:cNvSpPr txBox="1">
            <a:spLocks noGrp="1"/>
          </p:cNvSpPr>
          <p:nvPr>
            <p:ph type="subTitle" idx="8"/>
          </p:nvPr>
        </p:nvSpPr>
        <p:spPr>
          <a:xfrm>
            <a:off x="3550650" y="1789600"/>
            <a:ext cx="2042700" cy="49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97" name="Google Shape;797;p26"/>
          <p:cNvSpPr txBox="1">
            <a:spLocks noGrp="1"/>
          </p:cNvSpPr>
          <p:nvPr>
            <p:ph type="subTitle" idx="9"/>
          </p:nvPr>
        </p:nvSpPr>
        <p:spPr>
          <a:xfrm>
            <a:off x="6000600" y="1789600"/>
            <a:ext cx="2038500" cy="49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98" name="Google Shape;798;p26"/>
          <p:cNvSpPr txBox="1">
            <a:spLocks noGrp="1"/>
          </p:cNvSpPr>
          <p:nvPr>
            <p:ph type="subTitle" idx="13"/>
          </p:nvPr>
        </p:nvSpPr>
        <p:spPr>
          <a:xfrm>
            <a:off x="1100700" y="3087750"/>
            <a:ext cx="2042700" cy="49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99" name="Google Shape;799;p26"/>
          <p:cNvSpPr txBox="1">
            <a:spLocks noGrp="1"/>
          </p:cNvSpPr>
          <p:nvPr>
            <p:ph type="subTitle" idx="14"/>
          </p:nvPr>
        </p:nvSpPr>
        <p:spPr>
          <a:xfrm>
            <a:off x="3550650" y="3087750"/>
            <a:ext cx="2042700" cy="49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00" name="Google Shape;800;p26"/>
          <p:cNvSpPr txBox="1">
            <a:spLocks noGrp="1"/>
          </p:cNvSpPr>
          <p:nvPr>
            <p:ph type="subTitle" idx="15"/>
          </p:nvPr>
        </p:nvSpPr>
        <p:spPr>
          <a:xfrm>
            <a:off x="6000600" y="3087750"/>
            <a:ext cx="2038500" cy="49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01" name="Google Shape;801;p26"/>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3446139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802"/>
        <p:cNvGrpSpPr/>
        <p:nvPr/>
      </p:nvGrpSpPr>
      <p:grpSpPr>
        <a:xfrm>
          <a:off x="0" y="0"/>
          <a:ext cx="0" cy="0"/>
          <a:chOff x="0" y="0"/>
          <a:chExt cx="0" cy="0"/>
        </a:xfrm>
      </p:grpSpPr>
      <p:sp>
        <p:nvSpPr>
          <p:cNvPr id="803" name="Google Shape;803;p27"/>
          <p:cNvSpPr txBox="1">
            <a:spLocks noGrp="1"/>
          </p:cNvSpPr>
          <p:nvPr>
            <p:ph type="title" hasCustomPrompt="1"/>
          </p:nvPr>
        </p:nvSpPr>
        <p:spPr>
          <a:xfrm>
            <a:off x="848450" y="677300"/>
            <a:ext cx="3876000" cy="705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4000">
                <a:solidFill>
                  <a:schemeClr val="dk2"/>
                </a:solidFill>
                <a:latin typeface="Poppins Medium"/>
                <a:ea typeface="Poppins Medium"/>
                <a:cs typeface="Poppins Medium"/>
                <a:sym typeface="Poppins Medium"/>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804" name="Google Shape;804;p27"/>
          <p:cNvSpPr txBox="1">
            <a:spLocks noGrp="1"/>
          </p:cNvSpPr>
          <p:nvPr>
            <p:ph type="subTitle" idx="1"/>
          </p:nvPr>
        </p:nvSpPr>
        <p:spPr>
          <a:xfrm>
            <a:off x="848450" y="1304999"/>
            <a:ext cx="38760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5" name="Google Shape;805;p27"/>
          <p:cNvSpPr txBox="1">
            <a:spLocks noGrp="1"/>
          </p:cNvSpPr>
          <p:nvPr>
            <p:ph type="title" idx="2" hasCustomPrompt="1"/>
          </p:nvPr>
        </p:nvSpPr>
        <p:spPr>
          <a:xfrm>
            <a:off x="2634000" y="2035300"/>
            <a:ext cx="3876000" cy="705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4000">
                <a:solidFill>
                  <a:schemeClr val="dk2"/>
                </a:solidFill>
                <a:latin typeface="Poppins Medium"/>
                <a:ea typeface="Poppins Medium"/>
                <a:cs typeface="Poppins Medium"/>
                <a:sym typeface="Poppins Medium"/>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806" name="Google Shape;806;p27"/>
          <p:cNvSpPr txBox="1">
            <a:spLocks noGrp="1"/>
          </p:cNvSpPr>
          <p:nvPr>
            <p:ph type="subTitle" idx="3"/>
          </p:nvPr>
        </p:nvSpPr>
        <p:spPr>
          <a:xfrm>
            <a:off x="2634000" y="2662979"/>
            <a:ext cx="38760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7" name="Google Shape;807;p27"/>
          <p:cNvSpPr txBox="1">
            <a:spLocks noGrp="1"/>
          </p:cNvSpPr>
          <p:nvPr>
            <p:ph type="title" idx="4" hasCustomPrompt="1"/>
          </p:nvPr>
        </p:nvSpPr>
        <p:spPr>
          <a:xfrm>
            <a:off x="4419550" y="3393300"/>
            <a:ext cx="3876000" cy="705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4000">
                <a:solidFill>
                  <a:schemeClr val="dk2"/>
                </a:solidFill>
                <a:latin typeface="Poppins Medium"/>
                <a:ea typeface="Poppins Medium"/>
                <a:cs typeface="Poppins Medium"/>
                <a:sym typeface="Poppins Medium"/>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808" name="Google Shape;808;p27"/>
          <p:cNvSpPr txBox="1">
            <a:spLocks noGrp="1"/>
          </p:cNvSpPr>
          <p:nvPr>
            <p:ph type="subTitle" idx="5"/>
          </p:nvPr>
        </p:nvSpPr>
        <p:spPr>
          <a:xfrm>
            <a:off x="4419550" y="4020994"/>
            <a:ext cx="38760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09" name="Google Shape;809;p27"/>
          <p:cNvGrpSpPr/>
          <p:nvPr/>
        </p:nvGrpSpPr>
        <p:grpSpPr>
          <a:xfrm>
            <a:off x="-1000600" y="3393309"/>
            <a:ext cx="2691676" cy="2691631"/>
            <a:chOff x="5165750" y="-1146341"/>
            <a:chExt cx="2691676" cy="2691631"/>
          </a:xfrm>
        </p:grpSpPr>
        <p:sp>
          <p:nvSpPr>
            <p:cNvPr id="810" name="Google Shape;810;p27"/>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7"/>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7"/>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7"/>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7"/>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7"/>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7"/>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7"/>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7"/>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27"/>
          <p:cNvGrpSpPr/>
          <p:nvPr/>
        </p:nvGrpSpPr>
        <p:grpSpPr>
          <a:xfrm>
            <a:off x="8482509" y="1892015"/>
            <a:ext cx="1359460" cy="1359460"/>
            <a:chOff x="3901550" y="2223725"/>
            <a:chExt cx="1557050" cy="1557050"/>
          </a:xfrm>
        </p:grpSpPr>
        <p:sp>
          <p:nvSpPr>
            <p:cNvPr id="820" name="Google Shape;820;p27"/>
            <p:cNvSpPr/>
            <p:nvPr/>
          </p:nvSpPr>
          <p:spPr>
            <a:xfrm>
              <a:off x="4212350" y="2535275"/>
              <a:ext cx="934700" cy="933925"/>
            </a:xfrm>
            <a:custGeom>
              <a:avLst/>
              <a:gdLst/>
              <a:ahLst/>
              <a:cxnLst/>
              <a:rect l="l" t="t" r="r" b="b"/>
              <a:pathLst>
                <a:path w="37388" h="37357" extrusionOk="0">
                  <a:moveTo>
                    <a:pt x="18694" y="1"/>
                  </a:moveTo>
                  <a:cubicBezTo>
                    <a:pt x="8390" y="1"/>
                    <a:pt x="1" y="8360"/>
                    <a:pt x="1" y="18664"/>
                  </a:cubicBezTo>
                  <a:cubicBezTo>
                    <a:pt x="1" y="28998"/>
                    <a:pt x="8390" y="37357"/>
                    <a:pt x="18694" y="37357"/>
                  </a:cubicBezTo>
                  <a:cubicBezTo>
                    <a:pt x="29028" y="37357"/>
                    <a:pt x="37387" y="28998"/>
                    <a:pt x="37387" y="18664"/>
                  </a:cubicBezTo>
                  <a:cubicBezTo>
                    <a:pt x="37387" y="8360"/>
                    <a:pt x="29028" y="1"/>
                    <a:pt x="1869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7"/>
            <p:cNvSpPr/>
            <p:nvPr/>
          </p:nvSpPr>
          <p:spPr>
            <a:xfrm>
              <a:off x="4385600" y="2707775"/>
              <a:ext cx="588950" cy="588950"/>
            </a:xfrm>
            <a:custGeom>
              <a:avLst/>
              <a:gdLst/>
              <a:ahLst/>
              <a:cxnLst/>
              <a:rect l="l" t="t" r="r" b="b"/>
              <a:pathLst>
                <a:path w="23558" h="23558" fill="none" extrusionOk="0">
                  <a:moveTo>
                    <a:pt x="23557" y="11764"/>
                  </a:moveTo>
                  <a:cubicBezTo>
                    <a:pt x="23557" y="18268"/>
                    <a:pt x="18269" y="23557"/>
                    <a:pt x="11764" y="23557"/>
                  </a:cubicBezTo>
                  <a:cubicBezTo>
                    <a:pt x="5259" y="23557"/>
                    <a:pt x="1" y="18268"/>
                    <a:pt x="1" y="11764"/>
                  </a:cubicBezTo>
                  <a:cubicBezTo>
                    <a:pt x="1" y="5259"/>
                    <a:pt x="5259" y="1"/>
                    <a:pt x="11764" y="1"/>
                  </a:cubicBezTo>
                  <a:cubicBezTo>
                    <a:pt x="18269" y="1"/>
                    <a:pt x="23557" y="5259"/>
                    <a:pt x="23557" y="11764"/>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7"/>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7"/>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7"/>
            <p:cNvSpPr/>
            <p:nvPr/>
          </p:nvSpPr>
          <p:spPr>
            <a:xfrm>
              <a:off x="3901550" y="2223725"/>
              <a:ext cx="1557050" cy="1557050"/>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5" name="Google Shape;825;p27"/>
          <p:cNvSpPr/>
          <p:nvPr/>
        </p:nvSpPr>
        <p:spPr>
          <a:xfrm rot="10800000">
            <a:off x="5714833" y="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06067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826"/>
        <p:cNvGrpSpPr/>
        <p:nvPr/>
      </p:nvGrpSpPr>
      <p:grpSpPr>
        <a:xfrm>
          <a:off x="0" y="0"/>
          <a:ext cx="0" cy="0"/>
          <a:chOff x="0" y="0"/>
          <a:chExt cx="0" cy="0"/>
        </a:xfrm>
      </p:grpSpPr>
      <p:sp>
        <p:nvSpPr>
          <p:cNvPr id="827" name="Google Shape;827;p28"/>
          <p:cNvSpPr txBox="1">
            <a:spLocks noGrp="1"/>
          </p:cNvSpPr>
          <p:nvPr>
            <p:ph type="title" hasCustomPrompt="1"/>
          </p:nvPr>
        </p:nvSpPr>
        <p:spPr>
          <a:xfrm>
            <a:off x="980250" y="1747963"/>
            <a:ext cx="1815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dk2"/>
                </a:solidFill>
                <a:latin typeface="Poppins Medium"/>
                <a:ea typeface="Poppins Medium"/>
                <a:cs typeface="Poppins Medium"/>
                <a:sym typeface="Poppins Medium"/>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828" name="Google Shape;828;p28"/>
          <p:cNvSpPr txBox="1">
            <a:spLocks noGrp="1"/>
          </p:cNvSpPr>
          <p:nvPr>
            <p:ph type="subTitle" idx="1"/>
          </p:nvPr>
        </p:nvSpPr>
        <p:spPr>
          <a:xfrm>
            <a:off x="720000" y="2978875"/>
            <a:ext cx="2336400" cy="482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29" name="Google Shape;829;p28"/>
          <p:cNvSpPr txBox="1">
            <a:spLocks noGrp="1"/>
          </p:cNvSpPr>
          <p:nvPr>
            <p:ph type="subTitle" idx="2"/>
          </p:nvPr>
        </p:nvSpPr>
        <p:spPr>
          <a:xfrm>
            <a:off x="720000" y="3317418"/>
            <a:ext cx="2336400" cy="80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0" name="Google Shape;830;p28"/>
          <p:cNvSpPr txBox="1">
            <a:spLocks noGrp="1"/>
          </p:cNvSpPr>
          <p:nvPr>
            <p:ph type="subTitle" idx="3"/>
          </p:nvPr>
        </p:nvSpPr>
        <p:spPr>
          <a:xfrm>
            <a:off x="3403800" y="3317418"/>
            <a:ext cx="2336400" cy="80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1" name="Google Shape;831;p28"/>
          <p:cNvSpPr txBox="1">
            <a:spLocks noGrp="1"/>
          </p:cNvSpPr>
          <p:nvPr>
            <p:ph type="subTitle" idx="4"/>
          </p:nvPr>
        </p:nvSpPr>
        <p:spPr>
          <a:xfrm>
            <a:off x="6087600" y="3317418"/>
            <a:ext cx="2336400" cy="80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2" name="Google Shape;832;p28"/>
          <p:cNvSpPr txBox="1">
            <a:spLocks noGrp="1"/>
          </p:cNvSpPr>
          <p:nvPr>
            <p:ph type="subTitle" idx="5"/>
          </p:nvPr>
        </p:nvSpPr>
        <p:spPr>
          <a:xfrm>
            <a:off x="3403800" y="2978875"/>
            <a:ext cx="2336400" cy="482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33" name="Google Shape;833;p28"/>
          <p:cNvSpPr txBox="1">
            <a:spLocks noGrp="1"/>
          </p:cNvSpPr>
          <p:nvPr>
            <p:ph type="subTitle" idx="6"/>
          </p:nvPr>
        </p:nvSpPr>
        <p:spPr>
          <a:xfrm>
            <a:off x="6087600" y="2978875"/>
            <a:ext cx="2336400" cy="482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34" name="Google Shape;834;p28"/>
          <p:cNvSpPr txBox="1">
            <a:spLocks noGrp="1"/>
          </p:cNvSpPr>
          <p:nvPr>
            <p:ph type="title" idx="7" hasCustomPrompt="1"/>
          </p:nvPr>
        </p:nvSpPr>
        <p:spPr>
          <a:xfrm>
            <a:off x="3664050" y="1747963"/>
            <a:ext cx="1815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dk2"/>
                </a:solidFill>
                <a:latin typeface="Poppins Medium"/>
                <a:ea typeface="Poppins Medium"/>
                <a:cs typeface="Poppins Medium"/>
                <a:sym typeface="Poppins Medium"/>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835" name="Google Shape;835;p28"/>
          <p:cNvSpPr txBox="1">
            <a:spLocks noGrp="1"/>
          </p:cNvSpPr>
          <p:nvPr>
            <p:ph type="title" idx="8" hasCustomPrompt="1"/>
          </p:nvPr>
        </p:nvSpPr>
        <p:spPr>
          <a:xfrm>
            <a:off x="6467675" y="1747963"/>
            <a:ext cx="1815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dk2"/>
                </a:solidFill>
                <a:latin typeface="Poppins Medium"/>
                <a:ea typeface="Poppins Medium"/>
                <a:cs typeface="Poppins Medium"/>
                <a:sym typeface="Poppins Medium"/>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836" name="Google Shape;836;p28"/>
          <p:cNvSpPr txBox="1">
            <a:spLocks noGrp="1"/>
          </p:cNvSpPr>
          <p:nvPr>
            <p:ph type="title" idx="9"/>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837" name="Google Shape;837;p28"/>
          <p:cNvGrpSpPr/>
          <p:nvPr/>
        </p:nvGrpSpPr>
        <p:grpSpPr>
          <a:xfrm flipH="1">
            <a:off x="2327254" y="4599425"/>
            <a:ext cx="4489475" cy="193775"/>
            <a:chOff x="1784500" y="1867350"/>
            <a:chExt cx="4489475" cy="193775"/>
          </a:xfrm>
        </p:grpSpPr>
        <p:sp>
          <p:nvSpPr>
            <p:cNvPr id="838" name="Google Shape;838;p28"/>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28"/>
          <p:cNvGrpSpPr/>
          <p:nvPr/>
        </p:nvGrpSpPr>
        <p:grpSpPr>
          <a:xfrm rot="10800000" flipH="1">
            <a:off x="7381130" y="-502690"/>
            <a:ext cx="3382300" cy="1993950"/>
            <a:chOff x="1317925" y="2802775"/>
            <a:chExt cx="3382300" cy="1993950"/>
          </a:xfrm>
        </p:grpSpPr>
        <p:sp>
          <p:nvSpPr>
            <p:cNvPr id="842" name="Google Shape;842;p28"/>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8"/>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8"/>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 name="Google Shape;854;p28"/>
          <p:cNvGrpSpPr/>
          <p:nvPr/>
        </p:nvGrpSpPr>
        <p:grpSpPr>
          <a:xfrm>
            <a:off x="-1021726" y="0"/>
            <a:ext cx="1734954" cy="1734954"/>
            <a:chOff x="6340050" y="754850"/>
            <a:chExt cx="1595800" cy="1595800"/>
          </a:xfrm>
        </p:grpSpPr>
        <p:sp>
          <p:nvSpPr>
            <p:cNvPr id="855" name="Google Shape;855;p28"/>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217372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858"/>
        <p:cNvGrpSpPr/>
        <p:nvPr/>
      </p:nvGrpSpPr>
      <p:grpSpPr>
        <a:xfrm>
          <a:off x="0" y="0"/>
          <a:ext cx="0" cy="0"/>
          <a:chOff x="0" y="0"/>
          <a:chExt cx="0" cy="0"/>
        </a:xfrm>
      </p:grpSpPr>
      <p:sp>
        <p:nvSpPr>
          <p:cNvPr id="859" name="Google Shape;859;p29"/>
          <p:cNvSpPr txBox="1">
            <a:spLocks noGrp="1"/>
          </p:cNvSpPr>
          <p:nvPr>
            <p:ph type="title"/>
          </p:nvPr>
        </p:nvSpPr>
        <p:spPr>
          <a:xfrm>
            <a:off x="713225" y="2368950"/>
            <a:ext cx="4599600" cy="856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000">
                <a:latin typeface="Poppins Medium"/>
                <a:ea typeface="Poppins Medium"/>
                <a:cs typeface="Poppins Medium"/>
                <a:sym typeface="Poppins Medium"/>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860" name="Google Shape;860;p29"/>
          <p:cNvSpPr txBox="1">
            <a:spLocks noGrp="1"/>
          </p:cNvSpPr>
          <p:nvPr>
            <p:ph type="title" idx="2" hasCustomPrompt="1"/>
          </p:nvPr>
        </p:nvSpPr>
        <p:spPr>
          <a:xfrm>
            <a:off x="713225" y="971663"/>
            <a:ext cx="1875900" cy="1137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000">
                <a:solidFill>
                  <a:schemeClr val="dk2"/>
                </a:solidFill>
                <a:latin typeface="Poppins Medium"/>
                <a:ea typeface="Poppins Medium"/>
                <a:cs typeface="Poppins Medium"/>
                <a:sym typeface="Poppins Medium"/>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61" name="Google Shape;861;p29"/>
          <p:cNvSpPr txBox="1">
            <a:spLocks noGrp="1"/>
          </p:cNvSpPr>
          <p:nvPr>
            <p:ph type="subTitle" idx="1"/>
          </p:nvPr>
        </p:nvSpPr>
        <p:spPr>
          <a:xfrm>
            <a:off x="713225" y="3219025"/>
            <a:ext cx="4599600" cy="49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862" name="Google Shape;862;p29"/>
          <p:cNvGrpSpPr/>
          <p:nvPr/>
        </p:nvGrpSpPr>
        <p:grpSpPr>
          <a:xfrm>
            <a:off x="7799275" y="4072050"/>
            <a:ext cx="631500" cy="721150"/>
            <a:chOff x="6533825" y="4313425"/>
            <a:chExt cx="631500" cy="721150"/>
          </a:xfrm>
        </p:grpSpPr>
        <p:sp>
          <p:nvSpPr>
            <p:cNvPr id="863" name="Google Shape;863;p29"/>
            <p:cNvSpPr/>
            <p:nvPr/>
          </p:nvSpPr>
          <p:spPr>
            <a:xfrm>
              <a:off x="6965450" y="4978325"/>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9"/>
            <p:cNvSpPr/>
            <p:nvPr/>
          </p:nvSpPr>
          <p:spPr>
            <a:xfrm>
              <a:off x="6965450" y="4811900"/>
              <a:ext cx="56250" cy="56275"/>
            </a:xfrm>
            <a:custGeom>
              <a:avLst/>
              <a:gdLst/>
              <a:ahLst/>
              <a:cxnLst/>
              <a:rect l="l" t="t" r="r" b="b"/>
              <a:pathLst>
                <a:path w="2250" h="2251" extrusionOk="0">
                  <a:moveTo>
                    <a:pt x="1125" y="1"/>
                  </a:moveTo>
                  <a:cubicBezTo>
                    <a:pt x="517" y="1"/>
                    <a:pt x="0" y="518"/>
                    <a:pt x="0" y="1126"/>
                  </a:cubicBezTo>
                  <a:cubicBezTo>
                    <a:pt x="0" y="1764"/>
                    <a:pt x="517" y="2250"/>
                    <a:pt x="1125" y="2250"/>
                  </a:cubicBezTo>
                  <a:cubicBezTo>
                    <a:pt x="1733" y="2250"/>
                    <a:pt x="2249" y="1764"/>
                    <a:pt x="2249" y="1126"/>
                  </a:cubicBezTo>
                  <a:cubicBezTo>
                    <a:pt x="224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9"/>
            <p:cNvSpPr/>
            <p:nvPr/>
          </p:nvSpPr>
          <p:spPr>
            <a:xfrm>
              <a:off x="6965450" y="4646250"/>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9"/>
            <p:cNvSpPr/>
            <p:nvPr/>
          </p:nvSpPr>
          <p:spPr>
            <a:xfrm>
              <a:off x="6965450" y="44798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9"/>
            <p:cNvSpPr/>
            <p:nvPr/>
          </p:nvSpPr>
          <p:spPr>
            <a:xfrm>
              <a:off x="6965450" y="4313425"/>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9"/>
            <p:cNvSpPr/>
            <p:nvPr/>
          </p:nvSpPr>
          <p:spPr>
            <a:xfrm>
              <a:off x="6821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9"/>
            <p:cNvSpPr/>
            <p:nvPr/>
          </p:nvSpPr>
          <p:spPr>
            <a:xfrm>
              <a:off x="6821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9"/>
            <p:cNvSpPr/>
            <p:nvPr/>
          </p:nvSpPr>
          <p:spPr>
            <a:xfrm>
              <a:off x="6821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9"/>
            <p:cNvSpPr/>
            <p:nvPr/>
          </p:nvSpPr>
          <p:spPr>
            <a:xfrm>
              <a:off x="6821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9"/>
            <p:cNvSpPr/>
            <p:nvPr/>
          </p:nvSpPr>
          <p:spPr>
            <a:xfrm>
              <a:off x="6821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9"/>
            <p:cNvSpPr/>
            <p:nvPr/>
          </p:nvSpPr>
          <p:spPr>
            <a:xfrm>
              <a:off x="7109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9"/>
            <p:cNvSpPr/>
            <p:nvPr/>
          </p:nvSpPr>
          <p:spPr>
            <a:xfrm>
              <a:off x="7109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9"/>
            <p:cNvSpPr/>
            <p:nvPr/>
          </p:nvSpPr>
          <p:spPr>
            <a:xfrm>
              <a:off x="7109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9"/>
            <p:cNvSpPr/>
            <p:nvPr/>
          </p:nvSpPr>
          <p:spPr>
            <a:xfrm>
              <a:off x="7109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9"/>
            <p:cNvSpPr/>
            <p:nvPr/>
          </p:nvSpPr>
          <p:spPr>
            <a:xfrm>
              <a:off x="7109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9"/>
            <p:cNvSpPr/>
            <p:nvPr/>
          </p:nvSpPr>
          <p:spPr>
            <a:xfrm>
              <a:off x="6677450" y="4978325"/>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9"/>
            <p:cNvSpPr/>
            <p:nvPr/>
          </p:nvSpPr>
          <p:spPr>
            <a:xfrm>
              <a:off x="6677450" y="4811900"/>
              <a:ext cx="56250" cy="56275"/>
            </a:xfrm>
            <a:custGeom>
              <a:avLst/>
              <a:gdLst/>
              <a:ahLst/>
              <a:cxnLst/>
              <a:rect l="l" t="t" r="r" b="b"/>
              <a:pathLst>
                <a:path w="2250" h="2251" extrusionOk="0">
                  <a:moveTo>
                    <a:pt x="1125" y="1"/>
                  </a:moveTo>
                  <a:cubicBezTo>
                    <a:pt x="517" y="1"/>
                    <a:pt x="0" y="518"/>
                    <a:pt x="0" y="1126"/>
                  </a:cubicBezTo>
                  <a:cubicBezTo>
                    <a:pt x="0" y="1764"/>
                    <a:pt x="517" y="2250"/>
                    <a:pt x="1125" y="2250"/>
                  </a:cubicBezTo>
                  <a:cubicBezTo>
                    <a:pt x="1733" y="2250"/>
                    <a:pt x="2249" y="1764"/>
                    <a:pt x="2249" y="1126"/>
                  </a:cubicBezTo>
                  <a:cubicBezTo>
                    <a:pt x="224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9"/>
            <p:cNvSpPr/>
            <p:nvPr/>
          </p:nvSpPr>
          <p:spPr>
            <a:xfrm>
              <a:off x="6677450" y="4646250"/>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9"/>
            <p:cNvSpPr/>
            <p:nvPr/>
          </p:nvSpPr>
          <p:spPr>
            <a:xfrm>
              <a:off x="6677450" y="44798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9"/>
            <p:cNvSpPr/>
            <p:nvPr/>
          </p:nvSpPr>
          <p:spPr>
            <a:xfrm>
              <a:off x="6677450" y="4313425"/>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9"/>
            <p:cNvSpPr/>
            <p:nvPr/>
          </p:nvSpPr>
          <p:spPr>
            <a:xfrm>
              <a:off x="6533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9"/>
            <p:cNvSpPr/>
            <p:nvPr/>
          </p:nvSpPr>
          <p:spPr>
            <a:xfrm>
              <a:off x="6533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9"/>
            <p:cNvSpPr/>
            <p:nvPr/>
          </p:nvSpPr>
          <p:spPr>
            <a:xfrm>
              <a:off x="6533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9"/>
            <p:cNvSpPr/>
            <p:nvPr/>
          </p:nvSpPr>
          <p:spPr>
            <a:xfrm>
              <a:off x="6533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9"/>
            <p:cNvSpPr/>
            <p:nvPr/>
          </p:nvSpPr>
          <p:spPr>
            <a:xfrm>
              <a:off x="6533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29"/>
          <p:cNvGrpSpPr/>
          <p:nvPr/>
        </p:nvGrpSpPr>
        <p:grpSpPr>
          <a:xfrm flipH="1">
            <a:off x="713217" y="4599425"/>
            <a:ext cx="4489475" cy="193775"/>
            <a:chOff x="1784500" y="1867350"/>
            <a:chExt cx="4489475" cy="193775"/>
          </a:xfrm>
        </p:grpSpPr>
        <p:sp>
          <p:nvSpPr>
            <p:cNvPr id="889" name="Google Shape;889;p29"/>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9"/>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9"/>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6578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04"/>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892"/>
        <p:cNvGrpSpPr/>
        <p:nvPr/>
      </p:nvGrpSpPr>
      <p:grpSpPr>
        <a:xfrm>
          <a:off x="0" y="0"/>
          <a:ext cx="0" cy="0"/>
          <a:chOff x="0" y="0"/>
          <a:chExt cx="0" cy="0"/>
        </a:xfrm>
      </p:grpSpPr>
      <p:sp>
        <p:nvSpPr>
          <p:cNvPr id="893" name="Google Shape;893;p30"/>
          <p:cNvSpPr txBox="1">
            <a:spLocks noGrp="1"/>
          </p:cNvSpPr>
          <p:nvPr>
            <p:ph type="title"/>
          </p:nvPr>
        </p:nvSpPr>
        <p:spPr>
          <a:xfrm>
            <a:off x="2272188" y="2368950"/>
            <a:ext cx="4599600" cy="85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000">
                <a:latin typeface="Poppins Medium"/>
                <a:ea typeface="Poppins Medium"/>
                <a:cs typeface="Poppins Medium"/>
                <a:sym typeface="Poppins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4" name="Google Shape;894;p30"/>
          <p:cNvSpPr txBox="1">
            <a:spLocks noGrp="1"/>
          </p:cNvSpPr>
          <p:nvPr>
            <p:ph type="title" idx="2" hasCustomPrompt="1"/>
          </p:nvPr>
        </p:nvSpPr>
        <p:spPr>
          <a:xfrm>
            <a:off x="3634038" y="971663"/>
            <a:ext cx="1875900" cy="113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000">
                <a:solidFill>
                  <a:schemeClr val="dk2"/>
                </a:solidFill>
                <a:latin typeface="Poppins Medium"/>
                <a:ea typeface="Poppins Medium"/>
                <a:cs typeface="Poppins Medium"/>
                <a:sym typeface="Poppins Medium"/>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95" name="Google Shape;895;p30"/>
          <p:cNvSpPr txBox="1">
            <a:spLocks noGrp="1"/>
          </p:cNvSpPr>
          <p:nvPr>
            <p:ph type="subTitle" idx="1"/>
          </p:nvPr>
        </p:nvSpPr>
        <p:spPr>
          <a:xfrm>
            <a:off x="2272188" y="3219025"/>
            <a:ext cx="4599600" cy="4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96" name="Google Shape;896;p30"/>
          <p:cNvGrpSpPr/>
          <p:nvPr/>
        </p:nvGrpSpPr>
        <p:grpSpPr>
          <a:xfrm flipH="1">
            <a:off x="-614106" y="-505328"/>
            <a:ext cx="1895833" cy="1895866"/>
            <a:chOff x="3835450" y="-252000"/>
            <a:chExt cx="1445325" cy="1445350"/>
          </a:xfrm>
        </p:grpSpPr>
        <p:sp>
          <p:nvSpPr>
            <p:cNvPr id="897" name="Google Shape;897;p30"/>
            <p:cNvSpPr/>
            <p:nvPr/>
          </p:nvSpPr>
          <p:spPr>
            <a:xfrm>
              <a:off x="3835450" y="-252000"/>
              <a:ext cx="1445325" cy="1445350"/>
            </a:xfrm>
            <a:custGeom>
              <a:avLst/>
              <a:gdLst/>
              <a:ahLst/>
              <a:cxnLst/>
              <a:rect l="l" t="t" r="r" b="b"/>
              <a:pathLst>
                <a:path w="57813" h="57814" fill="none" extrusionOk="0">
                  <a:moveTo>
                    <a:pt x="43375" y="14439"/>
                  </a:moveTo>
                  <a:lnTo>
                    <a:pt x="28907" y="1"/>
                  </a:lnTo>
                  <a:lnTo>
                    <a:pt x="14438" y="14439"/>
                  </a:lnTo>
                  <a:lnTo>
                    <a:pt x="0" y="28907"/>
                  </a:lnTo>
                  <a:lnTo>
                    <a:pt x="14438" y="43375"/>
                  </a:lnTo>
                  <a:lnTo>
                    <a:pt x="28907" y="57813"/>
                  </a:lnTo>
                  <a:lnTo>
                    <a:pt x="43375" y="43375"/>
                  </a:lnTo>
                  <a:lnTo>
                    <a:pt x="57813" y="2890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0"/>
            <p:cNvSpPr/>
            <p:nvPr/>
          </p:nvSpPr>
          <p:spPr>
            <a:xfrm>
              <a:off x="3972225" y="-115200"/>
              <a:ext cx="1171775" cy="1171750"/>
            </a:xfrm>
            <a:custGeom>
              <a:avLst/>
              <a:gdLst/>
              <a:ahLst/>
              <a:cxnLst/>
              <a:rect l="l" t="t" r="r" b="b"/>
              <a:pathLst>
                <a:path w="46871" h="46870" fill="none" extrusionOk="0">
                  <a:moveTo>
                    <a:pt x="46871" y="23435"/>
                  </a:moveTo>
                  <a:lnTo>
                    <a:pt x="35138" y="11733"/>
                  </a:lnTo>
                  <a:lnTo>
                    <a:pt x="23436" y="0"/>
                  </a:lnTo>
                  <a:lnTo>
                    <a:pt x="11733" y="11733"/>
                  </a:lnTo>
                  <a:lnTo>
                    <a:pt x="0" y="23435"/>
                  </a:lnTo>
                  <a:lnTo>
                    <a:pt x="11733" y="35137"/>
                  </a:lnTo>
                  <a:lnTo>
                    <a:pt x="23436" y="46870"/>
                  </a:lnTo>
                  <a:lnTo>
                    <a:pt x="35138" y="3513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0"/>
            <p:cNvSpPr/>
            <p:nvPr/>
          </p:nvSpPr>
          <p:spPr>
            <a:xfrm>
              <a:off x="4109775" y="22325"/>
              <a:ext cx="896700" cy="896700"/>
            </a:xfrm>
            <a:custGeom>
              <a:avLst/>
              <a:gdLst/>
              <a:ahLst/>
              <a:cxnLst/>
              <a:rect l="l" t="t" r="r" b="b"/>
              <a:pathLst>
                <a:path w="35868" h="35868" fill="none" extrusionOk="0">
                  <a:moveTo>
                    <a:pt x="35867" y="17934"/>
                  </a:moveTo>
                  <a:lnTo>
                    <a:pt x="26900" y="8967"/>
                  </a:lnTo>
                  <a:lnTo>
                    <a:pt x="17934" y="1"/>
                  </a:lnTo>
                  <a:lnTo>
                    <a:pt x="8967" y="8967"/>
                  </a:lnTo>
                  <a:lnTo>
                    <a:pt x="0" y="17934"/>
                  </a:lnTo>
                  <a:lnTo>
                    <a:pt x="8967" y="26901"/>
                  </a:lnTo>
                  <a:lnTo>
                    <a:pt x="17934" y="35867"/>
                  </a:lnTo>
                  <a:lnTo>
                    <a:pt x="26900" y="2690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0"/>
            <p:cNvSpPr/>
            <p:nvPr/>
          </p:nvSpPr>
          <p:spPr>
            <a:xfrm>
              <a:off x="4247300" y="159875"/>
              <a:ext cx="621625" cy="621600"/>
            </a:xfrm>
            <a:custGeom>
              <a:avLst/>
              <a:gdLst/>
              <a:ahLst/>
              <a:cxnLst/>
              <a:rect l="l" t="t" r="r" b="b"/>
              <a:pathLst>
                <a:path w="24865" h="24864" fill="none" extrusionOk="0">
                  <a:moveTo>
                    <a:pt x="24864" y="12432"/>
                  </a:moveTo>
                  <a:lnTo>
                    <a:pt x="18664" y="6201"/>
                  </a:lnTo>
                  <a:lnTo>
                    <a:pt x="12433" y="0"/>
                  </a:lnTo>
                  <a:lnTo>
                    <a:pt x="6201" y="6201"/>
                  </a:lnTo>
                  <a:lnTo>
                    <a:pt x="1" y="12432"/>
                  </a:lnTo>
                  <a:lnTo>
                    <a:pt x="6201" y="18663"/>
                  </a:lnTo>
                  <a:lnTo>
                    <a:pt x="12433" y="24864"/>
                  </a:lnTo>
                  <a:lnTo>
                    <a:pt x="18664" y="18663"/>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p:cNvSpPr/>
            <p:nvPr/>
          </p:nvSpPr>
          <p:spPr>
            <a:xfrm>
              <a:off x="4384075" y="296650"/>
              <a:ext cx="348075" cy="348050"/>
            </a:xfrm>
            <a:custGeom>
              <a:avLst/>
              <a:gdLst/>
              <a:ahLst/>
              <a:cxnLst/>
              <a:rect l="l" t="t" r="r" b="b"/>
              <a:pathLst>
                <a:path w="13923" h="13922" fill="none" extrusionOk="0">
                  <a:moveTo>
                    <a:pt x="10427" y="3496"/>
                  </a:moveTo>
                  <a:lnTo>
                    <a:pt x="6962" y="0"/>
                  </a:lnTo>
                  <a:lnTo>
                    <a:pt x="3496" y="3496"/>
                  </a:lnTo>
                  <a:lnTo>
                    <a:pt x="1" y="6961"/>
                  </a:lnTo>
                  <a:lnTo>
                    <a:pt x="3496" y="10426"/>
                  </a:lnTo>
                  <a:lnTo>
                    <a:pt x="6962" y="13922"/>
                  </a:lnTo>
                  <a:lnTo>
                    <a:pt x="10427" y="10426"/>
                  </a:lnTo>
                  <a:lnTo>
                    <a:pt x="13922" y="696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30"/>
          <p:cNvGrpSpPr/>
          <p:nvPr/>
        </p:nvGrpSpPr>
        <p:grpSpPr>
          <a:xfrm flipH="1">
            <a:off x="7862264" y="240504"/>
            <a:ext cx="2791286" cy="2599651"/>
            <a:chOff x="-1466486" y="2736279"/>
            <a:chExt cx="2791286" cy="2599651"/>
          </a:xfrm>
        </p:grpSpPr>
        <p:sp>
          <p:nvSpPr>
            <p:cNvPr id="903" name="Google Shape;903;p30"/>
            <p:cNvSpPr/>
            <p:nvPr/>
          </p:nvSpPr>
          <p:spPr>
            <a:xfrm>
              <a:off x="-1466486" y="2736279"/>
              <a:ext cx="2599651" cy="2599651"/>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4" name="Google Shape;904;p30"/>
            <p:cNvGrpSpPr/>
            <p:nvPr/>
          </p:nvGrpSpPr>
          <p:grpSpPr>
            <a:xfrm>
              <a:off x="713226" y="3730956"/>
              <a:ext cx="611574" cy="610281"/>
              <a:chOff x="4496550" y="2819475"/>
              <a:chExt cx="366300" cy="365525"/>
            </a:xfrm>
          </p:grpSpPr>
          <p:sp>
            <p:nvSpPr>
              <p:cNvPr id="905" name="Google Shape;905;p30"/>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7" name="Google Shape;907;p30"/>
          <p:cNvGrpSpPr/>
          <p:nvPr/>
        </p:nvGrpSpPr>
        <p:grpSpPr>
          <a:xfrm>
            <a:off x="2327258" y="4599425"/>
            <a:ext cx="4489475" cy="193775"/>
            <a:chOff x="1784500" y="1867350"/>
            <a:chExt cx="4489475" cy="193775"/>
          </a:xfrm>
        </p:grpSpPr>
        <p:sp>
          <p:nvSpPr>
            <p:cNvPr id="908" name="Google Shape;908;p30"/>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0"/>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0"/>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30"/>
          <p:cNvGrpSpPr/>
          <p:nvPr/>
        </p:nvGrpSpPr>
        <p:grpSpPr>
          <a:xfrm>
            <a:off x="245325" y="4072050"/>
            <a:ext cx="199875" cy="721150"/>
            <a:chOff x="188762" y="539500"/>
            <a:chExt cx="199875" cy="721150"/>
          </a:xfrm>
        </p:grpSpPr>
        <p:sp>
          <p:nvSpPr>
            <p:cNvPr id="912" name="Google Shape;912;p30"/>
            <p:cNvSpPr/>
            <p:nvPr/>
          </p:nvSpPr>
          <p:spPr>
            <a:xfrm flipH="1">
              <a:off x="332387" y="1204400"/>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flipH="1">
              <a:off x="332387" y="1037975"/>
              <a:ext cx="56250" cy="56275"/>
            </a:xfrm>
            <a:custGeom>
              <a:avLst/>
              <a:gdLst/>
              <a:ahLst/>
              <a:cxnLst/>
              <a:rect l="l" t="t" r="r" b="b"/>
              <a:pathLst>
                <a:path w="2250" h="2251" extrusionOk="0">
                  <a:moveTo>
                    <a:pt x="1125" y="1"/>
                  </a:moveTo>
                  <a:cubicBezTo>
                    <a:pt x="517" y="1"/>
                    <a:pt x="0" y="518"/>
                    <a:pt x="0" y="1126"/>
                  </a:cubicBezTo>
                  <a:cubicBezTo>
                    <a:pt x="0" y="1764"/>
                    <a:pt x="517" y="2250"/>
                    <a:pt x="1125" y="2250"/>
                  </a:cubicBezTo>
                  <a:cubicBezTo>
                    <a:pt x="1733" y="2250"/>
                    <a:pt x="2249" y="1764"/>
                    <a:pt x="2249" y="1126"/>
                  </a:cubicBezTo>
                  <a:cubicBezTo>
                    <a:pt x="224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flipH="1">
              <a:off x="332387" y="872325"/>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flipH="1">
              <a:off x="332387" y="705925"/>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flipH="1">
              <a:off x="332387" y="53950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0"/>
            <p:cNvSpPr/>
            <p:nvPr/>
          </p:nvSpPr>
          <p:spPr>
            <a:xfrm flipH="1">
              <a:off x="188762" y="120440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flipH="1">
              <a:off x="188762" y="1037975"/>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0"/>
            <p:cNvSpPr/>
            <p:nvPr/>
          </p:nvSpPr>
          <p:spPr>
            <a:xfrm flipH="1">
              <a:off x="188762" y="872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0"/>
            <p:cNvSpPr/>
            <p:nvPr/>
          </p:nvSpPr>
          <p:spPr>
            <a:xfrm flipH="1">
              <a:off x="188762" y="705925"/>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flipH="1">
              <a:off x="188762" y="53950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200490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22"/>
        <p:cNvGrpSpPr/>
        <p:nvPr/>
      </p:nvGrpSpPr>
      <p:grpSpPr>
        <a:xfrm>
          <a:off x="0" y="0"/>
          <a:ext cx="0" cy="0"/>
          <a:chOff x="0" y="0"/>
          <a:chExt cx="0" cy="0"/>
        </a:xfrm>
      </p:grpSpPr>
      <p:sp>
        <p:nvSpPr>
          <p:cNvPr id="923" name="Google Shape;923;p31"/>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924" name="Google Shape;924;p31"/>
          <p:cNvGrpSpPr/>
          <p:nvPr/>
        </p:nvGrpSpPr>
        <p:grpSpPr>
          <a:xfrm>
            <a:off x="-675036" y="3983460"/>
            <a:ext cx="1895833" cy="1895866"/>
            <a:chOff x="3835450" y="-252000"/>
            <a:chExt cx="1445325" cy="1445350"/>
          </a:xfrm>
        </p:grpSpPr>
        <p:sp>
          <p:nvSpPr>
            <p:cNvPr id="925" name="Google Shape;925;p31"/>
            <p:cNvSpPr/>
            <p:nvPr/>
          </p:nvSpPr>
          <p:spPr>
            <a:xfrm>
              <a:off x="3835450" y="-252000"/>
              <a:ext cx="1445325" cy="1445350"/>
            </a:xfrm>
            <a:custGeom>
              <a:avLst/>
              <a:gdLst/>
              <a:ahLst/>
              <a:cxnLst/>
              <a:rect l="l" t="t" r="r" b="b"/>
              <a:pathLst>
                <a:path w="57813" h="57814" fill="none" extrusionOk="0">
                  <a:moveTo>
                    <a:pt x="43375" y="14439"/>
                  </a:moveTo>
                  <a:lnTo>
                    <a:pt x="28907" y="1"/>
                  </a:lnTo>
                  <a:lnTo>
                    <a:pt x="14438" y="14439"/>
                  </a:lnTo>
                  <a:lnTo>
                    <a:pt x="0" y="28907"/>
                  </a:lnTo>
                  <a:lnTo>
                    <a:pt x="14438" y="43375"/>
                  </a:lnTo>
                  <a:lnTo>
                    <a:pt x="28907" y="57813"/>
                  </a:lnTo>
                  <a:lnTo>
                    <a:pt x="43375" y="43375"/>
                  </a:lnTo>
                  <a:lnTo>
                    <a:pt x="57813" y="2890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1"/>
            <p:cNvSpPr/>
            <p:nvPr/>
          </p:nvSpPr>
          <p:spPr>
            <a:xfrm>
              <a:off x="3972225" y="-115200"/>
              <a:ext cx="1171775" cy="1171750"/>
            </a:xfrm>
            <a:custGeom>
              <a:avLst/>
              <a:gdLst/>
              <a:ahLst/>
              <a:cxnLst/>
              <a:rect l="l" t="t" r="r" b="b"/>
              <a:pathLst>
                <a:path w="46871" h="46870" fill="none" extrusionOk="0">
                  <a:moveTo>
                    <a:pt x="46871" y="23435"/>
                  </a:moveTo>
                  <a:lnTo>
                    <a:pt x="35138" y="11733"/>
                  </a:lnTo>
                  <a:lnTo>
                    <a:pt x="23436" y="0"/>
                  </a:lnTo>
                  <a:lnTo>
                    <a:pt x="11733" y="11733"/>
                  </a:lnTo>
                  <a:lnTo>
                    <a:pt x="0" y="23435"/>
                  </a:lnTo>
                  <a:lnTo>
                    <a:pt x="11733" y="35137"/>
                  </a:lnTo>
                  <a:lnTo>
                    <a:pt x="23436" y="46870"/>
                  </a:lnTo>
                  <a:lnTo>
                    <a:pt x="35138" y="3513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1"/>
            <p:cNvSpPr/>
            <p:nvPr/>
          </p:nvSpPr>
          <p:spPr>
            <a:xfrm>
              <a:off x="4109775" y="22325"/>
              <a:ext cx="896700" cy="896700"/>
            </a:xfrm>
            <a:custGeom>
              <a:avLst/>
              <a:gdLst/>
              <a:ahLst/>
              <a:cxnLst/>
              <a:rect l="l" t="t" r="r" b="b"/>
              <a:pathLst>
                <a:path w="35868" h="35868" fill="none" extrusionOk="0">
                  <a:moveTo>
                    <a:pt x="35867" y="17934"/>
                  </a:moveTo>
                  <a:lnTo>
                    <a:pt x="26900" y="8967"/>
                  </a:lnTo>
                  <a:lnTo>
                    <a:pt x="17934" y="1"/>
                  </a:lnTo>
                  <a:lnTo>
                    <a:pt x="8967" y="8967"/>
                  </a:lnTo>
                  <a:lnTo>
                    <a:pt x="0" y="17934"/>
                  </a:lnTo>
                  <a:lnTo>
                    <a:pt x="8967" y="26901"/>
                  </a:lnTo>
                  <a:lnTo>
                    <a:pt x="17934" y="35867"/>
                  </a:lnTo>
                  <a:lnTo>
                    <a:pt x="26900" y="2690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1"/>
            <p:cNvSpPr/>
            <p:nvPr/>
          </p:nvSpPr>
          <p:spPr>
            <a:xfrm>
              <a:off x="4247300" y="159875"/>
              <a:ext cx="621625" cy="621600"/>
            </a:xfrm>
            <a:custGeom>
              <a:avLst/>
              <a:gdLst/>
              <a:ahLst/>
              <a:cxnLst/>
              <a:rect l="l" t="t" r="r" b="b"/>
              <a:pathLst>
                <a:path w="24865" h="24864" fill="none" extrusionOk="0">
                  <a:moveTo>
                    <a:pt x="24864" y="12432"/>
                  </a:moveTo>
                  <a:lnTo>
                    <a:pt x="18664" y="6201"/>
                  </a:lnTo>
                  <a:lnTo>
                    <a:pt x="12433" y="0"/>
                  </a:lnTo>
                  <a:lnTo>
                    <a:pt x="6201" y="6201"/>
                  </a:lnTo>
                  <a:lnTo>
                    <a:pt x="1" y="12432"/>
                  </a:lnTo>
                  <a:lnTo>
                    <a:pt x="6201" y="18663"/>
                  </a:lnTo>
                  <a:lnTo>
                    <a:pt x="12433" y="24864"/>
                  </a:lnTo>
                  <a:lnTo>
                    <a:pt x="18664" y="18663"/>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1"/>
            <p:cNvSpPr/>
            <p:nvPr/>
          </p:nvSpPr>
          <p:spPr>
            <a:xfrm>
              <a:off x="4384075" y="296650"/>
              <a:ext cx="348075" cy="348050"/>
            </a:xfrm>
            <a:custGeom>
              <a:avLst/>
              <a:gdLst/>
              <a:ahLst/>
              <a:cxnLst/>
              <a:rect l="l" t="t" r="r" b="b"/>
              <a:pathLst>
                <a:path w="13923" h="13922" fill="none" extrusionOk="0">
                  <a:moveTo>
                    <a:pt x="10427" y="3496"/>
                  </a:moveTo>
                  <a:lnTo>
                    <a:pt x="6962" y="0"/>
                  </a:lnTo>
                  <a:lnTo>
                    <a:pt x="3496" y="3496"/>
                  </a:lnTo>
                  <a:lnTo>
                    <a:pt x="1" y="6961"/>
                  </a:lnTo>
                  <a:lnTo>
                    <a:pt x="3496" y="10426"/>
                  </a:lnTo>
                  <a:lnTo>
                    <a:pt x="6962" y="13922"/>
                  </a:lnTo>
                  <a:lnTo>
                    <a:pt x="10427" y="10426"/>
                  </a:lnTo>
                  <a:lnTo>
                    <a:pt x="13922" y="696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31"/>
          <p:cNvGrpSpPr/>
          <p:nvPr/>
        </p:nvGrpSpPr>
        <p:grpSpPr>
          <a:xfrm>
            <a:off x="7271250" y="3983450"/>
            <a:ext cx="3382300" cy="1993950"/>
            <a:chOff x="1317925" y="2802775"/>
            <a:chExt cx="3382300" cy="1993950"/>
          </a:xfrm>
        </p:grpSpPr>
        <p:sp>
          <p:nvSpPr>
            <p:cNvPr id="931" name="Google Shape;931;p31"/>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1"/>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1"/>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1"/>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1"/>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1"/>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1"/>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1"/>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1"/>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1"/>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1"/>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1"/>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31"/>
          <p:cNvGrpSpPr/>
          <p:nvPr/>
        </p:nvGrpSpPr>
        <p:grpSpPr>
          <a:xfrm flipH="1">
            <a:off x="8427099" y="0"/>
            <a:ext cx="1734954" cy="1734954"/>
            <a:chOff x="6340050" y="754850"/>
            <a:chExt cx="1595800" cy="1595800"/>
          </a:xfrm>
        </p:grpSpPr>
        <p:sp>
          <p:nvSpPr>
            <p:cNvPr id="944" name="Google Shape;944;p31"/>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1"/>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1"/>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17596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947"/>
        <p:cNvGrpSpPr/>
        <p:nvPr/>
      </p:nvGrpSpPr>
      <p:grpSpPr>
        <a:xfrm>
          <a:off x="0" y="0"/>
          <a:ext cx="0" cy="0"/>
          <a:chOff x="0" y="0"/>
          <a:chExt cx="0" cy="0"/>
        </a:xfrm>
      </p:grpSpPr>
      <p:sp>
        <p:nvSpPr>
          <p:cNvPr id="948" name="Google Shape;948;p32"/>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949" name="Google Shape;949;p32"/>
          <p:cNvGrpSpPr/>
          <p:nvPr/>
        </p:nvGrpSpPr>
        <p:grpSpPr>
          <a:xfrm>
            <a:off x="8430750" y="1225934"/>
            <a:ext cx="2691676" cy="2691631"/>
            <a:chOff x="5165750" y="-1146341"/>
            <a:chExt cx="2691676" cy="2691631"/>
          </a:xfrm>
        </p:grpSpPr>
        <p:sp>
          <p:nvSpPr>
            <p:cNvPr id="950" name="Google Shape;950;p32"/>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32"/>
          <p:cNvGrpSpPr/>
          <p:nvPr/>
        </p:nvGrpSpPr>
        <p:grpSpPr>
          <a:xfrm>
            <a:off x="3241325" y="4828856"/>
            <a:ext cx="2790375" cy="64975"/>
            <a:chOff x="5954300" y="4334988"/>
            <a:chExt cx="2790375" cy="64975"/>
          </a:xfrm>
        </p:grpSpPr>
        <p:sp>
          <p:nvSpPr>
            <p:cNvPr id="960" name="Google Shape;960;p32"/>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32"/>
          <p:cNvGrpSpPr/>
          <p:nvPr/>
        </p:nvGrpSpPr>
        <p:grpSpPr>
          <a:xfrm>
            <a:off x="-646216" y="-10"/>
            <a:ext cx="1359460" cy="1359460"/>
            <a:chOff x="3901550" y="2223725"/>
            <a:chExt cx="1557050" cy="1557050"/>
          </a:xfrm>
        </p:grpSpPr>
        <p:sp>
          <p:nvSpPr>
            <p:cNvPr id="981" name="Google Shape;981;p32"/>
            <p:cNvSpPr/>
            <p:nvPr/>
          </p:nvSpPr>
          <p:spPr>
            <a:xfrm>
              <a:off x="4212350" y="2535275"/>
              <a:ext cx="934700" cy="933925"/>
            </a:xfrm>
            <a:custGeom>
              <a:avLst/>
              <a:gdLst/>
              <a:ahLst/>
              <a:cxnLst/>
              <a:rect l="l" t="t" r="r" b="b"/>
              <a:pathLst>
                <a:path w="37388" h="37357" extrusionOk="0">
                  <a:moveTo>
                    <a:pt x="18694" y="1"/>
                  </a:moveTo>
                  <a:cubicBezTo>
                    <a:pt x="8390" y="1"/>
                    <a:pt x="1" y="8360"/>
                    <a:pt x="1" y="18664"/>
                  </a:cubicBezTo>
                  <a:cubicBezTo>
                    <a:pt x="1" y="28998"/>
                    <a:pt x="8390" y="37357"/>
                    <a:pt x="18694" y="37357"/>
                  </a:cubicBezTo>
                  <a:cubicBezTo>
                    <a:pt x="29028" y="37357"/>
                    <a:pt x="37387" y="28998"/>
                    <a:pt x="37387" y="18664"/>
                  </a:cubicBezTo>
                  <a:cubicBezTo>
                    <a:pt x="37387" y="8360"/>
                    <a:pt x="29028" y="1"/>
                    <a:pt x="1869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2"/>
            <p:cNvSpPr/>
            <p:nvPr/>
          </p:nvSpPr>
          <p:spPr>
            <a:xfrm>
              <a:off x="4385600" y="2707775"/>
              <a:ext cx="588950" cy="588950"/>
            </a:xfrm>
            <a:custGeom>
              <a:avLst/>
              <a:gdLst/>
              <a:ahLst/>
              <a:cxnLst/>
              <a:rect l="l" t="t" r="r" b="b"/>
              <a:pathLst>
                <a:path w="23558" h="23558" fill="none" extrusionOk="0">
                  <a:moveTo>
                    <a:pt x="23557" y="11764"/>
                  </a:moveTo>
                  <a:cubicBezTo>
                    <a:pt x="23557" y="18268"/>
                    <a:pt x="18269" y="23557"/>
                    <a:pt x="11764" y="23557"/>
                  </a:cubicBezTo>
                  <a:cubicBezTo>
                    <a:pt x="5259" y="23557"/>
                    <a:pt x="1" y="18268"/>
                    <a:pt x="1" y="11764"/>
                  </a:cubicBezTo>
                  <a:cubicBezTo>
                    <a:pt x="1" y="5259"/>
                    <a:pt x="5259" y="1"/>
                    <a:pt x="11764" y="1"/>
                  </a:cubicBezTo>
                  <a:cubicBezTo>
                    <a:pt x="18269" y="1"/>
                    <a:pt x="23557" y="5259"/>
                    <a:pt x="23557" y="11764"/>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p:cNvSpPr/>
            <p:nvPr/>
          </p:nvSpPr>
          <p:spPr>
            <a:xfrm>
              <a:off x="3901550" y="2223725"/>
              <a:ext cx="1557050" cy="1557050"/>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663772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986"/>
        <p:cNvGrpSpPr/>
        <p:nvPr/>
      </p:nvGrpSpPr>
      <p:grpSpPr>
        <a:xfrm>
          <a:off x="0" y="0"/>
          <a:ext cx="0" cy="0"/>
          <a:chOff x="0" y="0"/>
          <a:chExt cx="0" cy="0"/>
        </a:xfrm>
      </p:grpSpPr>
      <p:sp>
        <p:nvSpPr>
          <p:cNvPr id="987" name="Google Shape;987;p33"/>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988" name="Google Shape;988;p33"/>
          <p:cNvGrpSpPr/>
          <p:nvPr/>
        </p:nvGrpSpPr>
        <p:grpSpPr>
          <a:xfrm>
            <a:off x="8295561" y="0"/>
            <a:ext cx="1734954" cy="1734954"/>
            <a:chOff x="6340050" y="754850"/>
            <a:chExt cx="1595800" cy="1595800"/>
          </a:xfrm>
        </p:grpSpPr>
        <p:sp>
          <p:nvSpPr>
            <p:cNvPr id="989" name="Google Shape;989;p33"/>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3"/>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33"/>
          <p:cNvGrpSpPr/>
          <p:nvPr/>
        </p:nvGrpSpPr>
        <p:grpSpPr>
          <a:xfrm rot="5400000">
            <a:off x="-330326" y="711337"/>
            <a:ext cx="1351125" cy="232319"/>
            <a:chOff x="5486725" y="543869"/>
            <a:chExt cx="1351125" cy="232319"/>
          </a:xfrm>
        </p:grpSpPr>
        <p:sp>
          <p:nvSpPr>
            <p:cNvPr id="993" name="Google Shape;993;p33"/>
            <p:cNvSpPr/>
            <p:nvPr/>
          </p:nvSpPr>
          <p:spPr>
            <a:xfrm>
              <a:off x="6637975" y="7112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3"/>
            <p:cNvSpPr/>
            <p:nvPr/>
          </p:nvSpPr>
          <p:spPr>
            <a:xfrm>
              <a:off x="5918350" y="71993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3"/>
            <p:cNvSpPr/>
            <p:nvPr/>
          </p:nvSpPr>
          <p:spPr>
            <a:xfrm>
              <a:off x="5918350" y="543869"/>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3"/>
            <p:cNvSpPr/>
            <p:nvPr/>
          </p:nvSpPr>
          <p:spPr>
            <a:xfrm>
              <a:off x="6637975" y="543869"/>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3"/>
            <p:cNvSpPr/>
            <p:nvPr/>
          </p:nvSpPr>
          <p:spPr>
            <a:xfrm>
              <a:off x="6494350" y="7112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3"/>
            <p:cNvSpPr/>
            <p:nvPr/>
          </p:nvSpPr>
          <p:spPr>
            <a:xfrm>
              <a:off x="5774725" y="71993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3"/>
            <p:cNvSpPr/>
            <p:nvPr/>
          </p:nvSpPr>
          <p:spPr>
            <a:xfrm>
              <a:off x="5774725" y="543869"/>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3"/>
            <p:cNvSpPr/>
            <p:nvPr/>
          </p:nvSpPr>
          <p:spPr>
            <a:xfrm>
              <a:off x="6494350" y="543869"/>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3"/>
            <p:cNvSpPr/>
            <p:nvPr/>
          </p:nvSpPr>
          <p:spPr>
            <a:xfrm>
              <a:off x="6782350" y="7112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3"/>
            <p:cNvSpPr/>
            <p:nvPr/>
          </p:nvSpPr>
          <p:spPr>
            <a:xfrm>
              <a:off x="6062725" y="71993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3"/>
            <p:cNvSpPr/>
            <p:nvPr/>
          </p:nvSpPr>
          <p:spPr>
            <a:xfrm>
              <a:off x="6062725" y="543869"/>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3"/>
            <p:cNvSpPr/>
            <p:nvPr/>
          </p:nvSpPr>
          <p:spPr>
            <a:xfrm>
              <a:off x="6782350" y="543869"/>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3"/>
            <p:cNvSpPr/>
            <p:nvPr/>
          </p:nvSpPr>
          <p:spPr>
            <a:xfrm>
              <a:off x="6349975" y="7112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3"/>
            <p:cNvSpPr/>
            <p:nvPr/>
          </p:nvSpPr>
          <p:spPr>
            <a:xfrm>
              <a:off x="5630350" y="71993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3"/>
            <p:cNvSpPr/>
            <p:nvPr/>
          </p:nvSpPr>
          <p:spPr>
            <a:xfrm>
              <a:off x="5630350" y="543869"/>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3"/>
            <p:cNvSpPr/>
            <p:nvPr/>
          </p:nvSpPr>
          <p:spPr>
            <a:xfrm>
              <a:off x="6349975" y="543869"/>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3"/>
            <p:cNvSpPr/>
            <p:nvPr/>
          </p:nvSpPr>
          <p:spPr>
            <a:xfrm>
              <a:off x="6206350" y="7112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3"/>
            <p:cNvSpPr/>
            <p:nvPr/>
          </p:nvSpPr>
          <p:spPr>
            <a:xfrm>
              <a:off x="5486725" y="71993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3"/>
            <p:cNvSpPr/>
            <p:nvPr/>
          </p:nvSpPr>
          <p:spPr>
            <a:xfrm>
              <a:off x="5486725" y="543869"/>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3"/>
            <p:cNvSpPr/>
            <p:nvPr/>
          </p:nvSpPr>
          <p:spPr>
            <a:xfrm>
              <a:off x="6206350" y="543869"/>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351426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013"/>
        <p:cNvGrpSpPr/>
        <p:nvPr/>
      </p:nvGrpSpPr>
      <p:grpSpPr>
        <a:xfrm>
          <a:off x="0" y="0"/>
          <a:ext cx="0" cy="0"/>
          <a:chOff x="0" y="0"/>
          <a:chExt cx="0" cy="0"/>
        </a:xfrm>
      </p:grpSpPr>
      <p:grpSp>
        <p:nvGrpSpPr>
          <p:cNvPr id="1014" name="Google Shape;1014;p34"/>
          <p:cNvGrpSpPr/>
          <p:nvPr/>
        </p:nvGrpSpPr>
        <p:grpSpPr>
          <a:xfrm flipH="1">
            <a:off x="7875508" y="-320208"/>
            <a:ext cx="1604419" cy="1604360"/>
            <a:chOff x="-74975" y="157600"/>
            <a:chExt cx="1604419" cy="1604360"/>
          </a:xfrm>
        </p:grpSpPr>
        <p:sp>
          <p:nvSpPr>
            <p:cNvPr id="1015" name="Google Shape;1015;p34"/>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4"/>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4"/>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4"/>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4"/>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4"/>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4"/>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4"/>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4"/>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 name="Google Shape;1024;p34"/>
          <p:cNvGrpSpPr/>
          <p:nvPr/>
        </p:nvGrpSpPr>
        <p:grpSpPr>
          <a:xfrm flipH="1">
            <a:off x="-1004852" y="-327975"/>
            <a:ext cx="1734954" cy="1734954"/>
            <a:chOff x="6340050" y="754850"/>
            <a:chExt cx="1595800" cy="1595800"/>
          </a:xfrm>
        </p:grpSpPr>
        <p:sp>
          <p:nvSpPr>
            <p:cNvPr id="1025" name="Google Shape;1025;p34"/>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4"/>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4"/>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8" name="Google Shape;1028;p34"/>
          <p:cNvGrpSpPr/>
          <p:nvPr/>
        </p:nvGrpSpPr>
        <p:grpSpPr>
          <a:xfrm flipH="1">
            <a:off x="2535404" y="4599424"/>
            <a:ext cx="1351125" cy="232319"/>
            <a:chOff x="5486725" y="543869"/>
            <a:chExt cx="1351125" cy="232319"/>
          </a:xfrm>
        </p:grpSpPr>
        <p:sp>
          <p:nvSpPr>
            <p:cNvPr id="1029" name="Google Shape;1029;p34"/>
            <p:cNvSpPr/>
            <p:nvPr/>
          </p:nvSpPr>
          <p:spPr>
            <a:xfrm>
              <a:off x="6637975" y="7112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4"/>
            <p:cNvSpPr/>
            <p:nvPr/>
          </p:nvSpPr>
          <p:spPr>
            <a:xfrm>
              <a:off x="5918350" y="71993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4"/>
            <p:cNvSpPr/>
            <p:nvPr/>
          </p:nvSpPr>
          <p:spPr>
            <a:xfrm>
              <a:off x="5918350" y="543869"/>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4"/>
            <p:cNvSpPr/>
            <p:nvPr/>
          </p:nvSpPr>
          <p:spPr>
            <a:xfrm>
              <a:off x="6637975" y="543869"/>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4"/>
            <p:cNvSpPr/>
            <p:nvPr/>
          </p:nvSpPr>
          <p:spPr>
            <a:xfrm>
              <a:off x="6494350" y="7112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5774725" y="71993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4"/>
            <p:cNvSpPr/>
            <p:nvPr/>
          </p:nvSpPr>
          <p:spPr>
            <a:xfrm>
              <a:off x="5774725" y="543869"/>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4"/>
            <p:cNvSpPr/>
            <p:nvPr/>
          </p:nvSpPr>
          <p:spPr>
            <a:xfrm>
              <a:off x="6494350" y="543869"/>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4"/>
            <p:cNvSpPr/>
            <p:nvPr/>
          </p:nvSpPr>
          <p:spPr>
            <a:xfrm>
              <a:off x="6782350" y="7112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4"/>
            <p:cNvSpPr/>
            <p:nvPr/>
          </p:nvSpPr>
          <p:spPr>
            <a:xfrm>
              <a:off x="6062725" y="71993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4"/>
            <p:cNvSpPr/>
            <p:nvPr/>
          </p:nvSpPr>
          <p:spPr>
            <a:xfrm>
              <a:off x="6062725" y="543869"/>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4"/>
            <p:cNvSpPr/>
            <p:nvPr/>
          </p:nvSpPr>
          <p:spPr>
            <a:xfrm>
              <a:off x="6782350" y="543869"/>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4"/>
            <p:cNvSpPr/>
            <p:nvPr/>
          </p:nvSpPr>
          <p:spPr>
            <a:xfrm>
              <a:off x="6349975" y="7112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4"/>
            <p:cNvSpPr/>
            <p:nvPr/>
          </p:nvSpPr>
          <p:spPr>
            <a:xfrm>
              <a:off x="5630350" y="71993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4"/>
            <p:cNvSpPr/>
            <p:nvPr/>
          </p:nvSpPr>
          <p:spPr>
            <a:xfrm>
              <a:off x="5630350" y="543869"/>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4"/>
            <p:cNvSpPr/>
            <p:nvPr/>
          </p:nvSpPr>
          <p:spPr>
            <a:xfrm>
              <a:off x="6349975" y="543869"/>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4"/>
            <p:cNvSpPr/>
            <p:nvPr/>
          </p:nvSpPr>
          <p:spPr>
            <a:xfrm>
              <a:off x="6206350" y="7112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4"/>
            <p:cNvSpPr/>
            <p:nvPr/>
          </p:nvSpPr>
          <p:spPr>
            <a:xfrm>
              <a:off x="5486725" y="71993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4"/>
            <p:cNvSpPr/>
            <p:nvPr/>
          </p:nvSpPr>
          <p:spPr>
            <a:xfrm>
              <a:off x="5486725" y="543869"/>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4"/>
            <p:cNvSpPr/>
            <p:nvPr/>
          </p:nvSpPr>
          <p:spPr>
            <a:xfrm>
              <a:off x="6206350" y="543869"/>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 name="Google Shape;1049;p34"/>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0179558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1050"/>
        <p:cNvGrpSpPr/>
        <p:nvPr/>
      </p:nvGrpSpPr>
      <p:grpSpPr>
        <a:xfrm>
          <a:off x="0" y="0"/>
          <a:ext cx="0" cy="0"/>
          <a:chOff x="0" y="0"/>
          <a:chExt cx="0" cy="0"/>
        </a:xfrm>
      </p:grpSpPr>
      <p:sp>
        <p:nvSpPr>
          <p:cNvPr id="1051" name="Google Shape;1051;p35"/>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52" name="Google Shape;1052;p35"/>
          <p:cNvGrpSpPr/>
          <p:nvPr/>
        </p:nvGrpSpPr>
        <p:grpSpPr>
          <a:xfrm flipH="1">
            <a:off x="7919517" y="-709553"/>
            <a:ext cx="1895833" cy="1895866"/>
            <a:chOff x="3835450" y="-252000"/>
            <a:chExt cx="1445325" cy="1445350"/>
          </a:xfrm>
        </p:grpSpPr>
        <p:sp>
          <p:nvSpPr>
            <p:cNvPr id="1053" name="Google Shape;1053;p35"/>
            <p:cNvSpPr/>
            <p:nvPr/>
          </p:nvSpPr>
          <p:spPr>
            <a:xfrm>
              <a:off x="3835450" y="-252000"/>
              <a:ext cx="1445325" cy="1445350"/>
            </a:xfrm>
            <a:custGeom>
              <a:avLst/>
              <a:gdLst/>
              <a:ahLst/>
              <a:cxnLst/>
              <a:rect l="l" t="t" r="r" b="b"/>
              <a:pathLst>
                <a:path w="57813" h="57814" fill="none" extrusionOk="0">
                  <a:moveTo>
                    <a:pt x="43375" y="14439"/>
                  </a:moveTo>
                  <a:lnTo>
                    <a:pt x="28907" y="1"/>
                  </a:lnTo>
                  <a:lnTo>
                    <a:pt x="14438" y="14439"/>
                  </a:lnTo>
                  <a:lnTo>
                    <a:pt x="0" y="28907"/>
                  </a:lnTo>
                  <a:lnTo>
                    <a:pt x="14438" y="43375"/>
                  </a:lnTo>
                  <a:lnTo>
                    <a:pt x="28907" y="57813"/>
                  </a:lnTo>
                  <a:lnTo>
                    <a:pt x="43375" y="43375"/>
                  </a:lnTo>
                  <a:lnTo>
                    <a:pt x="57813" y="2890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3972225" y="-115200"/>
              <a:ext cx="1171775" cy="1171750"/>
            </a:xfrm>
            <a:custGeom>
              <a:avLst/>
              <a:gdLst/>
              <a:ahLst/>
              <a:cxnLst/>
              <a:rect l="l" t="t" r="r" b="b"/>
              <a:pathLst>
                <a:path w="46871" h="46870" fill="none" extrusionOk="0">
                  <a:moveTo>
                    <a:pt x="46871" y="23435"/>
                  </a:moveTo>
                  <a:lnTo>
                    <a:pt x="35138" y="11733"/>
                  </a:lnTo>
                  <a:lnTo>
                    <a:pt x="23436" y="0"/>
                  </a:lnTo>
                  <a:lnTo>
                    <a:pt x="11733" y="11733"/>
                  </a:lnTo>
                  <a:lnTo>
                    <a:pt x="0" y="23435"/>
                  </a:lnTo>
                  <a:lnTo>
                    <a:pt x="11733" y="35137"/>
                  </a:lnTo>
                  <a:lnTo>
                    <a:pt x="23436" y="46870"/>
                  </a:lnTo>
                  <a:lnTo>
                    <a:pt x="35138" y="3513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4109775" y="22325"/>
              <a:ext cx="896700" cy="896700"/>
            </a:xfrm>
            <a:custGeom>
              <a:avLst/>
              <a:gdLst/>
              <a:ahLst/>
              <a:cxnLst/>
              <a:rect l="l" t="t" r="r" b="b"/>
              <a:pathLst>
                <a:path w="35868" h="35868" fill="none" extrusionOk="0">
                  <a:moveTo>
                    <a:pt x="35867" y="17934"/>
                  </a:moveTo>
                  <a:lnTo>
                    <a:pt x="26900" y="8967"/>
                  </a:lnTo>
                  <a:lnTo>
                    <a:pt x="17934" y="1"/>
                  </a:lnTo>
                  <a:lnTo>
                    <a:pt x="8967" y="8967"/>
                  </a:lnTo>
                  <a:lnTo>
                    <a:pt x="0" y="17934"/>
                  </a:lnTo>
                  <a:lnTo>
                    <a:pt x="8967" y="26901"/>
                  </a:lnTo>
                  <a:lnTo>
                    <a:pt x="17934" y="35867"/>
                  </a:lnTo>
                  <a:lnTo>
                    <a:pt x="26900" y="2690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4247300" y="159875"/>
              <a:ext cx="621625" cy="621600"/>
            </a:xfrm>
            <a:custGeom>
              <a:avLst/>
              <a:gdLst/>
              <a:ahLst/>
              <a:cxnLst/>
              <a:rect l="l" t="t" r="r" b="b"/>
              <a:pathLst>
                <a:path w="24865" h="24864" fill="none" extrusionOk="0">
                  <a:moveTo>
                    <a:pt x="24864" y="12432"/>
                  </a:moveTo>
                  <a:lnTo>
                    <a:pt x="18664" y="6201"/>
                  </a:lnTo>
                  <a:lnTo>
                    <a:pt x="12433" y="0"/>
                  </a:lnTo>
                  <a:lnTo>
                    <a:pt x="6201" y="6201"/>
                  </a:lnTo>
                  <a:lnTo>
                    <a:pt x="1" y="12432"/>
                  </a:lnTo>
                  <a:lnTo>
                    <a:pt x="6201" y="18663"/>
                  </a:lnTo>
                  <a:lnTo>
                    <a:pt x="12433" y="24864"/>
                  </a:lnTo>
                  <a:lnTo>
                    <a:pt x="18664" y="18663"/>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5"/>
            <p:cNvSpPr/>
            <p:nvPr/>
          </p:nvSpPr>
          <p:spPr>
            <a:xfrm>
              <a:off x="4384075" y="296650"/>
              <a:ext cx="348075" cy="348050"/>
            </a:xfrm>
            <a:custGeom>
              <a:avLst/>
              <a:gdLst/>
              <a:ahLst/>
              <a:cxnLst/>
              <a:rect l="l" t="t" r="r" b="b"/>
              <a:pathLst>
                <a:path w="13923" h="13922" fill="none" extrusionOk="0">
                  <a:moveTo>
                    <a:pt x="10427" y="3496"/>
                  </a:moveTo>
                  <a:lnTo>
                    <a:pt x="6962" y="0"/>
                  </a:lnTo>
                  <a:lnTo>
                    <a:pt x="3496" y="3496"/>
                  </a:lnTo>
                  <a:lnTo>
                    <a:pt x="1" y="6961"/>
                  </a:lnTo>
                  <a:lnTo>
                    <a:pt x="3496" y="10426"/>
                  </a:lnTo>
                  <a:lnTo>
                    <a:pt x="6962" y="13922"/>
                  </a:lnTo>
                  <a:lnTo>
                    <a:pt x="10427" y="10426"/>
                  </a:lnTo>
                  <a:lnTo>
                    <a:pt x="13922" y="696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35"/>
          <p:cNvGrpSpPr/>
          <p:nvPr/>
        </p:nvGrpSpPr>
        <p:grpSpPr>
          <a:xfrm>
            <a:off x="-1021739" y="0"/>
            <a:ext cx="1734954" cy="1734954"/>
            <a:chOff x="6340050" y="754850"/>
            <a:chExt cx="1595800" cy="1595800"/>
          </a:xfrm>
        </p:grpSpPr>
        <p:sp>
          <p:nvSpPr>
            <p:cNvPr id="1059" name="Google Shape;1059;p35"/>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896492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1062"/>
        <p:cNvGrpSpPr/>
        <p:nvPr/>
      </p:nvGrpSpPr>
      <p:grpSpPr>
        <a:xfrm>
          <a:off x="0" y="0"/>
          <a:ext cx="0" cy="0"/>
          <a:chOff x="0" y="0"/>
          <a:chExt cx="0" cy="0"/>
        </a:xfrm>
      </p:grpSpPr>
      <p:sp>
        <p:nvSpPr>
          <p:cNvPr id="1063" name="Google Shape;1063;p36"/>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64" name="Google Shape;1064;p36"/>
          <p:cNvGrpSpPr/>
          <p:nvPr/>
        </p:nvGrpSpPr>
        <p:grpSpPr>
          <a:xfrm rot="10800000">
            <a:off x="-1421297" y="-502690"/>
            <a:ext cx="3382300" cy="1993950"/>
            <a:chOff x="1317925" y="2802775"/>
            <a:chExt cx="3382300" cy="1993950"/>
          </a:xfrm>
        </p:grpSpPr>
        <p:sp>
          <p:nvSpPr>
            <p:cNvPr id="1065" name="Google Shape;1065;p36"/>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6"/>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6"/>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6"/>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6"/>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6"/>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6"/>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6"/>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6"/>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6"/>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36"/>
          <p:cNvGrpSpPr/>
          <p:nvPr/>
        </p:nvGrpSpPr>
        <p:grpSpPr>
          <a:xfrm>
            <a:off x="3176813" y="4566944"/>
            <a:ext cx="2790375" cy="64975"/>
            <a:chOff x="5954300" y="4334988"/>
            <a:chExt cx="2790375" cy="64975"/>
          </a:xfrm>
        </p:grpSpPr>
        <p:sp>
          <p:nvSpPr>
            <p:cNvPr id="1078" name="Google Shape;1078;p36"/>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6"/>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6"/>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6"/>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6"/>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6"/>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6"/>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6"/>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6"/>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6"/>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6"/>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6"/>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6"/>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6"/>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6"/>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6"/>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6"/>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6"/>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6"/>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6"/>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36"/>
          <p:cNvGrpSpPr/>
          <p:nvPr/>
        </p:nvGrpSpPr>
        <p:grpSpPr>
          <a:xfrm>
            <a:off x="8482509" y="1395590"/>
            <a:ext cx="1359460" cy="1359460"/>
            <a:chOff x="3901550" y="2223725"/>
            <a:chExt cx="1557050" cy="1557050"/>
          </a:xfrm>
        </p:grpSpPr>
        <p:sp>
          <p:nvSpPr>
            <p:cNvPr id="1099" name="Google Shape;1099;p36"/>
            <p:cNvSpPr/>
            <p:nvPr/>
          </p:nvSpPr>
          <p:spPr>
            <a:xfrm>
              <a:off x="4212350" y="2535275"/>
              <a:ext cx="934700" cy="933925"/>
            </a:xfrm>
            <a:custGeom>
              <a:avLst/>
              <a:gdLst/>
              <a:ahLst/>
              <a:cxnLst/>
              <a:rect l="l" t="t" r="r" b="b"/>
              <a:pathLst>
                <a:path w="37388" h="37357" extrusionOk="0">
                  <a:moveTo>
                    <a:pt x="18694" y="1"/>
                  </a:moveTo>
                  <a:cubicBezTo>
                    <a:pt x="8390" y="1"/>
                    <a:pt x="1" y="8360"/>
                    <a:pt x="1" y="18664"/>
                  </a:cubicBezTo>
                  <a:cubicBezTo>
                    <a:pt x="1" y="28998"/>
                    <a:pt x="8390" y="37357"/>
                    <a:pt x="18694" y="37357"/>
                  </a:cubicBezTo>
                  <a:cubicBezTo>
                    <a:pt x="29028" y="37357"/>
                    <a:pt x="37387" y="28998"/>
                    <a:pt x="37387" y="18664"/>
                  </a:cubicBezTo>
                  <a:cubicBezTo>
                    <a:pt x="37387" y="8360"/>
                    <a:pt x="29028" y="1"/>
                    <a:pt x="1869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6"/>
            <p:cNvSpPr/>
            <p:nvPr/>
          </p:nvSpPr>
          <p:spPr>
            <a:xfrm>
              <a:off x="4385600" y="2707775"/>
              <a:ext cx="588950" cy="588950"/>
            </a:xfrm>
            <a:custGeom>
              <a:avLst/>
              <a:gdLst/>
              <a:ahLst/>
              <a:cxnLst/>
              <a:rect l="l" t="t" r="r" b="b"/>
              <a:pathLst>
                <a:path w="23558" h="23558" fill="none" extrusionOk="0">
                  <a:moveTo>
                    <a:pt x="23557" y="11764"/>
                  </a:moveTo>
                  <a:cubicBezTo>
                    <a:pt x="23557" y="18268"/>
                    <a:pt x="18269" y="23557"/>
                    <a:pt x="11764" y="23557"/>
                  </a:cubicBezTo>
                  <a:cubicBezTo>
                    <a:pt x="5259" y="23557"/>
                    <a:pt x="1" y="18268"/>
                    <a:pt x="1" y="11764"/>
                  </a:cubicBezTo>
                  <a:cubicBezTo>
                    <a:pt x="1" y="5259"/>
                    <a:pt x="5259" y="1"/>
                    <a:pt x="11764" y="1"/>
                  </a:cubicBezTo>
                  <a:cubicBezTo>
                    <a:pt x="18269" y="1"/>
                    <a:pt x="23557" y="5259"/>
                    <a:pt x="23557" y="11764"/>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6"/>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6"/>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6"/>
            <p:cNvSpPr/>
            <p:nvPr/>
          </p:nvSpPr>
          <p:spPr>
            <a:xfrm>
              <a:off x="3901550" y="2223725"/>
              <a:ext cx="1557050" cy="1557050"/>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505563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1104"/>
        <p:cNvGrpSpPr/>
        <p:nvPr/>
      </p:nvGrpSpPr>
      <p:grpSpPr>
        <a:xfrm>
          <a:off x="0" y="0"/>
          <a:ext cx="0" cy="0"/>
          <a:chOff x="0" y="0"/>
          <a:chExt cx="0" cy="0"/>
        </a:xfrm>
      </p:grpSpPr>
      <p:sp>
        <p:nvSpPr>
          <p:cNvPr id="1105" name="Google Shape;1105;p37"/>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06" name="Google Shape;1106;p37"/>
          <p:cNvSpPr/>
          <p:nvPr/>
        </p:nvSpPr>
        <p:spPr>
          <a:xfrm flipH="1">
            <a:off x="5714833"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7" name="Google Shape;1107;p37"/>
          <p:cNvGrpSpPr/>
          <p:nvPr/>
        </p:nvGrpSpPr>
        <p:grpSpPr>
          <a:xfrm>
            <a:off x="-1978450" y="1225934"/>
            <a:ext cx="2691676" cy="2691631"/>
            <a:chOff x="5165750" y="-1146341"/>
            <a:chExt cx="2691676" cy="2691631"/>
          </a:xfrm>
        </p:grpSpPr>
        <p:sp>
          <p:nvSpPr>
            <p:cNvPr id="1108" name="Google Shape;1108;p37"/>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7" name="Google Shape;1117;p37"/>
          <p:cNvGrpSpPr/>
          <p:nvPr/>
        </p:nvGrpSpPr>
        <p:grpSpPr>
          <a:xfrm>
            <a:off x="8430782" y="539079"/>
            <a:ext cx="2471175" cy="2747975"/>
            <a:chOff x="7398357" y="-662077"/>
            <a:chExt cx="2471175" cy="2747975"/>
          </a:xfrm>
        </p:grpSpPr>
        <p:sp>
          <p:nvSpPr>
            <p:cNvPr id="1118" name="Google Shape;1118;p37"/>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293859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8">
  <p:cSld name="Title only 8">
    <p:spTree>
      <p:nvGrpSpPr>
        <p:cNvPr id="1" name="Shape 1123"/>
        <p:cNvGrpSpPr/>
        <p:nvPr/>
      </p:nvGrpSpPr>
      <p:grpSpPr>
        <a:xfrm>
          <a:off x="0" y="0"/>
          <a:ext cx="0" cy="0"/>
          <a:chOff x="0" y="0"/>
          <a:chExt cx="0" cy="0"/>
        </a:xfrm>
      </p:grpSpPr>
      <p:sp>
        <p:nvSpPr>
          <p:cNvPr id="1124" name="Google Shape;1124;p38"/>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25" name="Google Shape;1125;p38"/>
          <p:cNvGrpSpPr/>
          <p:nvPr/>
        </p:nvGrpSpPr>
        <p:grpSpPr>
          <a:xfrm flipH="1">
            <a:off x="-1513236" y="3983450"/>
            <a:ext cx="3382300" cy="1993950"/>
            <a:chOff x="1317925" y="2802775"/>
            <a:chExt cx="3382300" cy="1993950"/>
          </a:xfrm>
        </p:grpSpPr>
        <p:sp>
          <p:nvSpPr>
            <p:cNvPr id="1126" name="Google Shape;1126;p38"/>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38"/>
          <p:cNvGrpSpPr/>
          <p:nvPr/>
        </p:nvGrpSpPr>
        <p:grpSpPr>
          <a:xfrm>
            <a:off x="245325" y="539500"/>
            <a:ext cx="199875" cy="721150"/>
            <a:chOff x="188762" y="539500"/>
            <a:chExt cx="199875" cy="721150"/>
          </a:xfrm>
        </p:grpSpPr>
        <p:sp>
          <p:nvSpPr>
            <p:cNvPr id="1139" name="Google Shape;1139;p38"/>
            <p:cNvSpPr/>
            <p:nvPr/>
          </p:nvSpPr>
          <p:spPr>
            <a:xfrm flipH="1">
              <a:off x="332387" y="1204400"/>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flipH="1">
              <a:off x="332387" y="1037975"/>
              <a:ext cx="56250" cy="56275"/>
            </a:xfrm>
            <a:custGeom>
              <a:avLst/>
              <a:gdLst/>
              <a:ahLst/>
              <a:cxnLst/>
              <a:rect l="l" t="t" r="r" b="b"/>
              <a:pathLst>
                <a:path w="2250" h="2251" extrusionOk="0">
                  <a:moveTo>
                    <a:pt x="1125" y="1"/>
                  </a:moveTo>
                  <a:cubicBezTo>
                    <a:pt x="517" y="1"/>
                    <a:pt x="0" y="518"/>
                    <a:pt x="0" y="1126"/>
                  </a:cubicBezTo>
                  <a:cubicBezTo>
                    <a:pt x="0" y="1764"/>
                    <a:pt x="517" y="2250"/>
                    <a:pt x="1125" y="2250"/>
                  </a:cubicBezTo>
                  <a:cubicBezTo>
                    <a:pt x="1733" y="2250"/>
                    <a:pt x="2249" y="1764"/>
                    <a:pt x="2249" y="1126"/>
                  </a:cubicBezTo>
                  <a:cubicBezTo>
                    <a:pt x="224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flipH="1">
              <a:off x="332387" y="872325"/>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flipH="1">
              <a:off x="332387" y="705925"/>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flipH="1">
              <a:off x="332387" y="53950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flipH="1">
              <a:off x="188762" y="120440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flipH="1">
              <a:off x="188762" y="1037975"/>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flipH="1">
              <a:off x="188762" y="872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flipH="1">
              <a:off x="188762" y="705925"/>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flipH="1">
              <a:off x="188762" y="53950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38"/>
          <p:cNvGrpSpPr/>
          <p:nvPr/>
        </p:nvGrpSpPr>
        <p:grpSpPr>
          <a:xfrm flipH="1">
            <a:off x="7855963" y="-320208"/>
            <a:ext cx="1604419" cy="1604360"/>
            <a:chOff x="-74975" y="157600"/>
            <a:chExt cx="1604419" cy="1604360"/>
          </a:xfrm>
        </p:grpSpPr>
        <p:sp>
          <p:nvSpPr>
            <p:cNvPr id="1150" name="Google Shape;1150;p38"/>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738772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9">
  <p:cSld name="Title only 9">
    <p:spTree>
      <p:nvGrpSpPr>
        <p:cNvPr id="1" name="Shape 1159"/>
        <p:cNvGrpSpPr/>
        <p:nvPr/>
      </p:nvGrpSpPr>
      <p:grpSpPr>
        <a:xfrm>
          <a:off x="0" y="0"/>
          <a:ext cx="0" cy="0"/>
          <a:chOff x="0" y="0"/>
          <a:chExt cx="0" cy="0"/>
        </a:xfrm>
      </p:grpSpPr>
      <p:sp>
        <p:nvSpPr>
          <p:cNvPr id="1160" name="Google Shape;1160;p39"/>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61" name="Google Shape;1161;p39"/>
          <p:cNvGrpSpPr/>
          <p:nvPr/>
        </p:nvGrpSpPr>
        <p:grpSpPr>
          <a:xfrm>
            <a:off x="245325" y="539500"/>
            <a:ext cx="199875" cy="721150"/>
            <a:chOff x="188762" y="539500"/>
            <a:chExt cx="199875" cy="721150"/>
          </a:xfrm>
        </p:grpSpPr>
        <p:sp>
          <p:nvSpPr>
            <p:cNvPr id="1162" name="Google Shape;1162;p39"/>
            <p:cNvSpPr/>
            <p:nvPr/>
          </p:nvSpPr>
          <p:spPr>
            <a:xfrm flipH="1">
              <a:off x="332387" y="1204400"/>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flipH="1">
              <a:off x="332387" y="1037975"/>
              <a:ext cx="56250" cy="56275"/>
            </a:xfrm>
            <a:custGeom>
              <a:avLst/>
              <a:gdLst/>
              <a:ahLst/>
              <a:cxnLst/>
              <a:rect l="l" t="t" r="r" b="b"/>
              <a:pathLst>
                <a:path w="2250" h="2251" extrusionOk="0">
                  <a:moveTo>
                    <a:pt x="1125" y="1"/>
                  </a:moveTo>
                  <a:cubicBezTo>
                    <a:pt x="517" y="1"/>
                    <a:pt x="0" y="518"/>
                    <a:pt x="0" y="1126"/>
                  </a:cubicBezTo>
                  <a:cubicBezTo>
                    <a:pt x="0" y="1764"/>
                    <a:pt x="517" y="2250"/>
                    <a:pt x="1125" y="2250"/>
                  </a:cubicBezTo>
                  <a:cubicBezTo>
                    <a:pt x="1733" y="2250"/>
                    <a:pt x="2249" y="1764"/>
                    <a:pt x="2249" y="1126"/>
                  </a:cubicBezTo>
                  <a:cubicBezTo>
                    <a:pt x="224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flipH="1">
              <a:off x="332387" y="872325"/>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flipH="1">
              <a:off x="332387" y="705925"/>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flipH="1">
              <a:off x="332387" y="53950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flipH="1">
              <a:off x="188762" y="120440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flipH="1">
              <a:off x="188762" y="1037975"/>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flipH="1">
              <a:off x="188762" y="872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flipH="1">
              <a:off x="188762" y="705925"/>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flipH="1">
              <a:off x="188762" y="53950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39"/>
          <p:cNvGrpSpPr/>
          <p:nvPr/>
        </p:nvGrpSpPr>
        <p:grpSpPr>
          <a:xfrm rot="5400000" flipH="1">
            <a:off x="3176355" y="4343939"/>
            <a:ext cx="2791286" cy="2599651"/>
            <a:chOff x="-1466486" y="2736279"/>
            <a:chExt cx="2791286" cy="2599651"/>
          </a:xfrm>
        </p:grpSpPr>
        <p:sp>
          <p:nvSpPr>
            <p:cNvPr id="1173" name="Google Shape;1173;p39"/>
            <p:cNvSpPr/>
            <p:nvPr/>
          </p:nvSpPr>
          <p:spPr>
            <a:xfrm>
              <a:off x="-1466486" y="2736279"/>
              <a:ext cx="2599651" cy="2599651"/>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4" name="Google Shape;1174;p39"/>
            <p:cNvGrpSpPr/>
            <p:nvPr/>
          </p:nvGrpSpPr>
          <p:grpSpPr>
            <a:xfrm>
              <a:off x="713226" y="3730956"/>
              <a:ext cx="611574" cy="610281"/>
              <a:chOff x="4496550" y="2819475"/>
              <a:chExt cx="366300" cy="365525"/>
            </a:xfrm>
          </p:grpSpPr>
          <p:sp>
            <p:nvSpPr>
              <p:cNvPr id="1175" name="Google Shape;1175;p39"/>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7" name="Google Shape;1177;p39"/>
          <p:cNvGrpSpPr/>
          <p:nvPr/>
        </p:nvGrpSpPr>
        <p:grpSpPr>
          <a:xfrm>
            <a:off x="8430782" y="539079"/>
            <a:ext cx="2471175" cy="2747975"/>
            <a:chOff x="7398357" y="-662077"/>
            <a:chExt cx="2471175" cy="2747975"/>
          </a:xfrm>
        </p:grpSpPr>
        <p:sp>
          <p:nvSpPr>
            <p:cNvPr id="1178" name="Google Shape;1178;p39"/>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57669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05"/>
        <p:cNvGrpSpPr/>
        <p:nvPr/>
      </p:nvGrpSpPr>
      <p:grpSpPr>
        <a:xfrm>
          <a:off x="0" y="0"/>
          <a:ext cx="0" cy="0"/>
          <a:chOff x="0" y="0"/>
          <a:chExt cx="0" cy="0"/>
        </a:xfrm>
      </p:grpSpPr>
      <p:sp>
        <p:nvSpPr>
          <p:cNvPr id="306" name="Google Shape;306;p13"/>
          <p:cNvSpPr/>
          <p:nvPr/>
        </p:nvSpPr>
        <p:spPr>
          <a:xfrm>
            <a:off x="4"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13"/>
          <p:cNvGrpSpPr/>
          <p:nvPr/>
        </p:nvGrpSpPr>
        <p:grpSpPr>
          <a:xfrm>
            <a:off x="8430750" y="407034"/>
            <a:ext cx="2691676" cy="2691631"/>
            <a:chOff x="5165750" y="-1146341"/>
            <a:chExt cx="2691676" cy="2691631"/>
          </a:xfrm>
        </p:grpSpPr>
        <p:sp>
          <p:nvSpPr>
            <p:cNvPr id="308" name="Google Shape;308;p13"/>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3"/>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13"/>
          <p:cNvGrpSpPr/>
          <p:nvPr/>
        </p:nvGrpSpPr>
        <p:grpSpPr>
          <a:xfrm>
            <a:off x="5640400" y="4828856"/>
            <a:ext cx="2790375" cy="64975"/>
            <a:chOff x="5954300" y="4334988"/>
            <a:chExt cx="2790375" cy="64975"/>
          </a:xfrm>
        </p:grpSpPr>
        <p:sp>
          <p:nvSpPr>
            <p:cNvPr id="318" name="Google Shape;318;p13"/>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13"/>
          <p:cNvGrpSpPr/>
          <p:nvPr/>
        </p:nvGrpSpPr>
        <p:grpSpPr>
          <a:xfrm>
            <a:off x="-319052" y="-320208"/>
            <a:ext cx="1604419" cy="1604360"/>
            <a:chOff x="-74975" y="157600"/>
            <a:chExt cx="1604419" cy="1604360"/>
          </a:xfrm>
        </p:grpSpPr>
        <p:sp>
          <p:nvSpPr>
            <p:cNvPr id="339" name="Google Shape;339;p13"/>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13"/>
          <p:cNvSpPr txBox="1">
            <a:spLocks noGrp="1"/>
          </p:cNvSpPr>
          <p:nvPr>
            <p:ph type="title" hasCustomPrompt="1"/>
          </p:nvPr>
        </p:nvSpPr>
        <p:spPr>
          <a:xfrm>
            <a:off x="713237" y="1643098"/>
            <a:ext cx="916500" cy="533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dk2"/>
                </a:solidFill>
                <a:latin typeface="Poppins Medium"/>
                <a:ea typeface="Poppins Medium"/>
                <a:cs typeface="Poppins Medium"/>
                <a:sym typeface="Poppins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9" name="Google Shape;349;p13"/>
          <p:cNvSpPr txBox="1">
            <a:spLocks noGrp="1"/>
          </p:cNvSpPr>
          <p:nvPr>
            <p:ph type="subTitle" idx="1"/>
          </p:nvPr>
        </p:nvSpPr>
        <p:spPr>
          <a:xfrm>
            <a:off x="1627650" y="1916787"/>
            <a:ext cx="2109600" cy="661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0" name="Google Shape;350;p13"/>
          <p:cNvSpPr txBox="1">
            <a:spLocks noGrp="1"/>
          </p:cNvSpPr>
          <p:nvPr>
            <p:ph type="title" idx="2" hasCustomPrompt="1"/>
          </p:nvPr>
        </p:nvSpPr>
        <p:spPr>
          <a:xfrm>
            <a:off x="4064061" y="1643098"/>
            <a:ext cx="916500" cy="533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dk2"/>
                </a:solidFill>
                <a:latin typeface="Poppins Medium"/>
                <a:ea typeface="Poppins Medium"/>
                <a:cs typeface="Poppins Medium"/>
                <a:sym typeface="Poppins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1" name="Google Shape;351;p13"/>
          <p:cNvSpPr txBox="1">
            <a:spLocks noGrp="1"/>
          </p:cNvSpPr>
          <p:nvPr>
            <p:ph type="subTitle" idx="3"/>
          </p:nvPr>
        </p:nvSpPr>
        <p:spPr>
          <a:xfrm>
            <a:off x="4978460" y="1916787"/>
            <a:ext cx="2109600" cy="661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2" name="Google Shape;352;p13"/>
          <p:cNvSpPr txBox="1">
            <a:spLocks noGrp="1"/>
          </p:cNvSpPr>
          <p:nvPr>
            <p:ph type="title" idx="4" hasCustomPrompt="1"/>
          </p:nvPr>
        </p:nvSpPr>
        <p:spPr>
          <a:xfrm>
            <a:off x="2055937" y="3136035"/>
            <a:ext cx="916500" cy="533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dk2"/>
                </a:solidFill>
                <a:latin typeface="Poppins Medium"/>
                <a:ea typeface="Poppins Medium"/>
                <a:cs typeface="Poppins Medium"/>
                <a:sym typeface="Poppins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3" name="Google Shape;353;p13"/>
          <p:cNvSpPr txBox="1">
            <a:spLocks noGrp="1"/>
          </p:cNvSpPr>
          <p:nvPr>
            <p:ph type="subTitle" idx="5"/>
          </p:nvPr>
        </p:nvSpPr>
        <p:spPr>
          <a:xfrm>
            <a:off x="2970350" y="3414200"/>
            <a:ext cx="2109600" cy="661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4" name="Google Shape;354;p13"/>
          <p:cNvSpPr txBox="1">
            <a:spLocks noGrp="1"/>
          </p:cNvSpPr>
          <p:nvPr>
            <p:ph type="title" idx="6" hasCustomPrompt="1"/>
          </p:nvPr>
        </p:nvSpPr>
        <p:spPr>
          <a:xfrm>
            <a:off x="5406761" y="3136035"/>
            <a:ext cx="916500" cy="533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dk2"/>
                </a:solidFill>
                <a:latin typeface="Poppins Medium"/>
                <a:ea typeface="Poppins Medium"/>
                <a:cs typeface="Poppins Medium"/>
                <a:sym typeface="Poppins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5" name="Google Shape;355;p13"/>
          <p:cNvSpPr txBox="1">
            <a:spLocks noGrp="1"/>
          </p:cNvSpPr>
          <p:nvPr>
            <p:ph type="subTitle" idx="7"/>
          </p:nvPr>
        </p:nvSpPr>
        <p:spPr>
          <a:xfrm>
            <a:off x="6321160" y="3414200"/>
            <a:ext cx="2109600" cy="661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6" name="Google Shape;356;p13"/>
          <p:cNvSpPr txBox="1">
            <a:spLocks noGrp="1"/>
          </p:cNvSpPr>
          <p:nvPr>
            <p:ph type="subTitle" idx="8"/>
          </p:nvPr>
        </p:nvSpPr>
        <p:spPr>
          <a:xfrm>
            <a:off x="1627650" y="1565638"/>
            <a:ext cx="2109600" cy="494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57" name="Google Shape;357;p13"/>
          <p:cNvSpPr txBox="1">
            <a:spLocks noGrp="1"/>
          </p:cNvSpPr>
          <p:nvPr>
            <p:ph type="subTitle" idx="9"/>
          </p:nvPr>
        </p:nvSpPr>
        <p:spPr>
          <a:xfrm>
            <a:off x="4978476" y="1565638"/>
            <a:ext cx="2109600" cy="494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58" name="Google Shape;358;p13"/>
          <p:cNvSpPr txBox="1">
            <a:spLocks noGrp="1"/>
          </p:cNvSpPr>
          <p:nvPr>
            <p:ph type="subTitle" idx="13"/>
          </p:nvPr>
        </p:nvSpPr>
        <p:spPr>
          <a:xfrm>
            <a:off x="2970350" y="3058449"/>
            <a:ext cx="2109600" cy="494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59" name="Google Shape;359;p13"/>
          <p:cNvSpPr txBox="1">
            <a:spLocks noGrp="1"/>
          </p:cNvSpPr>
          <p:nvPr>
            <p:ph type="subTitle" idx="14"/>
          </p:nvPr>
        </p:nvSpPr>
        <p:spPr>
          <a:xfrm>
            <a:off x="6321176" y="3058449"/>
            <a:ext cx="2109600" cy="494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0" name="Google Shape;360;p13"/>
          <p:cNvSpPr txBox="1">
            <a:spLocks noGrp="1"/>
          </p:cNvSpPr>
          <p:nvPr>
            <p:ph type="title" idx="15"/>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83"/>
        <p:cNvGrpSpPr/>
        <p:nvPr/>
      </p:nvGrpSpPr>
      <p:grpSpPr>
        <a:xfrm>
          <a:off x="0" y="0"/>
          <a:ext cx="0" cy="0"/>
          <a:chOff x="0" y="0"/>
          <a:chExt cx="0" cy="0"/>
        </a:xfrm>
      </p:grpSpPr>
      <p:sp>
        <p:nvSpPr>
          <p:cNvPr id="1184" name="Google Shape;1184;p40"/>
          <p:cNvSpPr txBox="1">
            <a:spLocks noGrp="1"/>
          </p:cNvSpPr>
          <p:nvPr>
            <p:ph type="ctrTitle"/>
          </p:nvPr>
        </p:nvSpPr>
        <p:spPr>
          <a:xfrm>
            <a:off x="1002200" y="475000"/>
            <a:ext cx="4142100" cy="111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7000">
                <a:latin typeface="Poppins Medium"/>
                <a:ea typeface="Poppins Medium"/>
                <a:cs typeface="Poppins Medium"/>
                <a:sym typeface="Poppins Mediu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85" name="Google Shape;1185;p40"/>
          <p:cNvSpPr txBox="1">
            <a:spLocks noGrp="1"/>
          </p:cNvSpPr>
          <p:nvPr>
            <p:ph type="subTitle" idx="1"/>
          </p:nvPr>
        </p:nvSpPr>
        <p:spPr>
          <a:xfrm>
            <a:off x="997475" y="1589950"/>
            <a:ext cx="4151700" cy="107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86" name="Google Shape;1186;p40"/>
          <p:cNvSpPr txBox="1"/>
          <p:nvPr/>
        </p:nvSpPr>
        <p:spPr>
          <a:xfrm>
            <a:off x="956450" y="3553675"/>
            <a:ext cx="4233600" cy="664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dk1"/>
                </a:solidFill>
                <a:latin typeface="Roboto"/>
                <a:ea typeface="Roboto"/>
                <a:cs typeface="Roboto"/>
                <a:sym typeface="Roboto"/>
              </a:rPr>
              <a:t>CREDITS: This presentation template was created by </a:t>
            </a:r>
            <a:r>
              <a:rPr lang="en" sz="1200" b="1">
                <a:solidFill>
                  <a:schemeClr val="dk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1"/>
                </a:solidFill>
                <a:latin typeface="Roboto"/>
                <a:ea typeface="Roboto"/>
                <a:cs typeface="Roboto"/>
                <a:sym typeface="Roboto"/>
              </a:rPr>
              <a:t>, and includes icons by </a:t>
            </a:r>
            <a:r>
              <a:rPr lang="en" sz="1200" b="1">
                <a:solidFill>
                  <a:schemeClr val="dk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and infographics &amp; images by </a:t>
            </a:r>
            <a:r>
              <a:rPr lang="en" sz="1200" b="1">
                <a:solidFill>
                  <a:schemeClr val="dk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1200" b="1">
              <a:solidFill>
                <a:schemeClr val="dk1"/>
              </a:solidFill>
              <a:latin typeface="Roboto"/>
              <a:ea typeface="Roboto"/>
              <a:cs typeface="Roboto"/>
              <a:sym typeface="Roboto"/>
            </a:endParaRPr>
          </a:p>
        </p:txBody>
      </p:sp>
      <p:grpSp>
        <p:nvGrpSpPr>
          <p:cNvPr id="1187" name="Google Shape;1187;p40"/>
          <p:cNvGrpSpPr/>
          <p:nvPr/>
        </p:nvGrpSpPr>
        <p:grpSpPr>
          <a:xfrm>
            <a:off x="-1030213" y="1623822"/>
            <a:ext cx="1895833" cy="1895866"/>
            <a:chOff x="3835450" y="-252000"/>
            <a:chExt cx="1445325" cy="1445350"/>
          </a:xfrm>
        </p:grpSpPr>
        <p:sp>
          <p:nvSpPr>
            <p:cNvPr id="1188" name="Google Shape;1188;p40"/>
            <p:cNvSpPr/>
            <p:nvPr/>
          </p:nvSpPr>
          <p:spPr>
            <a:xfrm>
              <a:off x="3835450" y="-252000"/>
              <a:ext cx="1445325" cy="1445350"/>
            </a:xfrm>
            <a:custGeom>
              <a:avLst/>
              <a:gdLst/>
              <a:ahLst/>
              <a:cxnLst/>
              <a:rect l="l" t="t" r="r" b="b"/>
              <a:pathLst>
                <a:path w="57813" h="57814" fill="none" extrusionOk="0">
                  <a:moveTo>
                    <a:pt x="43375" y="14439"/>
                  </a:moveTo>
                  <a:lnTo>
                    <a:pt x="28907" y="1"/>
                  </a:lnTo>
                  <a:lnTo>
                    <a:pt x="14438" y="14439"/>
                  </a:lnTo>
                  <a:lnTo>
                    <a:pt x="0" y="28907"/>
                  </a:lnTo>
                  <a:lnTo>
                    <a:pt x="14438" y="43375"/>
                  </a:lnTo>
                  <a:lnTo>
                    <a:pt x="28907" y="57813"/>
                  </a:lnTo>
                  <a:lnTo>
                    <a:pt x="43375" y="43375"/>
                  </a:lnTo>
                  <a:lnTo>
                    <a:pt x="57813" y="2890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3972225" y="-115200"/>
              <a:ext cx="1171775" cy="1171750"/>
            </a:xfrm>
            <a:custGeom>
              <a:avLst/>
              <a:gdLst/>
              <a:ahLst/>
              <a:cxnLst/>
              <a:rect l="l" t="t" r="r" b="b"/>
              <a:pathLst>
                <a:path w="46871" h="46870" fill="none" extrusionOk="0">
                  <a:moveTo>
                    <a:pt x="46871" y="23435"/>
                  </a:moveTo>
                  <a:lnTo>
                    <a:pt x="35138" y="11733"/>
                  </a:lnTo>
                  <a:lnTo>
                    <a:pt x="23436" y="0"/>
                  </a:lnTo>
                  <a:lnTo>
                    <a:pt x="11733" y="11733"/>
                  </a:lnTo>
                  <a:lnTo>
                    <a:pt x="0" y="23435"/>
                  </a:lnTo>
                  <a:lnTo>
                    <a:pt x="11733" y="35137"/>
                  </a:lnTo>
                  <a:lnTo>
                    <a:pt x="23436" y="46870"/>
                  </a:lnTo>
                  <a:lnTo>
                    <a:pt x="35138" y="3513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4109775" y="22325"/>
              <a:ext cx="896700" cy="896700"/>
            </a:xfrm>
            <a:custGeom>
              <a:avLst/>
              <a:gdLst/>
              <a:ahLst/>
              <a:cxnLst/>
              <a:rect l="l" t="t" r="r" b="b"/>
              <a:pathLst>
                <a:path w="35868" h="35868" fill="none" extrusionOk="0">
                  <a:moveTo>
                    <a:pt x="35867" y="17934"/>
                  </a:moveTo>
                  <a:lnTo>
                    <a:pt x="26900" y="8967"/>
                  </a:lnTo>
                  <a:lnTo>
                    <a:pt x="17934" y="1"/>
                  </a:lnTo>
                  <a:lnTo>
                    <a:pt x="8967" y="8967"/>
                  </a:lnTo>
                  <a:lnTo>
                    <a:pt x="0" y="17934"/>
                  </a:lnTo>
                  <a:lnTo>
                    <a:pt x="8967" y="26901"/>
                  </a:lnTo>
                  <a:lnTo>
                    <a:pt x="17934" y="35867"/>
                  </a:lnTo>
                  <a:lnTo>
                    <a:pt x="26900" y="2690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4247300" y="159875"/>
              <a:ext cx="621625" cy="621600"/>
            </a:xfrm>
            <a:custGeom>
              <a:avLst/>
              <a:gdLst/>
              <a:ahLst/>
              <a:cxnLst/>
              <a:rect l="l" t="t" r="r" b="b"/>
              <a:pathLst>
                <a:path w="24865" h="24864" fill="none" extrusionOk="0">
                  <a:moveTo>
                    <a:pt x="24864" y="12432"/>
                  </a:moveTo>
                  <a:lnTo>
                    <a:pt x="18664" y="6201"/>
                  </a:lnTo>
                  <a:lnTo>
                    <a:pt x="12433" y="0"/>
                  </a:lnTo>
                  <a:lnTo>
                    <a:pt x="6201" y="6201"/>
                  </a:lnTo>
                  <a:lnTo>
                    <a:pt x="1" y="12432"/>
                  </a:lnTo>
                  <a:lnTo>
                    <a:pt x="6201" y="18663"/>
                  </a:lnTo>
                  <a:lnTo>
                    <a:pt x="12433" y="24864"/>
                  </a:lnTo>
                  <a:lnTo>
                    <a:pt x="18664" y="18663"/>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4384075" y="296650"/>
              <a:ext cx="348075" cy="348050"/>
            </a:xfrm>
            <a:custGeom>
              <a:avLst/>
              <a:gdLst/>
              <a:ahLst/>
              <a:cxnLst/>
              <a:rect l="l" t="t" r="r" b="b"/>
              <a:pathLst>
                <a:path w="13923" h="13922" fill="none" extrusionOk="0">
                  <a:moveTo>
                    <a:pt x="10427" y="3496"/>
                  </a:moveTo>
                  <a:lnTo>
                    <a:pt x="6962" y="0"/>
                  </a:lnTo>
                  <a:lnTo>
                    <a:pt x="3496" y="3496"/>
                  </a:lnTo>
                  <a:lnTo>
                    <a:pt x="1" y="6961"/>
                  </a:lnTo>
                  <a:lnTo>
                    <a:pt x="3496" y="10426"/>
                  </a:lnTo>
                  <a:lnTo>
                    <a:pt x="6962" y="13922"/>
                  </a:lnTo>
                  <a:lnTo>
                    <a:pt x="10427" y="10426"/>
                  </a:lnTo>
                  <a:lnTo>
                    <a:pt x="13922" y="696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149759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193"/>
        <p:cNvGrpSpPr/>
        <p:nvPr/>
      </p:nvGrpSpPr>
      <p:grpSpPr>
        <a:xfrm>
          <a:off x="0" y="0"/>
          <a:ext cx="0" cy="0"/>
          <a:chOff x="0" y="0"/>
          <a:chExt cx="0" cy="0"/>
        </a:xfrm>
      </p:grpSpPr>
      <p:grpSp>
        <p:nvGrpSpPr>
          <p:cNvPr id="1194" name="Google Shape;1194;p41"/>
          <p:cNvGrpSpPr/>
          <p:nvPr/>
        </p:nvGrpSpPr>
        <p:grpSpPr>
          <a:xfrm>
            <a:off x="8430750" y="1225934"/>
            <a:ext cx="2691676" cy="2691631"/>
            <a:chOff x="5165750" y="-1146341"/>
            <a:chExt cx="2691676" cy="2691631"/>
          </a:xfrm>
        </p:grpSpPr>
        <p:sp>
          <p:nvSpPr>
            <p:cNvPr id="1195" name="Google Shape;1195;p41"/>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1"/>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1"/>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41"/>
          <p:cNvGrpSpPr/>
          <p:nvPr/>
        </p:nvGrpSpPr>
        <p:grpSpPr>
          <a:xfrm>
            <a:off x="713225" y="4828856"/>
            <a:ext cx="2790375" cy="64975"/>
            <a:chOff x="5954300" y="4334988"/>
            <a:chExt cx="2790375" cy="64975"/>
          </a:xfrm>
        </p:grpSpPr>
        <p:sp>
          <p:nvSpPr>
            <p:cNvPr id="1205" name="Google Shape;1205;p41"/>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1"/>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1"/>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1"/>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1"/>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1"/>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1"/>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1"/>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1"/>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1"/>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1"/>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1"/>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1"/>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1"/>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1"/>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1"/>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1"/>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1"/>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1"/>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1"/>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41"/>
          <p:cNvGrpSpPr/>
          <p:nvPr/>
        </p:nvGrpSpPr>
        <p:grpSpPr>
          <a:xfrm>
            <a:off x="-319052" y="-320208"/>
            <a:ext cx="1604419" cy="1604360"/>
            <a:chOff x="-74975" y="157600"/>
            <a:chExt cx="1604419" cy="1604360"/>
          </a:xfrm>
        </p:grpSpPr>
        <p:sp>
          <p:nvSpPr>
            <p:cNvPr id="1226" name="Google Shape;1226;p41"/>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1"/>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1"/>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1"/>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1"/>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1"/>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1"/>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1"/>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1"/>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48202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235"/>
        <p:cNvGrpSpPr/>
        <p:nvPr/>
      </p:nvGrpSpPr>
      <p:grpSpPr>
        <a:xfrm>
          <a:off x="0" y="0"/>
          <a:ext cx="0" cy="0"/>
          <a:chOff x="0" y="0"/>
          <a:chExt cx="0" cy="0"/>
        </a:xfrm>
      </p:grpSpPr>
      <p:grpSp>
        <p:nvGrpSpPr>
          <p:cNvPr id="1236" name="Google Shape;1236;p42"/>
          <p:cNvGrpSpPr/>
          <p:nvPr/>
        </p:nvGrpSpPr>
        <p:grpSpPr>
          <a:xfrm>
            <a:off x="7271250" y="3754850"/>
            <a:ext cx="3382300" cy="1993950"/>
            <a:chOff x="1317925" y="2802775"/>
            <a:chExt cx="3382300" cy="1993950"/>
          </a:xfrm>
        </p:grpSpPr>
        <p:sp>
          <p:nvSpPr>
            <p:cNvPr id="1237" name="Google Shape;1237;p42"/>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2"/>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2"/>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2"/>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2"/>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2"/>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2"/>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2"/>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2"/>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2"/>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2"/>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2"/>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2"/>
          <p:cNvGrpSpPr/>
          <p:nvPr/>
        </p:nvGrpSpPr>
        <p:grpSpPr>
          <a:xfrm flipH="1">
            <a:off x="2244842" y="345725"/>
            <a:ext cx="4489475" cy="193775"/>
            <a:chOff x="1784500" y="1867350"/>
            <a:chExt cx="4489475" cy="193775"/>
          </a:xfrm>
        </p:grpSpPr>
        <p:sp>
          <p:nvSpPr>
            <p:cNvPr id="1250" name="Google Shape;1250;p42"/>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2"/>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2"/>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3" name="Google Shape;1253;p42"/>
          <p:cNvSpPr/>
          <p:nvPr/>
        </p:nvSpPr>
        <p:spPr>
          <a:xfrm>
            <a:off x="4"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6867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528"/>
        <p:cNvGrpSpPr/>
        <p:nvPr/>
      </p:nvGrpSpPr>
      <p:grpSpPr>
        <a:xfrm>
          <a:off x="0" y="0"/>
          <a:ext cx="0" cy="0"/>
          <a:chOff x="0" y="0"/>
          <a:chExt cx="0" cy="0"/>
        </a:xfrm>
      </p:grpSpPr>
      <p:sp>
        <p:nvSpPr>
          <p:cNvPr id="529" name="Google Shape;529;p19"/>
          <p:cNvSpPr/>
          <p:nvPr/>
        </p:nvSpPr>
        <p:spPr>
          <a:xfrm flipH="1">
            <a:off x="5714833"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9"/>
          <p:cNvGrpSpPr/>
          <p:nvPr/>
        </p:nvGrpSpPr>
        <p:grpSpPr>
          <a:xfrm>
            <a:off x="-1978450" y="1225934"/>
            <a:ext cx="2691676" cy="2691631"/>
            <a:chOff x="5165750" y="-1146341"/>
            <a:chExt cx="2691676" cy="2691631"/>
          </a:xfrm>
        </p:grpSpPr>
        <p:sp>
          <p:nvSpPr>
            <p:cNvPr id="531" name="Google Shape;531;p19"/>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9"/>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9"/>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9"/>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9"/>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9"/>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9"/>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9"/>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9"/>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9"/>
          <p:cNvGrpSpPr/>
          <p:nvPr/>
        </p:nvGrpSpPr>
        <p:grpSpPr>
          <a:xfrm>
            <a:off x="8430782" y="539079"/>
            <a:ext cx="2471175" cy="2747975"/>
            <a:chOff x="7398357" y="-662077"/>
            <a:chExt cx="2471175" cy="2747975"/>
          </a:xfrm>
        </p:grpSpPr>
        <p:sp>
          <p:nvSpPr>
            <p:cNvPr id="541" name="Google Shape;541;p19"/>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9"/>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9"/>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9"/>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9"/>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19"/>
          <p:cNvSpPr txBox="1">
            <a:spLocks noGrp="1"/>
          </p:cNvSpPr>
          <p:nvPr>
            <p:ph type="subTitle" idx="1"/>
          </p:nvPr>
        </p:nvSpPr>
        <p:spPr>
          <a:xfrm>
            <a:off x="1490350" y="2470942"/>
            <a:ext cx="2632200" cy="509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47" name="Google Shape;547;p19"/>
          <p:cNvSpPr txBox="1">
            <a:spLocks noGrp="1"/>
          </p:cNvSpPr>
          <p:nvPr>
            <p:ph type="subTitle" idx="2"/>
          </p:nvPr>
        </p:nvSpPr>
        <p:spPr>
          <a:xfrm>
            <a:off x="5021500" y="2470942"/>
            <a:ext cx="2632200" cy="509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48" name="Google Shape;548;p19"/>
          <p:cNvSpPr txBox="1">
            <a:spLocks noGrp="1"/>
          </p:cNvSpPr>
          <p:nvPr>
            <p:ph type="subTitle" idx="3"/>
          </p:nvPr>
        </p:nvSpPr>
        <p:spPr>
          <a:xfrm>
            <a:off x="1490350" y="2841412"/>
            <a:ext cx="2632200" cy="113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9" name="Google Shape;549;p19"/>
          <p:cNvSpPr txBox="1">
            <a:spLocks noGrp="1"/>
          </p:cNvSpPr>
          <p:nvPr>
            <p:ph type="subTitle" idx="4"/>
          </p:nvPr>
        </p:nvSpPr>
        <p:spPr>
          <a:xfrm>
            <a:off x="5021501" y="2841412"/>
            <a:ext cx="2632200" cy="113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0" name="Google Shape;550;p19"/>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748"/>
        <p:cNvGrpSpPr/>
        <p:nvPr/>
      </p:nvGrpSpPr>
      <p:grpSpPr>
        <a:xfrm>
          <a:off x="0" y="0"/>
          <a:ext cx="0" cy="0"/>
          <a:chOff x="0" y="0"/>
          <a:chExt cx="0" cy="0"/>
        </a:xfrm>
      </p:grpSpPr>
      <p:grpSp>
        <p:nvGrpSpPr>
          <p:cNvPr id="749" name="Google Shape;749;p26"/>
          <p:cNvGrpSpPr/>
          <p:nvPr/>
        </p:nvGrpSpPr>
        <p:grpSpPr>
          <a:xfrm rot="10800000">
            <a:off x="-1421297" y="-502690"/>
            <a:ext cx="3382300" cy="1993950"/>
            <a:chOff x="1317925" y="2802775"/>
            <a:chExt cx="3382300" cy="1993950"/>
          </a:xfrm>
        </p:grpSpPr>
        <p:sp>
          <p:nvSpPr>
            <p:cNvPr id="750" name="Google Shape;750;p26"/>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6"/>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6"/>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6"/>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6"/>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6"/>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6"/>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6"/>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6"/>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6"/>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6"/>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6"/>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26"/>
          <p:cNvGrpSpPr/>
          <p:nvPr/>
        </p:nvGrpSpPr>
        <p:grpSpPr>
          <a:xfrm>
            <a:off x="3176813" y="4566944"/>
            <a:ext cx="2790375" cy="64975"/>
            <a:chOff x="5954300" y="4334988"/>
            <a:chExt cx="2790375" cy="64975"/>
          </a:xfrm>
        </p:grpSpPr>
        <p:sp>
          <p:nvSpPr>
            <p:cNvPr id="763" name="Google Shape;763;p26"/>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6"/>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6"/>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6"/>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6"/>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6"/>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6"/>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6"/>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6"/>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6"/>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6"/>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6"/>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6"/>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6"/>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6"/>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6"/>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6"/>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6"/>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6"/>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6"/>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26"/>
          <p:cNvGrpSpPr/>
          <p:nvPr/>
        </p:nvGrpSpPr>
        <p:grpSpPr>
          <a:xfrm>
            <a:off x="8482509" y="2257015"/>
            <a:ext cx="1359460" cy="1359460"/>
            <a:chOff x="3901550" y="2223725"/>
            <a:chExt cx="1557050" cy="1557050"/>
          </a:xfrm>
        </p:grpSpPr>
        <p:sp>
          <p:nvSpPr>
            <p:cNvPr id="784" name="Google Shape;784;p26"/>
            <p:cNvSpPr/>
            <p:nvPr/>
          </p:nvSpPr>
          <p:spPr>
            <a:xfrm>
              <a:off x="4212350" y="2535275"/>
              <a:ext cx="934700" cy="933925"/>
            </a:xfrm>
            <a:custGeom>
              <a:avLst/>
              <a:gdLst/>
              <a:ahLst/>
              <a:cxnLst/>
              <a:rect l="l" t="t" r="r" b="b"/>
              <a:pathLst>
                <a:path w="37388" h="37357" extrusionOk="0">
                  <a:moveTo>
                    <a:pt x="18694" y="1"/>
                  </a:moveTo>
                  <a:cubicBezTo>
                    <a:pt x="8390" y="1"/>
                    <a:pt x="1" y="8360"/>
                    <a:pt x="1" y="18664"/>
                  </a:cubicBezTo>
                  <a:cubicBezTo>
                    <a:pt x="1" y="28998"/>
                    <a:pt x="8390" y="37357"/>
                    <a:pt x="18694" y="37357"/>
                  </a:cubicBezTo>
                  <a:cubicBezTo>
                    <a:pt x="29028" y="37357"/>
                    <a:pt x="37387" y="28998"/>
                    <a:pt x="37387" y="18664"/>
                  </a:cubicBezTo>
                  <a:cubicBezTo>
                    <a:pt x="37387" y="8360"/>
                    <a:pt x="29028" y="1"/>
                    <a:pt x="1869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6"/>
            <p:cNvSpPr/>
            <p:nvPr/>
          </p:nvSpPr>
          <p:spPr>
            <a:xfrm>
              <a:off x="4385600" y="2707775"/>
              <a:ext cx="588950" cy="588950"/>
            </a:xfrm>
            <a:custGeom>
              <a:avLst/>
              <a:gdLst/>
              <a:ahLst/>
              <a:cxnLst/>
              <a:rect l="l" t="t" r="r" b="b"/>
              <a:pathLst>
                <a:path w="23558" h="23558" fill="none" extrusionOk="0">
                  <a:moveTo>
                    <a:pt x="23557" y="11764"/>
                  </a:moveTo>
                  <a:cubicBezTo>
                    <a:pt x="23557" y="18268"/>
                    <a:pt x="18269" y="23557"/>
                    <a:pt x="11764" y="23557"/>
                  </a:cubicBezTo>
                  <a:cubicBezTo>
                    <a:pt x="5259" y="23557"/>
                    <a:pt x="1" y="18268"/>
                    <a:pt x="1" y="11764"/>
                  </a:cubicBezTo>
                  <a:cubicBezTo>
                    <a:pt x="1" y="5259"/>
                    <a:pt x="5259" y="1"/>
                    <a:pt x="11764" y="1"/>
                  </a:cubicBezTo>
                  <a:cubicBezTo>
                    <a:pt x="18269" y="1"/>
                    <a:pt x="23557" y="5259"/>
                    <a:pt x="23557" y="11764"/>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6"/>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6"/>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6"/>
            <p:cNvSpPr/>
            <p:nvPr/>
          </p:nvSpPr>
          <p:spPr>
            <a:xfrm>
              <a:off x="3901550" y="2223725"/>
              <a:ext cx="1557050" cy="1557050"/>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9" name="Google Shape;789;p26"/>
          <p:cNvSpPr txBox="1">
            <a:spLocks noGrp="1"/>
          </p:cNvSpPr>
          <p:nvPr>
            <p:ph type="subTitle" idx="1"/>
          </p:nvPr>
        </p:nvSpPr>
        <p:spPr>
          <a:xfrm>
            <a:off x="1104984" y="2143345"/>
            <a:ext cx="20427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0" name="Google Shape;790;p26"/>
          <p:cNvSpPr txBox="1">
            <a:spLocks noGrp="1"/>
          </p:cNvSpPr>
          <p:nvPr>
            <p:ph type="subTitle" idx="2"/>
          </p:nvPr>
        </p:nvSpPr>
        <p:spPr>
          <a:xfrm>
            <a:off x="3550650" y="2143345"/>
            <a:ext cx="20427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1" name="Google Shape;791;p26"/>
          <p:cNvSpPr txBox="1">
            <a:spLocks noGrp="1"/>
          </p:cNvSpPr>
          <p:nvPr>
            <p:ph type="subTitle" idx="3"/>
          </p:nvPr>
        </p:nvSpPr>
        <p:spPr>
          <a:xfrm>
            <a:off x="5996325" y="2143345"/>
            <a:ext cx="20385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2" name="Google Shape;792;p26"/>
          <p:cNvSpPr txBox="1">
            <a:spLocks noGrp="1"/>
          </p:cNvSpPr>
          <p:nvPr>
            <p:ph type="subTitle" idx="4"/>
          </p:nvPr>
        </p:nvSpPr>
        <p:spPr>
          <a:xfrm>
            <a:off x="1104984" y="3445997"/>
            <a:ext cx="20427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3" name="Google Shape;793;p26"/>
          <p:cNvSpPr txBox="1">
            <a:spLocks noGrp="1"/>
          </p:cNvSpPr>
          <p:nvPr>
            <p:ph type="subTitle" idx="5"/>
          </p:nvPr>
        </p:nvSpPr>
        <p:spPr>
          <a:xfrm>
            <a:off x="3550650" y="3445997"/>
            <a:ext cx="20427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4" name="Google Shape;794;p26"/>
          <p:cNvSpPr txBox="1">
            <a:spLocks noGrp="1"/>
          </p:cNvSpPr>
          <p:nvPr>
            <p:ph type="subTitle" idx="6"/>
          </p:nvPr>
        </p:nvSpPr>
        <p:spPr>
          <a:xfrm>
            <a:off x="5996325" y="3445997"/>
            <a:ext cx="20385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5" name="Google Shape;795;p26"/>
          <p:cNvSpPr txBox="1">
            <a:spLocks noGrp="1"/>
          </p:cNvSpPr>
          <p:nvPr>
            <p:ph type="subTitle" idx="7"/>
          </p:nvPr>
        </p:nvSpPr>
        <p:spPr>
          <a:xfrm>
            <a:off x="1100700" y="1789600"/>
            <a:ext cx="2042700" cy="49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96" name="Google Shape;796;p26"/>
          <p:cNvSpPr txBox="1">
            <a:spLocks noGrp="1"/>
          </p:cNvSpPr>
          <p:nvPr>
            <p:ph type="subTitle" idx="8"/>
          </p:nvPr>
        </p:nvSpPr>
        <p:spPr>
          <a:xfrm>
            <a:off x="3550650" y="1789600"/>
            <a:ext cx="2042700" cy="49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97" name="Google Shape;797;p26"/>
          <p:cNvSpPr txBox="1">
            <a:spLocks noGrp="1"/>
          </p:cNvSpPr>
          <p:nvPr>
            <p:ph type="subTitle" idx="9"/>
          </p:nvPr>
        </p:nvSpPr>
        <p:spPr>
          <a:xfrm>
            <a:off x="6000600" y="1789600"/>
            <a:ext cx="2038500" cy="49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98" name="Google Shape;798;p26"/>
          <p:cNvSpPr txBox="1">
            <a:spLocks noGrp="1"/>
          </p:cNvSpPr>
          <p:nvPr>
            <p:ph type="subTitle" idx="13"/>
          </p:nvPr>
        </p:nvSpPr>
        <p:spPr>
          <a:xfrm>
            <a:off x="1100700" y="3087750"/>
            <a:ext cx="2042700" cy="49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99" name="Google Shape;799;p26"/>
          <p:cNvSpPr txBox="1">
            <a:spLocks noGrp="1"/>
          </p:cNvSpPr>
          <p:nvPr>
            <p:ph type="subTitle" idx="14"/>
          </p:nvPr>
        </p:nvSpPr>
        <p:spPr>
          <a:xfrm>
            <a:off x="3550650" y="3087750"/>
            <a:ext cx="2042700" cy="49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00" name="Google Shape;800;p26"/>
          <p:cNvSpPr txBox="1">
            <a:spLocks noGrp="1"/>
          </p:cNvSpPr>
          <p:nvPr>
            <p:ph type="subTitle" idx="15"/>
          </p:nvPr>
        </p:nvSpPr>
        <p:spPr>
          <a:xfrm>
            <a:off x="6000600" y="3087750"/>
            <a:ext cx="2038500" cy="49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01" name="Google Shape;801;p26"/>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2_1">
    <p:spTree>
      <p:nvGrpSpPr>
        <p:cNvPr id="1" name="Shape 892"/>
        <p:cNvGrpSpPr/>
        <p:nvPr/>
      </p:nvGrpSpPr>
      <p:grpSpPr>
        <a:xfrm>
          <a:off x="0" y="0"/>
          <a:ext cx="0" cy="0"/>
          <a:chOff x="0" y="0"/>
          <a:chExt cx="0" cy="0"/>
        </a:xfrm>
      </p:grpSpPr>
      <p:sp>
        <p:nvSpPr>
          <p:cNvPr id="893" name="Google Shape;893;p30"/>
          <p:cNvSpPr txBox="1">
            <a:spLocks noGrp="1"/>
          </p:cNvSpPr>
          <p:nvPr>
            <p:ph type="title"/>
          </p:nvPr>
        </p:nvSpPr>
        <p:spPr>
          <a:xfrm>
            <a:off x="2272188" y="2368950"/>
            <a:ext cx="4599600" cy="85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000">
                <a:latin typeface="Poppins Medium"/>
                <a:ea typeface="Poppins Medium"/>
                <a:cs typeface="Poppins Medium"/>
                <a:sym typeface="Poppins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4" name="Google Shape;894;p30"/>
          <p:cNvSpPr txBox="1">
            <a:spLocks noGrp="1"/>
          </p:cNvSpPr>
          <p:nvPr>
            <p:ph type="title" idx="2" hasCustomPrompt="1"/>
          </p:nvPr>
        </p:nvSpPr>
        <p:spPr>
          <a:xfrm>
            <a:off x="3634038" y="971663"/>
            <a:ext cx="1875900" cy="113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000">
                <a:solidFill>
                  <a:schemeClr val="dk2"/>
                </a:solidFill>
                <a:latin typeface="Poppins Medium"/>
                <a:ea typeface="Poppins Medium"/>
                <a:cs typeface="Poppins Medium"/>
                <a:sym typeface="Poppins Medium"/>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95" name="Google Shape;895;p30"/>
          <p:cNvSpPr txBox="1">
            <a:spLocks noGrp="1"/>
          </p:cNvSpPr>
          <p:nvPr>
            <p:ph type="subTitle" idx="1"/>
          </p:nvPr>
        </p:nvSpPr>
        <p:spPr>
          <a:xfrm>
            <a:off x="2272188" y="3219025"/>
            <a:ext cx="4599600" cy="4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96" name="Google Shape;896;p30"/>
          <p:cNvGrpSpPr/>
          <p:nvPr/>
        </p:nvGrpSpPr>
        <p:grpSpPr>
          <a:xfrm flipH="1">
            <a:off x="-614106" y="-505328"/>
            <a:ext cx="1895833" cy="1895866"/>
            <a:chOff x="3835450" y="-252000"/>
            <a:chExt cx="1445325" cy="1445350"/>
          </a:xfrm>
        </p:grpSpPr>
        <p:sp>
          <p:nvSpPr>
            <p:cNvPr id="897" name="Google Shape;897;p30"/>
            <p:cNvSpPr/>
            <p:nvPr/>
          </p:nvSpPr>
          <p:spPr>
            <a:xfrm>
              <a:off x="3835450" y="-252000"/>
              <a:ext cx="1445325" cy="1445350"/>
            </a:xfrm>
            <a:custGeom>
              <a:avLst/>
              <a:gdLst/>
              <a:ahLst/>
              <a:cxnLst/>
              <a:rect l="l" t="t" r="r" b="b"/>
              <a:pathLst>
                <a:path w="57813" h="57814" fill="none" extrusionOk="0">
                  <a:moveTo>
                    <a:pt x="43375" y="14439"/>
                  </a:moveTo>
                  <a:lnTo>
                    <a:pt x="28907" y="1"/>
                  </a:lnTo>
                  <a:lnTo>
                    <a:pt x="14438" y="14439"/>
                  </a:lnTo>
                  <a:lnTo>
                    <a:pt x="0" y="28907"/>
                  </a:lnTo>
                  <a:lnTo>
                    <a:pt x="14438" y="43375"/>
                  </a:lnTo>
                  <a:lnTo>
                    <a:pt x="28907" y="57813"/>
                  </a:lnTo>
                  <a:lnTo>
                    <a:pt x="43375" y="43375"/>
                  </a:lnTo>
                  <a:lnTo>
                    <a:pt x="57813" y="2890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0"/>
            <p:cNvSpPr/>
            <p:nvPr/>
          </p:nvSpPr>
          <p:spPr>
            <a:xfrm>
              <a:off x="3972225" y="-115200"/>
              <a:ext cx="1171775" cy="1171750"/>
            </a:xfrm>
            <a:custGeom>
              <a:avLst/>
              <a:gdLst/>
              <a:ahLst/>
              <a:cxnLst/>
              <a:rect l="l" t="t" r="r" b="b"/>
              <a:pathLst>
                <a:path w="46871" h="46870" fill="none" extrusionOk="0">
                  <a:moveTo>
                    <a:pt x="46871" y="23435"/>
                  </a:moveTo>
                  <a:lnTo>
                    <a:pt x="35138" y="11733"/>
                  </a:lnTo>
                  <a:lnTo>
                    <a:pt x="23436" y="0"/>
                  </a:lnTo>
                  <a:lnTo>
                    <a:pt x="11733" y="11733"/>
                  </a:lnTo>
                  <a:lnTo>
                    <a:pt x="0" y="23435"/>
                  </a:lnTo>
                  <a:lnTo>
                    <a:pt x="11733" y="35137"/>
                  </a:lnTo>
                  <a:lnTo>
                    <a:pt x="23436" y="46870"/>
                  </a:lnTo>
                  <a:lnTo>
                    <a:pt x="35138" y="3513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0"/>
            <p:cNvSpPr/>
            <p:nvPr/>
          </p:nvSpPr>
          <p:spPr>
            <a:xfrm>
              <a:off x="4109775" y="22325"/>
              <a:ext cx="896700" cy="896700"/>
            </a:xfrm>
            <a:custGeom>
              <a:avLst/>
              <a:gdLst/>
              <a:ahLst/>
              <a:cxnLst/>
              <a:rect l="l" t="t" r="r" b="b"/>
              <a:pathLst>
                <a:path w="35868" h="35868" fill="none" extrusionOk="0">
                  <a:moveTo>
                    <a:pt x="35867" y="17934"/>
                  </a:moveTo>
                  <a:lnTo>
                    <a:pt x="26900" y="8967"/>
                  </a:lnTo>
                  <a:lnTo>
                    <a:pt x="17934" y="1"/>
                  </a:lnTo>
                  <a:lnTo>
                    <a:pt x="8967" y="8967"/>
                  </a:lnTo>
                  <a:lnTo>
                    <a:pt x="0" y="17934"/>
                  </a:lnTo>
                  <a:lnTo>
                    <a:pt x="8967" y="26901"/>
                  </a:lnTo>
                  <a:lnTo>
                    <a:pt x="17934" y="35867"/>
                  </a:lnTo>
                  <a:lnTo>
                    <a:pt x="26900" y="2690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0"/>
            <p:cNvSpPr/>
            <p:nvPr/>
          </p:nvSpPr>
          <p:spPr>
            <a:xfrm>
              <a:off x="4247300" y="159875"/>
              <a:ext cx="621625" cy="621600"/>
            </a:xfrm>
            <a:custGeom>
              <a:avLst/>
              <a:gdLst/>
              <a:ahLst/>
              <a:cxnLst/>
              <a:rect l="l" t="t" r="r" b="b"/>
              <a:pathLst>
                <a:path w="24865" h="24864" fill="none" extrusionOk="0">
                  <a:moveTo>
                    <a:pt x="24864" y="12432"/>
                  </a:moveTo>
                  <a:lnTo>
                    <a:pt x="18664" y="6201"/>
                  </a:lnTo>
                  <a:lnTo>
                    <a:pt x="12433" y="0"/>
                  </a:lnTo>
                  <a:lnTo>
                    <a:pt x="6201" y="6201"/>
                  </a:lnTo>
                  <a:lnTo>
                    <a:pt x="1" y="12432"/>
                  </a:lnTo>
                  <a:lnTo>
                    <a:pt x="6201" y="18663"/>
                  </a:lnTo>
                  <a:lnTo>
                    <a:pt x="12433" y="24864"/>
                  </a:lnTo>
                  <a:lnTo>
                    <a:pt x="18664" y="18663"/>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p:cNvSpPr/>
            <p:nvPr/>
          </p:nvSpPr>
          <p:spPr>
            <a:xfrm>
              <a:off x="4384075" y="296650"/>
              <a:ext cx="348075" cy="348050"/>
            </a:xfrm>
            <a:custGeom>
              <a:avLst/>
              <a:gdLst/>
              <a:ahLst/>
              <a:cxnLst/>
              <a:rect l="l" t="t" r="r" b="b"/>
              <a:pathLst>
                <a:path w="13923" h="13922" fill="none" extrusionOk="0">
                  <a:moveTo>
                    <a:pt x="10427" y="3496"/>
                  </a:moveTo>
                  <a:lnTo>
                    <a:pt x="6962" y="0"/>
                  </a:lnTo>
                  <a:lnTo>
                    <a:pt x="3496" y="3496"/>
                  </a:lnTo>
                  <a:lnTo>
                    <a:pt x="1" y="6961"/>
                  </a:lnTo>
                  <a:lnTo>
                    <a:pt x="3496" y="10426"/>
                  </a:lnTo>
                  <a:lnTo>
                    <a:pt x="6962" y="13922"/>
                  </a:lnTo>
                  <a:lnTo>
                    <a:pt x="10427" y="10426"/>
                  </a:lnTo>
                  <a:lnTo>
                    <a:pt x="13922" y="696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30"/>
          <p:cNvGrpSpPr/>
          <p:nvPr/>
        </p:nvGrpSpPr>
        <p:grpSpPr>
          <a:xfrm flipH="1">
            <a:off x="7862264" y="240504"/>
            <a:ext cx="2791286" cy="2599651"/>
            <a:chOff x="-1466486" y="2736279"/>
            <a:chExt cx="2791286" cy="2599651"/>
          </a:xfrm>
        </p:grpSpPr>
        <p:sp>
          <p:nvSpPr>
            <p:cNvPr id="903" name="Google Shape;903;p30"/>
            <p:cNvSpPr/>
            <p:nvPr/>
          </p:nvSpPr>
          <p:spPr>
            <a:xfrm>
              <a:off x="-1466486" y="2736279"/>
              <a:ext cx="2599651" cy="2599651"/>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4" name="Google Shape;904;p30"/>
            <p:cNvGrpSpPr/>
            <p:nvPr/>
          </p:nvGrpSpPr>
          <p:grpSpPr>
            <a:xfrm>
              <a:off x="713226" y="3730956"/>
              <a:ext cx="611574" cy="610281"/>
              <a:chOff x="4496550" y="2819475"/>
              <a:chExt cx="366300" cy="365525"/>
            </a:xfrm>
          </p:grpSpPr>
          <p:sp>
            <p:nvSpPr>
              <p:cNvPr id="905" name="Google Shape;905;p30"/>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7" name="Google Shape;907;p30"/>
          <p:cNvGrpSpPr/>
          <p:nvPr/>
        </p:nvGrpSpPr>
        <p:grpSpPr>
          <a:xfrm>
            <a:off x="2327258" y="4599425"/>
            <a:ext cx="4489475" cy="193775"/>
            <a:chOff x="1784500" y="1867350"/>
            <a:chExt cx="4489475" cy="193775"/>
          </a:xfrm>
        </p:grpSpPr>
        <p:sp>
          <p:nvSpPr>
            <p:cNvPr id="908" name="Google Shape;908;p30"/>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0"/>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0"/>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30"/>
          <p:cNvGrpSpPr/>
          <p:nvPr/>
        </p:nvGrpSpPr>
        <p:grpSpPr>
          <a:xfrm>
            <a:off x="245325" y="4072050"/>
            <a:ext cx="199875" cy="721150"/>
            <a:chOff x="188762" y="539500"/>
            <a:chExt cx="199875" cy="721150"/>
          </a:xfrm>
        </p:grpSpPr>
        <p:sp>
          <p:nvSpPr>
            <p:cNvPr id="912" name="Google Shape;912;p30"/>
            <p:cNvSpPr/>
            <p:nvPr/>
          </p:nvSpPr>
          <p:spPr>
            <a:xfrm flipH="1">
              <a:off x="332387" y="1204400"/>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flipH="1">
              <a:off x="332387" y="1037975"/>
              <a:ext cx="56250" cy="56275"/>
            </a:xfrm>
            <a:custGeom>
              <a:avLst/>
              <a:gdLst/>
              <a:ahLst/>
              <a:cxnLst/>
              <a:rect l="l" t="t" r="r" b="b"/>
              <a:pathLst>
                <a:path w="2250" h="2251" extrusionOk="0">
                  <a:moveTo>
                    <a:pt x="1125" y="1"/>
                  </a:moveTo>
                  <a:cubicBezTo>
                    <a:pt x="517" y="1"/>
                    <a:pt x="0" y="518"/>
                    <a:pt x="0" y="1126"/>
                  </a:cubicBezTo>
                  <a:cubicBezTo>
                    <a:pt x="0" y="1764"/>
                    <a:pt x="517" y="2250"/>
                    <a:pt x="1125" y="2250"/>
                  </a:cubicBezTo>
                  <a:cubicBezTo>
                    <a:pt x="1733" y="2250"/>
                    <a:pt x="2249" y="1764"/>
                    <a:pt x="2249" y="1126"/>
                  </a:cubicBezTo>
                  <a:cubicBezTo>
                    <a:pt x="224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flipH="1">
              <a:off x="332387" y="872325"/>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flipH="1">
              <a:off x="332387" y="705925"/>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flipH="1">
              <a:off x="332387" y="53950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0"/>
            <p:cNvSpPr/>
            <p:nvPr/>
          </p:nvSpPr>
          <p:spPr>
            <a:xfrm flipH="1">
              <a:off x="188762" y="120440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flipH="1">
              <a:off x="188762" y="1037975"/>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0"/>
            <p:cNvSpPr/>
            <p:nvPr/>
          </p:nvSpPr>
          <p:spPr>
            <a:xfrm flipH="1">
              <a:off x="188762" y="872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0"/>
            <p:cNvSpPr/>
            <p:nvPr/>
          </p:nvSpPr>
          <p:spPr>
            <a:xfrm flipH="1">
              <a:off x="188762" y="705925"/>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flipH="1">
              <a:off x="188762" y="53950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7">
  <p:cSld name="CUSTOM_9">
    <p:spTree>
      <p:nvGrpSpPr>
        <p:cNvPr id="1" name="Shape 1104"/>
        <p:cNvGrpSpPr/>
        <p:nvPr/>
      </p:nvGrpSpPr>
      <p:grpSpPr>
        <a:xfrm>
          <a:off x="0" y="0"/>
          <a:ext cx="0" cy="0"/>
          <a:chOff x="0" y="0"/>
          <a:chExt cx="0" cy="0"/>
        </a:xfrm>
      </p:grpSpPr>
      <p:sp>
        <p:nvSpPr>
          <p:cNvPr id="1105" name="Google Shape;1105;p37"/>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06" name="Google Shape;1106;p37"/>
          <p:cNvSpPr/>
          <p:nvPr/>
        </p:nvSpPr>
        <p:spPr>
          <a:xfrm flipH="1">
            <a:off x="5714833"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7" name="Google Shape;1107;p37"/>
          <p:cNvGrpSpPr/>
          <p:nvPr/>
        </p:nvGrpSpPr>
        <p:grpSpPr>
          <a:xfrm>
            <a:off x="-1978450" y="1225934"/>
            <a:ext cx="2691676" cy="2691631"/>
            <a:chOff x="5165750" y="-1146341"/>
            <a:chExt cx="2691676" cy="2691631"/>
          </a:xfrm>
        </p:grpSpPr>
        <p:sp>
          <p:nvSpPr>
            <p:cNvPr id="1108" name="Google Shape;1108;p37"/>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7" name="Google Shape;1117;p37"/>
          <p:cNvGrpSpPr/>
          <p:nvPr/>
        </p:nvGrpSpPr>
        <p:grpSpPr>
          <a:xfrm>
            <a:off x="8430782" y="539079"/>
            <a:ext cx="2471175" cy="2747975"/>
            <a:chOff x="7398357" y="-662077"/>
            <a:chExt cx="2471175" cy="2747975"/>
          </a:xfrm>
        </p:grpSpPr>
        <p:sp>
          <p:nvSpPr>
            <p:cNvPr id="1118" name="Google Shape;1118;p37"/>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theme" Target="../theme/theme2.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308450"/>
            <a:ext cx="7717500" cy="3260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9" r:id="rId5"/>
    <p:sldLayoutId id="2147483665" r:id="rId6"/>
    <p:sldLayoutId id="2147483672" r:id="rId7"/>
    <p:sldLayoutId id="2147483676" r:id="rId8"/>
    <p:sldLayoutId id="2147483683" r:id="rId9"/>
    <p:sldLayoutId id="2147483687" r:id="rId10"/>
    <p:sldLayoutId id="214748368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F0000"/>
          </p15:clr>
        </p15:guide>
        <p15:guide id="2" pos="2880">
          <p15:clr>
            <a:srgbClr val="FF0000"/>
          </p15:clr>
        </p15:guide>
        <p15:guide id="3" pos="449">
          <p15:clr>
            <a:srgbClr val="FF0000"/>
          </p15:clr>
        </p15:guide>
        <p15:guide id="4" pos="5311">
          <p15:clr>
            <a:srgbClr val="FF0000"/>
          </p15:clr>
        </p15:guide>
        <p15:guide id="5" orient="horz" pos="340">
          <p15:clr>
            <a:srgbClr val="FF0000"/>
          </p15:clr>
        </p15:guide>
        <p15:guide id="6" orient="horz" pos="2897">
          <p15:clr>
            <a:srgbClr val="FF000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308450"/>
            <a:ext cx="7717500" cy="3260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2444852148"/>
      </p:ext>
    </p:extLst>
  </p:cSld>
  <p:clrMap bg1="lt1" tx1="dk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 id="2147483724" r:id="rId32"/>
    <p:sldLayoutId id="2147483725" r:id="rId33"/>
    <p:sldLayoutId id="2147483726" r:id="rId34"/>
    <p:sldLayoutId id="2147483727" r:id="rId35"/>
    <p:sldLayoutId id="2147483728" r:id="rId36"/>
    <p:sldLayoutId id="2147483729" r:id="rId37"/>
    <p:sldLayoutId id="2147483730" r:id="rId38"/>
    <p:sldLayoutId id="2147483731" r:id="rId39"/>
    <p:sldLayoutId id="2147483732" r:id="rId40"/>
    <p:sldLayoutId id="2147483733" r:id="rId4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F0000"/>
          </p15:clr>
        </p15:guide>
        <p15:guide id="2" pos="2880">
          <p15:clr>
            <a:srgbClr val="FF0000"/>
          </p15:clr>
        </p15:guide>
        <p15:guide id="3" pos="449">
          <p15:clr>
            <a:srgbClr val="FF0000"/>
          </p15:clr>
        </p15:guide>
        <p15:guide id="4" pos="5311">
          <p15:clr>
            <a:srgbClr val="FF0000"/>
          </p15:clr>
        </p15:guide>
        <p15:guide id="5" orient="horz" pos="340">
          <p15:clr>
            <a:srgbClr val="FF0000"/>
          </p15:clr>
        </p15:guide>
        <p15:guide id="6" orient="horz" pos="2897">
          <p15:clr>
            <a:srgbClr val="FF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263"/>
        <p:cNvGrpSpPr/>
        <p:nvPr/>
      </p:nvGrpSpPr>
      <p:grpSpPr>
        <a:xfrm>
          <a:off x="0" y="0"/>
          <a:ext cx="0" cy="0"/>
          <a:chOff x="0" y="0"/>
          <a:chExt cx="0" cy="0"/>
        </a:xfrm>
      </p:grpSpPr>
      <p:sp>
        <p:nvSpPr>
          <p:cNvPr id="1264" name="Google Shape;1264;p46"/>
          <p:cNvSpPr txBox="1">
            <a:spLocks noGrp="1"/>
          </p:cNvSpPr>
          <p:nvPr>
            <p:ph type="ctrTitle"/>
          </p:nvPr>
        </p:nvSpPr>
        <p:spPr>
          <a:xfrm>
            <a:off x="1854921" y="1276523"/>
            <a:ext cx="5174100" cy="1025711"/>
          </a:xfrm>
          <a:prstGeom prst="rect">
            <a:avLst/>
          </a:prstGeom>
        </p:spPr>
        <p:txBody>
          <a:bodyPr spcFirstLastPara="1" wrap="square" lIns="91425" tIns="91425" rIns="91425" bIns="91425" anchor="ctr" anchorCtr="0">
            <a:noAutofit/>
          </a:bodyPr>
          <a:lstStyle/>
          <a:p>
            <a:r>
              <a:rPr lang="en-US" dirty="0"/>
              <a:t>CDS505 </a:t>
            </a:r>
          </a:p>
        </p:txBody>
      </p:sp>
      <p:sp>
        <p:nvSpPr>
          <p:cNvPr id="1265" name="Google Shape;1265;p46"/>
          <p:cNvSpPr txBox="1">
            <a:spLocks noGrp="1"/>
          </p:cNvSpPr>
          <p:nvPr>
            <p:ph type="subTitle" idx="1"/>
          </p:nvPr>
        </p:nvSpPr>
        <p:spPr>
          <a:xfrm>
            <a:off x="4919165" y="4175070"/>
            <a:ext cx="3736341" cy="523220"/>
          </a:xfrm>
          <a:prstGeom prst="rect">
            <a:avLst/>
          </a:prstGeom>
        </p:spPr>
        <p:txBody>
          <a:bodyPr spcFirstLastPara="1" wrap="square" lIns="91425" tIns="91425" rIns="91425" bIns="91425" anchor="t" anchorCtr="0">
            <a:noAutofit/>
          </a:bodyPr>
          <a:lstStyle/>
          <a:p>
            <a:pPr algn="l"/>
            <a:r>
              <a:rPr lang="en-US" altLang="zh-CN" sz="1400" dirty="0">
                <a:solidFill>
                  <a:schemeClr val="lt1"/>
                </a:solidFill>
                <a:latin typeface="Poppins Medium"/>
                <a:cs typeface="Poppins Medium"/>
                <a:sym typeface="Arial"/>
              </a:rPr>
              <a:t>ZHANG TINGTING| 22203272</a:t>
            </a:r>
          </a:p>
          <a:p>
            <a:pPr algn="l"/>
            <a:r>
              <a:rPr lang="en-US" altLang="zh-CN" sz="1400" dirty="0">
                <a:solidFill>
                  <a:schemeClr val="lt1"/>
                </a:solidFill>
                <a:latin typeface="Poppins Medium"/>
                <a:cs typeface="Poppins Medium"/>
                <a:sym typeface="Arial"/>
              </a:rPr>
              <a:t>21 November 2024</a:t>
            </a:r>
          </a:p>
        </p:txBody>
      </p:sp>
      <p:grpSp>
        <p:nvGrpSpPr>
          <p:cNvPr id="1266" name="Google Shape;1266;p46"/>
          <p:cNvGrpSpPr/>
          <p:nvPr/>
        </p:nvGrpSpPr>
        <p:grpSpPr>
          <a:xfrm>
            <a:off x="-401238" y="-505328"/>
            <a:ext cx="1895833" cy="1895866"/>
            <a:chOff x="3835450" y="-252000"/>
            <a:chExt cx="1445325" cy="1445350"/>
          </a:xfrm>
        </p:grpSpPr>
        <p:sp>
          <p:nvSpPr>
            <p:cNvPr id="1267" name="Google Shape;1267;p46"/>
            <p:cNvSpPr/>
            <p:nvPr/>
          </p:nvSpPr>
          <p:spPr>
            <a:xfrm>
              <a:off x="3835450" y="-252000"/>
              <a:ext cx="1445325" cy="1445350"/>
            </a:xfrm>
            <a:custGeom>
              <a:avLst/>
              <a:gdLst/>
              <a:ahLst/>
              <a:cxnLst/>
              <a:rect l="l" t="t" r="r" b="b"/>
              <a:pathLst>
                <a:path w="57813" h="57814" fill="none" extrusionOk="0">
                  <a:moveTo>
                    <a:pt x="43375" y="14439"/>
                  </a:moveTo>
                  <a:lnTo>
                    <a:pt x="28907" y="1"/>
                  </a:lnTo>
                  <a:lnTo>
                    <a:pt x="14438" y="14439"/>
                  </a:lnTo>
                  <a:lnTo>
                    <a:pt x="0" y="28907"/>
                  </a:lnTo>
                  <a:lnTo>
                    <a:pt x="14438" y="43375"/>
                  </a:lnTo>
                  <a:lnTo>
                    <a:pt x="28907" y="57813"/>
                  </a:lnTo>
                  <a:lnTo>
                    <a:pt x="43375" y="43375"/>
                  </a:lnTo>
                  <a:lnTo>
                    <a:pt x="57813" y="2890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6"/>
            <p:cNvSpPr/>
            <p:nvPr/>
          </p:nvSpPr>
          <p:spPr>
            <a:xfrm>
              <a:off x="3972225" y="-115200"/>
              <a:ext cx="1171775" cy="1171750"/>
            </a:xfrm>
            <a:custGeom>
              <a:avLst/>
              <a:gdLst/>
              <a:ahLst/>
              <a:cxnLst/>
              <a:rect l="l" t="t" r="r" b="b"/>
              <a:pathLst>
                <a:path w="46871" h="46870" fill="none" extrusionOk="0">
                  <a:moveTo>
                    <a:pt x="46871" y="23435"/>
                  </a:moveTo>
                  <a:lnTo>
                    <a:pt x="35138" y="11733"/>
                  </a:lnTo>
                  <a:lnTo>
                    <a:pt x="23436" y="0"/>
                  </a:lnTo>
                  <a:lnTo>
                    <a:pt x="11733" y="11733"/>
                  </a:lnTo>
                  <a:lnTo>
                    <a:pt x="0" y="23435"/>
                  </a:lnTo>
                  <a:lnTo>
                    <a:pt x="11733" y="35137"/>
                  </a:lnTo>
                  <a:lnTo>
                    <a:pt x="23436" y="46870"/>
                  </a:lnTo>
                  <a:lnTo>
                    <a:pt x="35138" y="3513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6"/>
            <p:cNvSpPr/>
            <p:nvPr/>
          </p:nvSpPr>
          <p:spPr>
            <a:xfrm>
              <a:off x="4109775" y="22325"/>
              <a:ext cx="896700" cy="896700"/>
            </a:xfrm>
            <a:custGeom>
              <a:avLst/>
              <a:gdLst/>
              <a:ahLst/>
              <a:cxnLst/>
              <a:rect l="l" t="t" r="r" b="b"/>
              <a:pathLst>
                <a:path w="35868" h="35868" fill="none" extrusionOk="0">
                  <a:moveTo>
                    <a:pt x="35867" y="17934"/>
                  </a:moveTo>
                  <a:lnTo>
                    <a:pt x="26900" y="8967"/>
                  </a:lnTo>
                  <a:lnTo>
                    <a:pt x="17934" y="1"/>
                  </a:lnTo>
                  <a:lnTo>
                    <a:pt x="8967" y="8967"/>
                  </a:lnTo>
                  <a:lnTo>
                    <a:pt x="0" y="17934"/>
                  </a:lnTo>
                  <a:lnTo>
                    <a:pt x="8967" y="26901"/>
                  </a:lnTo>
                  <a:lnTo>
                    <a:pt x="17934" y="35867"/>
                  </a:lnTo>
                  <a:lnTo>
                    <a:pt x="26900" y="2690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6"/>
            <p:cNvSpPr/>
            <p:nvPr/>
          </p:nvSpPr>
          <p:spPr>
            <a:xfrm>
              <a:off x="4247300" y="159875"/>
              <a:ext cx="621625" cy="621600"/>
            </a:xfrm>
            <a:custGeom>
              <a:avLst/>
              <a:gdLst/>
              <a:ahLst/>
              <a:cxnLst/>
              <a:rect l="l" t="t" r="r" b="b"/>
              <a:pathLst>
                <a:path w="24865" h="24864" fill="none" extrusionOk="0">
                  <a:moveTo>
                    <a:pt x="24864" y="12432"/>
                  </a:moveTo>
                  <a:lnTo>
                    <a:pt x="18664" y="6201"/>
                  </a:lnTo>
                  <a:lnTo>
                    <a:pt x="12433" y="0"/>
                  </a:lnTo>
                  <a:lnTo>
                    <a:pt x="6201" y="6201"/>
                  </a:lnTo>
                  <a:lnTo>
                    <a:pt x="1" y="12432"/>
                  </a:lnTo>
                  <a:lnTo>
                    <a:pt x="6201" y="18663"/>
                  </a:lnTo>
                  <a:lnTo>
                    <a:pt x="12433" y="24864"/>
                  </a:lnTo>
                  <a:lnTo>
                    <a:pt x="18664" y="18663"/>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6"/>
            <p:cNvSpPr/>
            <p:nvPr/>
          </p:nvSpPr>
          <p:spPr>
            <a:xfrm>
              <a:off x="4384075" y="296650"/>
              <a:ext cx="348075" cy="348050"/>
            </a:xfrm>
            <a:custGeom>
              <a:avLst/>
              <a:gdLst/>
              <a:ahLst/>
              <a:cxnLst/>
              <a:rect l="l" t="t" r="r" b="b"/>
              <a:pathLst>
                <a:path w="13923" h="13922" fill="none" extrusionOk="0">
                  <a:moveTo>
                    <a:pt x="10427" y="3496"/>
                  </a:moveTo>
                  <a:lnTo>
                    <a:pt x="6962" y="0"/>
                  </a:lnTo>
                  <a:lnTo>
                    <a:pt x="3496" y="3496"/>
                  </a:lnTo>
                  <a:lnTo>
                    <a:pt x="1" y="6961"/>
                  </a:lnTo>
                  <a:lnTo>
                    <a:pt x="3496" y="10426"/>
                  </a:lnTo>
                  <a:lnTo>
                    <a:pt x="6962" y="13922"/>
                  </a:lnTo>
                  <a:lnTo>
                    <a:pt x="10427" y="10426"/>
                  </a:lnTo>
                  <a:lnTo>
                    <a:pt x="13922" y="696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46"/>
          <p:cNvGrpSpPr/>
          <p:nvPr/>
        </p:nvGrpSpPr>
        <p:grpSpPr>
          <a:xfrm>
            <a:off x="7626957" y="-966877"/>
            <a:ext cx="2471175" cy="2747975"/>
            <a:chOff x="7398357" y="-662077"/>
            <a:chExt cx="2471175" cy="2747975"/>
          </a:xfrm>
        </p:grpSpPr>
        <p:sp>
          <p:nvSpPr>
            <p:cNvPr id="1273" name="Google Shape;1273;p46"/>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6"/>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6"/>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6"/>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6"/>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46"/>
          <p:cNvGrpSpPr/>
          <p:nvPr/>
        </p:nvGrpSpPr>
        <p:grpSpPr>
          <a:xfrm>
            <a:off x="-1466486" y="2736279"/>
            <a:ext cx="2791286" cy="2599651"/>
            <a:chOff x="-1466486" y="2736279"/>
            <a:chExt cx="2791286" cy="2599651"/>
          </a:xfrm>
        </p:grpSpPr>
        <p:sp>
          <p:nvSpPr>
            <p:cNvPr id="1279" name="Google Shape;1279;p46"/>
            <p:cNvSpPr/>
            <p:nvPr/>
          </p:nvSpPr>
          <p:spPr>
            <a:xfrm>
              <a:off x="-1466486" y="2736279"/>
              <a:ext cx="2599651" cy="2599651"/>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0" name="Google Shape;1280;p46"/>
            <p:cNvGrpSpPr/>
            <p:nvPr/>
          </p:nvGrpSpPr>
          <p:grpSpPr>
            <a:xfrm>
              <a:off x="713226" y="3730956"/>
              <a:ext cx="611574" cy="610281"/>
              <a:chOff x="4496550" y="2819475"/>
              <a:chExt cx="366300" cy="365525"/>
            </a:xfrm>
          </p:grpSpPr>
          <p:sp>
            <p:nvSpPr>
              <p:cNvPr id="1281" name="Google Shape;1281;p46"/>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6"/>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文本框 1">
            <a:extLst>
              <a:ext uri="{FF2B5EF4-FFF2-40B4-BE49-F238E27FC236}">
                <a16:creationId xmlns:a16="http://schemas.microsoft.com/office/drawing/2014/main" id="{0F7BC2D1-BC3C-A5F7-6128-A9C67218C0A2}"/>
              </a:ext>
            </a:extLst>
          </p:cNvPr>
          <p:cNvSpPr txBox="1"/>
          <p:nvPr/>
        </p:nvSpPr>
        <p:spPr>
          <a:xfrm>
            <a:off x="676707" y="2052561"/>
            <a:ext cx="7530528" cy="523220"/>
          </a:xfrm>
          <a:prstGeom prst="rect">
            <a:avLst/>
          </a:prstGeom>
          <a:noFill/>
        </p:spPr>
        <p:txBody>
          <a:bodyPr wrap="square" rtlCol="0">
            <a:spAutoFit/>
          </a:bodyPr>
          <a:lstStyle/>
          <a:p>
            <a:r>
              <a:rPr lang="en-US" altLang="zh-CN" sz="2800" dirty="0">
                <a:solidFill>
                  <a:schemeClr val="dk1"/>
                </a:solidFill>
                <a:latin typeface="Poppins Medium"/>
                <a:cs typeface="Poppins Medium"/>
                <a:sym typeface="Poppins Medium"/>
              </a:rPr>
              <a:t>DATA VISUALISATION &amp; VISUAL ANALYTICS</a:t>
            </a:r>
          </a:p>
        </p:txBody>
      </p:sp>
      <p:sp>
        <p:nvSpPr>
          <p:cNvPr id="3" name="文本框 2">
            <a:extLst>
              <a:ext uri="{FF2B5EF4-FFF2-40B4-BE49-F238E27FC236}">
                <a16:creationId xmlns:a16="http://schemas.microsoft.com/office/drawing/2014/main" id="{909D8BFA-AC0D-26C2-5F65-428F8E43A314}"/>
              </a:ext>
            </a:extLst>
          </p:cNvPr>
          <p:cNvSpPr txBox="1"/>
          <p:nvPr/>
        </p:nvSpPr>
        <p:spPr>
          <a:xfrm>
            <a:off x="2608976" y="2705449"/>
            <a:ext cx="3665989" cy="954107"/>
          </a:xfrm>
          <a:prstGeom prst="rect">
            <a:avLst/>
          </a:prstGeom>
          <a:noFill/>
        </p:spPr>
        <p:txBody>
          <a:bodyPr wrap="square" rtlCol="0">
            <a:spAutoFit/>
          </a:bodyPr>
          <a:lstStyle/>
          <a:p>
            <a:pPr algn="ctr"/>
            <a:r>
              <a:rPr lang="en-US" altLang="zh-CN" sz="3200" dirty="0">
                <a:solidFill>
                  <a:schemeClr val="dk1"/>
                </a:solidFill>
                <a:latin typeface="Poppins Medium"/>
                <a:cs typeface="Poppins Medium"/>
              </a:rPr>
              <a:t>Project</a:t>
            </a:r>
          </a:p>
          <a:p>
            <a:pPr algn="ctr"/>
            <a:r>
              <a:rPr lang="en-US" altLang="zh-CN" sz="2400" dirty="0">
                <a:solidFill>
                  <a:schemeClr val="dk1"/>
                </a:solidFill>
                <a:latin typeface="Poppins Medium"/>
                <a:cs typeface="Poppins Medium"/>
              </a:rPr>
              <a:t>Sem 1 2023-2024</a:t>
            </a:r>
            <a:endParaRPr lang="zh-CN"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7"/>
        <p:cNvGrpSpPr/>
        <p:nvPr/>
      </p:nvGrpSpPr>
      <p:grpSpPr>
        <a:xfrm>
          <a:off x="0" y="0"/>
          <a:ext cx="0" cy="0"/>
          <a:chOff x="0" y="0"/>
          <a:chExt cx="0" cy="0"/>
        </a:xfrm>
      </p:grpSpPr>
      <p:sp>
        <p:nvSpPr>
          <p:cNvPr id="1438" name="Google Shape;1438;p56"/>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sz="3200" dirty="0"/>
              <a:t>Methods And Tools</a:t>
            </a:r>
            <a:endParaRPr dirty="0"/>
          </a:p>
        </p:txBody>
      </p:sp>
      <p:sp>
        <p:nvSpPr>
          <p:cNvPr id="1445" name="Google Shape;1445;p56"/>
          <p:cNvSpPr txBox="1">
            <a:spLocks noGrp="1"/>
          </p:cNvSpPr>
          <p:nvPr>
            <p:ph type="subTitle" idx="7"/>
          </p:nvPr>
        </p:nvSpPr>
        <p:spPr>
          <a:xfrm>
            <a:off x="986399" y="3833838"/>
            <a:ext cx="2042700" cy="495300"/>
          </a:xfrm>
          <a:prstGeom prst="rect">
            <a:avLst/>
          </a:prstGeom>
        </p:spPr>
        <p:txBody>
          <a:bodyPr spcFirstLastPara="1" wrap="square" lIns="91425" tIns="91425" rIns="91425" bIns="91425" anchor="b" anchorCtr="0">
            <a:noAutofit/>
          </a:bodyPr>
          <a:lstStyle/>
          <a:p>
            <a:pPr marL="0" indent="0"/>
            <a:r>
              <a:rPr lang="en-US" altLang="zh-CN" sz="1800" b="1" kern="100" dirty="0">
                <a:effectLst/>
                <a:latin typeface="Arial" panose="020B0604020202020204" pitchFamily="34" charset="0"/>
                <a:ea typeface="等线" panose="02010600030101010101" pitchFamily="2" charset="-122"/>
                <a:cs typeface="Times New Roman" panose="02020603050405020304" pitchFamily="18" charset="0"/>
              </a:rPr>
              <a:t>Bar Charts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46" name="Google Shape;1446;p56"/>
          <p:cNvSpPr txBox="1">
            <a:spLocks noGrp="1"/>
          </p:cNvSpPr>
          <p:nvPr>
            <p:ph type="subTitle" idx="8"/>
          </p:nvPr>
        </p:nvSpPr>
        <p:spPr>
          <a:xfrm>
            <a:off x="5660025" y="3885099"/>
            <a:ext cx="2042700" cy="49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altLang="zh-CN" sz="1800" b="1" dirty="0">
                <a:effectLst/>
                <a:latin typeface="Arial" panose="020B0604020202020204" pitchFamily="34" charset="0"/>
                <a:ea typeface="等线" panose="02010600030101010101" pitchFamily="2" charset="-122"/>
              </a:rPr>
              <a:t>Scatter Plots</a:t>
            </a:r>
            <a:endParaRPr dirty="0"/>
          </a:p>
        </p:txBody>
      </p:sp>
      <p:pic>
        <p:nvPicPr>
          <p:cNvPr id="19" name="图片 18">
            <a:extLst>
              <a:ext uri="{FF2B5EF4-FFF2-40B4-BE49-F238E27FC236}">
                <a16:creationId xmlns:a16="http://schemas.microsoft.com/office/drawing/2014/main" id="{AE04DC58-B516-E336-F06D-10A1ECE2FAAE}"/>
              </a:ext>
            </a:extLst>
          </p:cNvPr>
          <p:cNvPicPr>
            <a:picLocks noChangeAspect="1"/>
          </p:cNvPicPr>
          <p:nvPr/>
        </p:nvPicPr>
        <p:blipFill>
          <a:blip r:embed="rId3"/>
          <a:stretch>
            <a:fillRect/>
          </a:stretch>
        </p:blipFill>
        <p:spPr>
          <a:xfrm>
            <a:off x="405155" y="1226881"/>
            <a:ext cx="3640260" cy="2495576"/>
          </a:xfrm>
          <a:prstGeom prst="rect">
            <a:avLst/>
          </a:prstGeom>
        </p:spPr>
      </p:pic>
      <p:pic>
        <p:nvPicPr>
          <p:cNvPr id="21" name="图片 20">
            <a:extLst>
              <a:ext uri="{FF2B5EF4-FFF2-40B4-BE49-F238E27FC236}">
                <a16:creationId xmlns:a16="http://schemas.microsoft.com/office/drawing/2014/main" id="{2160B125-A7B2-6C13-40B9-2D405A3FA5F8}"/>
              </a:ext>
            </a:extLst>
          </p:cNvPr>
          <p:cNvPicPr>
            <a:picLocks noChangeAspect="1"/>
          </p:cNvPicPr>
          <p:nvPr/>
        </p:nvPicPr>
        <p:blipFill>
          <a:blip r:embed="rId4"/>
          <a:stretch>
            <a:fillRect/>
          </a:stretch>
        </p:blipFill>
        <p:spPr>
          <a:xfrm>
            <a:off x="4572001" y="1226881"/>
            <a:ext cx="3699900" cy="249557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7"/>
        <p:cNvGrpSpPr/>
        <p:nvPr/>
      </p:nvGrpSpPr>
      <p:grpSpPr>
        <a:xfrm>
          <a:off x="0" y="0"/>
          <a:ext cx="0" cy="0"/>
          <a:chOff x="0" y="0"/>
          <a:chExt cx="0" cy="0"/>
        </a:xfrm>
      </p:grpSpPr>
      <p:sp>
        <p:nvSpPr>
          <p:cNvPr id="1438" name="Google Shape;1438;p56"/>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sz="3200" dirty="0"/>
              <a:t>Methods And Tools</a:t>
            </a:r>
            <a:endParaRPr dirty="0"/>
          </a:p>
        </p:txBody>
      </p:sp>
      <p:sp>
        <p:nvSpPr>
          <p:cNvPr id="1447" name="Google Shape;1447;p56"/>
          <p:cNvSpPr txBox="1">
            <a:spLocks noGrp="1"/>
          </p:cNvSpPr>
          <p:nvPr>
            <p:ph type="subTitle" idx="9"/>
          </p:nvPr>
        </p:nvSpPr>
        <p:spPr>
          <a:xfrm>
            <a:off x="5923762" y="4002150"/>
            <a:ext cx="2038500" cy="495300"/>
          </a:xfrm>
          <a:prstGeom prst="rect">
            <a:avLst/>
          </a:prstGeom>
        </p:spPr>
        <p:txBody>
          <a:bodyPr spcFirstLastPara="1" wrap="square" lIns="91425" tIns="91425" rIns="91425" bIns="91425" anchor="b" anchorCtr="0">
            <a:noAutofit/>
          </a:bodyPr>
          <a:lstStyle/>
          <a:p>
            <a:pPr marL="0" indent="0">
              <a:buSzPts val="1100"/>
            </a:pPr>
            <a:r>
              <a:rPr lang="en-US" altLang="zh-CN" sz="1800" b="1" kern="100" dirty="0">
                <a:solidFill>
                  <a:srgbClr val="2A2B2E"/>
                </a:solidFill>
                <a:effectLst/>
                <a:latin typeface="Arial" panose="020B0604020202020204" pitchFamily="34" charset="0"/>
                <a:ea typeface="等线" panose="02010600030101010101" pitchFamily="2" charset="-122"/>
                <a:cs typeface="Times New Roman" panose="02020603050405020304" pitchFamily="18" charset="0"/>
              </a:rPr>
              <a:t>Pie Charts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48" name="Google Shape;1448;p56"/>
          <p:cNvSpPr txBox="1">
            <a:spLocks noGrp="1"/>
          </p:cNvSpPr>
          <p:nvPr>
            <p:ph type="subTitle" idx="13"/>
          </p:nvPr>
        </p:nvSpPr>
        <p:spPr>
          <a:xfrm>
            <a:off x="1210238" y="4002150"/>
            <a:ext cx="2042700" cy="495300"/>
          </a:xfrm>
          <a:prstGeom prst="rect">
            <a:avLst/>
          </a:prstGeom>
        </p:spPr>
        <p:txBody>
          <a:bodyPr spcFirstLastPara="1" wrap="square" lIns="91425" tIns="91425" rIns="91425" bIns="91425" anchor="b" anchorCtr="0">
            <a:noAutofit/>
          </a:bodyPr>
          <a:lstStyle/>
          <a:p>
            <a:pPr marL="0" indent="0"/>
            <a:r>
              <a:rPr lang="en-US" altLang="zh-CN" sz="1800" b="1" kern="100" dirty="0">
                <a:effectLst/>
                <a:latin typeface="Arial" panose="020B0604020202020204" pitchFamily="34" charset="0"/>
                <a:ea typeface="等线" panose="02010600030101010101" pitchFamily="2" charset="-122"/>
                <a:cs typeface="Times New Roman" panose="02020603050405020304" pitchFamily="18" charset="0"/>
              </a:rPr>
              <a:t>Line chart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0" name="图片 19">
            <a:extLst>
              <a:ext uri="{FF2B5EF4-FFF2-40B4-BE49-F238E27FC236}">
                <a16:creationId xmlns:a16="http://schemas.microsoft.com/office/drawing/2014/main" id="{87F52635-04F6-48C6-D0D8-AF056314F36C}"/>
              </a:ext>
            </a:extLst>
          </p:cNvPr>
          <p:cNvPicPr>
            <a:picLocks noChangeAspect="1"/>
          </p:cNvPicPr>
          <p:nvPr/>
        </p:nvPicPr>
        <p:blipFill>
          <a:blip r:embed="rId3"/>
          <a:stretch>
            <a:fillRect/>
          </a:stretch>
        </p:blipFill>
        <p:spPr>
          <a:xfrm>
            <a:off x="5039262" y="1115500"/>
            <a:ext cx="3441063" cy="2933190"/>
          </a:xfrm>
          <a:prstGeom prst="rect">
            <a:avLst/>
          </a:prstGeom>
        </p:spPr>
      </p:pic>
      <p:pic>
        <p:nvPicPr>
          <p:cNvPr id="10" name="图片 9">
            <a:extLst>
              <a:ext uri="{FF2B5EF4-FFF2-40B4-BE49-F238E27FC236}">
                <a16:creationId xmlns:a16="http://schemas.microsoft.com/office/drawing/2014/main" id="{D1AF503D-8FA3-E353-627B-7CA2AA891631}"/>
              </a:ext>
            </a:extLst>
          </p:cNvPr>
          <p:cNvPicPr>
            <a:picLocks noChangeAspect="1"/>
          </p:cNvPicPr>
          <p:nvPr/>
        </p:nvPicPr>
        <p:blipFill>
          <a:blip r:embed="rId4"/>
          <a:stretch>
            <a:fillRect/>
          </a:stretch>
        </p:blipFill>
        <p:spPr>
          <a:xfrm>
            <a:off x="735113" y="1115500"/>
            <a:ext cx="4140514" cy="2933190"/>
          </a:xfrm>
          <a:prstGeom prst="rect">
            <a:avLst/>
          </a:prstGeom>
        </p:spPr>
      </p:pic>
    </p:spTree>
    <p:extLst>
      <p:ext uri="{BB962C8B-B14F-4D97-AF65-F5344CB8AC3E}">
        <p14:creationId xmlns:p14="http://schemas.microsoft.com/office/powerpoint/2010/main" val="3645087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7"/>
        <p:cNvGrpSpPr/>
        <p:nvPr/>
      </p:nvGrpSpPr>
      <p:grpSpPr>
        <a:xfrm>
          <a:off x="0" y="0"/>
          <a:ext cx="0" cy="0"/>
          <a:chOff x="0" y="0"/>
          <a:chExt cx="0" cy="0"/>
        </a:xfrm>
      </p:grpSpPr>
      <p:sp>
        <p:nvSpPr>
          <p:cNvPr id="1438" name="Google Shape;1438;p56"/>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sz="3200" dirty="0"/>
              <a:t>Methods And Tools</a:t>
            </a:r>
            <a:endParaRPr dirty="0"/>
          </a:p>
        </p:txBody>
      </p:sp>
      <p:sp>
        <p:nvSpPr>
          <p:cNvPr id="1449" name="Google Shape;1449;p56"/>
          <p:cNvSpPr txBox="1">
            <a:spLocks noGrp="1"/>
          </p:cNvSpPr>
          <p:nvPr>
            <p:ph type="subTitle" idx="14"/>
          </p:nvPr>
        </p:nvSpPr>
        <p:spPr>
          <a:xfrm>
            <a:off x="5686275" y="3992626"/>
            <a:ext cx="2042700" cy="495300"/>
          </a:xfrm>
          <a:prstGeom prst="rect">
            <a:avLst/>
          </a:prstGeom>
        </p:spPr>
        <p:txBody>
          <a:bodyPr spcFirstLastPara="1" wrap="square" lIns="91425" tIns="91425" rIns="91425" bIns="91425" anchor="b" anchorCtr="0">
            <a:noAutofit/>
          </a:bodyPr>
          <a:lstStyle/>
          <a:p>
            <a:pPr marL="0" indent="0">
              <a:buSzPts val="1100"/>
            </a:pPr>
            <a:r>
              <a:rPr lang="en-US" altLang="zh-CN" sz="1800" b="1" kern="100" dirty="0">
                <a:effectLst/>
                <a:latin typeface="Arial" panose="020B0604020202020204" pitchFamily="34" charset="0"/>
                <a:ea typeface="等线" panose="02010600030101010101" pitchFamily="2" charset="-122"/>
                <a:cs typeface="Times New Roman" panose="02020603050405020304" pitchFamily="18" charset="0"/>
              </a:rPr>
              <a:t>Map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50" name="Google Shape;1450;p56"/>
          <p:cNvSpPr txBox="1">
            <a:spLocks noGrp="1"/>
          </p:cNvSpPr>
          <p:nvPr>
            <p:ph type="subTitle" idx="15"/>
          </p:nvPr>
        </p:nvSpPr>
        <p:spPr>
          <a:xfrm>
            <a:off x="1137428" y="4045013"/>
            <a:ext cx="3038625" cy="49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sz="1800" b="1" dirty="0">
                <a:effectLst/>
                <a:latin typeface="Arial" panose="020B0604020202020204" pitchFamily="34" charset="0"/>
                <a:ea typeface="宋体" panose="02010600030101010101" pitchFamily="2" charset="-122"/>
              </a:rPr>
              <a:t>Rectangular tree diagram</a:t>
            </a:r>
            <a:endParaRPr dirty="0"/>
          </a:p>
        </p:txBody>
      </p:sp>
      <p:pic>
        <p:nvPicPr>
          <p:cNvPr id="15" name="图片 14">
            <a:extLst>
              <a:ext uri="{FF2B5EF4-FFF2-40B4-BE49-F238E27FC236}">
                <a16:creationId xmlns:a16="http://schemas.microsoft.com/office/drawing/2014/main" id="{5738E63A-8587-3D5F-DCE1-2E6E4E2504F8}"/>
              </a:ext>
            </a:extLst>
          </p:cNvPr>
          <p:cNvPicPr>
            <a:picLocks noChangeAspect="1"/>
          </p:cNvPicPr>
          <p:nvPr/>
        </p:nvPicPr>
        <p:blipFill>
          <a:blip r:embed="rId3"/>
          <a:stretch>
            <a:fillRect/>
          </a:stretch>
        </p:blipFill>
        <p:spPr>
          <a:xfrm>
            <a:off x="493976" y="1462088"/>
            <a:ext cx="4066765" cy="2509838"/>
          </a:xfrm>
          <a:prstGeom prst="rect">
            <a:avLst/>
          </a:prstGeom>
        </p:spPr>
      </p:pic>
      <p:pic>
        <p:nvPicPr>
          <p:cNvPr id="17" name="图片 16">
            <a:extLst>
              <a:ext uri="{FF2B5EF4-FFF2-40B4-BE49-F238E27FC236}">
                <a16:creationId xmlns:a16="http://schemas.microsoft.com/office/drawing/2014/main" id="{FAA7801A-2480-A58C-FB2C-481F6A1B2040}"/>
              </a:ext>
            </a:extLst>
          </p:cNvPr>
          <p:cNvPicPr>
            <a:picLocks noChangeAspect="1"/>
          </p:cNvPicPr>
          <p:nvPr/>
        </p:nvPicPr>
        <p:blipFill>
          <a:blip r:embed="rId4"/>
          <a:stretch>
            <a:fillRect/>
          </a:stretch>
        </p:blipFill>
        <p:spPr>
          <a:xfrm>
            <a:off x="4800600" y="1398778"/>
            <a:ext cx="3742762" cy="2573149"/>
          </a:xfrm>
          <a:prstGeom prst="rect">
            <a:avLst/>
          </a:prstGeom>
        </p:spPr>
      </p:pic>
    </p:spTree>
    <p:extLst>
      <p:ext uri="{BB962C8B-B14F-4D97-AF65-F5344CB8AC3E}">
        <p14:creationId xmlns:p14="http://schemas.microsoft.com/office/powerpoint/2010/main" val="1285342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2"/>
        <p:cNvGrpSpPr/>
        <p:nvPr/>
      </p:nvGrpSpPr>
      <p:grpSpPr>
        <a:xfrm>
          <a:off x="0" y="0"/>
          <a:ext cx="0" cy="0"/>
          <a:chOff x="0" y="0"/>
          <a:chExt cx="0" cy="0"/>
        </a:xfrm>
      </p:grpSpPr>
      <p:grpSp>
        <p:nvGrpSpPr>
          <p:cNvPr id="1333" name="Google Shape;1333;p50"/>
          <p:cNvGrpSpPr/>
          <p:nvPr/>
        </p:nvGrpSpPr>
        <p:grpSpPr>
          <a:xfrm>
            <a:off x="-502268" y="1143004"/>
            <a:ext cx="2471175" cy="2747975"/>
            <a:chOff x="7398357" y="-662077"/>
            <a:chExt cx="2471175" cy="2747975"/>
          </a:xfrm>
        </p:grpSpPr>
        <p:sp>
          <p:nvSpPr>
            <p:cNvPr id="1334" name="Google Shape;1334;p50"/>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0"/>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0"/>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0"/>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0"/>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9" name="Google Shape;1339;p50"/>
          <p:cNvSpPr/>
          <p:nvPr/>
        </p:nvSpPr>
        <p:spPr>
          <a:xfrm>
            <a:off x="3830600" y="4061525"/>
            <a:ext cx="4599600" cy="1075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340" name="Google Shape;1340;p50"/>
          <p:cNvSpPr txBox="1">
            <a:spLocks noGrp="1"/>
          </p:cNvSpPr>
          <p:nvPr>
            <p:ph type="title"/>
          </p:nvPr>
        </p:nvSpPr>
        <p:spPr>
          <a:xfrm>
            <a:off x="1357057" y="2396446"/>
            <a:ext cx="7287200" cy="856500"/>
          </a:xfrm>
          <a:prstGeom prst="rect">
            <a:avLst/>
          </a:prstGeom>
        </p:spPr>
        <p:txBody>
          <a:bodyPr spcFirstLastPara="1" wrap="square" lIns="91425" tIns="91425" rIns="91425" bIns="91425" anchor="b" anchorCtr="0">
            <a:noAutofit/>
          </a:bodyPr>
          <a:lstStyle/>
          <a:p>
            <a:pPr marL="0" indent="0"/>
            <a:r>
              <a:rPr lang="en-US" altLang="zh-CN" sz="4000" dirty="0"/>
              <a:t>Discussion and Conclusion</a:t>
            </a:r>
            <a:endParaRPr lang="zh-CN" altLang="zh-CN" sz="4000" dirty="0"/>
          </a:p>
        </p:txBody>
      </p:sp>
      <p:sp>
        <p:nvSpPr>
          <p:cNvPr id="1341" name="Google Shape;1341;p50"/>
          <p:cNvSpPr txBox="1">
            <a:spLocks noGrp="1"/>
          </p:cNvSpPr>
          <p:nvPr>
            <p:ph type="title" idx="2"/>
          </p:nvPr>
        </p:nvSpPr>
        <p:spPr>
          <a:xfrm>
            <a:off x="6554875" y="971663"/>
            <a:ext cx="1875900" cy="1137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grpSp>
        <p:nvGrpSpPr>
          <p:cNvPr id="1343" name="Google Shape;1343;p50"/>
          <p:cNvGrpSpPr/>
          <p:nvPr/>
        </p:nvGrpSpPr>
        <p:grpSpPr>
          <a:xfrm>
            <a:off x="1101424" y="3731950"/>
            <a:ext cx="1734954" cy="1734954"/>
            <a:chOff x="6340050" y="754850"/>
            <a:chExt cx="1595800" cy="1595800"/>
          </a:xfrm>
        </p:grpSpPr>
        <p:sp>
          <p:nvSpPr>
            <p:cNvPr id="1344" name="Google Shape;1344;p50"/>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0"/>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0"/>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65783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78" name="Google Shape;1378;p53"/>
          <p:cNvSpPr txBox="1">
            <a:spLocks noGrp="1"/>
          </p:cNvSpPr>
          <p:nvPr>
            <p:ph type="subTitle" idx="3"/>
          </p:nvPr>
        </p:nvSpPr>
        <p:spPr>
          <a:xfrm>
            <a:off x="694281" y="1126811"/>
            <a:ext cx="3862387" cy="2601276"/>
          </a:xfrm>
          <a:prstGeom prst="rect">
            <a:avLst/>
          </a:prstGeom>
        </p:spPr>
        <p:txBody>
          <a:bodyPr spcFirstLastPara="1" wrap="square" lIns="91425" tIns="91425" rIns="91425" bIns="91425" anchor="t" anchorCtr="0">
            <a:noAutofit/>
          </a:bodyPr>
          <a:lstStyle/>
          <a:p>
            <a:pPr marL="457200" lvl="1" indent="0" algn="l"/>
            <a:r>
              <a:rPr lang="en-US" altLang="zh-CN" dirty="0"/>
              <a:t>This dataset does not fully reflect trends in the Indian rental market, and market complexities such as political stability, economic growth rates, and socio-cultural aspects may also have a profound impact on the results. To improve the accuracy of the analysis, there are plans to expand the dataset in the future to include more geographic and economic indicators, as well as a refinement of housing characteristics.</a:t>
            </a:r>
            <a:endParaRPr lang="zh-CN" altLang="en-US" dirty="0"/>
          </a:p>
        </p:txBody>
      </p:sp>
      <p:sp>
        <p:nvSpPr>
          <p:cNvPr id="1379" name="Google Shape;1379;p53"/>
          <p:cNvSpPr txBox="1">
            <a:spLocks noGrp="1"/>
          </p:cNvSpPr>
          <p:nvPr>
            <p:ph type="subTitle" idx="1"/>
          </p:nvPr>
        </p:nvSpPr>
        <p:spPr>
          <a:xfrm>
            <a:off x="1309375" y="585256"/>
            <a:ext cx="2632200" cy="50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sz="2000" dirty="0"/>
              <a:t>Discussion</a:t>
            </a:r>
            <a:endParaRPr dirty="0"/>
          </a:p>
        </p:txBody>
      </p:sp>
      <p:sp>
        <p:nvSpPr>
          <p:cNvPr id="1380" name="Google Shape;1380;p53"/>
          <p:cNvSpPr txBox="1">
            <a:spLocks noGrp="1"/>
          </p:cNvSpPr>
          <p:nvPr>
            <p:ph type="subTitle" idx="2"/>
          </p:nvPr>
        </p:nvSpPr>
        <p:spPr>
          <a:xfrm>
            <a:off x="5021501" y="618062"/>
            <a:ext cx="2632200" cy="50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altLang="zh-CN" sz="2000" dirty="0"/>
              <a:t>Conclusion</a:t>
            </a:r>
            <a:endParaRPr dirty="0"/>
          </a:p>
        </p:txBody>
      </p:sp>
      <p:sp>
        <p:nvSpPr>
          <p:cNvPr id="1381" name="Google Shape;1381;p53"/>
          <p:cNvSpPr txBox="1">
            <a:spLocks noGrp="1"/>
          </p:cNvSpPr>
          <p:nvPr>
            <p:ph type="subTitle" idx="4"/>
          </p:nvPr>
        </p:nvSpPr>
        <p:spPr>
          <a:xfrm>
            <a:off x="4720681" y="1126811"/>
            <a:ext cx="3675607" cy="2478402"/>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altLang="zh-CN" dirty="0"/>
              <a:t>Through the skillful use of Tableau tools, we reveal the fundamental characteristics of the market and provide recommendations for future trends. Rent levels are a central issue in the market and are influenced by a number of factors such as location and building differences. At the same time, the size and layout of the building play an important role in rent setting. The condition of furnishings and the configuration of decorations also influence tenant choice</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3"/>
        <p:cNvGrpSpPr/>
        <p:nvPr/>
      </p:nvGrpSpPr>
      <p:grpSpPr>
        <a:xfrm>
          <a:off x="0" y="0"/>
          <a:ext cx="0" cy="0"/>
          <a:chOff x="0" y="0"/>
          <a:chExt cx="0" cy="0"/>
        </a:xfrm>
      </p:grpSpPr>
      <p:sp>
        <p:nvSpPr>
          <p:cNvPr id="1575" name="Google Shape;1575;p68"/>
          <p:cNvSpPr txBox="1">
            <a:spLocks noGrp="1"/>
          </p:cNvSpPr>
          <p:nvPr>
            <p:ph type="title" idx="2"/>
          </p:nvPr>
        </p:nvSpPr>
        <p:spPr>
          <a:xfrm>
            <a:off x="2043363" y="1881300"/>
            <a:ext cx="5619500" cy="11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tLang="zh-CN" dirty="0">
                <a:solidFill>
                  <a:schemeClr val="tx1"/>
                </a:solidFill>
              </a:rPr>
              <a:t>Thanks!</a:t>
            </a: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297" name="Google Shape;1297;p48"/>
          <p:cNvSpPr txBox="1">
            <a:spLocks noGrp="1"/>
          </p:cNvSpPr>
          <p:nvPr>
            <p:ph type="title" idx="15"/>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298" name="Google Shape;1298;p48"/>
          <p:cNvSpPr txBox="1">
            <a:spLocks noGrp="1"/>
          </p:cNvSpPr>
          <p:nvPr>
            <p:ph type="title"/>
          </p:nvPr>
        </p:nvSpPr>
        <p:spPr>
          <a:xfrm>
            <a:off x="2050272" y="1252123"/>
            <a:ext cx="916500" cy="53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300" name="Google Shape;1300;p48"/>
          <p:cNvSpPr txBox="1">
            <a:spLocks noGrp="1"/>
          </p:cNvSpPr>
          <p:nvPr>
            <p:ph type="title" idx="2"/>
          </p:nvPr>
        </p:nvSpPr>
        <p:spPr>
          <a:xfrm>
            <a:off x="2813229" y="1908430"/>
            <a:ext cx="916500" cy="53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1302" name="Google Shape;1302;p48"/>
          <p:cNvSpPr txBox="1">
            <a:spLocks noGrp="1"/>
          </p:cNvSpPr>
          <p:nvPr>
            <p:ph type="title" idx="4"/>
          </p:nvPr>
        </p:nvSpPr>
        <p:spPr>
          <a:xfrm>
            <a:off x="3572832" y="2623733"/>
            <a:ext cx="916500" cy="53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1304" name="Google Shape;1304;p48"/>
          <p:cNvSpPr txBox="1">
            <a:spLocks noGrp="1"/>
          </p:cNvSpPr>
          <p:nvPr>
            <p:ph type="title" idx="6"/>
          </p:nvPr>
        </p:nvSpPr>
        <p:spPr>
          <a:xfrm>
            <a:off x="4258296" y="3401920"/>
            <a:ext cx="916500" cy="53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1306" name="Google Shape;1306;p48"/>
          <p:cNvSpPr txBox="1">
            <a:spLocks noGrp="1"/>
          </p:cNvSpPr>
          <p:nvPr>
            <p:ph type="subTitle" idx="8"/>
          </p:nvPr>
        </p:nvSpPr>
        <p:spPr>
          <a:xfrm>
            <a:off x="2649005" y="1247481"/>
            <a:ext cx="4787964" cy="494100"/>
          </a:xfrm>
          <a:prstGeom prst="rect">
            <a:avLst/>
          </a:prstGeom>
        </p:spPr>
        <p:txBody>
          <a:bodyPr spcFirstLastPara="1" wrap="square" lIns="91425" tIns="91425" rIns="91425" bIns="91425" anchor="b" anchorCtr="0">
            <a:noAutofit/>
          </a:bodyPr>
          <a:lstStyle/>
          <a:p>
            <a:pPr marL="0" indent="0"/>
            <a:r>
              <a:rPr lang="en-US" altLang="zh-CN" sz="2000" dirty="0"/>
              <a:t>Abstract &amp; Domain Background</a:t>
            </a:r>
            <a:r>
              <a:rPr lang="en-US" dirty="0"/>
              <a:t>	</a:t>
            </a:r>
            <a:endParaRPr dirty="0"/>
          </a:p>
        </p:txBody>
      </p:sp>
      <p:sp>
        <p:nvSpPr>
          <p:cNvPr id="1307" name="Google Shape;1307;p48"/>
          <p:cNvSpPr txBox="1">
            <a:spLocks noGrp="1"/>
          </p:cNvSpPr>
          <p:nvPr>
            <p:ph type="subTitle" idx="9"/>
          </p:nvPr>
        </p:nvSpPr>
        <p:spPr>
          <a:xfrm>
            <a:off x="3572832" y="1903184"/>
            <a:ext cx="3626806" cy="494100"/>
          </a:xfrm>
          <a:prstGeom prst="rect">
            <a:avLst/>
          </a:prstGeom>
        </p:spPr>
        <p:txBody>
          <a:bodyPr spcFirstLastPara="1" wrap="square" lIns="91425" tIns="91425" rIns="91425" bIns="91425" anchor="b" anchorCtr="0">
            <a:noAutofit/>
          </a:bodyPr>
          <a:lstStyle/>
          <a:p>
            <a:pPr marL="0" indent="0"/>
            <a:r>
              <a:rPr lang="en-US" altLang="zh-CN" sz="2000" dirty="0"/>
              <a:t>Data and Task Abstraction </a:t>
            </a:r>
          </a:p>
        </p:txBody>
      </p:sp>
      <p:sp>
        <p:nvSpPr>
          <p:cNvPr id="1308" name="Google Shape;1308;p48"/>
          <p:cNvSpPr txBox="1">
            <a:spLocks noGrp="1"/>
          </p:cNvSpPr>
          <p:nvPr>
            <p:ph type="subTitle" idx="13"/>
          </p:nvPr>
        </p:nvSpPr>
        <p:spPr>
          <a:xfrm>
            <a:off x="4333391" y="2626051"/>
            <a:ext cx="3103578" cy="494100"/>
          </a:xfrm>
          <a:prstGeom prst="rect">
            <a:avLst/>
          </a:prstGeom>
        </p:spPr>
        <p:txBody>
          <a:bodyPr spcFirstLastPara="1" wrap="square" lIns="91425" tIns="91425" rIns="91425" bIns="91425" anchor="b" anchorCtr="0">
            <a:noAutofit/>
          </a:bodyPr>
          <a:lstStyle/>
          <a:p>
            <a:pPr marL="0" indent="0"/>
            <a:r>
              <a:rPr lang="en-US" altLang="zh-CN" sz="2000" dirty="0"/>
              <a:t>Methods and Analysis</a:t>
            </a:r>
          </a:p>
        </p:txBody>
      </p:sp>
      <p:sp>
        <p:nvSpPr>
          <p:cNvPr id="1309" name="Google Shape;1309;p48"/>
          <p:cNvSpPr txBox="1">
            <a:spLocks noGrp="1"/>
          </p:cNvSpPr>
          <p:nvPr>
            <p:ph type="subTitle" idx="14"/>
          </p:nvPr>
        </p:nvSpPr>
        <p:spPr>
          <a:xfrm>
            <a:off x="5000432" y="3463060"/>
            <a:ext cx="4002267" cy="494100"/>
          </a:xfrm>
          <a:prstGeom prst="rect">
            <a:avLst/>
          </a:prstGeom>
        </p:spPr>
        <p:txBody>
          <a:bodyPr spcFirstLastPara="1" wrap="square" lIns="91425" tIns="91425" rIns="91425" bIns="91425" anchor="b" anchorCtr="0">
            <a:noAutofit/>
          </a:bodyPr>
          <a:lstStyle/>
          <a:p>
            <a:pPr marL="0" indent="0"/>
            <a:r>
              <a:rPr lang="en-US" altLang="zh-CN" sz="2000" dirty="0"/>
              <a:t>Discussion and Conclusion</a:t>
            </a:r>
            <a:endParaRPr lang="zh-CN" altLang="zh-C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2"/>
        <p:cNvGrpSpPr/>
        <p:nvPr/>
      </p:nvGrpSpPr>
      <p:grpSpPr>
        <a:xfrm>
          <a:off x="0" y="0"/>
          <a:ext cx="0" cy="0"/>
          <a:chOff x="0" y="0"/>
          <a:chExt cx="0" cy="0"/>
        </a:xfrm>
      </p:grpSpPr>
      <p:grpSp>
        <p:nvGrpSpPr>
          <p:cNvPr id="1333" name="Google Shape;1333;p50"/>
          <p:cNvGrpSpPr/>
          <p:nvPr/>
        </p:nvGrpSpPr>
        <p:grpSpPr>
          <a:xfrm>
            <a:off x="-502268" y="1143004"/>
            <a:ext cx="2471175" cy="2747975"/>
            <a:chOff x="7398357" y="-662077"/>
            <a:chExt cx="2471175" cy="2747975"/>
          </a:xfrm>
        </p:grpSpPr>
        <p:sp>
          <p:nvSpPr>
            <p:cNvPr id="1334" name="Google Shape;1334;p50"/>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0"/>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0"/>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0"/>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0"/>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9" name="Google Shape;1339;p50"/>
          <p:cNvSpPr/>
          <p:nvPr/>
        </p:nvSpPr>
        <p:spPr>
          <a:xfrm>
            <a:off x="3830600" y="4061525"/>
            <a:ext cx="4599600" cy="1075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340" name="Google Shape;1340;p50"/>
          <p:cNvSpPr txBox="1">
            <a:spLocks noGrp="1"/>
          </p:cNvSpPr>
          <p:nvPr>
            <p:ph type="title"/>
          </p:nvPr>
        </p:nvSpPr>
        <p:spPr>
          <a:xfrm>
            <a:off x="972907" y="2366629"/>
            <a:ext cx="8006337" cy="856500"/>
          </a:xfrm>
          <a:prstGeom prst="rect">
            <a:avLst/>
          </a:prstGeom>
        </p:spPr>
        <p:txBody>
          <a:bodyPr spcFirstLastPara="1" wrap="square" lIns="91425" tIns="91425" rIns="91425" bIns="91425" anchor="b" anchorCtr="0">
            <a:noAutofit/>
          </a:bodyPr>
          <a:lstStyle/>
          <a:p>
            <a:pPr marL="0" indent="0"/>
            <a:r>
              <a:rPr lang="en-US" altLang="zh-CN" sz="3600" dirty="0"/>
              <a:t>Abstract &amp; Domain Background	</a:t>
            </a:r>
          </a:p>
        </p:txBody>
      </p:sp>
      <p:sp>
        <p:nvSpPr>
          <p:cNvPr id="1341" name="Google Shape;1341;p50"/>
          <p:cNvSpPr txBox="1">
            <a:spLocks noGrp="1"/>
          </p:cNvSpPr>
          <p:nvPr>
            <p:ph type="title" idx="2"/>
          </p:nvPr>
        </p:nvSpPr>
        <p:spPr>
          <a:xfrm>
            <a:off x="6554875" y="971663"/>
            <a:ext cx="1875900" cy="1137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grpSp>
        <p:nvGrpSpPr>
          <p:cNvPr id="1343" name="Google Shape;1343;p50"/>
          <p:cNvGrpSpPr/>
          <p:nvPr/>
        </p:nvGrpSpPr>
        <p:grpSpPr>
          <a:xfrm>
            <a:off x="1101424" y="3731950"/>
            <a:ext cx="1734954" cy="1734954"/>
            <a:chOff x="6340050" y="754850"/>
            <a:chExt cx="1595800" cy="1595800"/>
          </a:xfrm>
        </p:grpSpPr>
        <p:sp>
          <p:nvSpPr>
            <p:cNvPr id="1344" name="Google Shape;1344;p50"/>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0"/>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0"/>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51"/>
          <p:cNvSpPr txBox="1">
            <a:spLocks noGrp="1"/>
          </p:cNvSpPr>
          <p:nvPr>
            <p:ph type="title"/>
          </p:nvPr>
        </p:nvSpPr>
        <p:spPr>
          <a:xfrm>
            <a:off x="881812" y="539500"/>
            <a:ext cx="7728975"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Why Analyze the Indian Rental Market</a:t>
            </a:r>
          </a:p>
        </p:txBody>
      </p:sp>
      <p:sp>
        <p:nvSpPr>
          <p:cNvPr id="1352" name="Google Shape;1352;p51"/>
          <p:cNvSpPr txBox="1">
            <a:spLocks noGrp="1"/>
          </p:cNvSpPr>
          <p:nvPr>
            <p:ph type="subTitle" idx="1"/>
          </p:nvPr>
        </p:nvSpPr>
        <p:spPr>
          <a:xfrm>
            <a:off x="936113" y="1618800"/>
            <a:ext cx="3256800" cy="22531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As the Indian economy grows and the rate of urbanization increases, activity in the real estate sector is also increasing. Forecasting rental market trends has become an important topic for the real estate industry and investors.</a:t>
            </a:r>
            <a:endParaRPr dirty="0"/>
          </a:p>
        </p:txBody>
      </p:sp>
      <p:sp>
        <p:nvSpPr>
          <p:cNvPr id="1353" name="Google Shape;1353;p51"/>
          <p:cNvSpPr txBox="1">
            <a:spLocks noGrp="1"/>
          </p:cNvSpPr>
          <p:nvPr>
            <p:ph type="subTitle" idx="2"/>
          </p:nvPr>
        </p:nvSpPr>
        <p:spPr>
          <a:xfrm>
            <a:off x="4531987" y="1618800"/>
            <a:ext cx="3256800" cy="1685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By collecting and analyzing rental forecast data, it aims to provide valuable insights into future rental potential to property developers, landlords and tenants.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51"/>
          <p:cNvSpPr txBox="1">
            <a:spLocks noGrp="1"/>
          </p:cNvSpPr>
          <p:nvPr>
            <p:ph type="title"/>
          </p:nvPr>
        </p:nvSpPr>
        <p:spPr>
          <a:xfrm>
            <a:off x="881812" y="539500"/>
            <a:ext cx="7728975"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sz="3200" dirty="0"/>
              <a:t>Domain Background	</a:t>
            </a:r>
            <a:endParaRPr lang="en-US" dirty="0"/>
          </a:p>
        </p:txBody>
      </p:sp>
      <p:sp>
        <p:nvSpPr>
          <p:cNvPr id="1352" name="Google Shape;1352;p51"/>
          <p:cNvSpPr txBox="1">
            <a:spLocks noGrp="1"/>
          </p:cNvSpPr>
          <p:nvPr>
            <p:ph type="subTitle" idx="1"/>
          </p:nvPr>
        </p:nvSpPr>
        <p:spPr>
          <a:xfrm>
            <a:off x="936112" y="1618800"/>
            <a:ext cx="7022025" cy="298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ltLang="zh-CN" sz="1800" b="0" i="0" dirty="0">
                <a:solidFill>
                  <a:srgbClr val="374151"/>
                </a:solidFill>
                <a:effectLst/>
                <a:latin typeface="Roboto" panose="02000000000000000000" pitchFamily="2" charset="0"/>
                <a:ea typeface="Roboto" panose="02000000000000000000" pitchFamily="2" charset="0"/>
                <a:cs typeface="Roboto" panose="02000000000000000000" pitchFamily="2" charset="0"/>
              </a:rPr>
              <a:t>Economic growth and accelerated urbanization have led to a surge in demand for housing, especially in large cities such as Mumbai, where prices have skyrocketed and become unaffordable. India's complex land system, with 70 per cent private ownership, makes large-scale development difficult. "According to the Human Rights Measurement Initiative, India has achieved 60.9 per cent of the theoretically achievable goal of guaranteeing its citizens' basic right to housing. Renting has become a temporary solution, but the tension between supply and demand has increased.</a:t>
            </a:r>
            <a:endParaRPr lang="en-US" sz="1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60037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2"/>
        <p:cNvGrpSpPr/>
        <p:nvPr/>
      </p:nvGrpSpPr>
      <p:grpSpPr>
        <a:xfrm>
          <a:off x="0" y="0"/>
          <a:ext cx="0" cy="0"/>
          <a:chOff x="0" y="0"/>
          <a:chExt cx="0" cy="0"/>
        </a:xfrm>
      </p:grpSpPr>
      <p:grpSp>
        <p:nvGrpSpPr>
          <p:cNvPr id="1333" name="Google Shape;1333;p50"/>
          <p:cNvGrpSpPr/>
          <p:nvPr/>
        </p:nvGrpSpPr>
        <p:grpSpPr>
          <a:xfrm>
            <a:off x="-502268" y="1143004"/>
            <a:ext cx="2471175" cy="2747975"/>
            <a:chOff x="7398357" y="-662077"/>
            <a:chExt cx="2471175" cy="2747975"/>
          </a:xfrm>
        </p:grpSpPr>
        <p:sp>
          <p:nvSpPr>
            <p:cNvPr id="1334" name="Google Shape;1334;p50"/>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0"/>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0"/>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0"/>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0"/>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9" name="Google Shape;1339;p50"/>
          <p:cNvSpPr/>
          <p:nvPr/>
        </p:nvSpPr>
        <p:spPr>
          <a:xfrm>
            <a:off x="3830600" y="4061525"/>
            <a:ext cx="4599600" cy="1075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340" name="Google Shape;1340;p50"/>
          <p:cNvSpPr txBox="1">
            <a:spLocks noGrp="1"/>
          </p:cNvSpPr>
          <p:nvPr>
            <p:ph type="title"/>
          </p:nvPr>
        </p:nvSpPr>
        <p:spPr>
          <a:xfrm>
            <a:off x="1277482" y="2366629"/>
            <a:ext cx="7328776" cy="856500"/>
          </a:xfrm>
          <a:prstGeom prst="rect">
            <a:avLst/>
          </a:prstGeom>
        </p:spPr>
        <p:txBody>
          <a:bodyPr spcFirstLastPara="1" wrap="square" lIns="91425" tIns="91425" rIns="91425" bIns="91425" anchor="b" anchorCtr="0">
            <a:noAutofit/>
          </a:bodyPr>
          <a:lstStyle/>
          <a:p>
            <a:r>
              <a:rPr lang="en-US" altLang="zh-CN" sz="4000" dirty="0"/>
              <a:t>Data and Task Abstraction </a:t>
            </a:r>
            <a:endParaRPr dirty="0">
              <a:solidFill>
                <a:schemeClr val="accent5"/>
              </a:solidFill>
            </a:endParaRPr>
          </a:p>
        </p:txBody>
      </p:sp>
      <p:sp>
        <p:nvSpPr>
          <p:cNvPr id="1341" name="Google Shape;1341;p50"/>
          <p:cNvSpPr txBox="1">
            <a:spLocks noGrp="1"/>
          </p:cNvSpPr>
          <p:nvPr>
            <p:ph type="title" idx="2"/>
          </p:nvPr>
        </p:nvSpPr>
        <p:spPr>
          <a:xfrm>
            <a:off x="6554875" y="971663"/>
            <a:ext cx="1875900" cy="1137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grpSp>
        <p:nvGrpSpPr>
          <p:cNvPr id="1343" name="Google Shape;1343;p50"/>
          <p:cNvGrpSpPr/>
          <p:nvPr/>
        </p:nvGrpSpPr>
        <p:grpSpPr>
          <a:xfrm>
            <a:off x="1101424" y="3731950"/>
            <a:ext cx="1734954" cy="1734954"/>
            <a:chOff x="6340050" y="754850"/>
            <a:chExt cx="1595800" cy="1595800"/>
          </a:xfrm>
        </p:grpSpPr>
        <p:sp>
          <p:nvSpPr>
            <p:cNvPr id="1344" name="Google Shape;1344;p50"/>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0"/>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0"/>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13748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1"/>
        <p:cNvGrpSpPr/>
        <p:nvPr/>
      </p:nvGrpSpPr>
      <p:grpSpPr>
        <a:xfrm>
          <a:off x="0" y="0"/>
          <a:ext cx="0" cy="0"/>
          <a:chOff x="0" y="0"/>
          <a:chExt cx="0" cy="0"/>
        </a:xfrm>
      </p:grpSpPr>
      <p:sp>
        <p:nvSpPr>
          <p:cNvPr id="1663" name="Google Shape;1663;p71"/>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Dataset description</a:t>
            </a:r>
            <a:endParaRPr dirty="0"/>
          </a:p>
        </p:txBody>
      </p:sp>
      <p:pic>
        <p:nvPicPr>
          <p:cNvPr id="7" name="图片 6">
            <a:extLst>
              <a:ext uri="{FF2B5EF4-FFF2-40B4-BE49-F238E27FC236}">
                <a16:creationId xmlns:a16="http://schemas.microsoft.com/office/drawing/2014/main" id="{79A29761-89DB-AE0D-5053-051C222DE7F1}"/>
              </a:ext>
            </a:extLst>
          </p:cNvPr>
          <p:cNvPicPr>
            <a:picLocks noChangeAspect="1"/>
          </p:cNvPicPr>
          <p:nvPr/>
        </p:nvPicPr>
        <p:blipFill rotWithShape="1">
          <a:blip r:embed="rId3"/>
          <a:srcRect t="2296" b="5867"/>
          <a:stretch/>
        </p:blipFill>
        <p:spPr>
          <a:xfrm>
            <a:off x="987632" y="1115500"/>
            <a:ext cx="7284268" cy="32231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3" name="Google Shape;1733;p75"/>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sz="3200" dirty="0"/>
              <a:t>Task Abstraction</a:t>
            </a:r>
            <a:endParaRPr dirty="0">
              <a:solidFill>
                <a:schemeClr val="accent5"/>
              </a:solidFill>
            </a:endParaRPr>
          </a:p>
        </p:txBody>
      </p:sp>
      <p:sp>
        <p:nvSpPr>
          <p:cNvPr id="1734" name="Google Shape;1734;p75"/>
          <p:cNvSpPr txBox="1"/>
          <p:nvPr/>
        </p:nvSpPr>
        <p:spPr>
          <a:xfrm>
            <a:off x="509588" y="1891019"/>
            <a:ext cx="2687750" cy="461700"/>
          </a:xfrm>
          <a:prstGeom prst="rect">
            <a:avLst/>
          </a:prstGeom>
          <a:noFill/>
          <a:ln>
            <a:noFill/>
          </a:ln>
        </p:spPr>
        <p:txBody>
          <a:bodyPr spcFirstLastPara="1" wrap="square" lIns="91425" tIns="91425" rIns="91425" bIns="91425" anchor="b" anchorCtr="0">
            <a:noAutofit/>
          </a:bodyPr>
          <a:lstStyle/>
          <a:p>
            <a:pPr algn="r"/>
            <a:r>
              <a:rPr lang="en-US" altLang="zh-CN" sz="2000" dirty="0">
                <a:solidFill>
                  <a:srgbClr val="233251"/>
                </a:solidFill>
                <a:latin typeface="Poppins Medium"/>
                <a:cs typeface="Poppins Medium"/>
              </a:rPr>
              <a:t>Rent Forecasting</a:t>
            </a:r>
            <a:endParaRPr lang="zh-CN" altLang="zh-CN" sz="2000" dirty="0">
              <a:solidFill>
                <a:srgbClr val="233251"/>
              </a:solidFill>
              <a:latin typeface="Poppins Medium"/>
              <a:cs typeface="Poppins Medium"/>
            </a:endParaRPr>
          </a:p>
        </p:txBody>
      </p:sp>
      <p:sp>
        <p:nvSpPr>
          <p:cNvPr id="1735" name="Google Shape;1735;p75"/>
          <p:cNvSpPr txBox="1"/>
          <p:nvPr/>
        </p:nvSpPr>
        <p:spPr>
          <a:xfrm>
            <a:off x="5735596" y="1452667"/>
            <a:ext cx="2860371" cy="799145"/>
          </a:xfrm>
          <a:prstGeom prst="rect">
            <a:avLst/>
          </a:prstGeom>
          <a:noFill/>
          <a:ln>
            <a:noFill/>
          </a:ln>
        </p:spPr>
        <p:txBody>
          <a:bodyPr spcFirstLastPara="1" wrap="square" lIns="91425" tIns="91425" rIns="91425" bIns="91425" anchor="b" anchorCtr="0">
            <a:noAutofit/>
          </a:bodyPr>
          <a:lstStyle/>
          <a:p>
            <a:r>
              <a:rPr lang="en-US" altLang="zh-CN" sz="2000" dirty="0">
                <a:solidFill>
                  <a:srgbClr val="233251"/>
                </a:solidFill>
                <a:latin typeface="Poppins Medium"/>
                <a:cs typeface="Poppins Medium"/>
              </a:rPr>
              <a:t>Market Trend Analysis</a:t>
            </a:r>
            <a:endParaRPr lang="zh-CN" altLang="zh-CN" sz="2000" dirty="0">
              <a:solidFill>
                <a:srgbClr val="233251"/>
              </a:solidFill>
              <a:latin typeface="Poppins Medium"/>
              <a:cs typeface="Poppins Medium"/>
            </a:endParaRPr>
          </a:p>
        </p:txBody>
      </p:sp>
      <p:sp>
        <p:nvSpPr>
          <p:cNvPr id="1738" name="Google Shape;1738;p75"/>
          <p:cNvSpPr txBox="1"/>
          <p:nvPr/>
        </p:nvSpPr>
        <p:spPr>
          <a:xfrm>
            <a:off x="285750" y="3118419"/>
            <a:ext cx="2911588" cy="461700"/>
          </a:xfrm>
          <a:prstGeom prst="rect">
            <a:avLst/>
          </a:prstGeom>
          <a:noFill/>
          <a:ln>
            <a:noFill/>
          </a:ln>
        </p:spPr>
        <p:txBody>
          <a:bodyPr spcFirstLastPara="1" wrap="square" lIns="91425" tIns="91425" rIns="91425" bIns="91425" anchor="b" anchorCtr="0">
            <a:noAutofit/>
          </a:bodyPr>
          <a:lstStyle/>
          <a:p>
            <a:pPr algn="r"/>
            <a:r>
              <a:rPr lang="en-US" altLang="zh-CN" sz="2000" dirty="0">
                <a:solidFill>
                  <a:srgbClr val="233251"/>
                </a:solidFill>
                <a:latin typeface="Poppins Medium"/>
                <a:cs typeface="Poppins Medium"/>
              </a:rPr>
              <a:t>Tenant Preference Analysis</a:t>
            </a:r>
            <a:endParaRPr lang="zh-CN" altLang="zh-CN" sz="2000" dirty="0">
              <a:solidFill>
                <a:srgbClr val="233251"/>
              </a:solidFill>
              <a:latin typeface="Poppins Medium"/>
              <a:cs typeface="Poppins Medium"/>
            </a:endParaRPr>
          </a:p>
        </p:txBody>
      </p:sp>
      <p:sp>
        <p:nvSpPr>
          <p:cNvPr id="1739" name="Google Shape;1739;p75"/>
          <p:cNvSpPr txBox="1"/>
          <p:nvPr/>
        </p:nvSpPr>
        <p:spPr>
          <a:xfrm>
            <a:off x="6002641" y="2493815"/>
            <a:ext cx="2730914" cy="1008369"/>
          </a:xfrm>
          <a:prstGeom prst="rect">
            <a:avLst/>
          </a:prstGeom>
          <a:noFill/>
          <a:ln>
            <a:noFill/>
          </a:ln>
        </p:spPr>
        <p:txBody>
          <a:bodyPr spcFirstLastPara="1" wrap="square" lIns="91425" tIns="91425" rIns="91425" bIns="91425" anchor="b" anchorCtr="0">
            <a:noAutofit/>
          </a:bodyPr>
          <a:lstStyle/>
          <a:p>
            <a:pPr>
              <a:defRPr/>
            </a:pPr>
            <a:r>
              <a:rPr lang="en-US" altLang="zh-CN" sz="2000" dirty="0">
                <a:solidFill>
                  <a:srgbClr val="233251"/>
                </a:solidFill>
                <a:latin typeface="Poppins Medium"/>
                <a:cs typeface="Poppins Medium"/>
              </a:rPr>
              <a:t>Landlord Preference and Strategy Analysis </a:t>
            </a:r>
            <a:endParaRPr lang="en-US" sz="2000" dirty="0">
              <a:solidFill>
                <a:srgbClr val="233251"/>
              </a:solidFill>
              <a:latin typeface="Poppins Medium"/>
              <a:cs typeface="Poppins Medium"/>
              <a:sym typeface="Poppins Medium"/>
            </a:endParaRPr>
          </a:p>
        </p:txBody>
      </p:sp>
      <p:cxnSp>
        <p:nvCxnSpPr>
          <p:cNvPr id="1742" name="Google Shape;1742;p75"/>
          <p:cNvCxnSpPr>
            <a:cxnSpLocks/>
            <a:stCxn id="1734" idx="3"/>
          </p:cNvCxnSpPr>
          <p:nvPr/>
        </p:nvCxnSpPr>
        <p:spPr>
          <a:xfrm>
            <a:off x="3197338" y="2121869"/>
            <a:ext cx="759900" cy="156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743" name="Google Shape;1743;p75"/>
          <p:cNvCxnSpPr>
            <a:cxnSpLocks/>
            <a:stCxn id="1735" idx="1"/>
          </p:cNvCxnSpPr>
          <p:nvPr/>
        </p:nvCxnSpPr>
        <p:spPr>
          <a:xfrm rot="10800000" flipV="1">
            <a:off x="5039008" y="1852240"/>
            <a:ext cx="696589" cy="442922"/>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744" name="Google Shape;1744;p75"/>
          <p:cNvCxnSpPr/>
          <p:nvPr/>
        </p:nvCxnSpPr>
        <p:spPr>
          <a:xfrm>
            <a:off x="3197338" y="3349269"/>
            <a:ext cx="660300" cy="1404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745" name="Google Shape;1745;p75"/>
          <p:cNvCxnSpPr>
            <a:cxnSpLocks/>
            <a:stCxn id="1739" idx="1"/>
          </p:cNvCxnSpPr>
          <p:nvPr/>
        </p:nvCxnSpPr>
        <p:spPr>
          <a:xfrm rot="10800000" flipV="1">
            <a:off x="5224745" y="2998000"/>
            <a:ext cx="777896" cy="558634"/>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1746" name="Google Shape;1746;p75"/>
          <p:cNvGrpSpPr/>
          <p:nvPr/>
        </p:nvGrpSpPr>
        <p:grpSpPr>
          <a:xfrm>
            <a:off x="3664095" y="2049825"/>
            <a:ext cx="1802565" cy="1802767"/>
            <a:chOff x="3664095" y="2049825"/>
            <a:chExt cx="1802565" cy="1802767"/>
          </a:xfrm>
        </p:grpSpPr>
        <p:sp>
          <p:nvSpPr>
            <p:cNvPr id="1747" name="Google Shape;1747;p75"/>
            <p:cNvSpPr/>
            <p:nvPr/>
          </p:nvSpPr>
          <p:spPr>
            <a:xfrm>
              <a:off x="4615409" y="2050892"/>
              <a:ext cx="851250" cy="1032745"/>
            </a:xfrm>
            <a:custGeom>
              <a:avLst/>
              <a:gdLst/>
              <a:ahLst/>
              <a:cxnLst/>
              <a:rect l="l" t="t" r="r" b="b"/>
              <a:pathLst>
                <a:path w="8781" h="10652" extrusionOk="0">
                  <a:moveTo>
                    <a:pt x="23" y="1"/>
                  </a:moveTo>
                  <a:lnTo>
                    <a:pt x="1435" y="2583"/>
                  </a:lnTo>
                  <a:lnTo>
                    <a:pt x="0" y="5246"/>
                  </a:lnTo>
                  <a:cubicBezTo>
                    <a:pt x="1997" y="5498"/>
                    <a:pt x="3512" y="7186"/>
                    <a:pt x="3547" y="9217"/>
                  </a:cubicBezTo>
                  <a:lnTo>
                    <a:pt x="6187" y="10652"/>
                  </a:lnTo>
                  <a:lnTo>
                    <a:pt x="8780" y="9217"/>
                  </a:lnTo>
                  <a:cubicBezTo>
                    <a:pt x="8746" y="4305"/>
                    <a:pt x="4913" y="276"/>
                    <a:pt x="2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48" name="Google Shape;1748;p75"/>
            <p:cNvSpPr/>
            <p:nvPr/>
          </p:nvSpPr>
          <p:spPr>
            <a:xfrm>
              <a:off x="3666325" y="2049825"/>
              <a:ext cx="1032629" cy="852412"/>
            </a:xfrm>
            <a:custGeom>
              <a:avLst/>
              <a:gdLst/>
              <a:ahLst/>
              <a:cxnLst/>
              <a:rect l="l" t="t" r="r" b="b"/>
              <a:pathLst>
                <a:path w="10652" h="8792" extrusionOk="0">
                  <a:moveTo>
                    <a:pt x="9216" y="0"/>
                  </a:moveTo>
                  <a:cubicBezTo>
                    <a:pt x="4304" y="35"/>
                    <a:pt x="276" y="3868"/>
                    <a:pt x="0" y="8769"/>
                  </a:cubicBezTo>
                  <a:lnTo>
                    <a:pt x="2583" y="7346"/>
                  </a:lnTo>
                  <a:lnTo>
                    <a:pt x="5245" y="8792"/>
                  </a:lnTo>
                  <a:cubicBezTo>
                    <a:pt x="5498" y="6783"/>
                    <a:pt x="7185" y="5268"/>
                    <a:pt x="9216" y="5234"/>
                  </a:cubicBezTo>
                  <a:lnTo>
                    <a:pt x="10651" y="2594"/>
                  </a:lnTo>
                  <a:lnTo>
                    <a:pt x="9216"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9" name="Google Shape;1749;p75"/>
            <p:cNvSpPr/>
            <p:nvPr/>
          </p:nvSpPr>
          <p:spPr>
            <a:xfrm>
              <a:off x="4434027" y="3000083"/>
              <a:ext cx="1031466" cy="852509"/>
            </a:xfrm>
            <a:custGeom>
              <a:avLst/>
              <a:gdLst/>
              <a:ahLst/>
              <a:cxnLst/>
              <a:rect l="l" t="t" r="r" b="b"/>
              <a:pathLst>
                <a:path w="10640" h="8793" extrusionOk="0">
                  <a:moveTo>
                    <a:pt x="5395" y="1"/>
                  </a:moveTo>
                  <a:cubicBezTo>
                    <a:pt x="5142" y="1998"/>
                    <a:pt x="3455" y="3513"/>
                    <a:pt x="1435" y="3559"/>
                  </a:cubicBezTo>
                  <a:lnTo>
                    <a:pt x="0" y="6187"/>
                  </a:lnTo>
                  <a:lnTo>
                    <a:pt x="1424" y="8792"/>
                  </a:lnTo>
                  <a:cubicBezTo>
                    <a:pt x="6324" y="8758"/>
                    <a:pt x="10364" y="4913"/>
                    <a:pt x="10640" y="24"/>
                  </a:cubicBezTo>
                  <a:lnTo>
                    <a:pt x="10640" y="24"/>
                  </a:lnTo>
                  <a:lnTo>
                    <a:pt x="8058" y="1436"/>
                  </a:lnTo>
                  <a:lnTo>
                    <a:pt x="5395"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0" name="Google Shape;1750;p75"/>
            <p:cNvSpPr/>
            <p:nvPr/>
          </p:nvSpPr>
          <p:spPr>
            <a:xfrm>
              <a:off x="3664095" y="2818777"/>
              <a:ext cx="853480" cy="1031582"/>
            </a:xfrm>
            <a:custGeom>
              <a:avLst/>
              <a:gdLst/>
              <a:ahLst/>
              <a:cxnLst/>
              <a:rect l="l" t="t" r="r" b="b"/>
              <a:pathLst>
                <a:path w="8804" h="10640" extrusionOk="0">
                  <a:moveTo>
                    <a:pt x="2606" y="0"/>
                  </a:moveTo>
                  <a:lnTo>
                    <a:pt x="0" y="1435"/>
                  </a:lnTo>
                  <a:cubicBezTo>
                    <a:pt x="46" y="6335"/>
                    <a:pt x="3880" y="10364"/>
                    <a:pt x="8769" y="10639"/>
                  </a:cubicBezTo>
                  <a:lnTo>
                    <a:pt x="7357" y="8057"/>
                  </a:lnTo>
                  <a:lnTo>
                    <a:pt x="8803" y="5394"/>
                  </a:lnTo>
                  <a:cubicBezTo>
                    <a:pt x="6795" y="5142"/>
                    <a:pt x="5280" y="3455"/>
                    <a:pt x="5245" y="1435"/>
                  </a:cubicBezTo>
                  <a:lnTo>
                    <a:pt x="2606"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1210544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2"/>
        <p:cNvGrpSpPr/>
        <p:nvPr/>
      </p:nvGrpSpPr>
      <p:grpSpPr>
        <a:xfrm>
          <a:off x="0" y="0"/>
          <a:ext cx="0" cy="0"/>
          <a:chOff x="0" y="0"/>
          <a:chExt cx="0" cy="0"/>
        </a:xfrm>
      </p:grpSpPr>
      <p:grpSp>
        <p:nvGrpSpPr>
          <p:cNvPr id="1333" name="Google Shape;1333;p50"/>
          <p:cNvGrpSpPr/>
          <p:nvPr/>
        </p:nvGrpSpPr>
        <p:grpSpPr>
          <a:xfrm>
            <a:off x="-502268" y="1143004"/>
            <a:ext cx="2471175" cy="2747975"/>
            <a:chOff x="7398357" y="-662077"/>
            <a:chExt cx="2471175" cy="2747975"/>
          </a:xfrm>
        </p:grpSpPr>
        <p:sp>
          <p:nvSpPr>
            <p:cNvPr id="1334" name="Google Shape;1334;p50"/>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0"/>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0"/>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0"/>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0"/>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9" name="Google Shape;1339;p50"/>
          <p:cNvSpPr/>
          <p:nvPr/>
        </p:nvSpPr>
        <p:spPr>
          <a:xfrm>
            <a:off x="3830600" y="4061525"/>
            <a:ext cx="4599600" cy="1075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340" name="Google Shape;1340;p50"/>
          <p:cNvSpPr txBox="1">
            <a:spLocks noGrp="1"/>
          </p:cNvSpPr>
          <p:nvPr>
            <p:ph type="title"/>
          </p:nvPr>
        </p:nvSpPr>
        <p:spPr>
          <a:xfrm>
            <a:off x="1143000" y="2368950"/>
            <a:ext cx="7287200" cy="856500"/>
          </a:xfrm>
          <a:prstGeom prst="rect">
            <a:avLst/>
          </a:prstGeom>
        </p:spPr>
        <p:txBody>
          <a:bodyPr spcFirstLastPara="1" wrap="square" lIns="91425" tIns="91425" rIns="91425" bIns="91425" anchor="b" anchorCtr="0">
            <a:noAutofit/>
          </a:bodyPr>
          <a:lstStyle/>
          <a:p>
            <a:r>
              <a:rPr lang="en-US" altLang="zh-CN" sz="4000" dirty="0"/>
              <a:t>Methods and Analysis</a:t>
            </a:r>
            <a:endParaRPr dirty="0">
              <a:solidFill>
                <a:schemeClr val="accent5"/>
              </a:solidFill>
            </a:endParaRPr>
          </a:p>
        </p:txBody>
      </p:sp>
      <p:sp>
        <p:nvSpPr>
          <p:cNvPr id="1341" name="Google Shape;1341;p50"/>
          <p:cNvSpPr txBox="1">
            <a:spLocks noGrp="1"/>
          </p:cNvSpPr>
          <p:nvPr>
            <p:ph type="title" idx="2"/>
          </p:nvPr>
        </p:nvSpPr>
        <p:spPr>
          <a:xfrm>
            <a:off x="6554875" y="971663"/>
            <a:ext cx="1875900" cy="1137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grpSp>
        <p:nvGrpSpPr>
          <p:cNvPr id="1343" name="Google Shape;1343;p50"/>
          <p:cNvGrpSpPr/>
          <p:nvPr/>
        </p:nvGrpSpPr>
        <p:grpSpPr>
          <a:xfrm>
            <a:off x="1101424" y="3731950"/>
            <a:ext cx="1734954" cy="1734954"/>
            <a:chOff x="6340050" y="754850"/>
            <a:chExt cx="1595800" cy="1595800"/>
          </a:xfrm>
        </p:grpSpPr>
        <p:sp>
          <p:nvSpPr>
            <p:cNvPr id="1344" name="Google Shape;1344;p50"/>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0"/>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0"/>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22552373"/>
      </p:ext>
    </p:extLst>
  </p:cSld>
  <p:clrMapOvr>
    <a:masterClrMapping/>
  </p:clrMapOvr>
</p:sld>
</file>

<file path=ppt/theme/theme1.xml><?xml version="1.0" encoding="utf-8"?>
<a:theme xmlns:a="http://schemas.openxmlformats.org/drawingml/2006/main" name="Topology - Master of Science in Mathematics by Slidesgo">
  <a:themeElements>
    <a:clrScheme name="Simple Light">
      <a:dk1>
        <a:srgbClr val="233251"/>
      </a:dk1>
      <a:lt1>
        <a:srgbClr val="34579E"/>
      </a:lt1>
      <a:dk2>
        <a:srgbClr val="36867D"/>
      </a:dk2>
      <a:lt2>
        <a:srgbClr val="70A19C"/>
      </a:lt2>
      <a:accent1>
        <a:srgbClr val="F1F1F1"/>
      </a:accent1>
      <a:accent2>
        <a:srgbClr val="FFFFFF"/>
      </a:accent2>
      <a:accent3>
        <a:srgbClr val="FFFFFF"/>
      </a:accent3>
      <a:accent4>
        <a:srgbClr val="FFFFFF"/>
      </a:accent4>
      <a:accent5>
        <a:srgbClr val="FFFFFF"/>
      </a:accent5>
      <a:accent6>
        <a:srgbClr val="FFFFFF"/>
      </a:accent6>
      <a:hlink>
        <a:srgbClr val="2332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opology - Master of Science in Mathematics by Slidesgo">
  <a:themeElements>
    <a:clrScheme name="Simple Light">
      <a:dk1>
        <a:srgbClr val="233251"/>
      </a:dk1>
      <a:lt1>
        <a:srgbClr val="34579E"/>
      </a:lt1>
      <a:dk2>
        <a:srgbClr val="36867D"/>
      </a:dk2>
      <a:lt2>
        <a:srgbClr val="70A19C"/>
      </a:lt2>
      <a:accent1>
        <a:srgbClr val="F1F1F1"/>
      </a:accent1>
      <a:accent2>
        <a:srgbClr val="FFFFFF"/>
      </a:accent2>
      <a:accent3>
        <a:srgbClr val="FFFFFF"/>
      </a:accent3>
      <a:accent4>
        <a:srgbClr val="FFFFFF"/>
      </a:accent4>
      <a:accent5>
        <a:srgbClr val="FFFFFF"/>
      </a:accent5>
      <a:accent6>
        <a:srgbClr val="FFFFFF"/>
      </a:accent6>
      <a:hlink>
        <a:srgbClr val="2332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1259</TotalTime>
  <Words>422</Words>
  <Application>Microsoft Office PowerPoint</Application>
  <PresentationFormat>全屏显示(16:9)</PresentationFormat>
  <Paragraphs>48</Paragraphs>
  <Slides>15</Slides>
  <Notes>15</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15</vt:i4>
      </vt:variant>
    </vt:vector>
  </HeadingPairs>
  <TitlesOfParts>
    <vt:vector size="24" baseType="lpstr">
      <vt:lpstr>Roboto</vt:lpstr>
      <vt:lpstr>Arial</vt:lpstr>
      <vt:lpstr>Poppins</vt:lpstr>
      <vt:lpstr>Bebas Neue</vt:lpstr>
      <vt:lpstr>等线</vt:lpstr>
      <vt:lpstr>Poppins SemiBold</vt:lpstr>
      <vt:lpstr>Poppins Medium</vt:lpstr>
      <vt:lpstr>Topology - Master of Science in Mathematics by Slidesgo</vt:lpstr>
      <vt:lpstr>1_Topology - Master of Science in Mathematics by Slidesgo</vt:lpstr>
      <vt:lpstr>CDS505 </vt:lpstr>
      <vt:lpstr>Table of contents</vt:lpstr>
      <vt:lpstr>Abstract &amp; Domain Background </vt:lpstr>
      <vt:lpstr>Why Analyze the Indian Rental Market</vt:lpstr>
      <vt:lpstr>Domain Background </vt:lpstr>
      <vt:lpstr>Data and Task Abstraction </vt:lpstr>
      <vt:lpstr>Dataset description</vt:lpstr>
      <vt:lpstr>Task Abstraction</vt:lpstr>
      <vt:lpstr>Methods and Analysis</vt:lpstr>
      <vt:lpstr>Methods And Tools</vt:lpstr>
      <vt:lpstr>Methods And Tools</vt:lpstr>
      <vt:lpstr>Methods And Tools</vt:lpstr>
      <vt:lpstr>Discussion and Conclusion</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CDS505 - Master of Science in Mathematics</dc:title>
  <cp:lastModifiedBy>Tingting Zhang</cp:lastModifiedBy>
  <cp:revision>40</cp:revision>
  <dcterms:modified xsi:type="dcterms:W3CDTF">2024-01-19T15:24:33Z</dcterms:modified>
</cp:coreProperties>
</file>