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</a:t>
            </a:r>
            <a:r>
              <a:rPr lang="en-GB"/>
              <a:t>sometimes called COTS </a:t>
            </a:r>
            <a:r>
              <a:rPr lang="en-GB" dirty="0"/>
              <a:t>-</a:t>
            </a:r>
            <a:r>
              <a:rPr lang="en-GB"/>
              <a:t>Commercial</a:t>
            </a:r>
            <a:r>
              <a:rPr lang="en-GB" dirty="0"/>
              <a:t>-off-the-shelf</a:t>
            </a:r>
            <a:r>
              <a:rPr lang="en-GB"/>
              <a:t>) systems).</a:t>
            </a:r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dirty="0"/>
              <a:t>Specification – defining what the system should do;</a:t>
            </a:r>
          </a:p>
          <a:p>
            <a:pPr lvl="1"/>
            <a:r>
              <a:rPr lang="en-GB" dirty="0"/>
              <a:t>Design and implementation – defining the organization of the system and implementing the system;</a:t>
            </a:r>
          </a:p>
          <a:p>
            <a:pPr lvl="1"/>
            <a:r>
              <a:rPr lang="en-GB" dirty="0"/>
              <a:t>Validation – checking that it does what the customer wants;</a:t>
            </a:r>
          </a:p>
          <a:p>
            <a:pPr lvl="1"/>
            <a:r>
              <a:rPr lang="en-GB" dirty="0"/>
              <a:t>Evolution – changing the system in response to changing customer needs.</a:t>
            </a:r>
          </a:p>
          <a:p>
            <a:r>
              <a:rPr lang="en-GB" dirty="0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dirty="0"/>
              <a:t>Products, which are the outcomes of a process activity; </a:t>
            </a:r>
          </a:p>
          <a:p>
            <a:pPr lvl="1"/>
            <a:r>
              <a:rPr lang="en-GB" dirty="0"/>
              <a:t>Roles, which reflect the responsibilities of the people involved in the process;</a:t>
            </a:r>
          </a:p>
          <a:p>
            <a:pPr lvl="1"/>
            <a:r>
              <a:rPr lang="en-GB" dirty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9073</TotalTime>
  <Words>2923</Words>
  <Application>Microsoft Office PowerPoint</Application>
  <PresentationFormat>นำเสนอทางหน้าจอ (4:3)</PresentationFormat>
  <Paragraphs>429</Paragraphs>
  <Slides>58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koson.tr</cp:lastModifiedBy>
  <cp:revision>28</cp:revision>
  <dcterms:created xsi:type="dcterms:W3CDTF">2010-01-06T19:57:16Z</dcterms:created>
  <dcterms:modified xsi:type="dcterms:W3CDTF">2018-08-13T14:33:11Z</dcterms:modified>
</cp:coreProperties>
</file>