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8" r:id="rId8"/>
    <p:sldId id="260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BC94-DE46-4166-8F39-3BDA88CA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46AE0-B4C4-4B1D-8694-810F7837A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A362-620E-4565-9E50-568E3C58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08AF-09F7-4EEB-9627-343CD283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5473-E575-4FEA-960D-0C35BD1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836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FB11-D386-4884-BDE8-9B49BB7A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BF11F-B520-4532-8588-21359FB0D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2610-8BE3-4717-BED7-10F54F31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5BF6-67FD-4C27-919E-2AB2C29D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FE98-4743-4D42-9E47-F136E513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330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ABA88-1E60-4766-AF1A-F6277F0E4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FE602-696A-4668-B891-6C796D57C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0ED5-A53D-46AE-91D3-EC52E347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0DA5-CF5B-48BB-84B4-A5703E5A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6694-2F4D-40C3-B0AA-4D82E756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93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A41-D232-4BEC-AB38-2A56C65B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5541-6FE8-4017-A30A-7E9C6F5F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7050-33F5-4690-98EB-3C4E484D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EFBB-CBF4-4BB5-842A-8781C8A4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BDC-5DAA-4673-BD19-4C1821ED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779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780F-7C93-4257-B0A7-9A963F65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7C455-9DC4-4518-8C8C-03F4732E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5941-3CCD-4CD0-BFA8-D1ED0BF0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9A98E-4B06-4883-A3BB-C433110E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EE09-8958-4CD5-9DEA-04F66B44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910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1C13-B52F-4F51-9704-A195A4C3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3FA3-1826-47E8-8E35-2A6F4539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46EF0-6CBB-456C-9861-657883089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3024-3DCB-4260-AE46-11998B0A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858D-1441-474B-BD12-B4DFCF1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068ED-C50F-4D2B-AE0B-134FD84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37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21A-F45F-4B18-A424-14201A1D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A6B1B-6414-4C91-A084-60E5C517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39D47-D725-4ACF-ACBD-9FBA16BD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13EDF-20FE-42D8-A646-4E1F1FC30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91642-82A3-43F3-BFBE-AD8E33493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626B2-FC51-4590-9C6E-BF5E7E2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CDDF0-CF02-4BDA-A2CA-659FDE8B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D2EFF-3E03-4B46-B7FA-8CE17AB6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07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19D9-77B5-451A-85E3-F81212B2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8B964-6AA5-41AD-812F-5190749A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56E70-2C0A-4666-A830-15190AA4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CF19E-9210-41BA-8FDE-475F6AD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46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01FEC-439C-46F9-A4BC-33FCFE0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EAB57-D69C-44A0-B24C-3EBD8E89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EE83-B5A8-4709-BF10-2607C80F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45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E86F-6AC4-4F9F-8462-535D6B3C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071C-A82F-480C-912E-DF98CAD4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E070E-DCCC-4796-AC17-E46983095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F8180-FA3D-41A5-9C11-E90930E9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93A5-D3EC-4FA3-810A-3C571980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053D-51D5-45C6-BF26-C00D884B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22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7BE1-2DB2-4821-9F51-BB8CB72D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D8B2C-2817-4790-AEFD-57793BAF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78F14-B7D6-40B9-B16E-D4AACC03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374E5-DADC-4AE2-AFF2-E87D9DCB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66DCD-EEEC-483E-A667-BAB14709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49F0-31E4-4EDF-AE41-789C5DE0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90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83FE2-D362-4CFE-9115-5D8EF5A3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CC63C-E1D7-4431-A83B-0D5A0FCA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BE02-9A87-4E2C-9F41-7FE8CDCE3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CEA0-FC94-4ACC-8931-3C722D4FF8C3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88E1-010F-47E1-AE34-4339DDAD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EB95-C010-4D0D-A52F-385ECA95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3BFD-8132-46E7-BA74-909946A017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26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78BEB-8285-40F4-8E51-1CE523B5C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000000"/>
                </a:solidFill>
              </a:rPr>
              <a:t>Website Alumni</a:t>
            </a:r>
            <a:endParaRPr lang="th-TH" sz="6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B5BA9-C887-4E32-AD72-49902832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Use-case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Factory">
            <a:extLst>
              <a:ext uri="{FF2B5EF4-FFF2-40B4-BE49-F238E27FC236}">
                <a16:creationId xmlns:a16="http://schemas.microsoft.com/office/drawing/2014/main" id="{8BE9EB56-69B3-4CA0-BC49-294BC7B9A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F272-BEC3-4976-BD40-6F6F88C8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52" y="2416502"/>
            <a:ext cx="3605572" cy="1676603"/>
          </a:xfrm>
        </p:spPr>
        <p:txBody>
          <a:bodyPr>
            <a:normAutofit/>
          </a:bodyPr>
          <a:lstStyle/>
          <a:p>
            <a:r>
              <a:rPr lang="en-US" sz="4000" dirty="0"/>
              <a:t>Class Diagram</a:t>
            </a:r>
            <a:endParaRPr lang="th-TH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7867995-1563-4F30-ABDD-31EBE574D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060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67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26461-0AD2-42E4-A3E6-39C5BE10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Sequence Diagram ของ Find Alumni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9BABC6D7-69C1-40C2-B986-AD82FD8E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" b="4"/>
          <a:stretch/>
        </p:blipFill>
        <p:spPr>
          <a:xfrm>
            <a:off x="509517" y="576072"/>
            <a:ext cx="6692560" cy="552297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88364-9919-496C-A5D1-D52A0349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Sequence Diagram </a:t>
            </a:r>
            <a:r>
              <a:rPr lang="th-TH">
                <a:solidFill>
                  <a:schemeClr val="bg1"/>
                </a:solidFill>
              </a:rPr>
              <a:t>ของ </a:t>
            </a:r>
            <a:r>
              <a:rPr lang="en-US">
                <a:solidFill>
                  <a:schemeClr val="bg1"/>
                </a:solidFill>
              </a:rPr>
              <a:t>Register</a:t>
            </a:r>
            <a:endParaRPr lang="th-TH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FE7A71D1-C7B4-4B0F-BE8F-54091F6FC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9229" b="-4389"/>
          <a:stretch/>
        </p:blipFill>
        <p:spPr>
          <a:xfrm>
            <a:off x="2583873" y="1910779"/>
            <a:ext cx="6239256" cy="45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1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C007B-F515-4C65-BFFA-37EA7CE6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State Diagram ของ Login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C22A6D-D982-4BB4-8021-1D66593EA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r="-3499" b="-1"/>
          <a:stretch/>
        </p:blipFill>
        <p:spPr>
          <a:xfrm>
            <a:off x="465065" y="501272"/>
            <a:ext cx="11726933" cy="21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23D-844D-43F2-B34D-FFFFCF6C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State Diagram ของ NewTopic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8042FE4-FB10-4BE8-87AB-3B613B1B4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77" r="-26454" b="-48920"/>
          <a:stretch/>
        </p:blipFill>
        <p:spPr>
          <a:xfrm>
            <a:off x="1115360" y="3429000"/>
            <a:ext cx="10689268" cy="28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E4F0F-2258-4941-A640-4C9BE75B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จบการนำเสนอ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387161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84EB633A4794FA669717ED7EAC4FE" ma:contentTypeVersion="2" ma:contentTypeDescription="Create a new document." ma:contentTypeScope="" ma:versionID="f7d7290f4d5092955144b907b0ee6b5e">
  <xsd:schema xmlns:xsd="http://www.w3.org/2001/XMLSchema" xmlns:xs="http://www.w3.org/2001/XMLSchema" xmlns:p="http://schemas.microsoft.com/office/2006/metadata/properties" xmlns:ns3="c317673e-25ab-4b50-a7fd-489ce0965abc" targetNamespace="http://schemas.microsoft.com/office/2006/metadata/properties" ma:root="true" ma:fieldsID="05f9c8caec96abafbf05c731b981872f" ns3:_="">
    <xsd:import namespace="c317673e-25ab-4b50-a7fd-489ce0965a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673e-25ab-4b50-a7fd-489ce0965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F02F88-1FDA-4EF3-A959-AE3114AF7ABE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c317673e-25ab-4b50-a7fd-489ce0965abc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15B9AB-5BC7-4638-A9C2-69CB93FDC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EA24F-AF04-4CA0-81A7-BCCE85A3A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17673e-25ab-4b50-a7fd-489ce0965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Website Alumni</vt:lpstr>
      <vt:lpstr>Use-case</vt:lpstr>
      <vt:lpstr>Class Diagram</vt:lpstr>
      <vt:lpstr>Sequence Diagram ของ Find Alumni</vt:lpstr>
      <vt:lpstr>Sequence Diagram ของ Register</vt:lpstr>
      <vt:lpstr>State Diagram ของ Login</vt:lpstr>
      <vt:lpstr>State Diagram ของ NewTopic</vt:lpstr>
      <vt:lpstr>จบการนำเสนอ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Alumni</dc:title>
  <dc:creator>SITTINON TATIYAJINDA</dc:creator>
  <cp:lastModifiedBy>SITTINON TATIYAJINDA</cp:lastModifiedBy>
  <cp:revision>1</cp:revision>
  <dcterms:created xsi:type="dcterms:W3CDTF">2020-05-26T07:04:17Z</dcterms:created>
  <dcterms:modified xsi:type="dcterms:W3CDTF">2020-05-26T07:28:08Z</dcterms:modified>
</cp:coreProperties>
</file>