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6366" autoAdjust="0"/>
  </p:normalViewPr>
  <p:slideViewPr>
    <p:cSldViewPr snapToGrid="0">
      <p:cViewPr>
        <p:scale>
          <a:sx n="66" d="100"/>
          <a:sy n="66" d="100"/>
        </p:scale>
        <p:origin x="-144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1293B-0FFD-40AF-A1C7-173BD5F2193C}" type="datetimeFigureOut">
              <a:rPr lang="th-TH" smtClean="0"/>
              <a:t>26/05/63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281B4-7213-4AA2-95EE-4BD0D866AD9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7430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281B4-7213-4AA2-95EE-4BD0D866AD9B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93382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97E6A-EF71-47A5-B98F-06A84DAD4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941094"/>
            <a:ext cx="8791575" cy="852905"/>
          </a:xfrm>
        </p:spPr>
        <p:txBody>
          <a:bodyPr/>
          <a:lstStyle/>
          <a:p>
            <a:pPr algn="ctr"/>
            <a:r>
              <a:rPr lang="th-TH" dirty="0"/>
              <a:t>เรื่อง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80C49-0383-439C-AFAB-FF96DAA68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4211" y="2780630"/>
            <a:ext cx="9513471" cy="2463801"/>
          </a:xfrm>
        </p:spPr>
        <p:txBody>
          <a:bodyPr>
            <a:normAutofit/>
          </a:bodyPr>
          <a:lstStyle/>
          <a:p>
            <a:pPr algn="ctr"/>
            <a:r>
              <a:rPr lang="th-TH" sz="36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ระบบบริหารจัดการอพาร์ทเม้นท์</a:t>
            </a:r>
          </a:p>
        </p:txBody>
      </p:sp>
    </p:spTree>
    <p:extLst>
      <p:ext uri="{BB962C8B-B14F-4D97-AF65-F5344CB8AC3E}">
        <p14:creationId xmlns:p14="http://schemas.microsoft.com/office/powerpoint/2010/main" val="1334291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5ACF8-8F33-44B0-93E4-7043DC1BA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507" y="2461370"/>
            <a:ext cx="9905998" cy="147857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ngsana New" panose="02020603050405020304" pitchFamily="18" charset="-34"/>
                <a:cs typeface="Angsana New" panose="02020603050405020304" pitchFamily="18" charset="-34"/>
              </a:rPr>
              <a:t>Sequent Diagram </a:t>
            </a:r>
            <a:br>
              <a:rPr lang="th-TH" sz="48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48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การขอเข้าเช่า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D5F82-C65A-4A2B-9D5A-55B991264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5" y="802616"/>
            <a:ext cx="6585005" cy="479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00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36E3-0903-46E3-837A-FCFC8ECDE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1" y="2689715"/>
            <a:ext cx="9905998" cy="147857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ngsana New" panose="02020603050405020304" pitchFamily="18" charset="-34"/>
                <a:cs typeface="Angsana New" panose="02020603050405020304" pitchFamily="18" charset="-34"/>
              </a:rPr>
              <a:t>Sequent Diagram</a:t>
            </a:r>
            <a:br>
              <a:rPr lang="th-TH" sz="48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4800" dirty="0">
                <a:latin typeface="Angsana New" panose="02020603050405020304" pitchFamily="18" charset="-34"/>
                <a:cs typeface="Angsana New" panose="02020603050405020304" pitchFamily="18" charset="-34"/>
              </a:rPr>
              <a:t>จัดการข้อมูลลูกค้า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02E2C9-C01A-4EA2-9CD2-E5F171416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58" y="1029385"/>
            <a:ext cx="6330351" cy="479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16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4066-4FB8-47A4-B84F-19E6FA01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5245" y="2689715"/>
            <a:ext cx="9905998" cy="147857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ngsana New" panose="02020603050405020304" pitchFamily="18" charset="-34"/>
                <a:cs typeface="Angsana New" panose="02020603050405020304" pitchFamily="18" charset="-34"/>
              </a:rPr>
              <a:t>State Diagram </a:t>
            </a:r>
            <a:r>
              <a:rPr lang="th-TH" sz="48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แก้ไขข้อมูลลูกค้า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E8CAF-7A13-42F9-A37A-D28698C76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94" y="0"/>
            <a:ext cx="2857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12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23DA-F1A7-4717-8F65-87CE04BD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8832" y="2689715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Angsana New" panose="02020603050405020304" pitchFamily="18" charset="-34"/>
                <a:cs typeface="Angsana New" panose="02020603050405020304" pitchFamily="18" charset="-34"/>
              </a:rPr>
              <a:t>State Diagram</a:t>
            </a:r>
            <a:br>
              <a:rPr lang="en-US" sz="54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54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การชำระเงิน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43AEBC-53D0-4DD6-BBDC-69FDF3CBA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169" y="0"/>
            <a:ext cx="29873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57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5209-FA01-4101-BAEC-561B40F95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8020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BB1D39-754A-4E1D-86D0-F7F9B1F7DDE5}"/>
              </a:ext>
            </a:extLst>
          </p:cNvPr>
          <p:cNvSpPr txBox="1"/>
          <p:nvPr/>
        </p:nvSpPr>
        <p:spPr>
          <a:xfrm>
            <a:off x="7507705" y="2743199"/>
            <a:ext cx="421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Use case Diagram</a:t>
            </a:r>
            <a:endParaRPr lang="th-TH" sz="6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997366-ADD7-473F-B6F7-433A00443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622" y="0"/>
            <a:ext cx="5699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4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2647-3A73-4990-9218-EF2E1AA72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ngsana New" panose="02020603050405020304" pitchFamily="18" charset="-34"/>
                <a:cs typeface="Angsana New" panose="02020603050405020304" pitchFamily="18" charset="-34"/>
              </a:rPr>
              <a:t>Use case </a:t>
            </a:r>
            <a:r>
              <a:rPr lang="th-TH" sz="48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 1 จัดการข้อมูลลูกค้า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10B6F-9FD3-4AE4-9986-D15ED1E62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Angsana New" panose="02020603050405020304" pitchFamily="18" charset="-34"/>
                <a:cs typeface="Angsana New" panose="02020603050405020304" pitchFamily="18" charset="-34"/>
              </a:rPr>
              <a:t>Actor </a:t>
            </a:r>
            <a:r>
              <a:rPr lang="th-TH" sz="44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ที่เกี่ยวข้อง ผู้ดูแลระบบ จัดการข้อมูลของลูกค้าที่เข้ามาเช่าห้องพัก</a:t>
            </a:r>
          </a:p>
          <a:p>
            <a:pPr marL="0" indent="0">
              <a:buNone/>
            </a:pPr>
            <a:r>
              <a:rPr lang="th-TH" sz="4400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-  เข้าไปจัดการข้อมูลผู้เช่าและกำหนดสิทธิ์การเข้าเช่า</a:t>
            </a:r>
          </a:p>
        </p:txBody>
      </p:sp>
    </p:spTree>
    <p:extLst>
      <p:ext uri="{BB962C8B-B14F-4D97-AF65-F5344CB8AC3E}">
        <p14:creationId xmlns:p14="http://schemas.microsoft.com/office/powerpoint/2010/main" val="4136603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98F03-F9C4-44A5-8725-83AA997A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Angsana New" panose="02020603050405020304" pitchFamily="18" charset="-34"/>
                <a:cs typeface="Angsana New" panose="02020603050405020304" pitchFamily="18" charset="-34"/>
              </a:rPr>
              <a:t>Use case </a:t>
            </a:r>
            <a:r>
              <a:rPr lang="th-TH" sz="44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 2  ข้อมูลห้องพัก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5159A-DFBA-4AE0-AEB2-AD4D42ED8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Actor </a:t>
            </a:r>
            <a:r>
              <a:rPr lang="th-TH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ที่เกี่ยวข้อง ลูกค้า และ เจ้าของ</a:t>
            </a:r>
          </a:p>
          <a:p>
            <a:pPr marL="0" indent="0">
              <a:buNone/>
            </a:pPr>
            <a:r>
              <a:rPr lang="th-TH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     - เข้าเช็คข้อมูลห้องเช่าว่าห้องไหนว่างหรือไม่ว่าง</a:t>
            </a:r>
          </a:p>
          <a:p>
            <a:pPr marL="0" indent="0">
              <a:buNone/>
            </a:pPr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Exceptional Flow</a:t>
            </a:r>
          </a:p>
          <a:p>
            <a:pPr marL="0" indent="0">
              <a:buNone/>
            </a:pPr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    - </a:t>
            </a:r>
            <a:r>
              <a:rPr lang="th-TH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กรณีห้องมีคนเช่าแล้วจะขึ้นแจ้งเตือนว่ามีลูกค้าได้เช่าไปแล้ว</a:t>
            </a:r>
          </a:p>
          <a:p>
            <a:pPr marL="0" indent="0">
              <a:buNone/>
            </a:pPr>
            <a:endParaRPr lang="th-TH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50935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7EF2F-A749-4CDB-A1B9-6510C7028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Angsana New" panose="02020603050405020304" pitchFamily="18" charset="-34"/>
                <a:cs typeface="Angsana New" panose="02020603050405020304" pitchFamily="18" charset="-34"/>
              </a:rPr>
              <a:t>Use case </a:t>
            </a:r>
            <a:r>
              <a:rPr lang="th-TH" sz="54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 3 ข้อมูลผู้เช่า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529EB-2B2B-452C-870A-9CEAD0D03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Actor </a:t>
            </a:r>
            <a:r>
              <a:rPr lang="th-TH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ที่เกี่ยวข้อง เจ้าของ และ ผู้ดูแลระบบ</a:t>
            </a:r>
          </a:p>
          <a:p>
            <a:pPr>
              <a:buFontTx/>
              <a:buChar char="-"/>
            </a:pPr>
            <a:r>
              <a:rPr lang="th-TH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เป็นฐานข้อมูลของลูกค้าที่ทำการเข้าเช่าห้อง</a:t>
            </a:r>
          </a:p>
          <a:p>
            <a:pPr marL="0" indent="0">
              <a:buNone/>
            </a:pPr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Exceptional Flow</a:t>
            </a:r>
          </a:p>
          <a:p>
            <a:pPr marL="0" indent="0">
              <a:buNone/>
            </a:pPr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- </a:t>
            </a:r>
            <a:r>
              <a:rPr lang="th-TH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กรณีผู้ดูแลระบบกรอกข้อมูลลูกค้าไม่ครบจะขึ้นว่า </a:t>
            </a:r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“</a:t>
            </a:r>
            <a:r>
              <a:rPr lang="th-TH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 กรุณากรอกข้อมูลให้ครบ</a:t>
            </a:r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”</a:t>
            </a:r>
            <a:endParaRPr lang="th-TH" sz="4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98751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B2355-CD8D-4E47-9D4F-D5716AD1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Angsana New" panose="02020603050405020304" pitchFamily="18" charset="-34"/>
                <a:cs typeface="Angsana New" panose="02020603050405020304" pitchFamily="18" charset="-34"/>
              </a:rPr>
              <a:t>Use case </a:t>
            </a:r>
            <a:r>
              <a:rPr lang="th-TH" sz="54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 4 ข้อมูลการชำระเงินเก่าและใหม่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DD4F4-1E87-4BA5-97BC-E2DF59378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Actor </a:t>
            </a:r>
            <a:r>
              <a:rPr lang="th-TH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ที่เกี่ยวข้อง ลูกค้า </a:t>
            </a:r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,</a:t>
            </a:r>
            <a:r>
              <a:rPr lang="th-TH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 เจ้าของ และ ผู้ดูแลระบบ</a:t>
            </a:r>
          </a:p>
          <a:p>
            <a:pPr marL="0" indent="0">
              <a:buNone/>
            </a:pPr>
            <a:r>
              <a:rPr lang="th-TH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-  เป็นฐานข้อมูลค่าเช่าของลูกค้าทั้งเก่าและใหม่เพื่อเช็คยอดชำระ</a:t>
            </a:r>
          </a:p>
          <a:p>
            <a:pPr marL="0" indent="0">
              <a:buNone/>
            </a:pPr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Exceptional Flow</a:t>
            </a:r>
          </a:p>
          <a:p>
            <a:pPr marL="0" indent="0">
              <a:buNone/>
            </a:pPr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- </a:t>
            </a:r>
            <a:r>
              <a:rPr lang="th-TH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กรณีมีลูกค้าไม่ได้จ่ายค่าเช่าตามกำหนดจะขึ้นแจ้งเตือน</a:t>
            </a:r>
          </a:p>
        </p:txBody>
      </p:sp>
    </p:spTree>
    <p:extLst>
      <p:ext uri="{BB962C8B-B14F-4D97-AF65-F5344CB8AC3E}">
        <p14:creationId xmlns:p14="http://schemas.microsoft.com/office/powerpoint/2010/main" val="1981017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B4281-72C6-4C95-AA6D-2F6D8FBF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ngsana New" panose="02020603050405020304" pitchFamily="18" charset="-34"/>
                <a:cs typeface="Angsana New" panose="02020603050405020304" pitchFamily="18" charset="-34"/>
              </a:rPr>
              <a:t>Use case </a:t>
            </a:r>
            <a:r>
              <a:rPr lang="th-TH" sz="48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 5 พิมใบแจ้งหนี้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E9613-71FB-46DC-86A8-7D27A302D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Actor 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ที่เกี่ยวข้อง ผู้ดูแล</a:t>
            </a:r>
          </a:p>
          <a:p>
            <a:pPr>
              <a:buFontTx/>
              <a:buChar char="-"/>
            </a:pP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ใบที่มีไว้ให้ผู้เช่าทราบว่าถึงกำหนดการจ่ายค่าเช่า</a:t>
            </a:r>
          </a:p>
          <a:p>
            <a:pPr marL="0" indent="0">
              <a:buNone/>
            </a:pP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Exceptional Flow</a:t>
            </a:r>
          </a:p>
          <a:p>
            <a:pPr marL="0" indent="0">
              <a:buNone/>
            </a:pP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-  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รณีผู้ดูแลระบบใส่ชื่อหรือที่อยู่ของห้องไม่ตรงกับรอบการจำระเงินของผู้เช่าจะขึ้นแจ้งเตือนที่ระบบ</a:t>
            </a:r>
          </a:p>
        </p:txBody>
      </p:sp>
    </p:spTree>
    <p:extLst>
      <p:ext uri="{BB962C8B-B14F-4D97-AF65-F5344CB8AC3E}">
        <p14:creationId xmlns:p14="http://schemas.microsoft.com/office/powerpoint/2010/main" val="279050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5BCB1-ABE7-45FD-8174-057ED4D6E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ngsana New" panose="02020603050405020304" pitchFamily="18" charset="-34"/>
                <a:cs typeface="Angsana New" panose="02020603050405020304" pitchFamily="18" charset="-34"/>
              </a:rPr>
              <a:t>Use case </a:t>
            </a:r>
            <a:r>
              <a:rPr lang="th-TH" sz="48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 6 จัดการสัญญาเช่าลูกค้า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1194A-49C9-4E24-B060-D1E7EE689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Actor 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ที่เกี่ยวข้อง ผู้ดูแล</a:t>
            </a:r>
          </a:p>
          <a:p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- จัดการออกสัญญาเข้าเช่าห้องพักแก่ลูกค้าเพื่อเป็นหลักฐานการเช่า</a:t>
            </a:r>
          </a:p>
          <a:p>
            <a:pPr marL="0" indent="0">
              <a:buNone/>
            </a:pP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Exceptional Flow</a:t>
            </a:r>
          </a:p>
          <a:p>
            <a:pPr marL="0" indent="0">
              <a:buNone/>
            </a:pP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-  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กรณีผู้ดูแลระบบใส่ข้อมูลของห้องและชื่อผิดเป็นห้องที่มีผู้ใช้อยู่แล้วจะขึ้นแจ้งว่า</a:t>
            </a: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”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มีลูกค้ากำลังเช่าห้องนั้นอยู่</a:t>
            </a: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”</a:t>
            </a:r>
            <a:endParaRPr lang="th-TH" sz="3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68866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189E-1AF8-4FB6-B015-BA4CE6FA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539" y="2479402"/>
            <a:ext cx="9905998" cy="147857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ngsana New" panose="02020603050405020304" pitchFamily="18" charset="-34"/>
                <a:cs typeface="Angsana New" panose="02020603050405020304" pitchFamily="18" charset="-34"/>
              </a:rPr>
              <a:t>Class Diagram</a:t>
            </a:r>
            <a:endParaRPr lang="th-TH" sz="4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6D748-9910-4126-9FE5-7D12F9F4E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62" y="389306"/>
            <a:ext cx="5168570" cy="597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58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230</TotalTime>
  <Words>317</Words>
  <Application>Microsoft Office PowerPoint</Application>
  <PresentationFormat>Widescreen</PresentationFormat>
  <Paragraphs>38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Angsana New</vt:lpstr>
      <vt:lpstr>Arial</vt:lpstr>
      <vt:lpstr>Calibri</vt:lpstr>
      <vt:lpstr>Tw Cen MT</vt:lpstr>
      <vt:lpstr>Circuit</vt:lpstr>
      <vt:lpstr>เรื่อง </vt:lpstr>
      <vt:lpstr>PowerPoint Presentation</vt:lpstr>
      <vt:lpstr>Use case ที่ 1 จัดการข้อมูลลูกค้า</vt:lpstr>
      <vt:lpstr>Use case ที่ 2  ข้อมูลห้องพัก</vt:lpstr>
      <vt:lpstr>Use case ที่ 3 ข้อมูลผู้เช่า</vt:lpstr>
      <vt:lpstr>Use case ที่ 4 ข้อมูลการชำระเงินเก่าและใหม่</vt:lpstr>
      <vt:lpstr>Use case ที่ 5 พิมใบแจ้งหนี้</vt:lpstr>
      <vt:lpstr>Use case ที่ 6 จัดการสัญญาเช่าลูกค้า</vt:lpstr>
      <vt:lpstr>Class Diagram</vt:lpstr>
      <vt:lpstr>Sequent Diagram  การขอเข้าเช่า</vt:lpstr>
      <vt:lpstr>Sequent Diagram จัดการข้อมูลลูกค้า</vt:lpstr>
      <vt:lpstr>State Diagram แก้ไขข้อมูลลูกค้า</vt:lpstr>
      <vt:lpstr>State Diagram การชำระเงิน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เรื่อง</dc:title>
  <dc:creator>jinnapat sa-ngasang</dc:creator>
  <cp:lastModifiedBy>jinnapat sa-ngasang</cp:lastModifiedBy>
  <cp:revision>18</cp:revision>
  <dcterms:created xsi:type="dcterms:W3CDTF">2020-05-26T03:21:12Z</dcterms:created>
  <dcterms:modified xsi:type="dcterms:W3CDTF">2020-05-26T07:14:23Z</dcterms:modified>
</cp:coreProperties>
</file>