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8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B9D-104F-4EE5-8CCA-385741408157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BA2-5A77-4BF6-983D-45BC088D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ABFEFB9D-104F-4EE5-8CCA-38574140815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E3738BA2-5A77-4BF6-983D-45BC088DA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H Baijam" panose="02000506000000020004" pitchFamily="2" charset="-34"/>
          <a:ea typeface="+mj-ea"/>
          <a:cs typeface="TH Baijam" panose="02000506000000020004" pitchFamily="2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การกำหนดทับการกระทำเดิม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5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จงเขียนคลาส เครื่องบวกเลข ลบเลข ที่ไม่ใช้ </a:t>
            </a:r>
            <a:r>
              <a:rPr lang="en-US" dirty="0" smtClean="0"/>
              <a:t>overloading </a:t>
            </a:r>
            <a:r>
              <a:rPr lang="th-TH" dirty="0" smtClean="0"/>
              <a:t>โดยรับพารามิเตอร์ ชนิด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floating point </a:t>
            </a:r>
            <a:r>
              <a:rPr lang="th-TH" dirty="0" smtClean="0"/>
              <a:t>จำนวน 2 และ 3 ตัว</a:t>
            </a:r>
          </a:p>
          <a:p>
            <a:r>
              <a:rPr lang="th-TH" dirty="0" smtClean="0"/>
              <a:t>จง</a:t>
            </a:r>
            <a:r>
              <a:rPr lang="th-TH" dirty="0"/>
              <a:t>เขียนโปรแกรม </a:t>
            </a:r>
            <a:r>
              <a:rPr lang="th-TH" dirty="0" smtClean="0"/>
              <a:t>จากโจทย์ด้านบนโดยใช้ </a:t>
            </a:r>
            <a:r>
              <a:rPr lang="en-US" dirty="0" smtClean="0"/>
              <a:t>overloading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2699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การกำหนดทับการกระทำเดิม 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เป็นความสามารถของ </a:t>
            </a:r>
            <a:r>
              <a:rPr lang="en-US" dirty="0" smtClean="0"/>
              <a:t>OOP </a:t>
            </a:r>
            <a:r>
              <a:rPr lang="th-TH" dirty="0" smtClean="0"/>
              <a:t>ที่ยอมให้ </a:t>
            </a:r>
            <a:r>
              <a:rPr lang="en-US" dirty="0" smtClean="0"/>
              <a:t>method </a:t>
            </a:r>
            <a:r>
              <a:rPr lang="th-TH" dirty="0" smtClean="0"/>
              <a:t>ใช้ชื่อเดียวกันได้</a:t>
            </a:r>
          </a:p>
          <a:p>
            <a:pPr lvl="1"/>
            <a:r>
              <a:rPr lang="th-TH" dirty="0" smtClean="0"/>
              <a:t>ภายใต้เงื่อนไขที่เหมาะสม</a:t>
            </a:r>
          </a:p>
          <a:p>
            <a:pPr lvl="1"/>
            <a:r>
              <a:rPr lang="en-US" dirty="0" smtClean="0"/>
              <a:t>same name but different signatures</a:t>
            </a:r>
            <a:endParaRPr lang="th-TH" dirty="0" smtClean="0"/>
          </a:p>
          <a:p>
            <a:r>
              <a:rPr lang="th-TH" dirty="0" smtClean="0"/>
              <a:t>ในขณะที่คอมไพล์โปรแกรม </a:t>
            </a:r>
            <a:r>
              <a:rPr lang="en-US" dirty="0" smtClean="0"/>
              <a:t>compiler </a:t>
            </a:r>
            <a:r>
              <a:rPr lang="th-TH" dirty="0" smtClean="0"/>
              <a:t>จะมองหา </a:t>
            </a:r>
            <a:r>
              <a:rPr lang="en-US" dirty="0" smtClean="0"/>
              <a:t>method </a:t>
            </a:r>
            <a:r>
              <a:rPr lang="th-TH" dirty="0" smtClean="0"/>
              <a:t>ที่มี </a:t>
            </a:r>
            <a:r>
              <a:rPr lang="en-US" dirty="0" smtClean="0"/>
              <a:t>signature </a:t>
            </a:r>
            <a:r>
              <a:rPr lang="th-TH" dirty="0" smtClean="0"/>
              <a:t>ที่ตรงกัน หรือที่พอจะอนุโลมได้ แล้วเรียกใช้ </a:t>
            </a:r>
            <a:r>
              <a:rPr lang="en-US" dirty="0" smtClean="0"/>
              <a:t>method </a:t>
            </a:r>
            <a:r>
              <a:rPr lang="th-TH" dirty="0" smtClean="0"/>
              <a:t>นั้น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7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กฏเกณฑ์ของ </a:t>
            </a:r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จำนวน </a:t>
            </a:r>
            <a:r>
              <a:rPr lang="en-US" dirty="0" smtClean="0"/>
              <a:t>parameter </a:t>
            </a:r>
            <a:r>
              <a:rPr lang="th-TH" dirty="0" smtClean="0"/>
              <a:t>และชนิดข้อมูลต่างกัน</a:t>
            </a:r>
          </a:p>
          <a:p>
            <a:pPr lvl="1"/>
            <a:r>
              <a:rPr lang="th-TH" dirty="0" smtClean="0"/>
              <a:t>ทั้ง </a:t>
            </a:r>
            <a:r>
              <a:rPr lang="en-US" dirty="0" smtClean="0"/>
              <a:t>parameter type </a:t>
            </a:r>
            <a:r>
              <a:rPr lang="th-TH" dirty="0" smtClean="0"/>
              <a:t>และ </a:t>
            </a:r>
            <a:r>
              <a:rPr lang="en-US" dirty="0" smtClean="0"/>
              <a:t>return type</a:t>
            </a:r>
          </a:p>
          <a:p>
            <a:r>
              <a:rPr lang="th-TH" dirty="0" smtClean="0"/>
              <a:t>ชนิดข้อมูลต้องต่างกัน</a:t>
            </a:r>
          </a:p>
          <a:p>
            <a:pPr lvl="1"/>
            <a:r>
              <a:rPr lang="th-TH" dirty="0" smtClean="0"/>
              <a:t>ทั้ง </a:t>
            </a:r>
            <a:r>
              <a:rPr lang="en-US" dirty="0" smtClean="0"/>
              <a:t>parameter type </a:t>
            </a:r>
            <a:r>
              <a:rPr lang="th-TH" dirty="0" smtClean="0"/>
              <a:t>และ </a:t>
            </a:r>
            <a:r>
              <a:rPr lang="en-US" dirty="0" smtClean="0"/>
              <a:t>return type</a:t>
            </a:r>
          </a:p>
          <a:p>
            <a:r>
              <a:rPr lang="th-TH" dirty="0" smtClean="0"/>
              <a:t>ต้องมีจำนวน </a:t>
            </a:r>
            <a:r>
              <a:rPr lang="en-US" dirty="0" smtClean="0"/>
              <a:t>parameter </a:t>
            </a:r>
            <a:r>
              <a:rPr lang="th-TH" dirty="0" smtClean="0"/>
              <a:t>ไม่เท่ากัน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5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การเขียนโปรแกรมโดยไม่ใช้ </a:t>
            </a:r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ตัวอย่างที่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192688" cy="37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การเขียนโปรแกรมโดยไม่ใช้ </a:t>
            </a:r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ตัวอย่างที่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95137"/>
            <a:ext cx="5256584" cy="425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7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การเขียนโปรแกรมโดยใช้ </a:t>
            </a:r>
            <a:r>
              <a:rPr lang="en-US" dirty="0" smtClean="0"/>
              <a:t>overloading </a:t>
            </a:r>
            <a:br>
              <a:rPr lang="en-US" dirty="0" smtClean="0"/>
            </a:br>
            <a:r>
              <a:rPr lang="th-TH" dirty="0" smtClean="0"/>
              <a:t>แบบ </a:t>
            </a:r>
            <a:r>
              <a:rPr lang="en-US" dirty="0"/>
              <a:t>inheritance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52768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90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การเขียนโปรแกรมโดยใช้ </a:t>
            </a:r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53435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9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  <a:r>
              <a:rPr lang="th-TH" dirty="0" smtClean="0"/>
              <a:t>กับ </a:t>
            </a:r>
            <a:r>
              <a:rPr lang="en-US" dirty="0"/>
              <a:t>overloading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896544" cy="453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ข้อควรระวังในการใช้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overloading </a:t>
            </a:r>
            <a:r>
              <a:rPr lang="th-TH" dirty="0" smtClean="0"/>
              <a:t>มีประโยชน์ ในการลดความหลากหลายของการตั้งชื่อ</a:t>
            </a:r>
          </a:p>
          <a:p>
            <a:r>
              <a:rPr lang="en-US" dirty="0" smtClean="0"/>
              <a:t>overloading </a:t>
            </a:r>
            <a:r>
              <a:rPr lang="th-TH" dirty="0" smtClean="0"/>
              <a:t>จะใช้ได้ผลดี กับ </a:t>
            </a:r>
            <a:r>
              <a:rPr lang="en-US" dirty="0" smtClean="0"/>
              <a:t>signature (</a:t>
            </a:r>
            <a:r>
              <a:rPr lang="th-TH" dirty="0" smtClean="0"/>
              <a:t>การ </a:t>
            </a:r>
            <a:r>
              <a:rPr lang="en-US" dirty="0" smtClean="0"/>
              <a:t>declare ) </a:t>
            </a:r>
            <a:r>
              <a:rPr lang="th-TH" dirty="0" smtClean="0"/>
              <a:t>ที่มีชนิดข้อมูลต่างกันโดยสิ้นเชิง</a:t>
            </a:r>
          </a:p>
          <a:p>
            <a:pPr lvl="1"/>
            <a:r>
              <a:rPr lang="th-TH" dirty="0" smtClean="0"/>
              <a:t>ถ้าทำให้ </a:t>
            </a:r>
            <a:r>
              <a:rPr lang="en-US" dirty="0" smtClean="0"/>
              <a:t>compiler </a:t>
            </a:r>
            <a:r>
              <a:rPr lang="th-TH" dirty="0" smtClean="0"/>
              <a:t>สามารถ </a:t>
            </a:r>
            <a:r>
              <a:rPr lang="en-US" dirty="0" smtClean="0"/>
              <a:t>convert </a:t>
            </a:r>
            <a:r>
              <a:rPr lang="th-TH" dirty="0" smtClean="0"/>
              <a:t>หากันได้จะดีมาก</a:t>
            </a:r>
          </a:p>
          <a:p>
            <a:pPr lvl="1"/>
            <a:r>
              <a:rPr lang="th-TH" dirty="0" smtClean="0"/>
              <a:t>แต่มีความเสี่ยงตรงที่การระบุชนิดและต้องเข้าใจกฏเกณฑ์ในการเรียกใช้อยู่พอสมควร</a:t>
            </a:r>
          </a:p>
          <a:p>
            <a:r>
              <a:rPr lang="th-TH" dirty="0" smtClean="0"/>
              <a:t>โดยทั่วไป </a:t>
            </a:r>
            <a:r>
              <a:rPr lang="en-US" dirty="0" smtClean="0"/>
              <a:t>Overloading </a:t>
            </a:r>
            <a:r>
              <a:rPr lang="th-TH" dirty="0" smtClean="0"/>
              <a:t>จะใช้ได้ดีกับ </a:t>
            </a:r>
            <a:r>
              <a:rPr lang="en-US" dirty="0" smtClean="0"/>
              <a:t>Constructor</a:t>
            </a:r>
          </a:p>
          <a:p>
            <a:pPr lvl="1"/>
            <a:r>
              <a:rPr lang="th-TH" dirty="0" smtClean="0"/>
              <a:t>จะเรียนในเรื่อง </a:t>
            </a:r>
            <a:r>
              <a:rPr lang="en-US" dirty="0" smtClean="0"/>
              <a:t>Constructor</a:t>
            </a:r>
          </a:p>
          <a:p>
            <a:r>
              <a:rPr lang="th-TH" dirty="0" smtClean="0"/>
              <a:t>ถ้าเป็นไปได้ ให้หาชื่อที่เหมาะสมที่ไม่ดูหลากหลายเกินไป </a:t>
            </a:r>
          </a:p>
          <a:p>
            <a:pPr lvl="1"/>
            <a:r>
              <a:rPr lang="th-TH" dirty="0" smtClean="0"/>
              <a:t>เช่น </a:t>
            </a:r>
            <a:r>
              <a:rPr lang="en-US" dirty="0" err="1" smtClean="0"/>
              <a:t>addD</a:t>
            </a:r>
            <a:r>
              <a:rPr lang="en-US" dirty="0" smtClean="0"/>
              <a:t>(double, double) </a:t>
            </a:r>
            <a:r>
              <a:rPr lang="th-TH" dirty="0" smtClean="0"/>
              <a:t>กับ </a:t>
            </a:r>
            <a:r>
              <a:rPr lang="en-US" dirty="0" err="1" smtClean="0"/>
              <a:t>addF</a:t>
            </a:r>
            <a:r>
              <a:rPr lang="en-US" dirty="0" smtClean="0"/>
              <a:t>(</a:t>
            </a:r>
            <a:r>
              <a:rPr lang="en-US" dirty="0" err="1" smtClean="0"/>
              <a:t>float,float</a:t>
            </a:r>
            <a:r>
              <a:rPr lang="en-US" dirty="0" smtClean="0"/>
              <a:t>) </a:t>
            </a:r>
          </a:p>
          <a:p>
            <a:pPr lvl="1"/>
            <a:r>
              <a:rPr lang="th-TH" dirty="0" smtClean="0"/>
              <a:t>เนื่องจากแบบนี้ไม่ยากเกินกว่าที่จะใช้ด้วยความระมัดระวังได้</a:t>
            </a:r>
          </a:p>
          <a:p>
            <a:r>
              <a:rPr lang="th-TH" dirty="0" smtClean="0"/>
              <a:t>โปรดใช้วิจารณญาณในการทำงานกับ </a:t>
            </a:r>
            <a:r>
              <a:rPr lang="en-US" dirty="0" smtClean="0"/>
              <a:t>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5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282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การกำหนดทับการกระทำเดิม</vt:lpstr>
      <vt:lpstr>การกำหนดทับการกระทำเดิม คืออะไร</vt:lpstr>
      <vt:lpstr>กฏเกณฑ์ของ overloading</vt:lpstr>
      <vt:lpstr>การเขียนโปรแกรมโดยไม่ใช้ overloading</vt:lpstr>
      <vt:lpstr>การเขียนโปรแกรมโดยไม่ใช้ overloading</vt:lpstr>
      <vt:lpstr>การเขียนโปรแกรมโดยใช้ overloading  แบบ inheritance</vt:lpstr>
      <vt:lpstr>การเขียนโปรแกรมโดยใช้ overriding</vt:lpstr>
      <vt:lpstr>Return types กับ overloading</vt:lpstr>
      <vt:lpstr>ข้อควรระวังในการใช้ Overloading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การกำหนดทับการกระทำเดิม</dc:title>
  <dc:creator>Koson</dc:creator>
  <cp:lastModifiedBy>koson</cp:lastModifiedBy>
  <cp:revision>4</cp:revision>
  <dcterms:created xsi:type="dcterms:W3CDTF">2015-09-09T16:47:48Z</dcterms:created>
  <dcterms:modified xsi:type="dcterms:W3CDTF">2016-08-30T18:54:21Z</dcterms:modified>
</cp:coreProperties>
</file>