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1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8" r:id="rId31"/>
    <p:sldId id="289" r:id="rId32"/>
    <p:sldId id="286" r:id="rId33"/>
    <p:sldId id="290" r:id="rId34"/>
    <p:sldId id="287" r:id="rId35"/>
    <p:sldId id="283" r:id="rId36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6" autoAdjust="0"/>
  </p:normalViewPr>
  <p:slideViewPr>
    <p:cSldViewPr>
      <p:cViewPr>
        <p:scale>
          <a:sx n="75" d="100"/>
          <a:sy n="75" d="100"/>
        </p:scale>
        <p:origin x="-930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5ABBF-DA3D-47EE-91D6-3400B30924E5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BC19C9-AABF-453B-9C87-79C069C40300}">
      <dgm:prSet phldrT="[Text]"/>
      <dgm:spPr/>
      <dgm:t>
        <a:bodyPr/>
        <a:lstStyle/>
        <a:p>
          <a:r>
            <a:rPr lang="th-TH" b="1" smtClean="0">
              <a:latin typeface="TH Baijam" panose="02000506000000020004" pitchFamily="2" charset="-34"/>
              <a:cs typeface="TH Baijam" panose="02000506000000020004" pitchFamily="2" charset="-34"/>
            </a:rPr>
            <a:t>ถ้าเปลี่ยนไม่ครบทุกตำแหน่ง?</a:t>
          </a:r>
          <a:endParaRPr lang="en-US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1721D192-11A2-4A29-BC9F-A621DF2D1CE7}" type="parTrans" cxnId="{4B236022-7782-409A-993D-F4A2A135BE9B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43CCEE0-375B-46BA-867F-48A62AA51661}" type="sibTrans" cxnId="{4B236022-7782-409A-993D-F4A2A135BE9B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EADC9A29-E1F9-4AC2-9E7E-A19E4F829101}">
      <dgm:prSet/>
      <dgm:spPr/>
      <dgm:t>
        <a:bodyPr/>
        <a:lstStyle/>
        <a:p>
          <a:r>
            <a:rPr lang="th-TH" b="1" smtClean="0">
              <a:latin typeface="TH Baijam" panose="02000506000000020004" pitchFamily="2" charset="-34"/>
              <a:cs typeface="TH Baijam" panose="02000506000000020004" pitchFamily="2" charset="-34"/>
            </a:rPr>
            <a:t>ถ้ามีชนิดอื่นๆ เพิ่มเข้ามาอีก เช่น </a:t>
          </a:r>
          <a:r>
            <a:rPr lang="en-US" b="1" smtClean="0">
              <a:latin typeface="TH Baijam" panose="02000506000000020004" pitchFamily="2" charset="-34"/>
              <a:cs typeface="TH Baijam" panose="02000506000000020004" pitchFamily="2" charset="-34"/>
            </a:rPr>
            <a:t>double, long, string, </a:t>
          </a:r>
          <a:r>
            <a:rPr lang="th-TH" b="1" smtClean="0">
              <a:latin typeface="TH Baijam" panose="02000506000000020004" pitchFamily="2" charset="-34"/>
              <a:cs typeface="TH Baijam" panose="02000506000000020004" pitchFamily="2" charset="-34"/>
            </a:rPr>
            <a:t>ฯลฯ</a:t>
          </a:r>
          <a:endParaRPr lang="th-TH" b="1" dirty="0" smtClean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1BB5651-A079-44D9-8AB9-3B60DFA6A8D3}" type="parTrans" cxnId="{D50500A7-20D8-42F1-99C2-C41A4AB5671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608BB9B0-85B4-4850-BB78-86C0E93BAC09}" type="sibTrans" cxnId="{D50500A7-20D8-42F1-99C2-C41A4AB5671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131DAD9-BE99-487A-AAA7-1B552B4AB20F}">
      <dgm:prSet/>
      <dgm:spPr/>
      <dgm:t>
        <a:bodyPr/>
        <a:lstStyle/>
        <a:p>
          <a:r>
            <a:rPr lang="th-TH" b="1" smtClean="0">
              <a:latin typeface="TH Baijam" panose="02000506000000020004" pitchFamily="2" charset="-34"/>
              <a:cs typeface="TH Baijam" panose="02000506000000020004" pitchFamily="2" charset="-34"/>
            </a:rPr>
            <a:t>แล้วมันกินที่ใน </a:t>
          </a:r>
          <a:r>
            <a:rPr lang="en-US" b="1" smtClean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b="1" smtClean="0">
              <a:latin typeface="TH Baijam" panose="02000506000000020004" pitchFamily="2" charset="-34"/>
              <a:cs typeface="TH Baijam" panose="02000506000000020004" pitchFamily="2" charset="-34"/>
            </a:rPr>
            <a:t>เพิ่ม?</a:t>
          </a:r>
          <a:endParaRPr lang="en-US" b="1" dirty="0" smtClean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9268DE10-3143-4B06-BF36-AA26885C16F1}" type="parTrans" cxnId="{160E7F90-2AEF-4A0D-AC2E-4D5FB4B48F4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3285FF6F-503C-4D3C-A315-67B6819CDCFB}" type="sibTrans" cxnId="{160E7F90-2AEF-4A0D-AC2E-4D5FB4B48F4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7EDF6C9-0E4D-4C91-AC10-F3CE87481BFD}">
      <dgm:prSet/>
      <dgm:spPr/>
      <dgm:t>
        <a:bodyPr/>
        <a:lstStyle/>
        <a:p>
          <a:r>
            <a:rPr lang="th-TH" b="1" smtClean="0">
              <a:latin typeface="TH Baijam" panose="02000506000000020004" pitchFamily="2" charset="-34"/>
              <a:cs typeface="TH Baijam" panose="02000506000000020004" pitchFamily="2" charset="-34"/>
            </a:rPr>
            <a:t>แล้วถ้าพบว่า</a:t>
          </a:r>
          <a:r>
            <a:rPr lang="en-US" b="1" smtClean="0">
              <a:latin typeface="TH Baijam" panose="02000506000000020004" pitchFamily="2" charset="-34"/>
              <a:cs typeface="TH Baijam" panose="02000506000000020004" pitchFamily="2" charset="-34"/>
            </a:rPr>
            <a:t> algorithm </a:t>
          </a:r>
          <a:r>
            <a:rPr lang="th-TH" b="1" smtClean="0">
              <a:latin typeface="TH Baijam" panose="02000506000000020004" pitchFamily="2" charset="-34"/>
              <a:cs typeface="TH Baijam" panose="02000506000000020004" pitchFamily="2" charset="-34"/>
            </a:rPr>
            <a:t>ผิด ต้องตามไปแก้กี่ที่?</a:t>
          </a:r>
          <a:endParaRPr lang="th-TH" b="1" dirty="0" smtClean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9C832D9-2645-4F9B-8875-F01AE17D0C69}" type="parTrans" cxnId="{DFF785DA-EC09-4DBF-80A0-348F28061B9C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C42C657C-4EF3-4578-A62D-1DAEEC2F5FEA}" type="sibTrans" cxnId="{DFF785DA-EC09-4DBF-80A0-348F28061B9C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3ADCF64A-A18A-4F83-B37E-F7CBC5C09963}">
      <dgm:prSet/>
      <dgm:spPr/>
      <dgm:t>
        <a:bodyPr/>
        <a:lstStyle/>
        <a:p>
          <a:r>
            <a:rPr lang="th-TH" b="1" dirty="0" smtClean="0">
              <a:latin typeface="TH Baijam" panose="02000506000000020004" pitchFamily="2" charset="-34"/>
              <a:cs typeface="TH Baijam" panose="02000506000000020004" pitchFamily="2" charset="-34"/>
            </a:rPr>
            <a:t>แล้วไม่คิดจะลองหาวิธีที่ดีกว่าหรือ?</a:t>
          </a:r>
        </a:p>
      </dgm:t>
    </dgm:pt>
    <dgm:pt modelId="{50582017-A7F2-441C-87CB-E8CD29AE3790}" type="parTrans" cxnId="{3D9CB7EA-1A94-4924-8917-EEE6F5170526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03CCADD8-5246-42EA-9364-2C3E333F8341}" type="sibTrans" cxnId="{3D9CB7EA-1A94-4924-8917-EEE6F5170526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0BED49F5-60F4-4C78-9ED5-73BD96EE70D3}">
      <dgm:prSet/>
      <dgm:spPr/>
      <dgm:t>
        <a:bodyPr/>
        <a:lstStyle/>
        <a:p>
          <a:endParaRPr lang="th-TH" b="1" dirty="0" smtClean="0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C3B229B-8624-4401-82ED-4E0763C3C19F}" type="parTrans" cxnId="{ADCC6136-1AB4-404F-9F17-2769F6198E84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56AACF8A-E8C7-474F-AC76-BCD393BD966C}" type="sibTrans" cxnId="{ADCC6136-1AB4-404F-9F17-2769F6198E84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E03E9182-10C5-42B8-9273-3C6EDCB20016}" type="pres">
      <dgm:prSet presAssocID="{C565ABBF-DA3D-47EE-91D6-3400B30924E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0CBE4D8-9CCA-47EB-B3D2-4857339E9CAE}" type="pres">
      <dgm:prSet presAssocID="{C565ABBF-DA3D-47EE-91D6-3400B30924E5}" presName="Name1" presStyleCnt="0"/>
      <dgm:spPr/>
    </dgm:pt>
    <dgm:pt modelId="{867104A9-168B-44C4-B2F1-BB66C5745A9F}" type="pres">
      <dgm:prSet presAssocID="{C565ABBF-DA3D-47EE-91D6-3400B30924E5}" presName="cycle" presStyleCnt="0"/>
      <dgm:spPr/>
    </dgm:pt>
    <dgm:pt modelId="{0A8A4062-6480-4CA1-9B77-20FD43E4E63A}" type="pres">
      <dgm:prSet presAssocID="{C565ABBF-DA3D-47EE-91D6-3400B30924E5}" presName="srcNode" presStyleLbl="node1" presStyleIdx="0" presStyleCnt="6"/>
      <dgm:spPr/>
    </dgm:pt>
    <dgm:pt modelId="{CC27B418-63E7-4D3C-A422-9DF8AE870F2D}" type="pres">
      <dgm:prSet presAssocID="{C565ABBF-DA3D-47EE-91D6-3400B30924E5}" presName="conn" presStyleLbl="parChTrans1D2" presStyleIdx="0" presStyleCnt="1"/>
      <dgm:spPr/>
      <dgm:t>
        <a:bodyPr/>
        <a:lstStyle/>
        <a:p>
          <a:endParaRPr lang="en-US"/>
        </a:p>
      </dgm:t>
    </dgm:pt>
    <dgm:pt modelId="{CCB01AFE-2E2E-4249-80BE-BAB5B7A74912}" type="pres">
      <dgm:prSet presAssocID="{C565ABBF-DA3D-47EE-91D6-3400B30924E5}" presName="extraNode" presStyleLbl="node1" presStyleIdx="0" presStyleCnt="6"/>
      <dgm:spPr/>
    </dgm:pt>
    <dgm:pt modelId="{7C721D4B-A7C0-469B-BC61-DE578D6A01FC}" type="pres">
      <dgm:prSet presAssocID="{C565ABBF-DA3D-47EE-91D6-3400B30924E5}" presName="dstNode" presStyleLbl="node1" presStyleIdx="0" presStyleCnt="6"/>
      <dgm:spPr/>
    </dgm:pt>
    <dgm:pt modelId="{4A4A9290-80CD-47E0-9CA4-6360D5840D3B}" type="pres">
      <dgm:prSet presAssocID="{C5BC19C9-AABF-453B-9C87-79C069C4030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1E597-E70D-4856-8F32-EEA6E128881F}" type="pres">
      <dgm:prSet presAssocID="{C5BC19C9-AABF-453B-9C87-79C069C40300}" presName="accent_1" presStyleCnt="0"/>
      <dgm:spPr/>
    </dgm:pt>
    <dgm:pt modelId="{B3F2442B-FC3B-4810-9BC8-F4D35DE8A026}" type="pres">
      <dgm:prSet presAssocID="{C5BC19C9-AABF-453B-9C87-79C069C40300}" presName="accentRepeatNode" presStyleLbl="solidFgAcc1" presStyleIdx="0" presStyleCnt="6"/>
      <dgm:spPr/>
    </dgm:pt>
    <dgm:pt modelId="{32232498-0830-4CE7-97E0-406A399429D2}" type="pres">
      <dgm:prSet presAssocID="{EADC9A29-E1F9-4AC2-9E7E-A19E4F82910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057BB-FE01-492B-97BE-B4C385254929}" type="pres">
      <dgm:prSet presAssocID="{EADC9A29-E1F9-4AC2-9E7E-A19E4F829101}" presName="accent_2" presStyleCnt="0"/>
      <dgm:spPr/>
    </dgm:pt>
    <dgm:pt modelId="{D10CD08D-57F0-4322-9777-A7E1A34AA38A}" type="pres">
      <dgm:prSet presAssocID="{EADC9A29-E1F9-4AC2-9E7E-A19E4F829101}" presName="accentRepeatNode" presStyleLbl="solidFgAcc1" presStyleIdx="1" presStyleCnt="6"/>
      <dgm:spPr/>
    </dgm:pt>
    <dgm:pt modelId="{3E25ADFE-C33C-47AE-AC6F-E3E765865681}" type="pres">
      <dgm:prSet presAssocID="{A131DAD9-BE99-487A-AAA7-1B552B4AB20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44AEE-F248-4538-B918-92765B6AB6A9}" type="pres">
      <dgm:prSet presAssocID="{A131DAD9-BE99-487A-AAA7-1B552B4AB20F}" presName="accent_3" presStyleCnt="0"/>
      <dgm:spPr/>
    </dgm:pt>
    <dgm:pt modelId="{FD0C16D7-24A4-47CC-A373-2A4E968DAF98}" type="pres">
      <dgm:prSet presAssocID="{A131DAD9-BE99-487A-AAA7-1B552B4AB20F}" presName="accentRepeatNode" presStyleLbl="solidFgAcc1" presStyleIdx="2" presStyleCnt="6"/>
      <dgm:spPr/>
    </dgm:pt>
    <dgm:pt modelId="{1619D0D4-F760-4732-8714-51F274551652}" type="pres">
      <dgm:prSet presAssocID="{A7EDF6C9-0E4D-4C91-AC10-F3CE87481BF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AB57B-FB1E-4888-89F0-03722CA2CCB3}" type="pres">
      <dgm:prSet presAssocID="{A7EDF6C9-0E4D-4C91-AC10-F3CE87481BFD}" presName="accent_4" presStyleCnt="0"/>
      <dgm:spPr/>
    </dgm:pt>
    <dgm:pt modelId="{B58A38C0-4973-43D9-990F-FBCC50AFBCBF}" type="pres">
      <dgm:prSet presAssocID="{A7EDF6C9-0E4D-4C91-AC10-F3CE87481BFD}" presName="accentRepeatNode" presStyleLbl="solidFgAcc1" presStyleIdx="3" presStyleCnt="6"/>
      <dgm:spPr/>
    </dgm:pt>
    <dgm:pt modelId="{D8358F23-A28B-474B-ADDE-F9E3C78FB692}" type="pres">
      <dgm:prSet presAssocID="{0BED49F5-60F4-4C78-9ED5-73BD96EE70D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91834-AB95-477F-A686-94CE951A2FB3}" type="pres">
      <dgm:prSet presAssocID="{0BED49F5-60F4-4C78-9ED5-73BD96EE70D3}" presName="accent_5" presStyleCnt="0"/>
      <dgm:spPr/>
    </dgm:pt>
    <dgm:pt modelId="{BAC29613-BFB4-4F04-AECA-C9CA6EFC5ACC}" type="pres">
      <dgm:prSet presAssocID="{0BED49F5-60F4-4C78-9ED5-73BD96EE70D3}" presName="accentRepeatNode" presStyleLbl="solidFgAcc1" presStyleIdx="4" presStyleCnt="6"/>
      <dgm:spPr/>
    </dgm:pt>
    <dgm:pt modelId="{6E893740-E669-461B-BEDD-673C695378C0}" type="pres">
      <dgm:prSet presAssocID="{3ADCF64A-A18A-4F83-B37E-F7CBC5C0996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8FD33-1CC0-4A28-8CD7-B53D12131AD6}" type="pres">
      <dgm:prSet presAssocID="{3ADCF64A-A18A-4F83-B37E-F7CBC5C09963}" presName="accent_6" presStyleCnt="0"/>
      <dgm:spPr/>
    </dgm:pt>
    <dgm:pt modelId="{74030A71-B3B3-49DD-8D12-0C8600AB751E}" type="pres">
      <dgm:prSet presAssocID="{3ADCF64A-A18A-4F83-B37E-F7CBC5C09963}" presName="accentRepeatNode" presStyleLbl="solidFgAcc1" presStyleIdx="5" presStyleCnt="6"/>
      <dgm:spPr/>
    </dgm:pt>
  </dgm:ptLst>
  <dgm:cxnLst>
    <dgm:cxn modelId="{E4D47281-E586-48AA-843B-B10207EB9C3C}" type="presOf" srcId="{843CCEE0-375B-46BA-867F-48A62AA51661}" destId="{CC27B418-63E7-4D3C-A422-9DF8AE870F2D}" srcOrd="0" destOrd="0" presId="urn:microsoft.com/office/officeart/2008/layout/VerticalCurvedList"/>
    <dgm:cxn modelId="{3D9CB7EA-1A94-4924-8917-EEE6F5170526}" srcId="{C565ABBF-DA3D-47EE-91D6-3400B30924E5}" destId="{3ADCF64A-A18A-4F83-B37E-F7CBC5C09963}" srcOrd="5" destOrd="0" parTransId="{50582017-A7F2-441C-87CB-E8CD29AE3790}" sibTransId="{03CCADD8-5246-42EA-9364-2C3E333F8341}"/>
    <dgm:cxn modelId="{6834B022-C448-4FC1-AFA4-7A6B06FE7AA9}" type="presOf" srcId="{C565ABBF-DA3D-47EE-91D6-3400B30924E5}" destId="{E03E9182-10C5-42B8-9273-3C6EDCB20016}" srcOrd="0" destOrd="0" presId="urn:microsoft.com/office/officeart/2008/layout/VerticalCurvedList"/>
    <dgm:cxn modelId="{E37EA1E1-83E4-42CF-BA2B-2B8F9E45FAA1}" type="presOf" srcId="{A7EDF6C9-0E4D-4C91-AC10-F3CE87481BFD}" destId="{1619D0D4-F760-4732-8714-51F274551652}" srcOrd="0" destOrd="0" presId="urn:microsoft.com/office/officeart/2008/layout/VerticalCurvedList"/>
    <dgm:cxn modelId="{DFF785DA-EC09-4DBF-80A0-348F28061B9C}" srcId="{C565ABBF-DA3D-47EE-91D6-3400B30924E5}" destId="{A7EDF6C9-0E4D-4C91-AC10-F3CE87481BFD}" srcOrd="3" destOrd="0" parTransId="{89C832D9-2645-4F9B-8875-F01AE17D0C69}" sibTransId="{C42C657C-4EF3-4578-A62D-1DAEEC2F5FEA}"/>
    <dgm:cxn modelId="{E0AE43AE-51EE-4E81-ABDE-4AF10D1FAF83}" type="presOf" srcId="{0BED49F5-60F4-4C78-9ED5-73BD96EE70D3}" destId="{D8358F23-A28B-474B-ADDE-F9E3C78FB692}" srcOrd="0" destOrd="0" presId="urn:microsoft.com/office/officeart/2008/layout/VerticalCurvedList"/>
    <dgm:cxn modelId="{ADCC6136-1AB4-404F-9F17-2769F6198E84}" srcId="{C565ABBF-DA3D-47EE-91D6-3400B30924E5}" destId="{0BED49F5-60F4-4C78-9ED5-73BD96EE70D3}" srcOrd="4" destOrd="0" parTransId="{AC3B229B-8624-4401-82ED-4E0763C3C19F}" sibTransId="{56AACF8A-E8C7-474F-AC76-BCD393BD966C}"/>
    <dgm:cxn modelId="{8228AD2D-FEF7-4BB1-9D56-62361727F804}" type="presOf" srcId="{3ADCF64A-A18A-4F83-B37E-F7CBC5C09963}" destId="{6E893740-E669-461B-BEDD-673C695378C0}" srcOrd="0" destOrd="0" presId="urn:microsoft.com/office/officeart/2008/layout/VerticalCurvedList"/>
    <dgm:cxn modelId="{9DEEDBA7-B350-4F19-8BE7-6047C990AF13}" type="presOf" srcId="{A131DAD9-BE99-487A-AAA7-1B552B4AB20F}" destId="{3E25ADFE-C33C-47AE-AC6F-E3E765865681}" srcOrd="0" destOrd="0" presId="urn:microsoft.com/office/officeart/2008/layout/VerticalCurvedList"/>
    <dgm:cxn modelId="{4B236022-7782-409A-993D-F4A2A135BE9B}" srcId="{C565ABBF-DA3D-47EE-91D6-3400B30924E5}" destId="{C5BC19C9-AABF-453B-9C87-79C069C40300}" srcOrd="0" destOrd="0" parTransId="{1721D192-11A2-4A29-BC9F-A621DF2D1CE7}" sibTransId="{843CCEE0-375B-46BA-867F-48A62AA51661}"/>
    <dgm:cxn modelId="{160E7F90-2AEF-4A0D-AC2E-4D5FB4B48F4A}" srcId="{C565ABBF-DA3D-47EE-91D6-3400B30924E5}" destId="{A131DAD9-BE99-487A-AAA7-1B552B4AB20F}" srcOrd="2" destOrd="0" parTransId="{9268DE10-3143-4B06-BF36-AA26885C16F1}" sibTransId="{3285FF6F-503C-4D3C-A315-67B6819CDCFB}"/>
    <dgm:cxn modelId="{D50500A7-20D8-42F1-99C2-C41A4AB5671A}" srcId="{C565ABBF-DA3D-47EE-91D6-3400B30924E5}" destId="{EADC9A29-E1F9-4AC2-9E7E-A19E4F829101}" srcOrd="1" destOrd="0" parTransId="{71BB5651-A079-44D9-8AB9-3B60DFA6A8D3}" sibTransId="{608BB9B0-85B4-4850-BB78-86C0E93BAC09}"/>
    <dgm:cxn modelId="{6F35D1B6-99E9-4A98-8F2E-4D54D888816C}" type="presOf" srcId="{C5BC19C9-AABF-453B-9C87-79C069C40300}" destId="{4A4A9290-80CD-47E0-9CA4-6360D5840D3B}" srcOrd="0" destOrd="0" presId="urn:microsoft.com/office/officeart/2008/layout/VerticalCurvedList"/>
    <dgm:cxn modelId="{777759B0-C913-4F82-8171-F56E298FED88}" type="presOf" srcId="{EADC9A29-E1F9-4AC2-9E7E-A19E4F829101}" destId="{32232498-0830-4CE7-97E0-406A399429D2}" srcOrd="0" destOrd="0" presId="urn:microsoft.com/office/officeart/2008/layout/VerticalCurvedList"/>
    <dgm:cxn modelId="{B53DB23E-2666-491C-90A9-9B2A7A0F5168}" type="presParOf" srcId="{E03E9182-10C5-42B8-9273-3C6EDCB20016}" destId="{20CBE4D8-9CCA-47EB-B3D2-4857339E9CAE}" srcOrd="0" destOrd="0" presId="urn:microsoft.com/office/officeart/2008/layout/VerticalCurvedList"/>
    <dgm:cxn modelId="{30061D3A-53DE-4D52-A97C-F840C9C9C02E}" type="presParOf" srcId="{20CBE4D8-9CCA-47EB-B3D2-4857339E9CAE}" destId="{867104A9-168B-44C4-B2F1-BB66C5745A9F}" srcOrd="0" destOrd="0" presId="urn:microsoft.com/office/officeart/2008/layout/VerticalCurvedList"/>
    <dgm:cxn modelId="{95A4996B-E651-4D5B-8B82-E352BDE6D724}" type="presParOf" srcId="{867104A9-168B-44C4-B2F1-BB66C5745A9F}" destId="{0A8A4062-6480-4CA1-9B77-20FD43E4E63A}" srcOrd="0" destOrd="0" presId="urn:microsoft.com/office/officeart/2008/layout/VerticalCurvedList"/>
    <dgm:cxn modelId="{561C0C0D-D0AD-4168-A26B-D9D573EA7034}" type="presParOf" srcId="{867104A9-168B-44C4-B2F1-BB66C5745A9F}" destId="{CC27B418-63E7-4D3C-A422-9DF8AE870F2D}" srcOrd="1" destOrd="0" presId="urn:microsoft.com/office/officeart/2008/layout/VerticalCurvedList"/>
    <dgm:cxn modelId="{797BBAC0-5B7F-4398-981D-C26707B71118}" type="presParOf" srcId="{867104A9-168B-44C4-B2F1-BB66C5745A9F}" destId="{CCB01AFE-2E2E-4249-80BE-BAB5B7A74912}" srcOrd="2" destOrd="0" presId="urn:microsoft.com/office/officeart/2008/layout/VerticalCurvedList"/>
    <dgm:cxn modelId="{540176A8-4A64-41D3-BF27-C808D01BCEBB}" type="presParOf" srcId="{867104A9-168B-44C4-B2F1-BB66C5745A9F}" destId="{7C721D4B-A7C0-469B-BC61-DE578D6A01FC}" srcOrd="3" destOrd="0" presId="urn:microsoft.com/office/officeart/2008/layout/VerticalCurvedList"/>
    <dgm:cxn modelId="{471B9A4E-5DAF-4B96-99B0-8859CE1C1BBA}" type="presParOf" srcId="{20CBE4D8-9CCA-47EB-B3D2-4857339E9CAE}" destId="{4A4A9290-80CD-47E0-9CA4-6360D5840D3B}" srcOrd="1" destOrd="0" presId="urn:microsoft.com/office/officeart/2008/layout/VerticalCurvedList"/>
    <dgm:cxn modelId="{13C34926-409C-4727-A2E5-FB65478DC533}" type="presParOf" srcId="{20CBE4D8-9CCA-47EB-B3D2-4857339E9CAE}" destId="{40E1E597-E70D-4856-8F32-EEA6E128881F}" srcOrd="2" destOrd="0" presId="urn:microsoft.com/office/officeart/2008/layout/VerticalCurvedList"/>
    <dgm:cxn modelId="{3356C7D0-94A2-475F-B515-179B6488869E}" type="presParOf" srcId="{40E1E597-E70D-4856-8F32-EEA6E128881F}" destId="{B3F2442B-FC3B-4810-9BC8-F4D35DE8A026}" srcOrd="0" destOrd="0" presId="urn:microsoft.com/office/officeart/2008/layout/VerticalCurvedList"/>
    <dgm:cxn modelId="{BCAEA1D5-5D81-4ED5-90D0-D34A74A609D2}" type="presParOf" srcId="{20CBE4D8-9CCA-47EB-B3D2-4857339E9CAE}" destId="{32232498-0830-4CE7-97E0-406A399429D2}" srcOrd="3" destOrd="0" presId="urn:microsoft.com/office/officeart/2008/layout/VerticalCurvedList"/>
    <dgm:cxn modelId="{1CC7E436-CBBA-4DF6-85AD-988D1F1CD476}" type="presParOf" srcId="{20CBE4D8-9CCA-47EB-B3D2-4857339E9CAE}" destId="{DE9057BB-FE01-492B-97BE-B4C385254929}" srcOrd="4" destOrd="0" presId="urn:microsoft.com/office/officeart/2008/layout/VerticalCurvedList"/>
    <dgm:cxn modelId="{4787B1ED-E35D-4853-991B-726906A69CBB}" type="presParOf" srcId="{DE9057BB-FE01-492B-97BE-B4C385254929}" destId="{D10CD08D-57F0-4322-9777-A7E1A34AA38A}" srcOrd="0" destOrd="0" presId="urn:microsoft.com/office/officeart/2008/layout/VerticalCurvedList"/>
    <dgm:cxn modelId="{91BDF483-5623-40AD-87D7-06C147C1789E}" type="presParOf" srcId="{20CBE4D8-9CCA-47EB-B3D2-4857339E9CAE}" destId="{3E25ADFE-C33C-47AE-AC6F-E3E765865681}" srcOrd="5" destOrd="0" presId="urn:microsoft.com/office/officeart/2008/layout/VerticalCurvedList"/>
    <dgm:cxn modelId="{F6D6E939-79B2-440D-8CE0-0D0C4C3D20E4}" type="presParOf" srcId="{20CBE4D8-9CCA-47EB-B3D2-4857339E9CAE}" destId="{DBA44AEE-F248-4538-B918-92765B6AB6A9}" srcOrd="6" destOrd="0" presId="urn:microsoft.com/office/officeart/2008/layout/VerticalCurvedList"/>
    <dgm:cxn modelId="{032F5E31-0650-438A-9A53-032995C92BA5}" type="presParOf" srcId="{DBA44AEE-F248-4538-B918-92765B6AB6A9}" destId="{FD0C16D7-24A4-47CC-A373-2A4E968DAF98}" srcOrd="0" destOrd="0" presId="urn:microsoft.com/office/officeart/2008/layout/VerticalCurvedList"/>
    <dgm:cxn modelId="{8D32E571-C5A3-488A-B097-A9B30FC454F6}" type="presParOf" srcId="{20CBE4D8-9CCA-47EB-B3D2-4857339E9CAE}" destId="{1619D0D4-F760-4732-8714-51F274551652}" srcOrd="7" destOrd="0" presId="urn:microsoft.com/office/officeart/2008/layout/VerticalCurvedList"/>
    <dgm:cxn modelId="{7AFA3359-174A-4C5E-88CA-CA9A37C78C35}" type="presParOf" srcId="{20CBE4D8-9CCA-47EB-B3D2-4857339E9CAE}" destId="{201AB57B-FB1E-4888-89F0-03722CA2CCB3}" srcOrd="8" destOrd="0" presId="urn:microsoft.com/office/officeart/2008/layout/VerticalCurvedList"/>
    <dgm:cxn modelId="{E842071E-284E-4D8C-B85F-1ED9A5CB6F7B}" type="presParOf" srcId="{201AB57B-FB1E-4888-89F0-03722CA2CCB3}" destId="{B58A38C0-4973-43D9-990F-FBCC50AFBCBF}" srcOrd="0" destOrd="0" presId="urn:microsoft.com/office/officeart/2008/layout/VerticalCurvedList"/>
    <dgm:cxn modelId="{3B97F43C-B2ED-4ADC-AE04-DBD5A8AA8E3D}" type="presParOf" srcId="{20CBE4D8-9CCA-47EB-B3D2-4857339E9CAE}" destId="{D8358F23-A28B-474B-ADDE-F9E3C78FB692}" srcOrd="9" destOrd="0" presId="urn:microsoft.com/office/officeart/2008/layout/VerticalCurvedList"/>
    <dgm:cxn modelId="{9226C1C0-04C1-4B34-97EE-EA4244E0E7E2}" type="presParOf" srcId="{20CBE4D8-9CCA-47EB-B3D2-4857339E9CAE}" destId="{FBE91834-AB95-477F-A686-94CE951A2FB3}" srcOrd="10" destOrd="0" presId="urn:microsoft.com/office/officeart/2008/layout/VerticalCurvedList"/>
    <dgm:cxn modelId="{D272DF4F-82DE-4431-A5BE-195289ED6DFC}" type="presParOf" srcId="{FBE91834-AB95-477F-A686-94CE951A2FB3}" destId="{BAC29613-BFB4-4F04-AECA-C9CA6EFC5ACC}" srcOrd="0" destOrd="0" presId="urn:microsoft.com/office/officeart/2008/layout/VerticalCurvedList"/>
    <dgm:cxn modelId="{8CC2117E-0094-4A8E-892D-BC5735C34101}" type="presParOf" srcId="{20CBE4D8-9CCA-47EB-B3D2-4857339E9CAE}" destId="{6E893740-E669-461B-BEDD-673C695378C0}" srcOrd="11" destOrd="0" presId="urn:microsoft.com/office/officeart/2008/layout/VerticalCurvedList"/>
    <dgm:cxn modelId="{8A96DA8C-1914-41E8-93EB-6814128448DF}" type="presParOf" srcId="{20CBE4D8-9CCA-47EB-B3D2-4857339E9CAE}" destId="{9938FD33-1CC0-4A28-8CD7-B53D12131AD6}" srcOrd="12" destOrd="0" presId="urn:microsoft.com/office/officeart/2008/layout/VerticalCurvedList"/>
    <dgm:cxn modelId="{F39787A9-2435-4DC8-83C8-9E83F5EC1312}" type="presParOf" srcId="{9938FD33-1CC0-4A28-8CD7-B53D12131AD6}" destId="{74030A71-B3B3-49DD-8D12-0C8600AB75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9048F-29F1-4724-A5AF-7C73CCDCD15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3EFAC8-3C8A-48DF-ADCE-0FBE55556712}">
      <dgm:prSet phldrT="[Text]"/>
      <dgm:spPr/>
      <dgm:t>
        <a:bodyPr/>
        <a:lstStyle/>
        <a:p>
          <a:r>
            <a:rPr lang="en-US" i="0" dirty="0" smtClean="0"/>
            <a:t>classes</a:t>
          </a:r>
          <a:endParaRPr lang="en-US" dirty="0"/>
        </a:p>
      </dgm:t>
    </dgm:pt>
    <dgm:pt modelId="{777485FD-7A96-45EF-B434-B3D68354947D}" type="parTrans" cxnId="{6686E96E-BA34-415F-9189-FFF502D00EEA}">
      <dgm:prSet/>
      <dgm:spPr/>
      <dgm:t>
        <a:bodyPr/>
        <a:lstStyle/>
        <a:p>
          <a:endParaRPr lang="en-US"/>
        </a:p>
      </dgm:t>
    </dgm:pt>
    <dgm:pt modelId="{89233065-204C-4487-84F5-BE4B4028A3FD}" type="sibTrans" cxnId="{6686E96E-BA34-415F-9189-FFF502D00EEA}">
      <dgm:prSet/>
      <dgm:spPr/>
      <dgm:t>
        <a:bodyPr/>
        <a:lstStyle/>
        <a:p>
          <a:endParaRPr lang="en-US"/>
        </a:p>
      </dgm:t>
    </dgm:pt>
    <dgm:pt modelId="{0DC46B80-B9C8-400F-9E44-F37AAAD26B46}">
      <dgm:prSet phldrT="[Text]"/>
      <dgm:spPr/>
      <dgm:t>
        <a:bodyPr/>
        <a:lstStyle/>
        <a:p>
          <a:r>
            <a:rPr lang="en-US" i="0" dirty="0" err="1" smtClean="0"/>
            <a:t>structs</a:t>
          </a:r>
          <a:endParaRPr lang="en-US" dirty="0"/>
        </a:p>
      </dgm:t>
    </dgm:pt>
    <dgm:pt modelId="{E5464541-F3E8-4872-AE1B-4A5C6A502232}" type="parTrans" cxnId="{66C9F280-8A64-4DCC-8417-F31BAB0EE23E}">
      <dgm:prSet/>
      <dgm:spPr/>
      <dgm:t>
        <a:bodyPr/>
        <a:lstStyle/>
        <a:p>
          <a:endParaRPr lang="en-US"/>
        </a:p>
      </dgm:t>
    </dgm:pt>
    <dgm:pt modelId="{D665BE7E-346A-4909-A3AD-1B3D14E03526}" type="sibTrans" cxnId="{66C9F280-8A64-4DCC-8417-F31BAB0EE23E}">
      <dgm:prSet/>
      <dgm:spPr/>
      <dgm:t>
        <a:bodyPr/>
        <a:lstStyle/>
        <a:p>
          <a:endParaRPr lang="en-US"/>
        </a:p>
      </dgm:t>
    </dgm:pt>
    <dgm:pt modelId="{50A706A1-3BE3-496B-A633-8EAE10860260}">
      <dgm:prSet phldrT="[Text]"/>
      <dgm:spPr/>
      <dgm:t>
        <a:bodyPr/>
        <a:lstStyle/>
        <a:p>
          <a:r>
            <a:rPr lang="en-US" i="0" dirty="0" smtClean="0"/>
            <a:t>interfaces</a:t>
          </a:r>
          <a:endParaRPr lang="en-US" dirty="0"/>
        </a:p>
      </dgm:t>
    </dgm:pt>
    <dgm:pt modelId="{F7254A2D-EA61-47F2-BB11-615823F5E6E8}" type="parTrans" cxnId="{D92CBFA8-BD77-4AE4-ADE7-07D79D29EC57}">
      <dgm:prSet/>
      <dgm:spPr/>
      <dgm:t>
        <a:bodyPr/>
        <a:lstStyle/>
        <a:p>
          <a:endParaRPr lang="en-US"/>
        </a:p>
      </dgm:t>
    </dgm:pt>
    <dgm:pt modelId="{FDDADF82-C47D-49F1-8ADF-3D7E8636D486}" type="sibTrans" cxnId="{D92CBFA8-BD77-4AE4-ADE7-07D79D29EC57}">
      <dgm:prSet/>
      <dgm:spPr/>
      <dgm:t>
        <a:bodyPr/>
        <a:lstStyle/>
        <a:p>
          <a:endParaRPr lang="en-US"/>
        </a:p>
      </dgm:t>
    </dgm:pt>
    <dgm:pt modelId="{A86281A9-100C-4271-B8F4-A10B0E7FBEC5}">
      <dgm:prSet phldrT="[Text]"/>
      <dgm:spPr/>
      <dgm:t>
        <a:bodyPr/>
        <a:lstStyle/>
        <a:p>
          <a:r>
            <a:rPr lang="en-US" i="0" dirty="0" smtClean="0"/>
            <a:t>delegates</a:t>
          </a:r>
          <a:endParaRPr lang="en-US" dirty="0"/>
        </a:p>
      </dgm:t>
    </dgm:pt>
    <dgm:pt modelId="{5834A764-9D84-4620-861A-D5922B066CF4}" type="parTrans" cxnId="{78190B95-C16D-4F56-9CDB-4D8806665EC4}">
      <dgm:prSet/>
      <dgm:spPr/>
      <dgm:t>
        <a:bodyPr/>
        <a:lstStyle/>
        <a:p>
          <a:endParaRPr lang="en-US"/>
        </a:p>
      </dgm:t>
    </dgm:pt>
    <dgm:pt modelId="{297C3D08-F6FA-40CE-9275-31EFF069CDA7}" type="sibTrans" cxnId="{78190B95-C16D-4F56-9CDB-4D8806665EC4}">
      <dgm:prSet/>
      <dgm:spPr/>
      <dgm:t>
        <a:bodyPr/>
        <a:lstStyle/>
        <a:p>
          <a:endParaRPr lang="en-US"/>
        </a:p>
      </dgm:t>
    </dgm:pt>
    <dgm:pt modelId="{1B0E5113-DCA0-48AC-A2DC-39B715173047}">
      <dgm:prSet phldrT="[Text]"/>
      <dgm:spPr/>
      <dgm:t>
        <a:bodyPr/>
        <a:lstStyle/>
        <a:p>
          <a:r>
            <a:rPr lang="en-US" i="0" dirty="0" smtClean="0"/>
            <a:t>methods</a:t>
          </a:r>
          <a:endParaRPr lang="en-US" dirty="0"/>
        </a:p>
      </dgm:t>
    </dgm:pt>
    <dgm:pt modelId="{93041BF3-D80F-434E-AE43-DCE4DE8B1C62}" type="parTrans" cxnId="{6C890B95-9355-4CA8-83B4-F67649EA782F}">
      <dgm:prSet/>
      <dgm:spPr/>
      <dgm:t>
        <a:bodyPr/>
        <a:lstStyle/>
        <a:p>
          <a:endParaRPr lang="en-US"/>
        </a:p>
      </dgm:t>
    </dgm:pt>
    <dgm:pt modelId="{DC724B85-38CE-4AB6-AC38-7CF7B4111463}" type="sibTrans" cxnId="{6C890B95-9355-4CA8-83B4-F67649EA782F}">
      <dgm:prSet/>
      <dgm:spPr/>
      <dgm:t>
        <a:bodyPr/>
        <a:lstStyle/>
        <a:p>
          <a:endParaRPr lang="en-US"/>
        </a:p>
      </dgm:t>
    </dgm:pt>
    <dgm:pt modelId="{9052CA16-CC65-48EF-A9D9-A8ED5EB2BFF6}" type="pres">
      <dgm:prSet presAssocID="{6859048F-29F1-4724-A5AF-7C73CCDCD15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F9D8196-5BA3-4256-A9FA-D61FF2D69DC8}" type="pres">
      <dgm:prSet presAssocID="{6859048F-29F1-4724-A5AF-7C73CCDCD150}" presName="Name1" presStyleCnt="0"/>
      <dgm:spPr/>
    </dgm:pt>
    <dgm:pt modelId="{B95E3077-6F6A-4E5E-9A83-8FC48E5AE454}" type="pres">
      <dgm:prSet presAssocID="{6859048F-29F1-4724-A5AF-7C73CCDCD150}" presName="cycle" presStyleCnt="0"/>
      <dgm:spPr/>
    </dgm:pt>
    <dgm:pt modelId="{D86C8E25-BDFE-45F7-9D9F-B3ABC4822CC6}" type="pres">
      <dgm:prSet presAssocID="{6859048F-29F1-4724-A5AF-7C73CCDCD150}" presName="srcNode" presStyleLbl="node1" presStyleIdx="0" presStyleCnt="5"/>
      <dgm:spPr/>
    </dgm:pt>
    <dgm:pt modelId="{4203A182-8838-46D6-BC01-F1DD353A447B}" type="pres">
      <dgm:prSet presAssocID="{6859048F-29F1-4724-A5AF-7C73CCDCD150}" presName="conn" presStyleLbl="parChTrans1D2" presStyleIdx="0" presStyleCnt="1"/>
      <dgm:spPr/>
      <dgm:t>
        <a:bodyPr/>
        <a:lstStyle/>
        <a:p>
          <a:endParaRPr lang="en-US"/>
        </a:p>
      </dgm:t>
    </dgm:pt>
    <dgm:pt modelId="{40B5B7AA-DCAA-4EFD-858D-E05133A54160}" type="pres">
      <dgm:prSet presAssocID="{6859048F-29F1-4724-A5AF-7C73CCDCD150}" presName="extraNode" presStyleLbl="node1" presStyleIdx="0" presStyleCnt="5"/>
      <dgm:spPr/>
    </dgm:pt>
    <dgm:pt modelId="{0D16AD41-5E65-4E7A-816A-487A7A74E543}" type="pres">
      <dgm:prSet presAssocID="{6859048F-29F1-4724-A5AF-7C73CCDCD150}" presName="dstNode" presStyleLbl="node1" presStyleIdx="0" presStyleCnt="5"/>
      <dgm:spPr/>
    </dgm:pt>
    <dgm:pt modelId="{0BDCF1B8-5C6E-44A5-B8C7-7AB818CA63C2}" type="pres">
      <dgm:prSet presAssocID="{A83EFAC8-3C8A-48DF-ADCE-0FBE5555671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1012C-74C9-4058-A6F7-4D6436529479}" type="pres">
      <dgm:prSet presAssocID="{A83EFAC8-3C8A-48DF-ADCE-0FBE55556712}" presName="accent_1" presStyleCnt="0"/>
      <dgm:spPr/>
    </dgm:pt>
    <dgm:pt modelId="{42C64938-5743-4441-90D2-47D4484B94BB}" type="pres">
      <dgm:prSet presAssocID="{A83EFAC8-3C8A-48DF-ADCE-0FBE55556712}" presName="accentRepeatNode" presStyleLbl="solidFgAcc1" presStyleIdx="0" presStyleCnt="5"/>
      <dgm:spPr/>
    </dgm:pt>
    <dgm:pt modelId="{2FAD3098-81C0-4085-A857-38797E7A9A64}" type="pres">
      <dgm:prSet presAssocID="{0DC46B80-B9C8-400F-9E44-F37AAAD26B4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B71AE-F682-4A46-9497-94DD886E5901}" type="pres">
      <dgm:prSet presAssocID="{0DC46B80-B9C8-400F-9E44-F37AAAD26B46}" presName="accent_2" presStyleCnt="0"/>
      <dgm:spPr/>
    </dgm:pt>
    <dgm:pt modelId="{A28FF9C6-35F4-452D-9763-8118FB091AA7}" type="pres">
      <dgm:prSet presAssocID="{0DC46B80-B9C8-400F-9E44-F37AAAD26B46}" presName="accentRepeatNode" presStyleLbl="solidFgAcc1" presStyleIdx="1" presStyleCnt="5"/>
      <dgm:spPr/>
    </dgm:pt>
    <dgm:pt modelId="{76D700B2-679B-42A1-B2C9-08ED29C43FC1}" type="pres">
      <dgm:prSet presAssocID="{50A706A1-3BE3-496B-A633-8EAE1086026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E01FD-7C4E-4133-90E3-CD8210E12734}" type="pres">
      <dgm:prSet presAssocID="{50A706A1-3BE3-496B-A633-8EAE10860260}" presName="accent_3" presStyleCnt="0"/>
      <dgm:spPr/>
    </dgm:pt>
    <dgm:pt modelId="{CD0A7E03-F07B-4CE7-B0DD-9C32A201C33B}" type="pres">
      <dgm:prSet presAssocID="{50A706A1-3BE3-496B-A633-8EAE10860260}" presName="accentRepeatNode" presStyleLbl="solidFgAcc1" presStyleIdx="2" presStyleCnt="5"/>
      <dgm:spPr/>
    </dgm:pt>
    <dgm:pt modelId="{56FDCF6A-545E-47EB-8A0E-322DFC03C98A}" type="pres">
      <dgm:prSet presAssocID="{A86281A9-100C-4271-B8F4-A10B0E7FBEC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EA740-BC52-41AE-BDCF-8F2C4E25181E}" type="pres">
      <dgm:prSet presAssocID="{A86281A9-100C-4271-B8F4-A10B0E7FBEC5}" presName="accent_4" presStyleCnt="0"/>
      <dgm:spPr/>
    </dgm:pt>
    <dgm:pt modelId="{9B4C374D-D437-4AC5-B1E0-14E1AC9F6896}" type="pres">
      <dgm:prSet presAssocID="{A86281A9-100C-4271-B8F4-A10B0E7FBEC5}" presName="accentRepeatNode" presStyleLbl="solidFgAcc1" presStyleIdx="3" presStyleCnt="5"/>
      <dgm:spPr/>
    </dgm:pt>
    <dgm:pt modelId="{31EF5601-3992-4EFD-AF85-CB59CBAC535A}" type="pres">
      <dgm:prSet presAssocID="{1B0E5113-DCA0-48AC-A2DC-39B71517304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D4045-5368-483B-A1A6-44764F1B245E}" type="pres">
      <dgm:prSet presAssocID="{1B0E5113-DCA0-48AC-A2DC-39B715173047}" presName="accent_5" presStyleCnt="0"/>
      <dgm:spPr/>
    </dgm:pt>
    <dgm:pt modelId="{1D9E660E-A571-4C87-9185-1A871C246216}" type="pres">
      <dgm:prSet presAssocID="{1B0E5113-DCA0-48AC-A2DC-39B715173047}" presName="accentRepeatNode" presStyleLbl="solidFgAcc1" presStyleIdx="4" presStyleCnt="5"/>
      <dgm:spPr/>
    </dgm:pt>
  </dgm:ptLst>
  <dgm:cxnLst>
    <dgm:cxn modelId="{B8D06FDC-0146-4805-A413-87910FA9A54D}" type="presOf" srcId="{89233065-204C-4487-84F5-BE4B4028A3FD}" destId="{4203A182-8838-46D6-BC01-F1DD353A447B}" srcOrd="0" destOrd="0" presId="urn:microsoft.com/office/officeart/2008/layout/VerticalCurvedList"/>
    <dgm:cxn modelId="{7E9999EB-A7AA-4763-A9EF-31399399590A}" type="presOf" srcId="{0DC46B80-B9C8-400F-9E44-F37AAAD26B46}" destId="{2FAD3098-81C0-4085-A857-38797E7A9A64}" srcOrd="0" destOrd="0" presId="urn:microsoft.com/office/officeart/2008/layout/VerticalCurvedList"/>
    <dgm:cxn modelId="{98E096C4-2DE5-4737-97E7-8BA83455FF81}" type="presOf" srcId="{A83EFAC8-3C8A-48DF-ADCE-0FBE55556712}" destId="{0BDCF1B8-5C6E-44A5-B8C7-7AB818CA63C2}" srcOrd="0" destOrd="0" presId="urn:microsoft.com/office/officeart/2008/layout/VerticalCurvedList"/>
    <dgm:cxn modelId="{6686E96E-BA34-415F-9189-FFF502D00EEA}" srcId="{6859048F-29F1-4724-A5AF-7C73CCDCD150}" destId="{A83EFAC8-3C8A-48DF-ADCE-0FBE55556712}" srcOrd="0" destOrd="0" parTransId="{777485FD-7A96-45EF-B434-B3D68354947D}" sibTransId="{89233065-204C-4487-84F5-BE4B4028A3FD}"/>
    <dgm:cxn modelId="{32202EF9-4834-4659-BD0E-94FAC33D638F}" type="presOf" srcId="{6859048F-29F1-4724-A5AF-7C73CCDCD150}" destId="{9052CA16-CC65-48EF-A9D9-A8ED5EB2BFF6}" srcOrd="0" destOrd="0" presId="urn:microsoft.com/office/officeart/2008/layout/VerticalCurvedList"/>
    <dgm:cxn modelId="{3F16CA12-319E-4033-9B2A-524351DC63DE}" type="presOf" srcId="{A86281A9-100C-4271-B8F4-A10B0E7FBEC5}" destId="{56FDCF6A-545E-47EB-8A0E-322DFC03C98A}" srcOrd="0" destOrd="0" presId="urn:microsoft.com/office/officeart/2008/layout/VerticalCurvedList"/>
    <dgm:cxn modelId="{66C9F280-8A64-4DCC-8417-F31BAB0EE23E}" srcId="{6859048F-29F1-4724-A5AF-7C73CCDCD150}" destId="{0DC46B80-B9C8-400F-9E44-F37AAAD26B46}" srcOrd="1" destOrd="0" parTransId="{E5464541-F3E8-4872-AE1B-4A5C6A502232}" sibTransId="{D665BE7E-346A-4909-A3AD-1B3D14E03526}"/>
    <dgm:cxn modelId="{8B6488BE-13E8-4178-88AC-CD8B7BD20DF0}" type="presOf" srcId="{50A706A1-3BE3-496B-A633-8EAE10860260}" destId="{76D700B2-679B-42A1-B2C9-08ED29C43FC1}" srcOrd="0" destOrd="0" presId="urn:microsoft.com/office/officeart/2008/layout/VerticalCurvedList"/>
    <dgm:cxn modelId="{6C890B95-9355-4CA8-83B4-F67649EA782F}" srcId="{6859048F-29F1-4724-A5AF-7C73CCDCD150}" destId="{1B0E5113-DCA0-48AC-A2DC-39B715173047}" srcOrd="4" destOrd="0" parTransId="{93041BF3-D80F-434E-AE43-DCE4DE8B1C62}" sibTransId="{DC724B85-38CE-4AB6-AC38-7CF7B4111463}"/>
    <dgm:cxn modelId="{C122BB2F-01FF-4CD2-94AF-DFEBF3508476}" type="presOf" srcId="{1B0E5113-DCA0-48AC-A2DC-39B715173047}" destId="{31EF5601-3992-4EFD-AF85-CB59CBAC535A}" srcOrd="0" destOrd="0" presId="urn:microsoft.com/office/officeart/2008/layout/VerticalCurvedList"/>
    <dgm:cxn modelId="{D92CBFA8-BD77-4AE4-ADE7-07D79D29EC57}" srcId="{6859048F-29F1-4724-A5AF-7C73CCDCD150}" destId="{50A706A1-3BE3-496B-A633-8EAE10860260}" srcOrd="2" destOrd="0" parTransId="{F7254A2D-EA61-47F2-BB11-615823F5E6E8}" sibTransId="{FDDADF82-C47D-49F1-8ADF-3D7E8636D486}"/>
    <dgm:cxn modelId="{78190B95-C16D-4F56-9CDB-4D8806665EC4}" srcId="{6859048F-29F1-4724-A5AF-7C73CCDCD150}" destId="{A86281A9-100C-4271-B8F4-A10B0E7FBEC5}" srcOrd="3" destOrd="0" parTransId="{5834A764-9D84-4620-861A-D5922B066CF4}" sibTransId="{297C3D08-F6FA-40CE-9275-31EFF069CDA7}"/>
    <dgm:cxn modelId="{353CC372-FC6D-4F72-8800-6C4A1F931F33}" type="presParOf" srcId="{9052CA16-CC65-48EF-A9D9-A8ED5EB2BFF6}" destId="{5F9D8196-5BA3-4256-A9FA-D61FF2D69DC8}" srcOrd="0" destOrd="0" presId="urn:microsoft.com/office/officeart/2008/layout/VerticalCurvedList"/>
    <dgm:cxn modelId="{F370991B-417E-4328-9FCE-60EB99144EB2}" type="presParOf" srcId="{5F9D8196-5BA3-4256-A9FA-D61FF2D69DC8}" destId="{B95E3077-6F6A-4E5E-9A83-8FC48E5AE454}" srcOrd="0" destOrd="0" presId="urn:microsoft.com/office/officeart/2008/layout/VerticalCurvedList"/>
    <dgm:cxn modelId="{EC9E9410-9245-43E1-BEA0-E565F6F4E0F8}" type="presParOf" srcId="{B95E3077-6F6A-4E5E-9A83-8FC48E5AE454}" destId="{D86C8E25-BDFE-45F7-9D9F-B3ABC4822CC6}" srcOrd="0" destOrd="0" presId="urn:microsoft.com/office/officeart/2008/layout/VerticalCurvedList"/>
    <dgm:cxn modelId="{AAF13590-C9FA-43E7-B0AD-EAEF1707E7EB}" type="presParOf" srcId="{B95E3077-6F6A-4E5E-9A83-8FC48E5AE454}" destId="{4203A182-8838-46D6-BC01-F1DD353A447B}" srcOrd="1" destOrd="0" presId="urn:microsoft.com/office/officeart/2008/layout/VerticalCurvedList"/>
    <dgm:cxn modelId="{A5519918-7C58-4C91-AB75-76093359F9C5}" type="presParOf" srcId="{B95E3077-6F6A-4E5E-9A83-8FC48E5AE454}" destId="{40B5B7AA-DCAA-4EFD-858D-E05133A54160}" srcOrd="2" destOrd="0" presId="urn:microsoft.com/office/officeart/2008/layout/VerticalCurvedList"/>
    <dgm:cxn modelId="{05C4BCCC-3A55-45AD-A4E1-8B9CC0875454}" type="presParOf" srcId="{B95E3077-6F6A-4E5E-9A83-8FC48E5AE454}" destId="{0D16AD41-5E65-4E7A-816A-487A7A74E543}" srcOrd="3" destOrd="0" presId="urn:microsoft.com/office/officeart/2008/layout/VerticalCurvedList"/>
    <dgm:cxn modelId="{FE2ABF8C-67B1-440A-A2A7-9806432CD51B}" type="presParOf" srcId="{5F9D8196-5BA3-4256-A9FA-D61FF2D69DC8}" destId="{0BDCF1B8-5C6E-44A5-B8C7-7AB818CA63C2}" srcOrd="1" destOrd="0" presId="urn:microsoft.com/office/officeart/2008/layout/VerticalCurvedList"/>
    <dgm:cxn modelId="{9F7C1E79-9814-4EB1-8D96-87451CBAED05}" type="presParOf" srcId="{5F9D8196-5BA3-4256-A9FA-D61FF2D69DC8}" destId="{1611012C-74C9-4058-A6F7-4D6436529479}" srcOrd="2" destOrd="0" presId="urn:microsoft.com/office/officeart/2008/layout/VerticalCurvedList"/>
    <dgm:cxn modelId="{28593C0F-2395-4683-BE33-B6DB88672379}" type="presParOf" srcId="{1611012C-74C9-4058-A6F7-4D6436529479}" destId="{42C64938-5743-4441-90D2-47D4484B94BB}" srcOrd="0" destOrd="0" presId="urn:microsoft.com/office/officeart/2008/layout/VerticalCurvedList"/>
    <dgm:cxn modelId="{D3ABC7E3-25B0-46A6-9DC8-5A6C74A2B828}" type="presParOf" srcId="{5F9D8196-5BA3-4256-A9FA-D61FF2D69DC8}" destId="{2FAD3098-81C0-4085-A857-38797E7A9A64}" srcOrd="3" destOrd="0" presId="urn:microsoft.com/office/officeart/2008/layout/VerticalCurvedList"/>
    <dgm:cxn modelId="{76305F26-A45F-4B53-85C6-0B394F99AD76}" type="presParOf" srcId="{5F9D8196-5BA3-4256-A9FA-D61FF2D69DC8}" destId="{49DB71AE-F682-4A46-9497-94DD886E5901}" srcOrd="4" destOrd="0" presId="urn:microsoft.com/office/officeart/2008/layout/VerticalCurvedList"/>
    <dgm:cxn modelId="{60AF5097-5FEF-4CC2-9C1A-C97B001CBCFC}" type="presParOf" srcId="{49DB71AE-F682-4A46-9497-94DD886E5901}" destId="{A28FF9C6-35F4-452D-9763-8118FB091AA7}" srcOrd="0" destOrd="0" presId="urn:microsoft.com/office/officeart/2008/layout/VerticalCurvedList"/>
    <dgm:cxn modelId="{757794B7-7A79-42A8-9D2B-F0F6C2BAE37B}" type="presParOf" srcId="{5F9D8196-5BA3-4256-A9FA-D61FF2D69DC8}" destId="{76D700B2-679B-42A1-B2C9-08ED29C43FC1}" srcOrd="5" destOrd="0" presId="urn:microsoft.com/office/officeart/2008/layout/VerticalCurvedList"/>
    <dgm:cxn modelId="{19F21167-58F5-444B-A9E9-72B6F3E88F52}" type="presParOf" srcId="{5F9D8196-5BA3-4256-A9FA-D61FF2D69DC8}" destId="{56AE01FD-7C4E-4133-90E3-CD8210E12734}" srcOrd="6" destOrd="0" presId="urn:microsoft.com/office/officeart/2008/layout/VerticalCurvedList"/>
    <dgm:cxn modelId="{02F96B26-ACF3-488B-8EEC-FE0A0591D3E9}" type="presParOf" srcId="{56AE01FD-7C4E-4133-90E3-CD8210E12734}" destId="{CD0A7E03-F07B-4CE7-B0DD-9C32A201C33B}" srcOrd="0" destOrd="0" presId="urn:microsoft.com/office/officeart/2008/layout/VerticalCurvedList"/>
    <dgm:cxn modelId="{00CB7F55-895E-4AB7-94C8-C9A7D77A16A2}" type="presParOf" srcId="{5F9D8196-5BA3-4256-A9FA-D61FF2D69DC8}" destId="{56FDCF6A-545E-47EB-8A0E-322DFC03C98A}" srcOrd="7" destOrd="0" presId="urn:microsoft.com/office/officeart/2008/layout/VerticalCurvedList"/>
    <dgm:cxn modelId="{48DE7236-A503-458B-96D0-35A4F75EDD68}" type="presParOf" srcId="{5F9D8196-5BA3-4256-A9FA-D61FF2D69DC8}" destId="{954EA740-BC52-41AE-BDCF-8F2C4E25181E}" srcOrd="8" destOrd="0" presId="urn:microsoft.com/office/officeart/2008/layout/VerticalCurvedList"/>
    <dgm:cxn modelId="{F411DD6F-58FE-4989-82FF-FA69D793DD3C}" type="presParOf" srcId="{954EA740-BC52-41AE-BDCF-8F2C4E25181E}" destId="{9B4C374D-D437-4AC5-B1E0-14E1AC9F6896}" srcOrd="0" destOrd="0" presId="urn:microsoft.com/office/officeart/2008/layout/VerticalCurvedList"/>
    <dgm:cxn modelId="{E4A2CA49-B942-4E70-99DA-B4294DFDFD69}" type="presParOf" srcId="{5F9D8196-5BA3-4256-A9FA-D61FF2D69DC8}" destId="{31EF5601-3992-4EFD-AF85-CB59CBAC535A}" srcOrd="9" destOrd="0" presId="urn:microsoft.com/office/officeart/2008/layout/VerticalCurvedList"/>
    <dgm:cxn modelId="{129A03BE-44F9-4B66-BE90-23B6EA8D5709}" type="presParOf" srcId="{5F9D8196-5BA3-4256-A9FA-D61FF2D69DC8}" destId="{37AD4045-5368-483B-A1A6-44764F1B245E}" srcOrd="10" destOrd="0" presId="urn:microsoft.com/office/officeart/2008/layout/VerticalCurvedList"/>
    <dgm:cxn modelId="{D8C04BD3-D0B1-47E8-AD42-EA0B76E39103}" type="presParOf" srcId="{37AD4045-5368-483B-A1A6-44764F1B245E}" destId="{1D9E660E-A571-4C87-9185-1A871C246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9F241C-582E-4ADC-ABBC-158A977C73B4}" type="doc">
      <dgm:prSet loTypeId="urn:microsoft.com/office/officeart/2005/8/layout/arrow4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BE64EC9-AA09-45ED-9F29-864A10E613F5}">
      <dgm:prSet phldrT="[Text]" custT="1"/>
      <dgm:spPr/>
      <dgm:t>
        <a:bodyPr/>
        <a:lstStyle/>
        <a:p>
          <a:r>
            <a:rPr lang="en-US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r>
            <a:rPr lang="en-US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30B407A0-C9BA-4EBE-9245-2E6B7D4F9268}" type="parTrans" cxnId="{38630951-6F38-4990-8A24-A857B67120E1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D54E7D6-8022-4D6A-94E1-CC1730CEDBAF}" type="sibTrans" cxnId="{38630951-6F38-4990-8A24-A857B67120E1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2CB455A-71D0-4B07-A478-6518BF9F3B19}">
      <dgm:prSet phldrT="[Text]" custT="1"/>
      <dgm:spPr/>
      <dgm:t>
        <a:bodyPr/>
        <a:lstStyle/>
        <a:p>
          <a:r>
            <a:rPr lang="en-US" sz="2800" b="1" i="0" dirty="0" smtClean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0B38481-59AE-4FA8-B40A-C671412B0886}" type="parTrans" cxnId="{49B542D1-5D05-4582-92AC-4A0CFDCA109F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6D4B406B-55B4-4E79-A140-490FB0774FE1}" type="sibTrans" cxnId="{49B542D1-5D05-4582-92AC-4A0CFDCA109F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8F9A1CA-5DE2-47E6-97FD-CF8C61AA4687}">
      <dgm:prSet phldrT="[Text]" custT="1"/>
      <dgm:spPr/>
      <dgm:t>
        <a:bodyPr/>
        <a:lstStyle/>
        <a:p>
          <a:r>
            <a:rPr lang="en-US" sz="3600" b="1" dirty="0" err="1" smtClean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nongeneric</a:t>
          </a:r>
          <a:endParaRPr lang="en-US" sz="3600" b="1" dirty="0">
            <a:solidFill>
              <a:srgbClr val="C0000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D924C751-B1E6-4ED1-8C4A-FF7DC6BF4AE7}" type="parTrans" cxnId="{BB6B69A9-19CE-4A27-964A-086D2B53A56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0B5C891-A9B9-4CEE-8069-21D13BF7584F}" type="sibTrans" cxnId="{BB6B69A9-19CE-4A27-964A-086D2B53A56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560AD82-A6CE-4A88-8A89-C4397A2E0496}">
      <dgm:prSet phldrT="[Text]" custT="1"/>
      <dgm:spPr/>
      <dgm:t>
        <a:bodyPr/>
        <a:lstStyle/>
        <a:p>
          <a:r>
            <a:rPr lang="en-US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ใหญ่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5234590-9475-44BD-AF29-8C5FB6DFE1D8}" type="parTrans" cxnId="{A9861A82-4BF1-4082-8E54-8BC573003157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7530B9C-3B28-4FB8-88EF-4F8F364CA19B}" type="sibTrans" cxnId="{A9861A82-4BF1-4082-8E54-8BC573003157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2C21F225-A614-49C7-9C9A-2812C9DBEF75}">
      <dgm:prSet phldrT="[Text]" custT="1"/>
      <dgm:spPr/>
      <dgm:t>
        <a:bodyPr/>
        <a:lstStyle/>
        <a:p>
          <a:r>
            <a:rPr lang="en-US" sz="3600" b="1" dirty="0" smtClean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Generic</a:t>
          </a:r>
          <a:endParaRPr lang="en-US" sz="3600" b="1" dirty="0">
            <a:solidFill>
              <a:srgbClr val="C0000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C5E621C-71CA-4352-AE67-139410DBE4F2}" type="parTrans" cxnId="{31D8095B-C277-4466-AD7D-1FD6AFD295D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0683DA6-6FBF-4767-884E-F57DAD085F25}" type="sibTrans" cxnId="{31D8095B-C277-4466-AD7D-1FD6AFD295D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CCB8692-B32F-4927-8FAD-02FA6E09758C}">
      <dgm:prSet phldrT="[Text]" custT="1"/>
      <dgm:spPr/>
      <dgm:t>
        <a:bodyPr/>
        <a:lstStyle/>
        <a:p>
          <a:r>
            <a:rPr lang="th-TH" sz="2800" b="1" i="0" dirty="0" smtClean="0">
              <a:latin typeface="TH Baijam" panose="02000506000000020004" pitchFamily="2" charset="-34"/>
              <a:cs typeface="TH Baijam" panose="02000506000000020004" pitchFamily="2" charset="-34"/>
            </a:rPr>
            <a:t>เขียนง่ายกว่า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24EE455-BD0A-467A-9182-1A595B110B17}" type="parTrans" cxnId="{496B6B94-70FB-4263-8028-AE6C6664AAF2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0FAF66D-52A3-45EC-AF31-FB91853CDF8F}" type="sibTrans" cxnId="{496B6B94-70FB-4263-8028-AE6C6664AAF2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B84C81A-5224-452F-A1FC-DB320DB628B2}">
      <dgm:prSet phldrT="[Text]" custT="1"/>
      <dgm:spPr/>
      <dgm:t>
        <a:bodyPr/>
        <a:lstStyle/>
        <a:p>
          <a:r>
            <a:rPr lang="th-TH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บำรุงรักษาง่าย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3FF387D-BEEB-4962-9E4A-B1DC2E83A72F}" type="parTrans" cxnId="{BCE369E5-A471-4BE7-ABCD-FD91F1A4CEA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4F4B1B03-D85F-4544-8A41-E3E74D9EC756}" type="sibTrans" cxnId="{BCE369E5-A471-4BE7-ABCD-FD91F1A4CEA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D6D8CB58-10DB-41FF-85DB-DBC31D17705E}">
      <dgm:prSet custT="1"/>
      <dgm:spPr/>
      <dgm:t>
        <a:bodyPr/>
        <a:lstStyle/>
        <a:p>
          <a:r>
            <a:rPr lang="en-US" sz="2800" b="1" i="0" dirty="0" smtClean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ใหญ่กว่า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C807E69-4FAC-4F8B-8C80-EA31F1C6C172}" type="parTrans" cxnId="{400C2F30-2BD5-4AFB-8E35-B2CAA559281B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885EFD7-B367-4F6A-B8B9-E5A704CF94BB}" type="sibTrans" cxnId="{400C2F30-2BD5-4AFB-8E35-B2CAA559281B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07B74A6-9E3C-4D60-9B85-E879961478B4}">
      <dgm:prSet custT="1"/>
      <dgm:spPr/>
      <dgm:t>
        <a:bodyPr/>
        <a:lstStyle/>
        <a:p>
          <a:r>
            <a:rPr lang="th-TH" sz="2800" b="1" i="0" dirty="0" smtClean="0">
              <a:latin typeface="TH Baijam" panose="02000506000000020004" pitchFamily="2" charset="-34"/>
              <a:cs typeface="TH Baijam" panose="02000506000000020004" pitchFamily="2" charset="-34"/>
            </a:rPr>
            <a:t>เขียนยากกว่า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51169EC-1990-453B-B524-EC89199FE651}" type="parTrans" cxnId="{6CCC03F0-7598-41C7-A30C-5BC5C0DF81A9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E72CEB8B-2AFA-4284-99D4-D4B90637C10B}" type="sibTrans" cxnId="{6CCC03F0-7598-41C7-A30C-5BC5C0DF81A9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28ABB1A1-5BE9-4382-B356-627283CE6D37}">
      <dgm:prSet custT="1"/>
      <dgm:spPr/>
      <dgm:t>
        <a:bodyPr/>
        <a:lstStyle/>
        <a:p>
          <a:r>
            <a:rPr lang="th-TH" sz="2800" b="1" dirty="0" smtClean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บำรุงรักษายาก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C2800171-8F4D-4494-8376-507C19940602}" type="parTrans" cxnId="{387C4135-C1B3-4109-94AF-458FF1531796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2BCEFDE-1741-45FD-945F-AF16EDB4DAB2}" type="sibTrans" cxnId="{387C4135-C1B3-4109-94AF-458FF1531796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0653016-25B8-4DC0-999C-44E706DE2788}" type="pres">
      <dgm:prSet presAssocID="{AF9F241C-582E-4ADC-ABBC-158A977C73B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3AD1D2-07C9-401B-8EE3-D1AFD2B6036F}" type="pres">
      <dgm:prSet presAssocID="{2C21F225-A614-49C7-9C9A-2812C9DBEF75}" presName="upArrow" presStyleLbl="node1" presStyleIdx="0" presStyleCnt="2"/>
      <dgm:spPr/>
    </dgm:pt>
    <dgm:pt modelId="{CF32479F-3CA2-4B9F-8C94-431C7ED25EFF}" type="pres">
      <dgm:prSet presAssocID="{2C21F225-A614-49C7-9C9A-2812C9DBEF75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ED96B-8462-4A76-9433-0C6D73218C25}" type="pres">
      <dgm:prSet presAssocID="{78F9A1CA-5DE2-47E6-97FD-CF8C61AA4687}" presName="downArrow" presStyleLbl="node1" presStyleIdx="1" presStyleCnt="2"/>
      <dgm:spPr/>
    </dgm:pt>
    <dgm:pt modelId="{7EE35220-AFB0-452B-A37E-1D81D5002600}" type="pres">
      <dgm:prSet presAssocID="{78F9A1CA-5DE2-47E6-97FD-CF8C61AA4687}" presName="downArrowText" presStyleLbl="revTx" presStyleIdx="1" presStyleCnt="2" custLinFactNeighborX="6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B542D1-5D05-4582-92AC-4A0CFDCA109F}" srcId="{2C21F225-A614-49C7-9C9A-2812C9DBEF75}" destId="{A2CB455A-71D0-4B07-A478-6518BF9F3B19}" srcOrd="1" destOrd="0" parTransId="{80B38481-59AE-4FA8-B40A-C671412B0886}" sibTransId="{6D4B406B-55B4-4E79-A140-490FB0774FE1}"/>
    <dgm:cxn modelId="{400C2F30-2BD5-4AFB-8E35-B2CAA559281B}" srcId="{78F9A1CA-5DE2-47E6-97FD-CF8C61AA4687}" destId="{D6D8CB58-10DB-41FF-85DB-DBC31D17705E}" srcOrd="1" destOrd="0" parTransId="{7C807E69-4FAC-4F8B-8C80-EA31F1C6C172}" sibTransId="{8885EFD7-B367-4F6A-B8B9-E5A704CF94BB}"/>
    <dgm:cxn modelId="{F67E580F-AC3B-49FD-B07C-88654D61220C}" type="presOf" srcId="{78F9A1CA-5DE2-47E6-97FD-CF8C61AA4687}" destId="{7EE35220-AFB0-452B-A37E-1D81D5002600}" srcOrd="0" destOrd="0" presId="urn:microsoft.com/office/officeart/2005/8/layout/arrow4"/>
    <dgm:cxn modelId="{BB6B69A9-19CE-4A27-964A-086D2B53A560}" srcId="{AF9F241C-582E-4ADC-ABBC-158A977C73B4}" destId="{78F9A1CA-5DE2-47E6-97FD-CF8C61AA4687}" srcOrd="1" destOrd="0" parTransId="{D924C751-B1E6-4ED1-8C4A-FF7DC6BF4AE7}" sibTransId="{B0B5C891-A9B9-4CEE-8069-21D13BF7584F}"/>
    <dgm:cxn modelId="{1ECBAF84-97F0-485D-911C-68F12B3B6075}" type="presOf" srcId="{F560AD82-A6CE-4A88-8A89-C4397A2E0496}" destId="{7EE35220-AFB0-452B-A37E-1D81D5002600}" srcOrd="0" destOrd="1" presId="urn:microsoft.com/office/officeart/2005/8/layout/arrow4"/>
    <dgm:cxn modelId="{38630951-6F38-4990-8A24-A857B67120E1}" srcId="{2C21F225-A614-49C7-9C9A-2812C9DBEF75}" destId="{DBE64EC9-AA09-45ED-9F29-864A10E613F5}" srcOrd="0" destOrd="0" parTransId="{30B407A0-C9BA-4EBE-9245-2E6B7D4F9268}" sibTransId="{BD54E7D6-8022-4D6A-94E1-CC1730CEDBAF}"/>
    <dgm:cxn modelId="{8B169328-AD4F-4D14-A6CC-B0A69E824085}" type="presOf" srcId="{AF9F241C-582E-4ADC-ABBC-158A977C73B4}" destId="{F0653016-25B8-4DC0-999C-44E706DE2788}" srcOrd="0" destOrd="0" presId="urn:microsoft.com/office/officeart/2005/8/layout/arrow4"/>
    <dgm:cxn modelId="{3751E924-5BE3-4B7C-9475-1E303A576065}" type="presOf" srcId="{D6D8CB58-10DB-41FF-85DB-DBC31D17705E}" destId="{7EE35220-AFB0-452B-A37E-1D81D5002600}" srcOrd="0" destOrd="2" presId="urn:microsoft.com/office/officeart/2005/8/layout/arrow4"/>
    <dgm:cxn modelId="{6CCC03F0-7598-41C7-A30C-5BC5C0DF81A9}" srcId="{78F9A1CA-5DE2-47E6-97FD-CF8C61AA4687}" destId="{807B74A6-9E3C-4D60-9B85-E879961478B4}" srcOrd="2" destOrd="0" parTransId="{751169EC-1990-453B-B524-EC89199FE651}" sibTransId="{E72CEB8B-2AFA-4284-99D4-D4B90637C10B}"/>
    <dgm:cxn modelId="{387C4135-C1B3-4109-94AF-458FF1531796}" srcId="{78F9A1CA-5DE2-47E6-97FD-CF8C61AA4687}" destId="{28ABB1A1-5BE9-4382-B356-627283CE6D37}" srcOrd="3" destOrd="0" parTransId="{C2800171-8F4D-4494-8376-507C19940602}" sibTransId="{A2BCEFDE-1741-45FD-945F-AF16EDB4DAB2}"/>
    <dgm:cxn modelId="{E2532469-72E8-4B49-9F5D-F4290B1505E3}" type="presOf" srcId="{DBE64EC9-AA09-45ED-9F29-864A10E613F5}" destId="{CF32479F-3CA2-4B9F-8C94-431C7ED25EFF}" srcOrd="0" destOrd="1" presId="urn:microsoft.com/office/officeart/2005/8/layout/arrow4"/>
    <dgm:cxn modelId="{B3103F0A-2090-4436-9743-B08A0A3CC862}" type="presOf" srcId="{BCCB8692-B32F-4927-8FAD-02FA6E09758C}" destId="{CF32479F-3CA2-4B9F-8C94-431C7ED25EFF}" srcOrd="0" destOrd="3" presId="urn:microsoft.com/office/officeart/2005/8/layout/arrow4"/>
    <dgm:cxn modelId="{E0A2E7A7-9E2E-4088-957A-8BA7FDAC09A6}" type="presOf" srcId="{807B74A6-9E3C-4D60-9B85-E879961478B4}" destId="{7EE35220-AFB0-452B-A37E-1D81D5002600}" srcOrd="0" destOrd="3" presId="urn:microsoft.com/office/officeart/2005/8/layout/arrow4"/>
    <dgm:cxn modelId="{BCE369E5-A471-4BE7-ABCD-FD91F1A4CEA0}" srcId="{2C21F225-A614-49C7-9C9A-2812C9DBEF75}" destId="{BB84C81A-5224-452F-A1FC-DB320DB628B2}" srcOrd="3" destOrd="0" parTransId="{F3FF387D-BEEB-4962-9E4A-B1DC2E83A72F}" sibTransId="{4F4B1B03-D85F-4544-8A41-E3E74D9EC756}"/>
    <dgm:cxn modelId="{867ECEBF-0AFF-4195-AFA5-1D30FE80AA04}" type="presOf" srcId="{BB84C81A-5224-452F-A1FC-DB320DB628B2}" destId="{CF32479F-3CA2-4B9F-8C94-431C7ED25EFF}" srcOrd="0" destOrd="4" presId="urn:microsoft.com/office/officeart/2005/8/layout/arrow4"/>
    <dgm:cxn modelId="{BD4F5DCE-6F51-4CA1-B6C8-4B0753A5E8F7}" type="presOf" srcId="{28ABB1A1-5BE9-4382-B356-627283CE6D37}" destId="{7EE35220-AFB0-452B-A37E-1D81D5002600}" srcOrd="0" destOrd="4" presId="urn:microsoft.com/office/officeart/2005/8/layout/arrow4"/>
    <dgm:cxn modelId="{31D8095B-C277-4466-AD7D-1FD6AFD295D0}" srcId="{AF9F241C-582E-4ADC-ABBC-158A977C73B4}" destId="{2C21F225-A614-49C7-9C9A-2812C9DBEF75}" srcOrd="0" destOrd="0" parTransId="{BC5E621C-71CA-4352-AE67-139410DBE4F2}" sibTransId="{A0683DA6-6FBF-4767-884E-F57DAD085F25}"/>
    <dgm:cxn modelId="{83DFF524-BB06-4379-A060-E175DBD5A96F}" type="presOf" srcId="{2C21F225-A614-49C7-9C9A-2812C9DBEF75}" destId="{CF32479F-3CA2-4B9F-8C94-431C7ED25EFF}" srcOrd="0" destOrd="0" presId="urn:microsoft.com/office/officeart/2005/8/layout/arrow4"/>
    <dgm:cxn modelId="{A9861A82-4BF1-4082-8E54-8BC573003157}" srcId="{78F9A1CA-5DE2-47E6-97FD-CF8C61AA4687}" destId="{F560AD82-A6CE-4A88-8A89-C4397A2E0496}" srcOrd="0" destOrd="0" parTransId="{85234590-9475-44BD-AF29-8C5FB6DFE1D8}" sibTransId="{A7530B9C-3B28-4FB8-88EF-4F8F364CA19B}"/>
    <dgm:cxn modelId="{496B6B94-70FB-4263-8028-AE6C6664AAF2}" srcId="{2C21F225-A614-49C7-9C9A-2812C9DBEF75}" destId="{BCCB8692-B32F-4927-8FAD-02FA6E09758C}" srcOrd="2" destOrd="0" parTransId="{F24EE455-BD0A-467A-9182-1A595B110B17}" sibTransId="{A0FAF66D-52A3-45EC-AF31-FB91853CDF8F}"/>
    <dgm:cxn modelId="{79DF2A73-8197-415F-825F-FC8C3D7D3EDB}" type="presOf" srcId="{A2CB455A-71D0-4B07-A478-6518BF9F3B19}" destId="{CF32479F-3CA2-4B9F-8C94-431C7ED25EFF}" srcOrd="0" destOrd="2" presId="urn:microsoft.com/office/officeart/2005/8/layout/arrow4"/>
    <dgm:cxn modelId="{1A6FB21D-8819-4F7A-A364-6F4E9AE4BD81}" type="presParOf" srcId="{F0653016-25B8-4DC0-999C-44E706DE2788}" destId="{F33AD1D2-07C9-401B-8EE3-D1AFD2B6036F}" srcOrd="0" destOrd="0" presId="urn:microsoft.com/office/officeart/2005/8/layout/arrow4"/>
    <dgm:cxn modelId="{358A9495-5FE8-486E-B5B9-C6D16D7BCAB2}" type="presParOf" srcId="{F0653016-25B8-4DC0-999C-44E706DE2788}" destId="{CF32479F-3CA2-4B9F-8C94-431C7ED25EFF}" srcOrd="1" destOrd="0" presId="urn:microsoft.com/office/officeart/2005/8/layout/arrow4"/>
    <dgm:cxn modelId="{FEFF82FB-76E3-4AF5-854E-FBC42BFEC630}" type="presParOf" srcId="{F0653016-25B8-4DC0-999C-44E706DE2788}" destId="{D13ED96B-8462-4A76-9433-0C6D73218C25}" srcOrd="2" destOrd="0" presId="urn:microsoft.com/office/officeart/2005/8/layout/arrow4"/>
    <dgm:cxn modelId="{64337205-EA5A-44DC-B139-9C176FF2AA90}" type="presParOf" srcId="{F0653016-25B8-4DC0-999C-44E706DE2788}" destId="{7EE35220-AFB0-452B-A37E-1D81D500260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7B418-63E7-4D3C-A422-9DF8AE870F2D}">
      <dsp:nvSpPr>
        <dsp:cNvPr id="0" name=""/>
        <dsp:cNvSpPr/>
      </dsp:nvSpPr>
      <dsp:spPr>
        <a:xfrm>
          <a:off x="-5373323" y="-822834"/>
          <a:ext cx="6398197" cy="63981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9290-80CD-47E0-9CA4-6360D5840D3B}">
      <dsp:nvSpPr>
        <dsp:cNvPr id="0" name=""/>
        <dsp:cNvSpPr/>
      </dsp:nvSpPr>
      <dsp:spPr>
        <a:xfrm>
          <a:off x="382102" y="250268"/>
          <a:ext cx="7112676" cy="5003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ถ้าเปลี่ยนไม่ครบทุกตำแหน่ง?</a:t>
          </a:r>
          <a:endParaRPr lang="en-US" sz="26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382102" y="250268"/>
        <a:ext cx="7112676" cy="500346"/>
      </dsp:txXfrm>
    </dsp:sp>
    <dsp:sp modelId="{B3F2442B-FC3B-4810-9BC8-F4D35DE8A026}">
      <dsp:nvSpPr>
        <dsp:cNvPr id="0" name=""/>
        <dsp:cNvSpPr/>
      </dsp:nvSpPr>
      <dsp:spPr>
        <a:xfrm>
          <a:off x="69385" y="187724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32498-0830-4CE7-97E0-406A399429D2}">
      <dsp:nvSpPr>
        <dsp:cNvPr id="0" name=""/>
        <dsp:cNvSpPr/>
      </dsp:nvSpPr>
      <dsp:spPr>
        <a:xfrm>
          <a:off x="793671" y="1000692"/>
          <a:ext cx="6701107" cy="500346"/>
        </a:xfrm>
        <a:prstGeom prst="rect">
          <a:avLst/>
        </a:prstGeom>
        <a:solidFill>
          <a:schemeClr val="accent5">
            <a:hueOff val="2127620"/>
            <a:satOff val="-92"/>
            <a:lumOff val="-4196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ถ้ามีชนิดอื่นๆ เพิ่มเข้ามาอีก เช่น </a:t>
          </a:r>
          <a:r>
            <a:rPr lang="en-US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double, long, string, </a:t>
          </a:r>
          <a:r>
            <a:rPr lang="th-TH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ฯลฯ</a:t>
          </a:r>
          <a:endParaRPr lang="th-TH" sz="2600" b="1" kern="1200" dirty="0" smtClean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793671" y="1000692"/>
        <a:ext cx="6701107" cy="500346"/>
      </dsp:txXfrm>
    </dsp:sp>
    <dsp:sp modelId="{D10CD08D-57F0-4322-9777-A7E1A34AA38A}">
      <dsp:nvSpPr>
        <dsp:cNvPr id="0" name=""/>
        <dsp:cNvSpPr/>
      </dsp:nvSpPr>
      <dsp:spPr>
        <a:xfrm>
          <a:off x="480954" y="938149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5ADFE-C33C-47AE-AC6F-E3E765865681}">
      <dsp:nvSpPr>
        <dsp:cNvPr id="0" name=""/>
        <dsp:cNvSpPr/>
      </dsp:nvSpPr>
      <dsp:spPr>
        <a:xfrm>
          <a:off x="981871" y="1751116"/>
          <a:ext cx="6512907" cy="500346"/>
        </a:xfrm>
        <a:prstGeom prst="rect">
          <a:avLst/>
        </a:prstGeom>
        <a:solidFill>
          <a:schemeClr val="accent5">
            <a:hueOff val="4255240"/>
            <a:satOff val="-184"/>
            <a:lumOff val="-8392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แล้วมันกินที่ใน </a:t>
          </a:r>
          <a:r>
            <a:rPr lang="en-US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เพิ่ม?</a:t>
          </a:r>
          <a:endParaRPr lang="en-US" sz="2600" b="1" kern="1200" dirty="0" smtClean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981871" y="1751116"/>
        <a:ext cx="6512907" cy="500346"/>
      </dsp:txXfrm>
    </dsp:sp>
    <dsp:sp modelId="{FD0C16D7-24A4-47CC-A373-2A4E968DAF98}">
      <dsp:nvSpPr>
        <dsp:cNvPr id="0" name=""/>
        <dsp:cNvSpPr/>
      </dsp:nvSpPr>
      <dsp:spPr>
        <a:xfrm>
          <a:off x="669154" y="1688573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9D0D4-F760-4732-8714-51F274551652}">
      <dsp:nvSpPr>
        <dsp:cNvPr id="0" name=""/>
        <dsp:cNvSpPr/>
      </dsp:nvSpPr>
      <dsp:spPr>
        <a:xfrm>
          <a:off x="981871" y="2501065"/>
          <a:ext cx="6512907" cy="500346"/>
        </a:xfrm>
        <a:prstGeom prst="rect">
          <a:avLst/>
        </a:prstGeom>
        <a:solidFill>
          <a:schemeClr val="accent5">
            <a:hueOff val="6382860"/>
            <a:satOff val="-276"/>
            <a:lumOff val="-12589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แล้วถ้าพบว่า</a:t>
          </a:r>
          <a:r>
            <a:rPr lang="en-US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 algorithm </a:t>
          </a:r>
          <a:r>
            <a:rPr lang="th-TH" sz="2600" b="1" kern="1200" smtClean="0">
              <a:latin typeface="TH Baijam" panose="02000506000000020004" pitchFamily="2" charset="-34"/>
              <a:cs typeface="TH Baijam" panose="02000506000000020004" pitchFamily="2" charset="-34"/>
            </a:rPr>
            <a:t>ผิด ต้องตามไปแก้กี่ที่?</a:t>
          </a:r>
          <a:endParaRPr lang="th-TH" sz="2600" b="1" kern="1200" dirty="0" smtClean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981871" y="2501065"/>
        <a:ext cx="6512907" cy="500346"/>
      </dsp:txXfrm>
    </dsp:sp>
    <dsp:sp modelId="{B58A38C0-4973-43D9-990F-FBCC50AFBCBF}">
      <dsp:nvSpPr>
        <dsp:cNvPr id="0" name=""/>
        <dsp:cNvSpPr/>
      </dsp:nvSpPr>
      <dsp:spPr>
        <a:xfrm>
          <a:off x="669154" y="2438522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58F23-A28B-474B-ADDE-F9E3C78FB692}">
      <dsp:nvSpPr>
        <dsp:cNvPr id="0" name=""/>
        <dsp:cNvSpPr/>
      </dsp:nvSpPr>
      <dsp:spPr>
        <a:xfrm>
          <a:off x="793671" y="3251489"/>
          <a:ext cx="6701107" cy="500346"/>
        </a:xfrm>
        <a:prstGeom prst="rect">
          <a:avLst/>
        </a:prstGeom>
        <a:solidFill>
          <a:schemeClr val="accent5">
            <a:hueOff val="8510479"/>
            <a:satOff val="-368"/>
            <a:lumOff val="-16785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2600" b="1" kern="1200" dirty="0" smtClean="0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793671" y="3251489"/>
        <a:ext cx="6701107" cy="500346"/>
      </dsp:txXfrm>
    </dsp:sp>
    <dsp:sp modelId="{BAC29613-BFB4-4F04-AECA-C9CA6EFC5ACC}">
      <dsp:nvSpPr>
        <dsp:cNvPr id="0" name=""/>
        <dsp:cNvSpPr/>
      </dsp:nvSpPr>
      <dsp:spPr>
        <a:xfrm>
          <a:off x="480954" y="3188946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93740-E669-461B-BEDD-673C695378C0}">
      <dsp:nvSpPr>
        <dsp:cNvPr id="0" name=""/>
        <dsp:cNvSpPr/>
      </dsp:nvSpPr>
      <dsp:spPr>
        <a:xfrm>
          <a:off x="382102" y="4001913"/>
          <a:ext cx="7112676" cy="500346"/>
        </a:xfrm>
        <a:prstGeom prst="rect">
          <a:avLst/>
        </a:prstGeom>
        <a:solidFill>
          <a:schemeClr val="accent5">
            <a:hueOff val="10638099"/>
            <a:satOff val="-460"/>
            <a:lumOff val="-20981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แล้วไม่คิดจะลองหาวิธีที่ดีกว่าหรือ?</a:t>
          </a:r>
        </a:p>
      </dsp:txBody>
      <dsp:txXfrm>
        <a:off x="382102" y="4001913"/>
        <a:ext cx="7112676" cy="500346"/>
      </dsp:txXfrm>
    </dsp:sp>
    <dsp:sp modelId="{74030A71-B3B3-49DD-8D12-0C8600AB751E}">
      <dsp:nvSpPr>
        <dsp:cNvPr id="0" name=""/>
        <dsp:cNvSpPr/>
      </dsp:nvSpPr>
      <dsp:spPr>
        <a:xfrm>
          <a:off x="69385" y="3939370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3A182-8838-46D6-BC01-F1DD353A447B}">
      <dsp:nvSpPr>
        <dsp:cNvPr id="0" name=""/>
        <dsp:cNvSpPr/>
      </dsp:nvSpPr>
      <dsp:spPr>
        <a:xfrm>
          <a:off x="-2684861" y="-414117"/>
          <a:ext cx="3204498" cy="3204498"/>
        </a:xfrm>
        <a:prstGeom prst="blockArc">
          <a:avLst>
            <a:gd name="adj1" fmla="val 18900000"/>
            <a:gd name="adj2" fmla="val 2700000"/>
            <a:gd name="adj3" fmla="val 674"/>
          </a:avLst>
        </a:pr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1B8-5C6E-44A5-B8C7-7AB818CA63C2}">
      <dsp:nvSpPr>
        <dsp:cNvPr id="0" name=""/>
        <dsp:cNvSpPr/>
      </dsp:nvSpPr>
      <dsp:spPr>
        <a:xfrm>
          <a:off x="228581" y="148468"/>
          <a:ext cx="2839232" cy="2971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kern="1200" dirty="0" smtClean="0"/>
            <a:t>classes</a:t>
          </a:r>
          <a:endParaRPr lang="en-US" sz="1500" kern="1200" dirty="0"/>
        </a:p>
      </dsp:txBody>
      <dsp:txXfrm>
        <a:off x="228581" y="148468"/>
        <a:ext cx="2839232" cy="297128"/>
      </dsp:txXfrm>
    </dsp:sp>
    <dsp:sp modelId="{42C64938-5743-4441-90D2-47D4484B94BB}">
      <dsp:nvSpPr>
        <dsp:cNvPr id="0" name=""/>
        <dsp:cNvSpPr/>
      </dsp:nvSpPr>
      <dsp:spPr>
        <a:xfrm>
          <a:off x="42876" y="111327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FAD3098-81C0-4085-A857-38797E7A9A64}">
      <dsp:nvSpPr>
        <dsp:cNvPr id="0" name=""/>
        <dsp:cNvSpPr/>
      </dsp:nvSpPr>
      <dsp:spPr>
        <a:xfrm>
          <a:off x="441494" y="594018"/>
          <a:ext cx="2626318" cy="2971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kern="1200" dirty="0" err="1" smtClean="0"/>
            <a:t>structs</a:t>
          </a:r>
          <a:endParaRPr lang="en-US" sz="1500" kern="1200" dirty="0"/>
        </a:p>
      </dsp:txBody>
      <dsp:txXfrm>
        <a:off x="441494" y="594018"/>
        <a:ext cx="2626318" cy="297128"/>
      </dsp:txXfrm>
    </dsp:sp>
    <dsp:sp modelId="{A28FF9C6-35F4-452D-9763-8118FB091AA7}">
      <dsp:nvSpPr>
        <dsp:cNvPr id="0" name=""/>
        <dsp:cNvSpPr/>
      </dsp:nvSpPr>
      <dsp:spPr>
        <a:xfrm>
          <a:off x="255789" y="556877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6D700B2-679B-42A1-B2C9-08ED29C43FC1}">
      <dsp:nvSpPr>
        <dsp:cNvPr id="0" name=""/>
        <dsp:cNvSpPr/>
      </dsp:nvSpPr>
      <dsp:spPr>
        <a:xfrm>
          <a:off x="506841" y="1039567"/>
          <a:ext cx="2560971" cy="2971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kern="1200" dirty="0" smtClean="0"/>
            <a:t>interfaces</a:t>
          </a:r>
          <a:endParaRPr lang="en-US" sz="1500" kern="1200" dirty="0"/>
        </a:p>
      </dsp:txBody>
      <dsp:txXfrm>
        <a:off x="506841" y="1039567"/>
        <a:ext cx="2560971" cy="297128"/>
      </dsp:txXfrm>
    </dsp:sp>
    <dsp:sp modelId="{CD0A7E03-F07B-4CE7-B0DD-9C32A201C33B}">
      <dsp:nvSpPr>
        <dsp:cNvPr id="0" name=""/>
        <dsp:cNvSpPr/>
      </dsp:nvSpPr>
      <dsp:spPr>
        <a:xfrm>
          <a:off x="321136" y="1002426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6FDCF6A-545E-47EB-8A0E-322DFC03C98A}">
      <dsp:nvSpPr>
        <dsp:cNvPr id="0" name=""/>
        <dsp:cNvSpPr/>
      </dsp:nvSpPr>
      <dsp:spPr>
        <a:xfrm>
          <a:off x="441494" y="1485117"/>
          <a:ext cx="2626318" cy="29712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kern="1200" dirty="0" smtClean="0"/>
            <a:t>delegates</a:t>
          </a:r>
          <a:endParaRPr lang="en-US" sz="1500" kern="1200" dirty="0"/>
        </a:p>
      </dsp:txBody>
      <dsp:txXfrm>
        <a:off x="441494" y="1485117"/>
        <a:ext cx="2626318" cy="297128"/>
      </dsp:txXfrm>
    </dsp:sp>
    <dsp:sp modelId="{9B4C374D-D437-4AC5-B1E0-14E1AC9F6896}">
      <dsp:nvSpPr>
        <dsp:cNvPr id="0" name=""/>
        <dsp:cNvSpPr/>
      </dsp:nvSpPr>
      <dsp:spPr>
        <a:xfrm>
          <a:off x="255789" y="1447976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1EF5601-3992-4EFD-AF85-CB59CBAC535A}">
      <dsp:nvSpPr>
        <dsp:cNvPr id="0" name=""/>
        <dsp:cNvSpPr/>
      </dsp:nvSpPr>
      <dsp:spPr>
        <a:xfrm>
          <a:off x="228581" y="1930666"/>
          <a:ext cx="2839232" cy="297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kern="1200" dirty="0" smtClean="0"/>
            <a:t>methods</a:t>
          </a:r>
          <a:endParaRPr lang="en-US" sz="1500" kern="1200" dirty="0"/>
        </a:p>
      </dsp:txBody>
      <dsp:txXfrm>
        <a:off x="228581" y="1930666"/>
        <a:ext cx="2839232" cy="297128"/>
      </dsp:txXfrm>
    </dsp:sp>
    <dsp:sp modelId="{1D9E660E-A571-4C87-9185-1A871C246216}">
      <dsp:nvSpPr>
        <dsp:cNvPr id="0" name=""/>
        <dsp:cNvSpPr/>
      </dsp:nvSpPr>
      <dsp:spPr>
        <a:xfrm>
          <a:off x="42876" y="1893525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AD1D2-07C9-401B-8EE3-D1AFD2B6036F}">
      <dsp:nvSpPr>
        <dsp:cNvPr id="0" name=""/>
        <dsp:cNvSpPr/>
      </dsp:nvSpPr>
      <dsp:spPr>
        <a:xfrm>
          <a:off x="4190" y="0"/>
          <a:ext cx="2514600" cy="230428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2479F-3CA2-4B9F-8C94-431C7ED25EFF}">
      <dsp:nvSpPr>
        <dsp:cNvPr id="0" name=""/>
        <dsp:cNvSpPr/>
      </dsp:nvSpPr>
      <dsp:spPr>
        <a:xfrm>
          <a:off x="2594228" y="0"/>
          <a:ext cx="4267200" cy="230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Generic</a:t>
          </a:r>
          <a:endParaRPr lang="en-US" sz="3600" b="1" kern="1200" dirty="0">
            <a:solidFill>
              <a:srgbClr val="C0000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r>
            <a:rPr lang="en-US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i="0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b="1" i="0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เขียนง่ายกว่า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บำรุงรักษาง่าย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2594228" y="0"/>
        <a:ext cx="4267200" cy="2304288"/>
      </dsp:txXfrm>
    </dsp:sp>
    <dsp:sp modelId="{D13ED96B-8462-4A76-9433-0C6D73218C25}">
      <dsp:nvSpPr>
        <dsp:cNvPr id="0" name=""/>
        <dsp:cNvSpPr/>
      </dsp:nvSpPr>
      <dsp:spPr>
        <a:xfrm>
          <a:off x="758570" y="2496312"/>
          <a:ext cx="2514600" cy="2304288"/>
        </a:xfrm>
        <a:prstGeom prst="downArrow">
          <a:avLst/>
        </a:prstGeom>
        <a:gradFill rotWithShape="0">
          <a:gsLst>
            <a:gs pos="0">
              <a:schemeClr val="accent3">
                <a:hueOff val="-6872335"/>
                <a:satOff val="-58371"/>
                <a:lumOff val="195"/>
                <a:alphaOff val="0"/>
                <a:shade val="85000"/>
              </a:schemeClr>
            </a:gs>
            <a:gs pos="100000">
              <a:schemeClr val="accent3">
                <a:hueOff val="-6872335"/>
                <a:satOff val="-58371"/>
                <a:lumOff val="195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35220-AFB0-452B-A37E-1D81D5002600}">
      <dsp:nvSpPr>
        <dsp:cNvPr id="0" name=""/>
        <dsp:cNvSpPr/>
      </dsp:nvSpPr>
      <dsp:spPr>
        <a:xfrm>
          <a:off x="3352799" y="2496312"/>
          <a:ext cx="4267200" cy="230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nongeneric</a:t>
          </a:r>
          <a:endParaRPr lang="en-US" sz="3600" b="1" kern="1200" dirty="0">
            <a:solidFill>
              <a:srgbClr val="C0000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ใหญ่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i="0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ใหญ่กว่า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b="1" i="0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เขียนยากกว่า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b="1" kern="1200" dirty="0" smtClean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บำรุงรักษายาก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3352799" y="2496312"/>
        <a:ext cx="4267200" cy="2304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8" y="0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666BA289-5CD0-4395-80B4-E9F026CB2EF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720264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8" y="9720264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1823238F-C997-4BC6-B2DE-893B639F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2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/>
          <a:lstStyle>
            <a:lvl1pPr algn="r">
              <a:defRPr sz="1300"/>
            </a:lvl1pPr>
          </a:lstStyle>
          <a:p>
            <a:fld id="{9D414CA7-2B7B-48F8-84D0-CA1B74AA3AA4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19" rIns="99041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9"/>
            <a:ext cx="5681980" cy="4604860"/>
          </a:xfrm>
          <a:prstGeom prst="rect">
            <a:avLst/>
          </a:prstGeom>
        </p:spPr>
        <p:txBody>
          <a:bodyPr vert="horz" lIns="99041" tIns="49519" rIns="99041" bIns="495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19598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9719598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 anchor="b"/>
          <a:lstStyle>
            <a:lvl1pPr algn="r">
              <a:defRPr sz="1300"/>
            </a:lvl1pPr>
          </a:lstStyle>
          <a:p>
            <a:fld id="{8F9C452A-2F81-4345-8C7A-DA8390B8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D435-029A-4971-8C2E-086D6E443EF9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1844-EDFB-45B5-9758-E9B63EBC4282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C0D-790C-4A39-B314-FDE43F6901FB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 b="1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2800" b="1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2400" b="1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000" b="1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1800" b="1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23C9FE93-3E4D-4D02-8B70-9395E9DF3899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2554B39D-0E34-45FB-8DE9-07B2454CB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3852865"/>
            <a:ext cx="6135687" cy="16335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B43D-FA79-401E-AFA9-471087680719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C386-3A91-420A-9B02-9E48B0754E2E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5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0644-AB4A-4063-8C3D-5EC86C47BCEA}" type="datetime1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27A1-96C4-4E4B-AB8B-35C80F0612F0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C16-0D9C-4BE1-896F-56CE5F3F1D85}" type="datetime1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A005-69F5-44DD-BE91-2834227D9051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9"/>
            <a:ext cx="7772400" cy="59462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8BEC-537F-4D66-A43C-8CA082936D71}" type="datetime1">
              <a:rPr lang="en-US" smtClean="0"/>
              <a:t>10/22/2015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54B39D-0E34-45FB-8DE9-07B2454CB5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3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4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0A524A5-CBE2-4C18-99A3-464925E066C7}" type="datetime1">
              <a:rPr lang="en-US" smtClean="0"/>
              <a:t>10/22/2015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-100" baseline="0">
          <a:ln>
            <a:noFill/>
          </a:ln>
          <a:solidFill>
            <a:schemeClr val="tx2"/>
          </a:solidFill>
          <a:effectLst/>
          <a:latin typeface="TH Baijam" panose="02000506000000020004" pitchFamily="2" charset="-34"/>
          <a:ea typeface="+mj-ea"/>
          <a:cs typeface="TH Baijam" panose="02000506000000020004" pitchFamily="2" charset="-34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ในการสร้าง </a:t>
            </a:r>
            <a:r>
              <a:rPr lang="en-US" dirty="0" smtClean="0"/>
              <a:t>object </a:t>
            </a:r>
            <a:r>
              <a:rPr lang="th-TH" dirty="0" smtClean="0"/>
              <a:t>ปกติจะมี </a:t>
            </a:r>
            <a:r>
              <a:rPr lang="en-US" dirty="0" smtClean="0"/>
              <a:t>2 </a:t>
            </a:r>
            <a:r>
              <a:rPr lang="th-TH" dirty="0" smtClean="0"/>
              <a:t>ขั้นตอนคือ</a:t>
            </a:r>
          </a:p>
          <a:p>
            <a:pPr lvl="1"/>
            <a:r>
              <a:rPr lang="en-US" dirty="0" smtClean="0"/>
              <a:t>1. </a:t>
            </a:r>
            <a:r>
              <a:rPr lang="th-TH" dirty="0" smtClean="0"/>
              <a:t>สร้าง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2. </a:t>
            </a:r>
            <a:r>
              <a:rPr lang="th-TH" dirty="0" smtClean="0"/>
              <a:t>สร้าง </a:t>
            </a:r>
            <a:r>
              <a:rPr lang="en-US" dirty="0" smtClean="0"/>
              <a:t>instance </a:t>
            </a:r>
            <a:r>
              <a:rPr lang="th-TH" dirty="0" smtClean="0"/>
              <a:t>ของ </a:t>
            </a:r>
            <a:r>
              <a:rPr lang="en-US" dirty="0" smtClean="0"/>
              <a:t>class (</a:t>
            </a:r>
            <a:r>
              <a:rPr lang="th-TH" dirty="0" smtClean="0"/>
              <a:t>ก็คือ </a:t>
            </a:r>
            <a:r>
              <a:rPr lang="en-US" dirty="0" smtClean="0"/>
              <a:t>object)</a:t>
            </a:r>
          </a:p>
          <a:p>
            <a:r>
              <a:rPr lang="th-TH" dirty="0" smtClean="0"/>
              <a:t>แต่ </a:t>
            </a:r>
            <a:r>
              <a:rPr lang="en-US" dirty="0" smtClean="0"/>
              <a:t>Generic Class </a:t>
            </a:r>
            <a:r>
              <a:rPr lang="th-TH" dirty="0" smtClean="0"/>
              <a:t>ใช้สร้าง </a:t>
            </a:r>
            <a:r>
              <a:rPr lang="en-US" dirty="0" smtClean="0"/>
              <a:t>object</a:t>
            </a:r>
            <a:r>
              <a:rPr lang="th-TH" dirty="0" smtClean="0"/>
              <a:t> โดยตรงไม่ได้</a:t>
            </a:r>
          </a:p>
          <a:p>
            <a:pPr lvl="1"/>
            <a:r>
              <a:rPr lang="th-TH" dirty="0" smtClean="0"/>
              <a:t>เพราะมันเป็นเพียง </a:t>
            </a:r>
            <a:r>
              <a:rPr lang="en-US" dirty="0" smtClean="0"/>
              <a:t>template </a:t>
            </a:r>
            <a:r>
              <a:rPr lang="th-TH" dirty="0" smtClean="0"/>
              <a:t>ไม่ใช่ แบบแปลน</a:t>
            </a:r>
          </a:p>
          <a:p>
            <a:r>
              <a:rPr lang="th-TH" dirty="0" smtClean="0"/>
              <a:t>เราต้องระบุชนิดข้อมูลให้กับ </a:t>
            </a:r>
            <a:r>
              <a:rPr lang="en-US" dirty="0" smtClean="0"/>
              <a:t>Generic Class </a:t>
            </a:r>
            <a:r>
              <a:rPr lang="th-TH" dirty="0" smtClean="0"/>
              <a:t>ก่อน จึงมี </a:t>
            </a:r>
            <a:r>
              <a:rPr lang="en-US" dirty="0" smtClean="0"/>
              <a:t>3 </a:t>
            </a:r>
            <a:r>
              <a:rPr lang="th-TH" dirty="0" smtClean="0"/>
              <a:t>ขั้นตอน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th-TH" dirty="0"/>
              <a:t>สร้าง </a:t>
            </a:r>
            <a:r>
              <a:rPr lang="th-TH" dirty="0" smtClean="0"/>
              <a:t> </a:t>
            </a:r>
            <a:r>
              <a:rPr lang="en-US" dirty="0" smtClean="0"/>
              <a:t>Generic class (</a:t>
            </a:r>
            <a:r>
              <a:rPr lang="th-TH" dirty="0" smtClean="0"/>
              <a:t>ได้ </a:t>
            </a:r>
            <a:r>
              <a:rPr lang="en-US" dirty="0" smtClean="0"/>
              <a:t>template </a:t>
            </a:r>
            <a:r>
              <a:rPr lang="th-TH" dirty="0" smtClean="0"/>
              <a:t>ของ </a:t>
            </a:r>
            <a:r>
              <a:rPr lang="en-US" dirty="0" smtClean="0"/>
              <a:t>class)</a:t>
            </a:r>
          </a:p>
          <a:p>
            <a:pPr lvl="1"/>
            <a:r>
              <a:rPr lang="en-US" dirty="0" smtClean="0"/>
              <a:t>2. </a:t>
            </a:r>
            <a:r>
              <a:rPr lang="th-TH" dirty="0" smtClean="0"/>
              <a:t>ระบุชนิดที่ต้องการให้กับ </a:t>
            </a:r>
            <a:r>
              <a:rPr lang="en-US" dirty="0" smtClean="0"/>
              <a:t>place holder </a:t>
            </a:r>
            <a:r>
              <a:rPr lang="th-TH" dirty="0" smtClean="0"/>
              <a:t>ของคลาส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th-TH" dirty="0" smtClean="0"/>
              <a:t>สร้าง </a:t>
            </a:r>
            <a:r>
              <a:rPr lang="en-US" dirty="0"/>
              <a:t>instance </a:t>
            </a:r>
            <a:r>
              <a:rPr lang="th-TH" dirty="0"/>
              <a:t>ของ </a:t>
            </a:r>
            <a:r>
              <a:rPr lang="en-US" dirty="0"/>
              <a:t>class </a:t>
            </a:r>
            <a:r>
              <a:rPr lang="th-TH" dirty="0" smtClean="0"/>
              <a:t>ในข้อ </a:t>
            </a:r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4" y="1556793"/>
            <a:ext cx="74961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44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8"/>
            <a:ext cx="7620000" cy="376249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467544" y="1412776"/>
            <a:ext cx="792088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6900" y="1516141"/>
            <a:ext cx="3017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Declaring a Generic </a:t>
            </a:r>
            <a:r>
              <a:rPr lang="en-US" sz="2000" b="1" dirty="0" smtClean="0">
                <a:solidFill>
                  <a:srgbClr val="00B0F0"/>
                </a:solidFill>
              </a:rPr>
              <a:t>Class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2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7544" y="1412776"/>
            <a:ext cx="792088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132859"/>
            <a:ext cx="2971800" cy="10382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403648" y="1516143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Creating a Constructed </a:t>
            </a:r>
            <a:r>
              <a:rPr lang="en-US" b="1" dirty="0" smtClean="0">
                <a:solidFill>
                  <a:srgbClr val="00B0F0"/>
                </a:solidFill>
              </a:rPr>
              <a:t>Type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" y="4177620"/>
            <a:ext cx="8355054" cy="223855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86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7544" y="1412776"/>
            <a:ext cx="792088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48" y="1516143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Creating Variables and Instances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3255720"/>
            <a:ext cx="8079829" cy="17574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699796" y="2509295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การสร้าง </a:t>
            </a:r>
            <a:r>
              <a:rPr lang="en-US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object </a:t>
            </a:r>
            <a:r>
              <a:rPr lang="th-TH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จาก </a:t>
            </a:r>
            <a:r>
              <a:rPr lang="en-US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ปกติ</a:t>
            </a:r>
            <a:endParaRPr lang="en-US" sz="24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63689" y="2852936"/>
            <a:ext cx="936104" cy="576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763689" y="4653136"/>
            <a:ext cx="720080" cy="6480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7738" y="5157194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การสร้าง </a:t>
            </a:r>
            <a:r>
              <a:rPr lang="en-US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object </a:t>
            </a:r>
            <a:r>
              <a:rPr lang="th-TH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จาก </a:t>
            </a:r>
            <a:r>
              <a:rPr lang="en-US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Generic class</a:t>
            </a:r>
            <a:r>
              <a:rPr lang="th-TH" sz="24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en-US" sz="24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961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การสร้าง </a:t>
            </a:r>
            <a:r>
              <a:rPr lang="en-US" sz="4000" dirty="0" smtClean="0"/>
              <a:t>reference </a:t>
            </a:r>
            <a:r>
              <a:rPr lang="th-TH" sz="4000" dirty="0" smtClean="0"/>
              <a:t>และ </a:t>
            </a:r>
            <a:r>
              <a:rPr lang="en-US" sz="4000" dirty="0" smtClean="0"/>
              <a:t>object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" y="1563033"/>
            <a:ext cx="8216842" cy="2516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6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7" y="1102568"/>
            <a:ext cx="8036193" cy="56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7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ตัวอย่าง </a:t>
            </a:r>
            <a:r>
              <a:rPr lang="en-US" sz="4400" dirty="0" smtClean="0"/>
              <a:t>Stack </a:t>
            </a:r>
            <a:r>
              <a:rPr lang="th-TH" sz="4400" dirty="0" smtClean="0"/>
              <a:t>ใช้ </a:t>
            </a:r>
            <a:r>
              <a:rPr lang="en-US" sz="4400" dirty="0" smtClean="0"/>
              <a:t>Generics (1)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7" y="1407595"/>
            <a:ext cx="67532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0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/>
              <a:t>ตัวอย่าง </a:t>
            </a:r>
            <a:r>
              <a:rPr lang="en-US" sz="4400" dirty="0"/>
              <a:t>Stack </a:t>
            </a:r>
            <a:r>
              <a:rPr lang="th-TH" sz="4400" dirty="0"/>
              <a:t>ใช้ </a:t>
            </a:r>
            <a:r>
              <a:rPr lang="en-US" sz="4400" dirty="0"/>
              <a:t>Generics (2)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1556792"/>
            <a:ext cx="7019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1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Stack </a:t>
            </a:r>
            <a:r>
              <a:rPr lang="th-TH" dirty="0"/>
              <a:t>ใช้ </a:t>
            </a:r>
            <a:r>
              <a:rPr lang="en-US" dirty="0"/>
              <a:t>Generics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7" y="1412779"/>
            <a:ext cx="6219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th-TH" dirty="0" smtClean="0"/>
              <a:t>ช่วยให้ลดภาระในการเขียนโปรแกรม ในลักษณะที่มีอัลกอริทึมเดียวกันแต่ใช้ </a:t>
            </a:r>
            <a:r>
              <a:rPr lang="en-US" dirty="0" smtClean="0"/>
              <a:t>data type </a:t>
            </a:r>
            <a:r>
              <a:rPr lang="th-TH" dirty="0" smtClean="0"/>
              <a:t>ต่างกัน</a:t>
            </a:r>
          </a:p>
          <a:p>
            <a:pPr lvl="1"/>
            <a:r>
              <a:rPr lang="th-TH" dirty="0" smtClean="0"/>
              <a:t>ตัวอย่าง </a:t>
            </a:r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1026" name="Picture 2" descr="http://www.java-tutorial.org/upload/image/st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918" b="13154"/>
          <a:stretch/>
        </p:blipFill>
        <p:spPr bwMode="auto">
          <a:xfrm>
            <a:off x="2915816" y="3307973"/>
            <a:ext cx="341021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Generic vs </a:t>
            </a:r>
            <a:r>
              <a:rPr lang="en-US" sz="4000" dirty="0" err="1" smtClean="0"/>
              <a:t>Nongeneric</a:t>
            </a:r>
            <a:r>
              <a:rPr lang="en-US" sz="4000" dirty="0" smtClean="0"/>
              <a:t> Stack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7217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6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ส่วนของ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0" y="1591975"/>
            <a:ext cx="8036243" cy="428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ส่วนของการเรียกใช้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1172285"/>
            <a:ext cx="4829175" cy="26289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080" y="3952736"/>
            <a:ext cx="5038725" cy="2743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Left-Right Arrow 5"/>
          <p:cNvSpPr/>
          <p:nvPr/>
        </p:nvSpPr>
        <p:spPr>
          <a:xfrm rot="2675634">
            <a:off x="2482898" y="3789031"/>
            <a:ext cx="1086237" cy="64807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9" y="1196752"/>
            <a:ext cx="712689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1600" y="5301212"/>
            <a:ext cx="5832648" cy="95410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You can declare generic methods in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both generic and </a:t>
            </a:r>
            <a:r>
              <a:rPr lang="en-US" sz="2800" dirty="0" err="1">
                <a:solidFill>
                  <a:srgbClr val="C00000"/>
                </a:solidFill>
              </a:rPr>
              <a:t>nongeneric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classes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15616" y="1556792"/>
            <a:ext cx="5238948" cy="2016224"/>
            <a:chOff x="539553" y="1700808"/>
            <a:chExt cx="5238948" cy="2016224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18"/>
            <a:stretch/>
          </p:blipFill>
          <p:spPr bwMode="auto">
            <a:xfrm>
              <a:off x="539553" y="1700808"/>
              <a:ext cx="5238948" cy="20162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5436096" y="1844824"/>
              <a:ext cx="342405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8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Generic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4" y="1300383"/>
            <a:ext cx="8287703" cy="24726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4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Generic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6" y="1652907"/>
            <a:ext cx="8308658" cy="45681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8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9" y="1385311"/>
            <a:ext cx="8216842" cy="273894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5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77564"/>
            <a:ext cx="8224410" cy="365163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generic </a:t>
            </a:r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6"/>
            <a:ext cx="4972050" cy="15335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2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 smtClean="0"/>
              <a:t>ชนิดข้อมูลต่างกัน แต่ </a:t>
            </a:r>
            <a:r>
              <a:rPr lang="en-US" sz="4400" dirty="0" smtClean="0"/>
              <a:t>Algorithm </a:t>
            </a:r>
            <a:r>
              <a:rPr lang="th-TH" sz="4400" dirty="0" smtClean="0"/>
              <a:t>เดียวกัน???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http://www.java-tutorial.org/upload/image/st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918" b="13154"/>
          <a:stretch/>
        </p:blipFill>
        <p:spPr bwMode="auto">
          <a:xfrm>
            <a:off x="611561" y="1772819"/>
            <a:ext cx="3600400" cy="319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java-tutorial.org/upload/image/st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918" b="13154"/>
          <a:stretch/>
        </p:blipFill>
        <p:spPr bwMode="auto">
          <a:xfrm>
            <a:off x="4355976" y="1772819"/>
            <a:ext cx="3600400" cy="319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19673" y="508518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stack </a:t>
            </a:r>
            <a:r>
              <a:rPr lang="th-TH" sz="20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ชนิด </a:t>
            </a:r>
            <a:r>
              <a:rPr lang="en-US" sz="2000" b="1" dirty="0" err="1" smtClean="0"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sz="20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3" y="50851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stack </a:t>
            </a:r>
            <a:r>
              <a:rPr lang="th-TH" sz="20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ชนิด </a:t>
            </a:r>
            <a:r>
              <a:rPr lang="en-US" sz="2000" b="1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sz="20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9542" y="450912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9542" y="422108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9542" y="389495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9542" y="360692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32670" y="335064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872" y="223026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3608" y="285293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4007" y="2843055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52120" y="4514955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52120" y="422108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2120" y="389964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52120" y="360642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52120" y="334770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4288" y="221756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66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2" y="1465763"/>
            <a:ext cx="8216842" cy="333139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7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" y="1372365"/>
            <a:ext cx="8299010" cy="274801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717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0" y="1361888"/>
            <a:ext cx="8216842" cy="338394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129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" y="1302692"/>
            <a:ext cx="8307086" cy="32064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001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1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MyIntStack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4" y="1600200"/>
            <a:ext cx="6998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5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 smtClean="0"/>
              <a:t>MyFloatStack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38" y="1600200"/>
            <a:ext cx="663912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1" y="5509309"/>
            <a:ext cx="43924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Copy-paste </a:t>
            </a:r>
            <a:r>
              <a:rPr lang="th-TH" sz="28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แล้วเปลี่ยน </a:t>
            </a:r>
            <a:r>
              <a:rPr lang="en-US" sz="2800" b="1" dirty="0" err="1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28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 </a:t>
            </a:r>
            <a:r>
              <a:rPr lang="en-US" sz="28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  <a:endParaRPr lang="en-US" sz="28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741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copy-paste, replace</a:t>
            </a:r>
            <a:r>
              <a:rPr lang="th-TH" sz="4000" dirty="0" smtClean="0"/>
              <a:t>...</a:t>
            </a:r>
            <a:r>
              <a:rPr lang="en-US" sz="4000" dirty="0" smtClean="0"/>
              <a:t> </a:t>
            </a:r>
            <a:r>
              <a:rPr lang="th-TH" sz="4000" dirty="0" smtClean="0"/>
              <a:t>ก็จบ แล้วมีปัญหาตรงไหน?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5576893"/>
              </p:ext>
            </p:extLst>
          </p:nvPr>
        </p:nvGraphicFramePr>
        <p:xfrm>
          <a:off x="539552" y="1556792"/>
          <a:ext cx="756084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0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th-TH" dirty="0" smtClean="0"/>
              <a:t>ใน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620000" cy="275808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29440306"/>
              </p:ext>
            </p:extLst>
          </p:nvPr>
        </p:nvGraphicFramePr>
        <p:xfrm>
          <a:off x="3779913" y="4293096"/>
          <a:ext cx="309634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15817" y="4869164"/>
            <a:ext cx="845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อะไรเป็น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Generic</a:t>
            </a:r>
            <a:endParaRPr lang="th-TH" sz="2000" b="1" dirty="0" smtClean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algn="ctr"/>
            <a:r>
              <a:rPr lang="th-TH" sz="2000" b="1" dirty="0" smtClean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ได้บ้าง</a:t>
            </a:r>
            <a:endParaRPr lang="en-US" sz="20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30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th-TH" dirty="0" smtClean="0"/>
              <a:t>ใน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412778"/>
            <a:ext cx="60769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7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แก้คลาส </a:t>
            </a:r>
            <a:r>
              <a:rPr lang="en-US" dirty="0" smtClean="0"/>
              <a:t>stack </a:t>
            </a:r>
            <a:r>
              <a:rPr lang="th-TH" dirty="0" smtClean="0"/>
              <a:t>ให้เป็น </a:t>
            </a:r>
            <a:r>
              <a:rPr lang="en-US" dirty="0" smtClean="0"/>
              <a:t>Generic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ในคลาส </a:t>
            </a:r>
            <a:r>
              <a:rPr lang="en-US" dirty="0" err="1" smtClean="0"/>
              <a:t>MyIntStack</a:t>
            </a:r>
            <a:r>
              <a:rPr lang="th-TH" dirty="0" smtClean="0"/>
              <a:t> ให้เปลี่ยน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ทุกตำแหน่งเป็นตัวอักษร </a:t>
            </a:r>
            <a:r>
              <a:rPr lang="en-US" dirty="0" smtClean="0"/>
              <a:t>T</a:t>
            </a:r>
            <a:endParaRPr lang="th-TH" dirty="0" smtClean="0"/>
          </a:p>
          <a:p>
            <a:r>
              <a:rPr lang="th-TH" dirty="0" smtClean="0"/>
              <a:t>เปลี่ยนชื่อ </a:t>
            </a:r>
            <a:r>
              <a:rPr lang="en-US" dirty="0" err="1" smtClean="0"/>
              <a:t>MyIntStack</a:t>
            </a:r>
            <a:r>
              <a:rPr lang="th-TH" dirty="0" smtClean="0"/>
              <a:t> เป็น </a:t>
            </a:r>
            <a:r>
              <a:rPr lang="en-US" dirty="0" err="1" smtClean="0"/>
              <a:t>MyStack</a:t>
            </a:r>
            <a:endParaRPr lang="th-TH" dirty="0" smtClean="0"/>
          </a:p>
          <a:p>
            <a:r>
              <a:rPr lang="th-TH" dirty="0" smtClean="0"/>
              <a:t>ใส่ </a:t>
            </a:r>
            <a:r>
              <a:rPr lang="en-US" dirty="0" smtClean="0"/>
              <a:t>&lt;T&gt; </a:t>
            </a:r>
            <a:r>
              <a:rPr lang="th-TH" dirty="0" smtClean="0"/>
              <a:t>หลังชื่อคลาส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5" y="3356994"/>
            <a:ext cx="3438525" cy="299085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21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119</TotalTime>
  <Words>442</Words>
  <Application>Microsoft Office PowerPoint</Application>
  <PresentationFormat>On-screen Show (4:3)</PresentationFormat>
  <Paragraphs>131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Generics</vt:lpstr>
      <vt:lpstr>What Are Generics?</vt:lpstr>
      <vt:lpstr>ชนิดข้อมูลต่างกัน แต่ Algorithm เดียวกัน???</vt:lpstr>
      <vt:lpstr>class MyIntStack</vt:lpstr>
      <vt:lpstr>class MyFloatStack</vt:lpstr>
      <vt:lpstr>copy-paste, replace... ก็จบ แล้วมีปัญหาตรงไหน?</vt:lpstr>
      <vt:lpstr>Generics ใน C#</vt:lpstr>
      <vt:lpstr>Generics ใน C#</vt:lpstr>
      <vt:lpstr>แก้คลาส stack ให้เป็น Generic </vt:lpstr>
      <vt:lpstr>Generic Classes</vt:lpstr>
      <vt:lpstr>Generic Classes</vt:lpstr>
      <vt:lpstr>การสร้าง Generic Class</vt:lpstr>
      <vt:lpstr>การสร้าง Generic Class</vt:lpstr>
      <vt:lpstr>การสร้าง Generic Class</vt:lpstr>
      <vt:lpstr>การสร้าง reference และ object</vt:lpstr>
      <vt:lpstr>ตัวอย่าง</vt:lpstr>
      <vt:lpstr>ตัวอย่าง Stack ใช้ Generics (1)</vt:lpstr>
      <vt:lpstr>ตัวอย่าง Stack ใช้ Generics (2) </vt:lpstr>
      <vt:lpstr>ตัวอย่าง Stack ใช้ Generics (3) </vt:lpstr>
      <vt:lpstr>Generic vs Nongeneric Stack</vt:lpstr>
      <vt:lpstr>ส่วนของ class</vt:lpstr>
      <vt:lpstr>ส่วนของการเรียกใช้</vt:lpstr>
      <vt:lpstr>Generic Methods</vt:lpstr>
      <vt:lpstr>PowerPoint Presentation</vt:lpstr>
      <vt:lpstr>Example of a Generic Method</vt:lpstr>
      <vt:lpstr>Example of a Generic Method</vt:lpstr>
      <vt:lpstr>Generic Structs</vt:lpstr>
      <vt:lpstr>Generic Structs</vt:lpstr>
      <vt:lpstr>Generic Delegates</vt:lpstr>
      <vt:lpstr>Generic Delegates</vt:lpstr>
      <vt:lpstr>Generic Delegates</vt:lpstr>
      <vt:lpstr>Generic Interfaces</vt:lpstr>
      <vt:lpstr>Generic Interfaces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Koson</dc:creator>
  <cp:lastModifiedBy>Koson</cp:lastModifiedBy>
  <cp:revision>25</cp:revision>
  <cp:lastPrinted>2015-10-21T20:51:21Z</cp:lastPrinted>
  <dcterms:created xsi:type="dcterms:W3CDTF">2015-10-21T18:49:03Z</dcterms:created>
  <dcterms:modified xsi:type="dcterms:W3CDTF">2015-10-21T20:51:54Z</dcterms:modified>
</cp:coreProperties>
</file>