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72" r:id="rId7"/>
    <p:sldId id="275" r:id="rId8"/>
    <p:sldId id="270" r:id="rId9"/>
    <p:sldId id="267" r:id="rId10"/>
    <p:sldId id="269" r:id="rId11"/>
    <p:sldId id="271" r:id="rId12"/>
    <p:sldId id="276" r:id="rId13"/>
    <p:sldId id="277" r:id="rId14"/>
    <p:sldId id="268" r:id="rId15"/>
    <p:sldId id="273" r:id="rId16"/>
    <p:sldId id="278" r:id="rId17"/>
    <p:sldId id="280" r:id="rId18"/>
    <p:sldId id="274" r:id="rId19"/>
    <p:sldId id="262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52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01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1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2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327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00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0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9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4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70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70E-5E18-46A1-98B8-3E4A3310EE68}" type="datetimeFigureOut">
              <a:rPr lang="th-TH" smtClean="0"/>
              <a:t>06/09/60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7D17-2CDC-4CC1-BAB1-833E8F89A8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20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default-values-t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anguage-reference/keywords/decimal" TargetMode="External"/><Relationship Id="rId13" Type="http://schemas.openxmlformats.org/officeDocument/2006/relationships/hyperlink" Target="https://docs.microsoft.com/en-us/dotnet/csharp/language-reference/keywords/ulong" TargetMode="External"/><Relationship Id="rId3" Type="http://schemas.openxmlformats.org/officeDocument/2006/relationships/hyperlink" Target="https://docs.microsoft.com/en-us/dotnet/csharp/language-reference/keywords/long" TargetMode="External"/><Relationship Id="rId7" Type="http://schemas.openxmlformats.org/officeDocument/2006/relationships/hyperlink" Target="https://docs.microsoft.com/en-us/dotnet/csharp/language-reference/keywords/short" TargetMode="External"/><Relationship Id="rId12" Type="http://schemas.openxmlformats.org/officeDocument/2006/relationships/hyperlink" Target="https://docs.microsoft.com/en-us/dotnet/csharp/language-reference/keywords/enum" TargetMode="External"/><Relationship Id="rId2" Type="http://schemas.openxmlformats.org/officeDocument/2006/relationships/hyperlink" Target="https://docs.microsoft.com/en-us/dotnet/csharp/language-reference/keywords/bool" TargetMode="External"/><Relationship Id="rId16" Type="http://schemas.openxmlformats.org/officeDocument/2006/relationships/hyperlink" Target="https://docs.microsoft.com/en-us/dotnet/csharp/language-reference/keywords/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char" TargetMode="External"/><Relationship Id="rId11" Type="http://schemas.openxmlformats.org/officeDocument/2006/relationships/hyperlink" Target="https://docs.microsoft.com/en-us/dotnet/csharp/language-reference/keywords/uint" TargetMode="External"/><Relationship Id="rId5" Type="http://schemas.openxmlformats.org/officeDocument/2006/relationships/hyperlink" Target="https://docs.microsoft.com/en-us/dotnet/csharp/language-reference/keywords/sbyte" TargetMode="External"/><Relationship Id="rId15" Type="http://schemas.openxmlformats.org/officeDocument/2006/relationships/hyperlink" Target="https://docs.microsoft.com/en-us/dotnet/csharp/language-reference/keywords/ushort" TargetMode="External"/><Relationship Id="rId10" Type="http://schemas.openxmlformats.org/officeDocument/2006/relationships/hyperlink" Target="https://docs.microsoft.com/en-us/dotnet/csharp/language-reference/keywords/double" TargetMode="External"/><Relationship Id="rId4" Type="http://schemas.openxmlformats.org/officeDocument/2006/relationships/hyperlink" Target="https://docs.microsoft.com/en-us/dotnet/csharp/language-reference/keywords/byte" TargetMode="External"/><Relationship Id="rId9" Type="http://schemas.openxmlformats.org/officeDocument/2006/relationships/hyperlink" Target="https://docs.microsoft.com/en-us/dotnet/csharp/language-reference/keywords/struct" TargetMode="External"/><Relationship Id="rId14" Type="http://schemas.openxmlformats.org/officeDocument/2006/relationships/hyperlink" Target="https://docs.microsoft.com/en-us/dotnet/csharp/language-reference/keywords/floa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Constructors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96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Static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หรือ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structure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ใดๆ สามารถประกอบด้วย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 constructor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จำนวน 1 ตัว</a:t>
            </a: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ทำหน้าที่กำหนดค่าเริ่มต้นให้กับตัวแปรที่เป็น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constructors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ไม่รับ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ถ้าไม่ระบุ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เอาไว้ 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# compiler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จะสร้าง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static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ให้เรา 1 ตัว</a:t>
            </a: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ทำหน้าที่กำหนดค่าเริ่มต้นให้ตัวแปรที่เป็น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ค่าเริ่มต้น ดูได้จาก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Values Table.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182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Static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395954" cy="2819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91000"/>
            <a:ext cx="6395954" cy="22456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219200" y="1600200"/>
            <a:ext cx="2590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219200" y="2514600"/>
            <a:ext cx="1676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25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Private Constructor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Private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ชนิดพิเศษ ที่ใช้เพื่อระงับยับยั้งการใช้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ในรูปแบบนั้น บนคลาสนั้น</a:t>
            </a: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เช่น ถ้า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default constructor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private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จะไม่สามารถใช้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บนคลาสนั้น เพื่อเป็นการบังคับให้ต้องป้อน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เป็นต้น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หากมีการใช้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private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โดยไม่มี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public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มาทำการ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overloaded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อยู่ ก็จะไม่สามารถสร้าง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ใดๆ จากคลาสนั้นได้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8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private constructor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077799" cy="2924583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1999"/>
            <a:ext cx="5239482" cy="151468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24000" y="3149602"/>
            <a:ext cx="5562600" cy="8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524000" y="5587998"/>
            <a:ext cx="2794000" cy="279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91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Instance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Instance constructors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ใช้สำหรับการสร้างและกำหนดค่าเริ่มต้นให้ ตัวแปรภายใน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ที่สร้างด้วยคำสั่ง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new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2691"/>
            <a:ext cx="2743200" cy="25355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743200"/>
            <a:ext cx="4073032" cy="16764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7" y="5105400"/>
            <a:ext cx="3124200" cy="7686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638800" y="5181600"/>
            <a:ext cx="182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60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r>
              <a:rPr lang="th-TH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หลาย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ตัว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ในคลาสหนึ่ง สามารถมี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ได้หลายตัว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overloaded constructor (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ดูเนื้อหาเรื่อง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function overloading)</a:t>
            </a: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5058481" cy="272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019800"/>
            <a:ext cx="2886478" cy="5430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ตัวอย่างการใช้งาน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th-TH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858000" cy="5084670"/>
          </a:xfr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14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ตัวอย่างการใช้งาน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th-TH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172797" cy="1686160"/>
          </a:xfr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76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สรุป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 5 ชนิด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Parameterized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Copy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Private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943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Assignment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ให้สร้างคลาสกล่อง 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(BOX) </a:t>
            </a:r>
          </a:p>
          <a:p>
            <a:pPr lvl="1"/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properties 3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ตัวคือ กว้าง ยาว สูง</a:t>
            </a:r>
          </a:p>
          <a:p>
            <a:pPr lvl="1"/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ที่รับค่า กว้าง ยาว สูง</a:t>
            </a:r>
          </a:p>
          <a:p>
            <a:pPr lvl="1"/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มีเมธอดคำนวณพื้นที่ผิว</a:t>
            </a:r>
          </a:p>
          <a:p>
            <a:pPr lvl="1"/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มีเมธอดคำนวณความจุ (ปริมาตร)</a:t>
            </a:r>
            <a:endParaRPr lang="th-TH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3434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ให้เขียนโปรแกรมใน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Main()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เพื่อหาค่าพื้นที่ผิวและปริมาตรของกล่อง</a:t>
            </a:r>
          </a:p>
          <a:p>
            <a:pPr marL="0" indent="0">
              <a:buNone/>
            </a:pPr>
            <a:r>
              <a:rPr lang="th-TH" b="1" dirty="0"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โดยกำหนดให้กล่องมีขนาด 2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x5x8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หน่วย</a:t>
            </a:r>
            <a:endParaRPr lang="th-TH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23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Constructors in C#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มีชื่อเดียวกับ คลาสที่เป็นเจ้าของ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โดยทั่วไป จะมีการทำ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overloaded 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หลายๆ ตัวในคลาส)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อาจจะ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มีรูปแบบเป็น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delegate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เพื่อสั่งการเริ่มต้นให้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ตัวอื่น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ในกรณีที่เราไม่ได้ระบุ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constructors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จะมีการสร้าง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constructor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ให้ เรียกว่า  </a:t>
            </a:r>
            <a:r>
              <a:rPr lang="en-US" i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constructor</a:t>
            </a:r>
            <a:r>
              <a:rPr lang="th-TH" i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ซึ่งไม่มี </a:t>
            </a:r>
            <a:r>
              <a:rPr lang="en-US" i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endParaRPr lang="en-US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ซึ่งทำหน้าที่เรียก  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ที่ไม่มี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base class </a:t>
            </a: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ในกรณีที่มีการกำหนด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จะไม่มีการสร้าง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6820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Constructor syntax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คือ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ที่มีชื่อ เหมือนกัน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type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signature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ประกอบด้วย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method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name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list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เท่านั้น</a:t>
            </a:r>
          </a:p>
          <a:p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method signature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ไม่มี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return type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modifier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ตามความเหมาะสม</a:t>
            </a:r>
          </a:p>
          <a:p>
            <a:pPr lvl="1"/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public</a:t>
            </a:r>
          </a:p>
          <a:p>
            <a:pPr lvl="1"/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static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2136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Default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ถ้าเราไม่ได้ระบุ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สำหรับ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class)</a:t>
            </a:r>
          </a:p>
          <a:p>
            <a:pPr lvl="1"/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#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สร้างมาให้ 1 ตัวโดยอัตโนมัติ</a:t>
            </a: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จะกำหนดค่าตัวแปรต่างๆ ให้เป็นค่าเริ่มต้น ตามแต่ละชนิดของตัวแปร</a:t>
            </a:r>
          </a:p>
          <a:p>
            <a:pPr lvl="1"/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ดูรายละเอียดจาก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  <a:hlinkClick r:id="rId2"/>
              </a:rPr>
              <a:t>Default 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  <a:hlinkClick r:id="rId2"/>
              </a:rPr>
              <a:t>Values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  <a:hlinkClick r:id="rId2"/>
              </a:rPr>
              <a:t>Table</a:t>
            </a: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การระบุ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โดยไม่ระบุ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ก็เป็น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constructor</a:t>
            </a:r>
            <a:endParaRPr lang="en-US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2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Default values table (C# Reference)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24511"/>
              </p:ext>
            </p:extLst>
          </p:nvPr>
        </p:nvGraphicFramePr>
        <p:xfrm>
          <a:off x="457200" y="1600200"/>
          <a:ext cx="8229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438400"/>
                <a:gridCol w="13716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Value type</a:t>
                      </a:r>
                      <a:endParaRPr lang="th-TH" sz="24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Default value</a:t>
                      </a:r>
                      <a:endParaRPr lang="th-TH" sz="24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Value type</a:t>
                      </a:r>
                      <a:endParaRPr lang="th-TH" sz="24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Default value</a:t>
                      </a:r>
                      <a:endParaRPr lang="th-TH" sz="24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2"/>
                        </a:rPr>
                        <a:t>bool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3"/>
                        </a:rPr>
                        <a:t>long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4"/>
                        </a:rPr>
                        <a:t>byte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5"/>
                        </a:rPr>
                        <a:t>sbyte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6"/>
                        </a:rPr>
                        <a:t>char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7"/>
                        </a:rPr>
                        <a:t>short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8"/>
                        </a:rPr>
                        <a:t>decimal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0.0M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9"/>
                        </a:rPr>
                        <a:t>struct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ค่าของตัวแปร</a:t>
                      </a:r>
                      <a:r>
                        <a:rPr lang="th-TH" sz="2000" b="1" baseline="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</a:t>
                      </a:r>
                      <a:r>
                        <a:rPr lang="en-US" sz="2000" b="1" baseline="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-&gt; default value</a:t>
                      </a:r>
                    </a:p>
                    <a:p>
                      <a:r>
                        <a:rPr lang="th-TH" sz="2000" b="1" baseline="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ค่า </a:t>
                      </a:r>
                      <a:r>
                        <a:rPr lang="en-US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reference-type -&gt;</a:t>
                      </a:r>
                      <a:r>
                        <a:rPr lang="th-TH" sz="2000" b="1" dirty="0" smtClean="0"/>
                        <a:t> </a:t>
                      </a:r>
                      <a:r>
                        <a:rPr lang="en-US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null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0"/>
                        </a:rPr>
                        <a:t>double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0.0D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1"/>
                        </a:rPr>
                        <a:t>uint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2"/>
                        </a:rPr>
                        <a:t>enum</a:t>
                      </a:r>
                      <a:endParaRPr lang="en-US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E)0, </a:t>
                      </a:r>
                      <a:r>
                        <a:rPr lang="th-TH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เมื่อ </a:t>
                      </a:r>
                      <a:r>
                        <a:rPr lang="en-US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E </a:t>
                      </a:r>
                      <a:r>
                        <a:rPr lang="th-TH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คือ</a:t>
                      </a:r>
                      <a:r>
                        <a:rPr lang="en-US" sz="2000" b="1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</a:t>
                      </a:r>
                      <a:r>
                        <a:rPr lang="en-US" sz="2000" b="1" dirty="0" err="1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enum</a:t>
                      </a:r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identifier.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3"/>
                        </a:rPr>
                        <a:t>ulong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4"/>
                        </a:rPr>
                        <a:t>float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0.0F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5"/>
                        </a:rPr>
                        <a:t>ushort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H Baijam" panose="02000506000000020004" pitchFamily="2" charset="-34"/>
                          <a:cs typeface="TH Baijam" panose="02000506000000020004" pitchFamily="2" charset="-34"/>
                          <a:hlinkClick r:id="rId16"/>
                        </a:rPr>
                        <a:t>int</a:t>
                      </a:r>
                      <a:endParaRPr lang="en-US" sz="2000" b="1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ผลของโปรแกรมนี้คือ?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887272" cy="3324689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19200" y="5257800"/>
            <a:ext cx="6019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เราไม่ได้กำหนด </a:t>
            </a:r>
            <a:r>
              <a:rPr lang="en-US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C#</a:t>
            </a:r>
            <a:r>
              <a:rPr lang="th-TH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จะสร้าง </a:t>
            </a:r>
            <a:r>
              <a:rPr lang="en-US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default constructor </a:t>
            </a:r>
            <a:r>
              <a:rPr lang="th-TH" sz="24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มาให้</a:t>
            </a:r>
            <a:endParaRPr lang="th-TH" sz="24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05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Parameterized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578074" cy="31242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71600" y="5326390"/>
            <a:ext cx="609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https://docs.microsoft.com/en-us/dotnet/csharp/programming-guide/classes-and-structs/constructors</a:t>
            </a:r>
            <a:endParaRPr lang="th-TH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371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constructor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ที่รับ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</a:t>
            </a:r>
            <a:endParaRPr lang="th-TH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762500" y="2019300"/>
            <a:ext cx="228600" cy="3200400"/>
          </a:xfrm>
          <a:prstGeom prst="rightBrace">
            <a:avLst>
              <a:gd name="adj1" fmla="val 8334"/>
              <a:gd name="adj2" fmla="val 5079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07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Expression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body definition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75048" cy="30480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5029200"/>
            <a:ext cx="7467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ถ้า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constructor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เพียงตัวเดียว เรา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อา</a:t>
            </a:r>
            <a:r>
              <a:rPr lang="th-TH" dirty="0">
                <a:latin typeface="TH Baijam" panose="02000506000000020004" pitchFamily="2" charset="-34"/>
                <a:cs typeface="TH Baijam" panose="02000506000000020004" pitchFamily="2" charset="-34"/>
              </a:rPr>
              <a:t>จ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จะ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เขียน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แบบ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expression body definition</a:t>
            </a:r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2514600"/>
            <a:ext cx="5562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173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Copy Constructors</a:t>
            </a:r>
            <a:endParaRPr lang="th-TH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constructor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ที่รับ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 โดยที่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เป็นชนิดเดียวกับ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type</a:t>
            </a:r>
            <a:endParaRPr lang="th-TH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2" y="1981200"/>
            <a:ext cx="4839376" cy="3000794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400"/>
            <a:ext cx="4419600" cy="111779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124200" y="3733803"/>
            <a:ext cx="2362200" cy="9905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54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Constructors</vt:lpstr>
      <vt:lpstr>Constructors in C#</vt:lpstr>
      <vt:lpstr>Constructor syntax</vt:lpstr>
      <vt:lpstr>Default constructors</vt:lpstr>
      <vt:lpstr>Default values table (C# Reference)</vt:lpstr>
      <vt:lpstr>ผลของโปรแกรมนี้คือ?</vt:lpstr>
      <vt:lpstr>Parameterized Constructors</vt:lpstr>
      <vt:lpstr>Expression body definition</vt:lpstr>
      <vt:lpstr>Copy Constructors</vt:lpstr>
      <vt:lpstr>Static constructors</vt:lpstr>
      <vt:lpstr>Static constructors</vt:lpstr>
      <vt:lpstr>Private Constructor</vt:lpstr>
      <vt:lpstr>ตัวอย่าง private constructor</vt:lpstr>
      <vt:lpstr>Instance Constructors</vt:lpstr>
      <vt:lpstr>Constructor หลายตัว</vt:lpstr>
      <vt:lpstr>ตัวอย่างการใช้งาน Constructor</vt:lpstr>
      <vt:lpstr>ตัวอย่างการใช้งาน Constructor</vt:lpstr>
      <vt:lpstr>สรุป Constructors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C#</dc:title>
  <dc:creator>koson</dc:creator>
  <cp:lastModifiedBy>Koson Trachu</cp:lastModifiedBy>
  <cp:revision>19</cp:revision>
  <dcterms:created xsi:type="dcterms:W3CDTF">2016-08-30T17:20:06Z</dcterms:created>
  <dcterms:modified xsi:type="dcterms:W3CDTF">2017-09-05T18:47:02Z</dcterms:modified>
</cp:coreProperties>
</file>