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0" r:id="rId14"/>
    <p:sldId id="268" r:id="rId15"/>
    <p:sldId id="271" r:id="rId16"/>
    <p:sldId id="273" r:id="rId17"/>
    <p:sldId id="274" r:id="rId18"/>
    <p:sldId id="275" r:id="rId19"/>
    <p:sldId id="276" r:id="rId20"/>
    <p:sldId id="272" r:id="rId21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16DD0-6E35-4BE5-BDDE-ACC9858014A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1F4FC-125F-4F15-BC52-ED0844D38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5C3894AA-B3E2-46E3-B734-27D4B8E56A77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595C624-2118-43C8-8A9C-942FD20EE4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7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9C32-2740-4625-B234-2E4FF5B9FD67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F4CF-B220-48F4-8CD3-C2F5B1C24D7B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D316-14CD-40E5-8257-23312A55C349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456C-BFF1-48FC-839C-F14EDB21C9C2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ECDB-BF1A-4C36-9D01-8D886CDF4E82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CBDD-EAD7-440A-A6F5-EC2B092F95ED}" type="datetime1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336C-E633-4EB7-825E-B8ADB9D3EC92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BC14-FF68-461A-BFBA-2835812F8149}" type="datetime1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BA4B-1491-4F40-B16F-BABFD0204805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5861-A06D-4DBB-87A0-AAF17FB3CFC4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92D7C82E-8540-4676-8B81-7A30F27E430E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1595C624-2118-43C8-8A9C-942FD20EE4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H Baijam" panose="02000506000000020004" pitchFamily="2" charset="-34"/>
          <a:ea typeface="+mj-ea"/>
          <a:cs typeface="TH Baijam" panose="02000506000000020004" pitchFamily="2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H Baijam" panose="02000506000000020004" pitchFamily="2" charset="-34"/>
          <a:ea typeface="+mn-ea"/>
          <a:cs typeface="TH Baijam" panose="02000506000000020004" pitchFamily="2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46122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4867275" cy="10477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5" y="2708920"/>
            <a:ext cx="4943475" cy="10382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5" y="4670102"/>
            <a:ext cx="4010025" cy="17621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0" name="Picture 6" descr="http://i.ytimg.com/vi/qf2kcQWxY_g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41" y="94556"/>
            <a:ext cx="3000837" cy="22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dore-kau.com/wp-content/uploads/t/t-hot-antique-table-lamps-glass-antique-green-cone-shaped-desk-lamp-globe-craigslist-antique-desk-lamp-antique-swing-arm-desk-lamp-antique-desk-lamps-antique-desk-lamp-shades-antique-desk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92896"/>
            <a:ext cx="1440764" cy="18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alzproducts.co.uk/user/products/large/HandleEasy321RC-Fron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44182"/>
            <a:ext cx="1948724" cy="261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08720"/>
            <a:ext cx="8572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5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40481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764704"/>
            <a:ext cx="776403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0070C0"/>
                </a:solidFill>
              </a:rPr>
              <a:t>ตัวอย่างแก้ปัญหา</a:t>
            </a:r>
            <a:r>
              <a:rPr lang="th-TH" dirty="0">
                <a:solidFill>
                  <a:srgbClr val="0070C0"/>
                </a:solidFill>
              </a:rPr>
              <a:t>ด้วย </a:t>
            </a:r>
            <a:r>
              <a:rPr lang="en-US" dirty="0">
                <a:solidFill>
                  <a:srgbClr val="0070C0"/>
                </a:solidFill>
              </a:rPr>
              <a:t>Interface</a:t>
            </a:r>
            <a:endParaRPr lang="th-T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390084" cy="527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89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412776"/>
            <a:ext cx="8877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0466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แก้ไข </a:t>
            </a:r>
            <a:r>
              <a:rPr lang="en-US" sz="24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Main() </a:t>
            </a:r>
            <a:r>
              <a:rPr lang="th-TH" sz="24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เป็นดังต่อไปนี้</a:t>
            </a:r>
            <a:endParaRPr lang="th-TH" sz="24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79712" y="2503388"/>
            <a:ext cx="6840760" cy="565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467544" y="398590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โปรแกรมนี้มี </a:t>
            </a:r>
            <a:r>
              <a:rPr lang="en-US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Error </a:t>
            </a:r>
            <a:r>
              <a:rPr lang="th-TH" sz="2800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คือ</a:t>
            </a:r>
            <a:endParaRPr lang="th-TH" sz="28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509120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Error</a:t>
            </a:r>
            <a:r>
              <a:rPr lang="th-TH" sz="2000" dirty="0" smtClean="0"/>
              <a:t> </a:t>
            </a:r>
            <a:r>
              <a:rPr lang="en-US" sz="2000" dirty="0" smtClean="0"/>
              <a:t>CS1503</a:t>
            </a:r>
            <a:r>
              <a:rPr lang="th-TH" sz="2000" dirty="0" smtClean="0"/>
              <a:t> 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Argument </a:t>
            </a:r>
            <a:r>
              <a:rPr lang="en-US" sz="2000" dirty="0">
                <a:solidFill>
                  <a:srgbClr val="FF0000"/>
                </a:solidFill>
              </a:rPr>
              <a:t>1: cannot convert from 'ConsoleApp11.CB' to 'ConsoleApp11.CA'</a:t>
            </a:r>
            <a:r>
              <a:rPr lang="en-US" sz="2000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แก้ปัญหาด้วย </a:t>
            </a:r>
            <a:r>
              <a:rPr lang="en-US" b="1" dirty="0" smtClean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Interface</a:t>
            </a:r>
            <a:endParaRPr lang="th-TH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สร้าง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Interface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ขึ้นมา  1 ตัว</a:t>
            </a:r>
            <a:endParaRPr lang="en-US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AutoNum type="arabicPeriod"/>
            </a:pP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AutoNum type="arabicPeriod"/>
            </a:pP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แก้ไขคลาส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CA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AutoNum type="arabicPeriod"/>
            </a:pP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7047"/>
            <a:ext cx="36766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6429375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แก้ปัญหาด้วย </a:t>
            </a:r>
            <a:r>
              <a:rPr lang="en-US" b="1" dirty="0" smtClean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Interface</a:t>
            </a:r>
            <a:endParaRPr lang="th-TH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3.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แก้ไขคลาส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CB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AutoNum type="arabicPeriod"/>
            </a:pP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76872"/>
            <a:ext cx="7410450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แก้ปัญหาด้วย </a:t>
            </a:r>
            <a:r>
              <a:rPr lang="en-US" b="1" dirty="0" smtClean="0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Interface</a:t>
            </a:r>
            <a:endParaRPr lang="th-TH" b="1" dirty="0">
              <a:solidFill>
                <a:srgbClr val="0070C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4.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แก้ไข</a:t>
            </a:r>
            <a:r>
              <a:rPr lang="en-US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dirty="0" err="1" smtClean="0">
                <a:latin typeface="TH Baijam" panose="02000506000000020004" pitchFamily="2" charset="-34"/>
                <a:cs typeface="TH Baijam" panose="02000506000000020004" pitchFamily="2" charset="-34"/>
              </a:rPr>
              <a:t>PrintInfo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() </a:t>
            </a:r>
            <a:r>
              <a:rPr lang="th-TH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และ </a:t>
            </a:r>
            <a:r>
              <a:rPr lang="en-US" dirty="0" smtClean="0">
                <a:latin typeface="TH Baijam" panose="02000506000000020004" pitchFamily="2" charset="-34"/>
                <a:cs typeface="TH Baijam" panose="02000506000000020004" pitchFamily="2" charset="-34"/>
              </a:rPr>
              <a:t>Main()</a:t>
            </a:r>
            <a:endParaRPr lang="en-US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514350" indent="-514350">
              <a:buAutoNum type="arabicPeriod"/>
            </a:pPr>
            <a:endParaRPr lang="th-TH" dirty="0" smtClean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9" y="2204864"/>
            <a:ext cx="8738939" cy="3393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7" y="134724"/>
            <a:ext cx="4835669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99114" y="6394072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http://keydigital.com/solutions_HomeTheater.htm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มีลักษณะคล้าย </a:t>
            </a:r>
            <a:r>
              <a:rPr lang="en-US" sz="3600" dirty="0" smtClean="0"/>
              <a:t>class</a:t>
            </a:r>
          </a:p>
          <a:p>
            <a:r>
              <a:rPr lang="th-TH" sz="3600" dirty="0" smtClean="0"/>
              <a:t>ต่างกันตรงที่ไม่มีส่วน </a:t>
            </a:r>
            <a:r>
              <a:rPr lang="en-US" sz="3600" dirty="0" smtClean="0"/>
              <a:t>implementation</a:t>
            </a:r>
          </a:p>
          <a:p>
            <a:r>
              <a:rPr lang="en-US" sz="3600" dirty="0" smtClean="0"/>
              <a:t>Class </a:t>
            </a:r>
            <a:r>
              <a:rPr lang="th-TH" sz="3600" dirty="0" smtClean="0"/>
              <a:t>หรือ </a:t>
            </a:r>
            <a:r>
              <a:rPr lang="en-US" sz="3600" dirty="0" err="1" smtClean="0"/>
              <a:t>Struct</a:t>
            </a:r>
            <a:r>
              <a:rPr lang="en-US" sz="3600" dirty="0" smtClean="0"/>
              <a:t> </a:t>
            </a:r>
            <a:r>
              <a:rPr lang="th-TH" sz="3600" dirty="0" smtClean="0"/>
              <a:t>ที่ </a:t>
            </a:r>
            <a:r>
              <a:rPr lang="en-US" sz="3600" dirty="0" smtClean="0"/>
              <a:t>inherit </a:t>
            </a:r>
            <a:r>
              <a:rPr lang="th-TH" sz="3600" dirty="0" smtClean="0"/>
              <a:t>จาก </a:t>
            </a:r>
            <a:r>
              <a:rPr lang="en-US" sz="3600" dirty="0" smtClean="0"/>
              <a:t>interface </a:t>
            </a:r>
            <a:r>
              <a:rPr lang="th-TH" sz="3600" dirty="0" smtClean="0"/>
              <a:t>ต้องเขียนส่วน </a:t>
            </a:r>
            <a:r>
              <a:rPr lang="en-US" sz="3600" dirty="0" smtClean="0"/>
              <a:t>implement </a:t>
            </a:r>
            <a:r>
              <a:rPr lang="th-TH" sz="3600" dirty="0" smtClean="0"/>
              <a:t>เอง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สมาชิกของ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Events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Indexers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ลักษณะของ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Interface </a:t>
            </a:r>
            <a:r>
              <a:rPr lang="th-TH" dirty="0" smtClean="0"/>
              <a:t>มีลักษณะเป็น </a:t>
            </a:r>
            <a:r>
              <a:rPr lang="en-US" dirty="0" smtClean="0"/>
              <a:t>contract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dirty="0" smtClean="0"/>
              <a:t>ในการสร้างระบบ ที่มี </a:t>
            </a:r>
            <a:r>
              <a:rPr lang="en-US" dirty="0" smtClean="0"/>
              <a:t>object </a:t>
            </a:r>
            <a:r>
              <a:rPr lang="th-TH" dirty="0" smtClean="0"/>
              <a:t>จำนวนมากเชื่อมต่อเข้าด้วยกัน ต้องกำหนด </a:t>
            </a:r>
            <a:r>
              <a:rPr lang="en-US" dirty="0" smtClean="0"/>
              <a:t>interface </a:t>
            </a:r>
            <a:r>
              <a:rPr lang="th-TH" dirty="0" smtClean="0"/>
              <a:t>ให้ชัดเจน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dirty="0" smtClean="0"/>
              <a:t>เช่น เครื่องคอมพิวเตอร์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Interface </a:t>
            </a:r>
            <a:r>
              <a:rPr lang="th-TH" dirty="0" smtClean="0"/>
              <a:t>จะบังคับให้ </a:t>
            </a:r>
            <a:r>
              <a:rPr lang="en-US" dirty="0" smtClean="0"/>
              <a:t>components </a:t>
            </a:r>
            <a:r>
              <a:rPr lang="th-TH" dirty="0" smtClean="0"/>
              <a:t>มี </a:t>
            </a:r>
            <a:r>
              <a:rPr lang="en-US" dirty="0" smtClean="0"/>
              <a:t>member </a:t>
            </a:r>
            <a:r>
              <a:rPr lang="th-TH" dirty="0" smtClean="0"/>
              <a:t>แบบ </a:t>
            </a:r>
            <a:r>
              <a:rPr lang="en-US" dirty="0" smtClean="0"/>
              <a:t>public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dirty="0" smtClean="0"/>
              <a:t>สิ่งทีจะนำมา </a:t>
            </a:r>
            <a:r>
              <a:rPr lang="en-US" dirty="0" smtClean="0"/>
              <a:t>plug in </a:t>
            </a:r>
            <a:r>
              <a:rPr lang="th-TH" dirty="0" smtClean="0"/>
              <a:t>จะมี </a:t>
            </a:r>
            <a:r>
              <a:rPr lang="en-US" dirty="0" smtClean="0"/>
              <a:t>interface </a:t>
            </a:r>
            <a:r>
              <a:rPr lang="th-TH" dirty="0" smtClean="0"/>
              <a:t>เหมือนกันหมด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dirty="0" smtClean="0"/>
              <a:t>ไม่ต้องเขียนโปรแกรมเพิ่มเติม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dirty="0" smtClean="0"/>
              <a:t>เหมือนเครื่องใช้ไฟฟ้า ที่แรงดันและหน้าตาของปลั๊กซ์เหมือนกัน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dirty="0" smtClean="0"/>
              <a:t>เป็น </a:t>
            </a:r>
            <a:r>
              <a:rPr lang="en-US" dirty="0" smtClean="0"/>
              <a:t>concept </a:t>
            </a:r>
            <a:r>
              <a:rPr lang="th-TH" dirty="0" smtClean="0"/>
              <a:t>ที่เหมาะกับระบบ </a:t>
            </a:r>
            <a:r>
              <a:rPr lang="en-US" dirty="0" smtClean="0"/>
              <a:t>plug and 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ตัวอย่างของการ </a:t>
            </a:r>
            <a:r>
              <a:rPr lang="en-US" dirty="0"/>
              <a:t>interface </a:t>
            </a:r>
            <a:r>
              <a:rPr lang="th-TH" dirty="0"/>
              <a:t>ในชีวิตประจำวัน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h-TH" dirty="0" smtClean="0"/>
              <a:t>โทรศัพท์ </a:t>
            </a:r>
            <a:r>
              <a:rPr lang="en-US" dirty="0" smtClean="0"/>
              <a:t>vs </a:t>
            </a:r>
            <a:r>
              <a:rPr lang="th-TH" dirty="0" smtClean="0"/>
              <a:t>แท่นชาร์จ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dirty="0" smtClean="0"/>
              <a:t>คน </a:t>
            </a:r>
            <a:r>
              <a:rPr lang="en-US" dirty="0" smtClean="0"/>
              <a:t>vs </a:t>
            </a:r>
            <a:r>
              <a:rPr lang="th-TH" dirty="0" smtClean="0"/>
              <a:t>เสื้อผ้า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Interface </a:t>
            </a:r>
            <a:r>
              <a:rPr lang="th-TH" dirty="0" smtClean="0"/>
              <a:t>สามารถ </a:t>
            </a:r>
            <a:r>
              <a:rPr lang="en-US" dirty="0" smtClean="0"/>
              <a:t>inherit </a:t>
            </a:r>
            <a:r>
              <a:rPr lang="th-TH" dirty="0" smtClean="0"/>
              <a:t>ได้จาก </a:t>
            </a:r>
            <a:r>
              <a:rPr lang="en-US" dirty="0" smtClean="0"/>
              <a:t>interface </a:t>
            </a:r>
            <a:r>
              <a:rPr lang="th-TH" dirty="0" smtClean="0"/>
              <a:t>ได้ตั้งแต่ 1 ตัวขึ้นไป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dirty="0" smtClean="0"/>
              <a:t>ในขณะที่ </a:t>
            </a:r>
            <a:r>
              <a:rPr lang="en-US" dirty="0" smtClean="0"/>
              <a:t>class </a:t>
            </a:r>
            <a:r>
              <a:rPr lang="th-TH" dirty="0" smtClean="0"/>
              <a:t>สามารถมี </a:t>
            </a:r>
            <a:r>
              <a:rPr lang="en-US" dirty="0" smtClean="0"/>
              <a:t>base class </a:t>
            </a:r>
            <a:r>
              <a:rPr lang="th-TH" dirty="0" smtClean="0"/>
              <a:t>ได้เพียง </a:t>
            </a:r>
            <a:r>
              <a:rPr lang="en-US" dirty="0" smtClean="0"/>
              <a:t>base </a:t>
            </a:r>
            <a:r>
              <a:rPr lang="th-TH" dirty="0" smtClean="0"/>
              <a:t>เดียวเท่านั้น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96" y="3789040"/>
            <a:ext cx="4786287" cy="264178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2591774">
            <a:off x="6404996" y="4414011"/>
            <a:ext cx="360040" cy="1079946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8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th-TH" dirty="0" smtClean="0"/>
              <a:t>หรือ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th-TH" dirty="0" smtClean="0"/>
              <a:t>สามารถ </a:t>
            </a:r>
            <a:r>
              <a:rPr lang="en-US" dirty="0" smtClean="0"/>
              <a:t>inherit </a:t>
            </a:r>
            <a:r>
              <a:rPr lang="th-TH" dirty="0" smtClean="0"/>
              <a:t>จาก </a:t>
            </a:r>
            <a:r>
              <a:rPr lang="en-US" dirty="0" smtClean="0"/>
              <a:t>interface </a:t>
            </a:r>
            <a:r>
              <a:rPr lang="th-TH" dirty="0" smtClean="0"/>
              <a:t>ได้ (และได้มากกว่า 1 ตัว)</a:t>
            </a:r>
            <a:endParaRPr lang="en-US" dirty="0" smtClean="0"/>
          </a:p>
          <a:p>
            <a:endParaRPr lang="th-TH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4984740" cy="27363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ในกรณี</a:t>
            </a:r>
            <a:r>
              <a:rPr lang="th-TH" dirty="0" smtClean="0"/>
              <a:t>ที่ม</a:t>
            </a:r>
            <a:r>
              <a:rPr lang="th-TH" dirty="0"/>
              <a:t>ี</a:t>
            </a:r>
            <a:r>
              <a:rPr lang="th-TH" dirty="0" smtClean="0"/>
              <a:t> </a:t>
            </a:r>
            <a:r>
              <a:rPr lang="en-US" dirty="0"/>
              <a:t>base class </a:t>
            </a:r>
            <a:r>
              <a:rPr lang="th-TH" dirty="0"/>
              <a:t>ร่วมด้วยในการทำ </a:t>
            </a:r>
            <a:r>
              <a:rPr lang="en-US" dirty="0"/>
              <a:t>inheritance </a:t>
            </a:r>
            <a:r>
              <a:rPr lang="th-TH" dirty="0"/>
              <a:t>จะต้องเขียน </a:t>
            </a:r>
            <a:r>
              <a:rPr lang="en-US" dirty="0"/>
              <a:t>base class </a:t>
            </a:r>
            <a:r>
              <a:rPr lang="th-TH" dirty="0"/>
              <a:t>เป็นลำดับแรก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4863889" cy="26642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C624-2118-43C8-8A9C-942FD20EE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261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C# Interface</vt:lpstr>
      <vt:lpstr>PowerPoint Presentation</vt:lpstr>
      <vt:lpstr>Interface</vt:lpstr>
      <vt:lpstr>สมาชิกของ interface</vt:lpstr>
      <vt:lpstr>ลักษณะของ Interface</vt:lpstr>
      <vt:lpstr>ตัวอย่างของการ interface ในชีวิตประจำวัน</vt:lpstr>
      <vt:lpstr>Interface vs Class</vt:lpstr>
      <vt:lpstr>Interface implementation</vt:lpstr>
      <vt:lpstr>PowerPoint Presentation</vt:lpstr>
      <vt:lpstr>ตัวอย่าง</vt:lpstr>
      <vt:lpstr>PowerPoint Presentation</vt:lpstr>
      <vt:lpstr>PowerPoint Presentation</vt:lpstr>
      <vt:lpstr>PowerPoint Presentation</vt:lpstr>
      <vt:lpstr>PowerPoint Presentation</vt:lpstr>
      <vt:lpstr>ตัวอย่างแก้ปัญหาด้วย Interface</vt:lpstr>
      <vt:lpstr>PowerPoint Presentation</vt:lpstr>
      <vt:lpstr>แก้ปัญหาด้วย Interface</vt:lpstr>
      <vt:lpstr>แก้ปัญหาด้วย Interface</vt:lpstr>
      <vt:lpstr>แก้ปัญหาด้วย Interface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Interface</dc:title>
  <dc:creator>Koson</dc:creator>
  <cp:lastModifiedBy>Koson Trachu</cp:lastModifiedBy>
  <cp:revision>12</cp:revision>
  <cp:lastPrinted>2015-10-14T17:16:24Z</cp:lastPrinted>
  <dcterms:created xsi:type="dcterms:W3CDTF">2015-10-14T16:37:32Z</dcterms:created>
  <dcterms:modified xsi:type="dcterms:W3CDTF">2017-10-03T16:47:04Z</dcterms:modified>
</cp:coreProperties>
</file>