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sldIdLst>
    <p:sldId id="256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EB7-4D0C-491F-812D-0E4123915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0412-F2EB-40C6-99C9-D03B697F4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5043-C86F-4195-BA91-7F1B71BC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6337-ED38-446D-9ACC-76B4BFF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7540-D290-4502-9B41-1EC0EAE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5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4BD3-2AC7-42AC-B4B4-0068709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04BF-55CA-42FE-8C59-52E0EFC7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3376-D537-4E09-A32F-B41D1C7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F313-86DC-41AE-AA9A-F9476B6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C709-A5C6-4E8C-8EBD-ECE7FF2F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25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F224E-903E-4A9C-B12A-91363894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2A1CF-E34E-48CC-8669-B830AB4B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7B2D-7A64-4309-A3C3-996964B7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35BF-B209-4401-A1DD-C4B5684E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35E6-70E4-439A-8223-98EBF75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63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2A7-4C68-485A-884E-887618C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C5FF-06BB-4FEF-9BCF-87A00DEF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72F6-4B9E-47D0-B7F0-CE2DF5D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E901-DD00-477F-BA92-DF4D1222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ABAB-4F4B-41E3-A8E6-D3FC6E46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1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12C6-559F-45B5-81E2-6578D330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0CAE-8982-4149-893D-93507D1A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0C93-9B02-47E8-8083-46CE8A9A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26AE-0540-4E6F-A18F-C151773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1A15-4466-41FD-8474-FC5AFC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02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FC41-F006-4E3C-B1A9-CC8045B8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140E-43C5-4EA1-95E2-01BDBC9F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7F5E-1083-4E41-8A28-FEECFCC0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0984-A07B-47E3-AC51-5F3BA410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DE22C-24C8-4D3D-A2FC-167F6D94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4C542-E427-4732-9AE3-6099CA5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871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EADC-2F15-4123-B8F4-C2BC0E49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8263-B794-4F2B-A412-A6C40EC0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CA0B-E272-4C30-8931-0F3A7DAE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1627-14CF-4B08-BDE6-E697134E6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30FC-EEBD-4215-92E1-06295FEF1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A28AB-0122-4090-8A6A-715C6EC7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805F0-B070-4509-B1CA-79110A7C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D7FE5-2272-49CF-8F6D-808E1DFB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56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FA88-520A-4CE8-BBF2-E2929D2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53F16-8955-4360-B237-ECC108C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634E-7B80-4B16-8184-34E7AD95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F86E-3467-482B-96D9-E40B195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50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BB068-CA64-4BC2-9827-09020C18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9BB30-FBC0-4C74-BE4F-C77195E2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6744-86E8-4313-9ADE-1CBF045A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02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D219-21CE-486F-B41B-27B0607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EC2A-2353-4074-A493-49ADD4D5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4DD9C-B58A-4877-9A79-C81FC9CB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6B9B-CB6C-4C0F-816E-D718B5BD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7C11-D0B6-4D29-8FE9-5819D710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8062-A781-4E9F-AF61-0F2361DD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200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27C7-23B2-4CEC-8E65-3D07BF1D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5F05F-CBF3-4A3A-8E76-F4D20680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C4B2-F67E-4B63-959B-062E8F67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E488-EE48-48F0-9FFD-6D487D0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2E6B7-CF2B-41C3-BB88-D35939BF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FFB6-5C0B-4C9B-B78B-FC2A945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8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E2C3B-F090-4951-9555-88002089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6F0B-DCFC-4691-B2C1-ECB3E78E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B5BF-25D6-4338-8DEB-6790AC06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5E56-B70D-43C4-8228-921CC253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AE66-01FE-41B8-AC0D-B3A2B0D3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42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76A4194-948C-4918-9F88-DE80453100A1}"/>
              </a:ext>
            </a:extLst>
          </p:cNvPr>
          <p:cNvGrpSpPr/>
          <p:nvPr/>
        </p:nvGrpSpPr>
        <p:grpSpPr>
          <a:xfrm>
            <a:off x="1252330" y="304800"/>
            <a:ext cx="9294743" cy="5693800"/>
            <a:chOff x="1252330" y="304800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65773" y="1104900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31867" y="2245995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52185" y="1895285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588921" y="1556811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331407-7382-4661-87CB-25DC251DEA22}"/>
                </a:ext>
              </a:extLst>
            </p:cNvPr>
            <p:cNvSpPr txBox="1"/>
            <p:nvPr/>
          </p:nvSpPr>
          <p:spPr>
            <a:xfrm rot="19555620">
              <a:off x="6562457" y="3449613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62063" y="2831663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52330" y="30480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01593" y="30480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47409" y="116193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384273" y="92392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61881" y="159474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30385" y="55785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184442" y="133836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133836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491181" y="106312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63925" y="106312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52330" y="59834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52330" y="360426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01593" y="360426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47409" y="446139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384273" y="422338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61881" y="489420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30385" y="385731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184442" y="463782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463782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DBEC00-1B58-4B3D-95A1-55A250FDA647}"/>
                </a:ext>
              </a:extLst>
            </p:cNvPr>
            <p:cNvSpPr txBox="1"/>
            <p:nvPr/>
          </p:nvSpPr>
          <p:spPr>
            <a:xfrm>
              <a:off x="2491181" y="436258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DAF6FC-5EB3-40AD-97BF-F7D012036E8A}"/>
                </a:ext>
              </a:extLst>
            </p:cNvPr>
            <p:cNvSpPr txBox="1"/>
            <p:nvPr/>
          </p:nvSpPr>
          <p:spPr>
            <a:xfrm>
              <a:off x="4263925" y="436258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52330" y="389780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548" y="1338362"/>
              <a:ext cx="3314065" cy="10809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397A31-66B1-4326-BDD9-E96F8E027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813" y="1501970"/>
              <a:ext cx="3289935" cy="10433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813" y="2783898"/>
              <a:ext cx="3204492" cy="20175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4D561-C311-434B-88E0-6116A0FD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548" y="2646237"/>
              <a:ext cx="3165757" cy="19769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62476" y="1769124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62476" y="5052260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78A60-3AB0-41A6-BDCF-4C19FC365D34}"/>
                </a:ext>
              </a:extLst>
            </p:cNvPr>
            <p:cNvSpPr txBox="1"/>
            <p:nvPr/>
          </p:nvSpPr>
          <p:spPr>
            <a:xfrm rot="1130799">
              <a:off x="6304344" y="1960851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12016" y="3708416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59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814AA857-348C-4BFA-BDF9-66B5DEECAD3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523BF-DF93-4AE5-83D4-A13F25C62D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10447C8-B506-4750-8FF1-C303DFD23AF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773472-064C-49AA-9366-CE3E26FAF6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5DAE4EB-E150-4E40-A1BE-9B68A668ACF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7AB1E6-610C-40AC-9EF5-433C529E0D9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3206745-C208-487E-A9D9-5C767CE1131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985AD1F-CDE4-416B-A1F0-BF4CE24C28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4</cp:revision>
  <dcterms:created xsi:type="dcterms:W3CDTF">2019-08-10T02:28:00Z</dcterms:created>
  <dcterms:modified xsi:type="dcterms:W3CDTF">2019-08-10T03:01:25Z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