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411" r:id="rId6"/>
    <p:sldId id="423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CCECFF"/>
    <a:srgbClr val="ED7D31"/>
    <a:srgbClr val="0099FF"/>
    <a:srgbClr val="FFCCFF"/>
    <a:srgbClr val="AC75D5"/>
    <a:srgbClr val="FF99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A0830-8BB2-44CC-B4B5-274D510DCA27}" v="25" dt="2022-02-28T23:22:50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20" autoAdjust="0"/>
  </p:normalViewPr>
  <p:slideViewPr>
    <p:cSldViewPr snapToGrid="0">
      <p:cViewPr varScale="1">
        <p:scale>
          <a:sx n="99" d="100"/>
          <a:sy n="99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B7BA0830-8BB2-44CC-B4B5-274D510DCA27}"/>
    <pc:docChg chg="undo custSel addSld delSld modSld sldOrd">
      <pc:chgData name="Koson Trachu" userId="8b674c4b66ffeb50" providerId="LiveId" clId="{B7BA0830-8BB2-44CC-B4B5-274D510DCA27}" dt="2022-03-02T05:28:09.606" v="4457" actId="6549"/>
      <pc:docMkLst>
        <pc:docMk/>
      </pc:docMkLst>
      <pc:sldChg chg="modSp mod">
        <pc:chgData name="Koson Trachu" userId="8b674c4b66ffeb50" providerId="LiveId" clId="{B7BA0830-8BB2-44CC-B4B5-274D510DCA27}" dt="2022-02-28T22:27:50.490" v="8" actId="20577"/>
        <pc:sldMkLst>
          <pc:docMk/>
          <pc:sldMk cId="3839763946" sldId="256"/>
        </pc:sldMkLst>
        <pc:spChg chg="mod">
          <ac:chgData name="Koson Trachu" userId="8b674c4b66ffeb50" providerId="LiveId" clId="{B7BA0830-8BB2-44CC-B4B5-274D510DCA27}" dt="2022-02-28T22:27:50.490" v="8" actId="20577"/>
          <ac:spMkLst>
            <pc:docMk/>
            <pc:sldMk cId="3839763946" sldId="256"/>
            <ac:spMk id="3" creationId="{DD54CE2A-B80D-40F0-962A-AC4926781273}"/>
          </ac:spMkLst>
        </pc:spChg>
      </pc:sldChg>
      <pc:sldChg chg="delSp modSp add del mod">
        <pc:chgData name="Koson Trachu" userId="8b674c4b66ffeb50" providerId="LiveId" clId="{B7BA0830-8BB2-44CC-B4B5-274D510DCA27}" dt="2022-03-02T05:28:09.606" v="4457" actId="6549"/>
        <pc:sldMkLst>
          <pc:docMk/>
          <pc:sldMk cId="1074345290" sldId="411"/>
        </pc:sldMkLst>
        <pc:spChg chg="mod">
          <ac:chgData name="Koson Trachu" userId="8b674c4b66ffeb50" providerId="LiveId" clId="{B7BA0830-8BB2-44CC-B4B5-274D510DCA27}" dt="2022-02-28T22:29:16.134" v="18" actId="20577"/>
          <ac:spMkLst>
            <pc:docMk/>
            <pc:sldMk cId="1074345290" sldId="411"/>
            <ac:spMk id="2" creationId="{00000000-0000-0000-0000-000000000000}"/>
          </ac:spMkLst>
        </pc:spChg>
        <pc:spChg chg="mod">
          <ac:chgData name="Koson Trachu" userId="8b674c4b66ffeb50" providerId="LiveId" clId="{B7BA0830-8BB2-44CC-B4B5-274D510DCA27}" dt="2022-03-02T05:28:09.606" v="4457" actId="6549"/>
          <ac:spMkLst>
            <pc:docMk/>
            <pc:sldMk cId="1074345290" sldId="411"/>
            <ac:spMk id="6" creationId="{7C3B7B6D-1393-4E1A-8985-58CAAD3827E5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1" creationId="{D1F0EF9D-8F72-470D-82F6-40BA3C24D737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2" creationId="{642E2FDF-1D47-4E2B-A600-BD27836E6CBD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3" creationId="{EBE38DAD-26BC-43C5-8BE0-1807EFA44217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4" creationId="{53BCE28D-3968-4C49-9D03-D9D83C898E2D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5" creationId="{68CD6F5B-D0F0-4079-8109-057E610A571C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6" creationId="{6E9DB412-B34E-46BA-A287-1A493D6BB32B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7" creationId="{6AF2C943-74E9-417E-B85A-340A5A5309DF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20" creationId="{78910AE1-62D3-44B3-94C8-5EDEE41BEB00}"/>
          </ac:spMkLst>
        </pc:spChg>
        <pc:cxnChg chg="del mod">
          <ac:chgData name="Koson Trachu" userId="8b674c4b66ffeb50" providerId="LiveId" clId="{B7BA0830-8BB2-44CC-B4B5-274D510DCA27}" dt="2022-02-28T22:29:21.142" v="19" actId="478"/>
          <ac:cxnSpMkLst>
            <pc:docMk/>
            <pc:sldMk cId="1074345290" sldId="411"/>
            <ac:cxnSpMk id="19" creationId="{33752285-22E6-4481-A8F4-5598C5560CB5}"/>
          </ac:cxnSpMkLst>
        </pc:cxnChg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3397619142" sldId="412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3589811155" sldId="413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2705297310" sldId="414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3968111185" sldId="415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1519867035" sldId="416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2162647962" sldId="417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4225531940" sldId="418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944607665" sldId="419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1997108752" sldId="421"/>
        </pc:sldMkLst>
      </pc:sldChg>
      <pc:sldChg chg="addSp delSp modSp add mod">
        <pc:chgData name="Koson Trachu" userId="8b674c4b66ffeb50" providerId="LiveId" clId="{B7BA0830-8BB2-44CC-B4B5-274D510DCA27}" dt="2022-03-01T18:02:39.473" v="4350" actId="122"/>
        <pc:sldMkLst>
          <pc:docMk/>
          <pc:sldMk cId="461527306" sldId="423"/>
        </pc:sldMkLst>
        <pc:spChg chg="mod">
          <ac:chgData name="Koson Trachu" userId="8b674c4b66ffeb50" providerId="LiveId" clId="{B7BA0830-8BB2-44CC-B4B5-274D510DCA27}" dt="2022-02-28T22:33:44.563" v="496" actId="20577"/>
          <ac:spMkLst>
            <pc:docMk/>
            <pc:sldMk cId="461527306" sldId="423"/>
            <ac:spMk id="2" creationId="{00000000-0000-0000-0000-000000000000}"/>
          </ac:spMkLst>
        </pc:spChg>
        <pc:spChg chg="add del mod">
          <ac:chgData name="Koson Trachu" userId="8b674c4b66ffeb50" providerId="LiveId" clId="{B7BA0830-8BB2-44CC-B4B5-274D510DCA27}" dt="2022-02-28T22:35:20.187" v="532" actId="478"/>
          <ac:spMkLst>
            <pc:docMk/>
            <pc:sldMk cId="461527306" sldId="423"/>
            <ac:spMk id="5" creationId="{D0E7CC25-44DB-40CD-8BE5-A8937F63E696}"/>
          </ac:spMkLst>
        </pc:spChg>
        <pc:spChg chg="del mod">
          <ac:chgData name="Koson Trachu" userId="8b674c4b66ffeb50" providerId="LiveId" clId="{B7BA0830-8BB2-44CC-B4B5-274D510DCA27}" dt="2022-02-28T22:35:17.471" v="531" actId="478"/>
          <ac:spMkLst>
            <pc:docMk/>
            <pc:sldMk cId="461527306" sldId="423"/>
            <ac:spMk id="6" creationId="{7C3B7B6D-1393-4E1A-8985-58CAAD3827E5}"/>
          </ac:spMkLst>
        </pc:spChg>
        <pc:spChg chg="add del mod">
          <ac:chgData name="Koson Trachu" userId="8b674c4b66ffeb50" providerId="LiveId" clId="{B7BA0830-8BB2-44CC-B4B5-274D510DCA27}" dt="2022-02-28T22:35:23.878" v="535"/>
          <ac:spMkLst>
            <pc:docMk/>
            <pc:sldMk cId="461527306" sldId="423"/>
            <ac:spMk id="7" creationId="{A050E99F-30C0-437C-8D7D-36D391427742}"/>
          </ac:spMkLst>
        </pc:spChg>
        <pc:spChg chg="add mod">
          <ac:chgData name="Koson Trachu" userId="8b674c4b66ffeb50" providerId="LiveId" clId="{B7BA0830-8BB2-44CC-B4B5-274D510DCA27}" dt="2022-02-28T22:40:48.908" v="714" actId="122"/>
          <ac:spMkLst>
            <pc:docMk/>
            <pc:sldMk cId="461527306" sldId="423"/>
            <ac:spMk id="8" creationId="{C8DB217E-103C-491E-B5A9-166A19347F77}"/>
          </ac:spMkLst>
        </pc:spChg>
        <pc:spChg chg="add del mod">
          <ac:chgData name="Koson Trachu" userId="8b674c4b66ffeb50" providerId="LiveId" clId="{B7BA0830-8BB2-44CC-B4B5-274D510DCA27}" dt="2022-02-28T22:35:45.921" v="541" actId="478"/>
          <ac:spMkLst>
            <pc:docMk/>
            <pc:sldMk cId="461527306" sldId="423"/>
            <ac:spMk id="9" creationId="{904E94D8-C564-4CF8-A957-94D5967109E6}"/>
          </ac:spMkLst>
        </pc:spChg>
        <pc:spChg chg="add del mod">
          <ac:chgData name="Koson Trachu" userId="8b674c4b66ffeb50" providerId="LiveId" clId="{B7BA0830-8BB2-44CC-B4B5-274D510DCA27}" dt="2022-02-28T22:35:53.124" v="544" actId="478"/>
          <ac:spMkLst>
            <pc:docMk/>
            <pc:sldMk cId="461527306" sldId="423"/>
            <ac:spMk id="10" creationId="{29D5A16B-3D35-4A07-B838-482332C8281D}"/>
          </ac:spMkLst>
        </pc:spChg>
        <pc:spChg chg="add del mod">
          <ac:chgData name="Koson Trachu" userId="8b674c4b66ffeb50" providerId="LiveId" clId="{B7BA0830-8BB2-44CC-B4B5-274D510DCA27}" dt="2022-02-28T22:36:16.035" v="551" actId="478"/>
          <ac:spMkLst>
            <pc:docMk/>
            <pc:sldMk cId="461527306" sldId="423"/>
            <ac:spMk id="11" creationId="{BDC6C8CD-F0FF-4B9B-B0DF-77E765BD1988}"/>
          </ac:spMkLst>
        </pc:spChg>
        <pc:spChg chg="add mod">
          <ac:chgData name="Koson Trachu" userId="8b674c4b66ffeb50" providerId="LiveId" clId="{B7BA0830-8BB2-44CC-B4B5-274D510DCA27}" dt="2022-02-28T22:42:56.180" v="827" actId="6549"/>
          <ac:spMkLst>
            <pc:docMk/>
            <pc:sldMk cId="461527306" sldId="423"/>
            <ac:spMk id="12" creationId="{EA09A2FB-0F24-4A96-8583-C1CCDBEBA00E}"/>
          </ac:spMkLst>
        </pc:spChg>
        <pc:spChg chg="add mod">
          <ac:chgData name="Koson Trachu" userId="8b674c4b66ffeb50" providerId="LiveId" clId="{B7BA0830-8BB2-44CC-B4B5-274D510DCA27}" dt="2022-03-01T18:02:36.977" v="4349" actId="122"/>
          <ac:spMkLst>
            <pc:docMk/>
            <pc:sldMk cId="461527306" sldId="423"/>
            <ac:spMk id="13" creationId="{0DD16793-BA67-42C4-A2E3-452FBCC390E0}"/>
          </ac:spMkLst>
        </pc:spChg>
        <pc:spChg chg="add mod">
          <ac:chgData name="Koson Trachu" userId="8b674c4b66ffeb50" providerId="LiveId" clId="{B7BA0830-8BB2-44CC-B4B5-274D510DCA27}" dt="2022-03-01T18:02:39.473" v="4350" actId="122"/>
          <ac:spMkLst>
            <pc:docMk/>
            <pc:sldMk cId="461527306" sldId="423"/>
            <ac:spMk id="14" creationId="{19147A14-B36E-4E1F-9AAD-77FF6FE0AB2E}"/>
          </ac:spMkLst>
        </pc:spChg>
      </pc:sldChg>
      <pc:sldChg chg="addSp delSp modSp add del mod chgLayout">
        <pc:chgData name="Koson Trachu" userId="8b674c4b66ffeb50" providerId="LiveId" clId="{B7BA0830-8BB2-44CC-B4B5-274D510DCA27}" dt="2022-02-28T22:43:51.898" v="872" actId="47"/>
        <pc:sldMkLst>
          <pc:docMk/>
          <pc:sldMk cId="4200004368" sldId="424"/>
        </pc:sldMkLst>
        <pc:spChg chg="mod ord">
          <ac:chgData name="Koson Trachu" userId="8b674c4b66ffeb50" providerId="LiveId" clId="{B7BA0830-8BB2-44CC-B4B5-274D510DCA27}" dt="2022-02-28T22:43:36.024" v="859" actId="700"/>
          <ac:spMkLst>
            <pc:docMk/>
            <pc:sldMk cId="4200004368" sldId="424"/>
            <ac:spMk id="2" creationId="{00000000-0000-0000-0000-000000000000}"/>
          </ac:spMkLst>
        </pc:spChg>
        <pc:spChg chg="add mod ord">
          <ac:chgData name="Koson Trachu" userId="8b674c4b66ffeb50" providerId="LiveId" clId="{B7BA0830-8BB2-44CC-B4B5-274D510DCA27}" dt="2022-02-28T22:43:44.098" v="868" actId="20577"/>
          <ac:spMkLst>
            <pc:docMk/>
            <pc:sldMk cId="4200004368" sldId="424"/>
            <ac:spMk id="3" creationId="{31CF02A9-D596-4020-8F94-BE23D0E34D4B}"/>
          </ac:spMkLst>
        </pc:spChg>
        <pc:spChg chg="mod ord">
          <ac:chgData name="Koson Trachu" userId="8b674c4b66ffeb50" providerId="LiveId" clId="{B7BA0830-8BB2-44CC-B4B5-274D510DCA27}" dt="2022-02-28T22:43:36.024" v="859" actId="700"/>
          <ac:spMkLst>
            <pc:docMk/>
            <pc:sldMk cId="4200004368" sldId="424"/>
            <ac:spMk id="4" creationId="{00000000-0000-0000-0000-000000000000}"/>
          </ac:spMkLst>
        </pc:spChg>
        <pc:spChg chg="del">
          <ac:chgData name="Koson Trachu" userId="8b674c4b66ffeb50" providerId="LiveId" clId="{B7BA0830-8BB2-44CC-B4B5-274D510DCA27}" dt="2022-02-28T22:43:33.027" v="858" actId="478"/>
          <ac:spMkLst>
            <pc:docMk/>
            <pc:sldMk cId="4200004368" sldId="424"/>
            <ac:spMk id="8" creationId="{C8DB217E-103C-491E-B5A9-166A19347F77}"/>
          </ac:spMkLst>
        </pc:spChg>
        <pc:spChg chg="del">
          <ac:chgData name="Koson Trachu" userId="8b674c4b66ffeb50" providerId="LiveId" clId="{B7BA0830-8BB2-44CC-B4B5-274D510DCA27}" dt="2022-02-28T22:43:33.027" v="858" actId="478"/>
          <ac:spMkLst>
            <pc:docMk/>
            <pc:sldMk cId="4200004368" sldId="424"/>
            <ac:spMk id="12" creationId="{EA09A2FB-0F24-4A96-8583-C1CCDBEBA00E}"/>
          </ac:spMkLst>
        </pc:spChg>
        <pc:spChg chg="del">
          <ac:chgData name="Koson Trachu" userId="8b674c4b66ffeb50" providerId="LiveId" clId="{B7BA0830-8BB2-44CC-B4B5-274D510DCA27}" dt="2022-02-28T22:43:33.027" v="858" actId="478"/>
          <ac:spMkLst>
            <pc:docMk/>
            <pc:sldMk cId="4200004368" sldId="424"/>
            <ac:spMk id="13" creationId="{0DD16793-BA67-42C4-A2E3-452FBCC390E0}"/>
          </ac:spMkLst>
        </pc:spChg>
        <pc:spChg chg="del">
          <ac:chgData name="Koson Trachu" userId="8b674c4b66ffeb50" providerId="LiveId" clId="{B7BA0830-8BB2-44CC-B4B5-274D510DCA27}" dt="2022-02-28T22:43:33.027" v="858" actId="478"/>
          <ac:spMkLst>
            <pc:docMk/>
            <pc:sldMk cId="4200004368" sldId="424"/>
            <ac:spMk id="14" creationId="{19147A14-B36E-4E1F-9AAD-77FF6FE0AB2E}"/>
          </ac:spMkLst>
        </pc:spChg>
      </pc:sldChg>
      <pc:sldChg chg="addSp modSp add mod ord">
        <pc:chgData name="Koson Trachu" userId="8b674c4b66ffeb50" providerId="LiveId" clId="{B7BA0830-8BB2-44CC-B4B5-274D510DCA27}" dt="2022-03-01T18:02:06.098" v="4344"/>
        <pc:sldMkLst>
          <pc:docMk/>
          <pc:sldMk cId="1166741752" sldId="425"/>
        </pc:sldMkLst>
        <pc:spChg chg="mod">
          <ac:chgData name="Koson Trachu" userId="8b674c4b66ffeb50" providerId="LiveId" clId="{B7BA0830-8BB2-44CC-B4B5-274D510DCA27}" dt="2022-02-28T22:43:58.548" v="888" actId="20577"/>
          <ac:spMkLst>
            <pc:docMk/>
            <pc:sldMk cId="1166741752" sldId="425"/>
            <ac:spMk id="2" creationId="{00000000-0000-0000-0000-000000000000}"/>
          </ac:spMkLst>
        </pc:spChg>
        <pc:spChg chg="add mod">
          <ac:chgData name="Koson Trachu" userId="8b674c4b66ffeb50" providerId="LiveId" clId="{B7BA0830-8BB2-44CC-B4B5-274D510DCA27}" dt="2022-03-01T16:17:51.753" v="4327" actId="14861"/>
          <ac:spMkLst>
            <pc:docMk/>
            <pc:sldMk cId="1166741752" sldId="425"/>
            <ac:spMk id="3" creationId="{B839AB87-6DD3-4158-8EF1-F60AEE781B20}"/>
          </ac:spMkLst>
        </pc:spChg>
        <pc:spChg chg="add mod">
          <ac:chgData name="Koson Trachu" userId="8b674c4b66ffeb50" providerId="LiveId" clId="{B7BA0830-8BB2-44CC-B4B5-274D510DCA27}" dt="2022-03-01T18:02:03.957" v="4342"/>
          <ac:spMkLst>
            <pc:docMk/>
            <pc:sldMk cId="1166741752" sldId="425"/>
            <ac:spMk id="5" creationId="{EBC458DA-692E-4228-9AB7-094330149477}"/>
          </ac:spMkLst>
        </pc:spChg>
        <pc:spChg chg="mod">
          <ac:chgData name="Koson Trachu" userId="8b674c4b66ffeb50" providerId="LiveId" clId="{B7BA0830-8BB2-44CC-B4B5-274D510DCA27}" dt="2022-02-28T22:53:04.752" v="1265" actId="20577"/>
          <ac:spMkLst>
            <pc:docMk/>
            <pc:sldMk cId="1166741752" sldId="425"/>
            <ac:spMk id="6" creationId="{7C3B7B6D-1393-4E1A-8985-58CAAD3827E5}"/>
          </ac:spMkLst>
        </pc:spChg>
        <pc:spChg chg="add mod">
          <ac:chgData name="Koson Trachu" userId="8b674c4b66ffeb50" providerId="LiveId" clId="{B7BA0830-8BB2-44CC-B4B5-274D510DCA27}" dt="2022-03-01T18:02:06.098" v="4344"/>
          <ac:spMkLst>
            <pc:docMk/>
            <pc:sldMk cId="1166741752" sldId="425"/>
            <ac:spMk id="7" creationId="{49B35D90-77BF-4401-B5FE-1AEA731E7EDB}"/>
          </ac:spMkLst>
        </pc:spChg>
        <pc:spChg chg="add mod">
          <ac:chgData name="Koson Trachu" userId="8b674c4b66ffeb50" providerId="LiveId" clId="{B7BA0830-8BB2-44CC-B4B5-274D510DCA27}" dt="2022-02-28T22:52:43.309" v="1263" actId="692"/>
          <ac:spMkLst>
            <pc:docMk/>
            <pc:sldMk cId="1166741752" sldId="425"/>
            <ac:spMk id="15" creationId="{1BCEE709-DC33-44F1-AA7A-5B671A3E6ABF}"/>
          </ac:spMkLst>
        </pc:spChg>
        <pc:spChg chg="add mod">
          <ac:chgData name="Koson Trachu" userId="8b674c4b66ffeb50" providerId="LiveId" clId="{B7BA0830-8BB2-44CC-B4B5-274D510DCA27}" dt="2022-02-28T22:52:43.309" v="1263" actId="692"/>
          <ac:spMkLst>
            <pc:docMk/>
            <pc:sldMk cId="1166741752" sldId="425"/>
            <ac:spMk id="17" creationId="{C6660148-D5E2-4F43-98C6-C2DC0528A6BB}"/>
          </ac:spMkLst>
        </pc:spChg>
        <pc:cxnChg chg="add mod">
          <ac:chgData name="Koson Trachu" userId="8b674c4b66ffeb50" providerId="LiveId" clId="{B7BA0830-8BB2-44CC-B4B5-274D510DCA27}" dt="2022-03-01T18:01:29.270" v="4331" actId="108"/>
          <ac:cxnSpMkLst>
            <pc:docMk/>
            <pc:sldMk cId="1166741752" sldId="425"/>
            <ac:cxnSpMk id="9" creationId="{A82DE78B-5322-4ED0-8234-D1BFCB2BAE48}"/>
          </ac:cxnSpMkLst>
        </pc:cxnChg>
        <pc:cxnChg chg="add mod">
          <ac:chgData name="Koson Trachu" userId="8b674c4b66ffeb50" providerId="LiveId" clId="{B7BA0830-8BB2-44CC-B4B5-274D510DCA27}" dt="2022-03-01T18:01:30.961" v="4332" actId="108"/>
          <ac:cxnSpMkLst>
            <pc:docMk/>
            <pc:sldMk cId="1166741752" sldId="425"/>
            <ac:cxnSpMk id="12" creationId="{72CC0277-6C91-43F2-A282-BD467530F69C}"/>
          </ac:cxnSpMkLst>
        </pc:cxnChg>
      </pc:sldChg>
      <pc:sldChg chg="addSp delSp modSp add mod">
        <pc:chgData name="Koson Trachu" userId="8b674c4b66ffeb50" providerId="LiveId" clId="{B7BA0830-8BB2-44CC-B4B5-274D510DCA27}" dt="2022-02-28T22:53:53.646" v="1294" actId="1076"/>
        <pc:sldMkLst>
          <pc:docMk/>
          <pc:sldMk cId="2157073139" sldId="426"/>
        </pc:sldMkLst>
        <pc:spChg chg="mod">
          <ac:chgData name="Koson Trachu" userId="8b674c4b66ffeb50" providerId="LiveId" clId="{B7BA0830-8BB2-44CC-B4B5-274D510DCA27}" dt="2022-02-28T22:53:31.472" v="1288" actId="20577"/>
          <ac:spMkLst>
            <pc:docMk/>
            <pc:sldMk cId="2157073139" sldId="426"/>
            <ac:spMk id="2" creationId="{00000000-0000-0000-0000-000000000000}"/>
          </ac:spMkLst>
        </pc:spChg>
        <pc:spChg chg="del">
          <ac:chgData name="Koson Trachu" userId="8b674c4b66ffeb50" providerId="LiveId" clId="{B7BA0830-8BB2-44CC-B4B5-274D510DCA27}" dt="2022-02-28T22:53:38.035" v="1289" actId="478"/>
          <ac:spMkLst>
            <pc:docMk/>
            <pc:sldMk cId="2157073139" sldId="426"/>
            <ac:spMk id="3" creationId="{B839AB87-6DD3-4158-8EF1-F60AEE781B20}"/>
          </ac:spMkLst>
        </pc:spChg>
        <pc:spChg chg="del">
          <ac:chgData name="Koson Trachu" userId="8b674c4b66ffeb50" providerId="LiveId" clId="{B7BA0830-8BB2-44CC-B4B5-274D510DCA27}" dt="2022-02-28T22:53:38.035" v="1289" actId="478"/>
          <ac:spMkLst>
            <pc:docMk/>
            <pc:sldMk cId="2157073139" sldId="426"/>
            <ac:spMk id="5" creationId="{EBC458DA-692E-4228-9AB7-094330149477}"/>
          </ac:spMkLst>
        </pc:spChg>
        <pc:spChg chg="del">
          <ac:chgData name="Koson Trachu" userId="8b674c4b66ffeb50" providerId="LiveId" clId="{B7BA0830-8BB2-44CC-B4B5-274D510DCA27}" dt="2022-02-28T22:53:41.318" v="1290" actId="478"/>
          <ac:spMkLst>
            <pc:docMk/>
            <pc:sldMk cId="2157073139" sldId="426"/>
            <ac:spMk id="6" creationId="{7C3B7B6D-1393-4E1A-8985-58CAAD3827E5}"/>
          </ac:spMkLst>
        </pc:spChg>
        <pc:spChg chg="del">
          <ac:chgData name="Koson Trachu" userId="8b674c4b66ffeb50" providerId="LiveId" clId="{B7BA0830-8BB2-44CC-B4B5-274D510DCA27}" dt="2022-02-28T22:53:38.035" v="1289" actId="478"/>
          <ac:spMkLst>
            <pc:docMk/>
            <pc:sldMk cId="2157073139" sldId="426"/>
            <ac:spMk id="7" creationId="{49B35D90-77BF-4401-B5FE-1AEA731E7EDB}"/>
          </ac:spMkLst>
        </pc:spChg>
        <pc:spChg chg="add del mod">
          <ac:chgData name="Koson Trachu" userId="8b674c4b66ffeb50" providerId="LiveId" clId="{B7BA0830-8BB2-44CC-B4B5-274D510DCA27}" dt="2022-02-28T22:53:50.469" v="1291" actId="931"/>
          <ac:spMkLst>
            <pc:docMk/>
            <pc:sldMk cId="2157073139" sldId="426"/>
            <ac:spMk id="10" creationId="{4F3B5FEC-54CD-4E44-862E-F12085348FD7}"/>
          </ac:spMkLst>
        </pc:spChg>
        <pc:spChg chg="del">
          <ac:chgData name="Koson Trachu" userId="8b674c4b66ffeb50" providerId="LiveId" clId="{B7BA0830-8BB2-44CC-B4B5-274D510DCA27}" dt="2022-02-28T22:53:38.035" v="1289" actId="478"/>
          <ac:spMkLst>
            <pc:docMk/>
            <pc:sldMk cId="2157073139" sldId="426"/>
            <ac:spMk id="15" creationId="{1BCEE709-DC33-44F1-AA7A-5B671A3E6ABF}"/>
          </ac:spMkLst>
        </pc:spChg>
        <pc:spChg chg="del">
          <ac:chgData name="Koson Trachu" userId="8b674c4b66ffeb50" providerId="LiveId" clId="{B7BA0830-8BB2-44CC-B4B5-274D510DCA27}" dt="2022-02-28T22:53:38.035" v="1289" actId="478"/>
          <ac:spMkLst>
            <pc:docMk/>
            <pc:sldMk cId="2157073139" sldId="426"/>
            <ac:spMk id="17" creationId="{C6660148-D5E2-4F43-98C6-C2DC0528A6BB}"/>
          </ac:spMkLst>
        </pc:spChg>
        <pc:picChg chg="add mod">
          <ac:chgData name="Koson Trachu" userId="8b674c4b66ffeb50" providerId="LiveId" clId="{B7BA0830-8BB2-44CC-B4B5-274D510DCA27}" dt="2022-02-28T22:53:53.646" v="1294" actId="1076"/>
          <ac:picMkLst>
            <pc:docMk/>
            <pc:sldMk cId="2157073139" sldId="426"/>
            <ac:picMk id="13" creationId="{12B1482F-A17A-4F13-B126-52E5C8A7CB4D}"/>
          </ac:picMkLst>
        </pc:picChg>
        <pc:cxnChg chg="del">
          <ac:chgData name="Koson Trachu" userId="8b674c4b66ffeb50" providerId="LiveId" clId="{B7BA0830-8BB2-44CC-B4B5-274D510DCA27}" dt="2022-02-28T22:53:38.035" v="1289" actId="478"/>
          <ac:cxnSpMkLst>
            <pc:docMk/>
            <pc:sldMk cId="2157073139" sldId="426"/>
            <ac:cxnSpMk id="9" creationId="{A82DE78B-5322-4ED0-8234-D1BFCB2BAE48}"/>
          </ac:cxnSpMkLst>
        </pc:cxnChg>
        <pc:cxnChg chg="del">
          <ac:chgData name="Koson Trachu" userId="8b674c4b66ffeb50" providerId="LiveId" clId="{B7BA0830-8BB2-44CC-B4B5-274D510DCA27}" dt="2022-02-28T22:53:38.035" v="1289" actId="478"/>
          <ac:cxnSpMkLst>
            <pc:docMk/>
            <pc:sldMk cId="2157073139" sldId="426"/>
            <ac:cxnSpMk id="12" creationId="{72CC0277-6C91-43F2-A282-BD467530F69C}"/>
          </ac:cxnSpMkLst>
        </pc:cxnChg>
      </pc:sldChg>
      <pc:sldChg chg="addSp delSp modSp add mod ord">
        <pc:chgData name="Koson Trachu" userId="8b674c4b66ffeb50" providerId="LiveId" clId="{B7BA0830-8BB2-44CC-B4B5-274D510DCA27}" dt="2022-03-01T18:01:57.200" v="4338"/>
        <pc:sldMkLst>
          <pc:docMk/>
          <pc:sldMk cId="1183835077" sldId="427"/>
        </pc:sldMkLst>
        <pc:spChg chg="mod">
          <ac:chgData name="Koson Trachu" userId="8b674c4b66ffeb50" providerId="LiveId" clId="{B7BA0830-8BB2-44CC-B4B5-274D510DCA27}" dt="2022-02-28T22:54:10.865" v="1298"/>
          <ac:spMkLst>
            <pc:docMk/>
            <pc:sldMk cId="1183835077" sldId="427"/>
            <ac:spMk id="2" creationId="{00000000-0000-0000-0000-000000000000}"/>
          </ac:spMkLst>
        </pc:spChg>
        <pc:spChg chg="add mod">
          <ac:chgData name="Koson Trachu" userId="8b674c4b66ffeb50" providerId="LiveId" clId="{B7BA0830-8BB2-44CC-B4B5-274D510DCA27}" dt="2022-03-01T16:17:58.660" v="4328" actId="14861"/>
          <ac:spMkLst>
            <pc:docMk/>
            <pc:sldMk cId="1183835077" sldId="427"/>
            <ac:spMk id="5" creationId="{7AA48526-99E5-499D-B45D-1BC02A1E303C}"/>
          </ac:spMkLst>
        </pc:spChg>
        <pc:spChg chg="mod">
          <ac:chgData name="Koson Trachu" userId="8b674c4b66ffeb50" providerId="LiveId" clId="{B7BA0830-8BB2-44CC-B4B5-274D510DCA27}" dt="2022-02-28T22:57:45.911" v="1649" actId="6549"/>
          <ac:spMkLst>
            <pc:docMk/>
            <pc:sldMk cId="1183835077" sldId="427"/>
            <ac:spMk id="6" creationId="{7C3B7B6D-1393-4E1A-8985-58CAAD3827E5}"/>
          </ac:spMkLst>
        </pc:spChg>
        <pc:spChg chg="add del mod">
          <ac:chgData name="Koson Trachu" userId="8b674c4b66ffeb50" providerId="LiveId" clId="{B7BA0830-8BB2-44CC-B4B5-274D510DCA27}" dt="2022-02-28T22:58:09.055" v="1652" actId="478"/>
          <ac:spMkLst>
            <pc:docMk/>
            <pc:sldMk cId="1183835077" sldId="427"/>
            <ac:spMk id="7" creationId="{036255BC-001F-471C-90E7-00E6B79FF5E6}"/>
          </ac:spMkLst>
        </pc:spChg>
        <pc:spChg chg="add mod">
          <ac:chgData name="Koson Trachu" userId="8b674c4b66ffeb50" providerId="LiveId" clId="{B7BA0830-8BB2-44CC-B4B5-274D510DCA27}" dt="2022-03-01T18:01:57.200" v="4338"/>
          <ac:spMkLst>
            <pc:docMk/>
            <pc:sldMk cId="1183835077" sldId="427"/>
            <ac:spMk id="8" creationId="{EC9F6B9E-634F-4F9A-ACF1-CF619A969D77}"/>
          </ac:spMkLst>
        </pc:spChg>
        <pc:spChg chg="add del mod">
          <ac:chgData name="Koson Trachu" userId="8b674c4b66ffeb50" providerId="LiveId" clId="{B7BA0830-8BB2-44CC-B4B5-274D510DCA27}" dt="2022-02-28T22:58:48.739" v="1665" actId="478"/>
          <ac:spMkLst>
            <pc:docMk/>
            <pc:sldMk cId="1183835077" sldId="427"/>
            <ac:spMk id="11" creationId="{68D5DDB7-A6A0-4F8F-9154-CB2D7C89A6B9}"/>
          </ac:spMkLst>
        </pc:spChg>
        <pc:spChg chg="add mod">
          <ac:chgData name="Koson Trachu" userId="8b674c4b66ffeb50" providerId="LiveId" clId="{B7BA0830-8BB2-44CC-B4B5-274D510DCA27}" dt="2022-02-28T22:59:42.684" v="1689" actId="14100"/>
          <ac:spMkLst>
            <pc:docMk/>
            <pc:sldMk cId="1183835077" sldId="427"/>
            <ac:spMk id="12" creationId="{201FD865-1680-46A3-8F1F-863A936A5B4D}"/>
          </ac:spMkLst>
        </pc:spChg>
        <pc:cxnChg chg="add del mod">
          <ac:chgData name="Koson Trachu" userId="8b674c4b66ffeb50" providerId="LiveId" clId="{B7BA0830-8BB2-44CC-B4B5-274D510DCA27}" dt="2022-02-28T22:58:09.055" v="1652" actId="478"/>
          <ac:cxnSpMkLst>
            <pc:docMk/>
            <pc:sldMk cId="1183835077" sldId="427"/>
            <ac:cxnSpMk id="9" creationId="{43F19025-06DF-4544-8165-ECECCB5E2A1B}"/>
          </ac:cxnSpMkLst>
        </pc:cxnChg>
        <pc:cxnChg chg="add mod">
          <ac:chgData name="Koson Trachu" userId="8b674c4b66ffeb50" providerId="LiveId" clId="{B7BA0830-8BB2-44CC-B4B5-274D510DCA27}" dt="2022-03-01T18:01:34.919" v="4333" actId="108"/>
          <ac:cxnSpMkLst>
            <pc:docMk/>
            <pc:sldMk cId="1183835077" sldId="427"/>
            <ac:cxnSpMk id="10" creationId="{1D8966DA-1A7A-4339-AD8A-55DD65DD34B5}"/>
          </ac:cxnSpMkLst>
        </pc:cxnChg>
      </pc:sldChg>
      <pc:sldChg chg="addSp delSp modSp add mod">
        <pc:chgData name="Koson Trachu" userId="8b674c4b66ffeb50" providerId="LiveId" clId="{B7BA0830-8BB2-44CC-B4B5-274D510DCA27}" dt="2022-02-28T23:00:16.949" v="1697" actId="1076"/>
        <pc:sldMkLst>
          <pc:docMk/>
          <pc:sldMk cId="3101623223" sldId="428"/>
        </pc:sldMkLst>
        <pc:spChg chg="del">
          <ac:chgData name="Koson Trachu" userId="8b674c4b66ffeb50" providerId="LiveId" clId="{B7BA0830-8BB2-44CC-B4B5-274D510DCA27}" dt="2022-02-28T23:00:05.430" v="1693" actId="478"/>
          <ac:spMkLst>
            <pc:docMk/>
            <pc:sldMk cId="3101623223" sldId="428"/>
            <ac:spMk id="5" creationId="{7AA48526-99E5-499D-B45D-1BC02A1E303C}"/>
          </ac:spMkLst>
        </pc:spChg>
        <pc:spChg chg="del">
          <ac:chgData name="Koson Trachu" userId="8b674c4b66ffeb50" providerId="LiveId" clId="{B7BA0830-8BB2-44CC-B4B5-274D510DCA27}" dt="2022-02-28T23:00:05.430" v="1693" actId="478"/>
          <ac:spMkLst>
            <pc:docMk/>
            <pc:sldMk cId="3101623223" sldId="428"/>
            <ac:spMk id="6" creationId="{7C3B7B6D-1393-4E1A-8985-58CAAD3827E5}"/>
          </ac:spMkLst>
        </pc:spChg>
        <pc:spChg chg="add del mod">
          <ac:chgData name="Koson Trachu" userId="8b674c4b66ffeb50" providerId="LiveId" clId="{B7BA0830-8BB2-44CC-B4B5-274D510DCA27}" dt="2022-02-28T23:00:14.777" v="1694" actId="931"/>
          <ac:spMkLst>
            <pc:docMk/>
            <pc:sldMk cId="3101623223" sldId="428"/>
            <ac:spMk id="7" creationId="{247C3ACF-A3C0-46E5-A626-1A2CC4E2051E}"/>
          </ac:spMkLst>
        </pc:spChg>
        <pc:spChg chg="del">
          <ac:chgData name="Koson Trachu" userId="8b674c4b66ffeb50" providerId="LiveId" clId="{B7BA0830-8BB2-44CC-B4B5-274D510DCA27}" dt="2022-02-28T23:00:05.430" v="1693" actId="478"/>
          <ac:spMkLst>
            <pc:docMk/>
            <pc:sldMk cId="3101623223" sldId="428"/>
            <ac:spMk id="8" creationId="{EC9F6B9E-634F-4F9A-ACF1-CF619A969D77}"/>
          </ac:spMkLst>
        </pc:spChg>
        <pc:spChg chg="del">
          <ac:chgData name="Koson Trachu" userId="8b674c4b66ffeb50" providerId="LiveId" clId="{B7BA0830-8BB2-44CC-B4B5-274D510DCA27}" dt="2022-02-28T23:00:05.430" v="1693" actId="478"/>
          <ac:spMkLst>
            <pc:docMk/>
            <pc:sldMk cId="3101623223" sldId="428"/>
            <ac:spMk id="12" creationId="{201FD865-1680-46A3-8F1F-863A936A5B4D}"/>
          </ac:spMkLst>
        </pc:spChg>
        <pc:picChg chg="add mod">
          <ac:chgData name="Koson Trachu" userId="8b674c4b66ffeb50" providerId="LiveId" clId="{B7BA0830-8BB2-44CC-B4B5-274D510DCA27}" dt="2022-02-28T23:00:16.949" v="1697" actId="1076"/>
          <ac:picMkLst>
            <pc:docMk/>
            <pc:sldMk cId="3101623223" sldId="428"/>
            <ac:picMk id="11" creationId="{DFB91720-8903-415B-B18D-D68EBD1D9225}"/>
          </ac:picMkLst>
        </pc:picChg>
        <pc:cxnChg chg="del">
          <ac:chgData name="Koson Trachu" userId="8b674c4b66ffeb50" providerId="LiveId" clId="{B7BA0830-8BB2-44CC-B4B5-274D510DCA27}" dt="2022-02-28T23:00:05.430" v="1693" actId="478"/>
          <ac:cxnSpMkLst>
            <pc:docMk/>
            <pc:sldMk cId="3101623223" sldId="428"/>
            <ac:cxnSpMk id="10" creationId="{1D8966DA-1A7A-4339-AD8A-55DD65DD34B5}"/>
          </ac:cxnSpMkLst>
        </pc:cxnChg>
      </pc:sldChg>
      <pc:sldChg chg="addSp modSp add mod ord">
        <pc:chgData name="Koson Trachu" userId="8b674c4b66ffeb50" providerId="LiveId" clId="{B7BA0830-8BB2-44CC-B4B5-274D510DCA27}" dt="2022-02-28T23:02:30.733" v="1845" actId="167"/>
        <pc:sldMkLst>
          <pc:docMk/>
          <pc:sldMk cId="824081464" sldId="429"/>
        </pc:sldMkLst>
        <pc:spChg chg="mod">
          <ac:chgData name="Koson Trachu" userId="8b674c4b66ffeb50" providerId="LiveId" clId="{B7BA0830-8BB2-44CC-B4B5-274D510DCA27}" dt="2022-02-28T23:00:39.453" v="1701"/>
          <ac:spMkLst>
            <pc:docMk/>
            <pc:sldMk cId="824081464" sldId="429"/>
            <ac:spMk id="2" creationId="{00000000-0000-0000-0000-000000000000}"/>
          </ac:spMkLst>
        </pc:spChg>
        <pc:spChg chg="mod">
          <ac:chgData name="Koson Trachu" userId="8b674c4b66ffeb50" providerId="LiveId" clId="{B7BA0830-8BB2-44CC-B4B5-274D510DCA27}" dt="2022-02-28T23:02:16.533" v="1840" actId="6549"/>
          <ac:spMkLst>
            <pc:docMk/>
            <pc:sldMk cId="824081464" sldId="429"/>
            <ac:spMk id="6" creationId="{7C3B7B6D-1393-4E1A-8985-58CAAD3827E5}"/>
          </ac:spMkLst>
        </pc:spChg>
        <pc:picChg chg="add mod ord">
          <ac:chgData name="Koson Trachu" userId="8b674c4b66ffeb50" providerId="LiveId" clId="{B7BA0830-8BB2-44CC-B4B5-274D510DCA27}" dt="2022-02-28T23:02:30.733" v="1845" actId="167"/>
          <ac:picMkLst>
            <pc:docMk/>
            <pc:sldMk cId="824081464" sldId="429"/>
            <ac:picMk id="5" creationId="{25F50A15-02C5-4741-811B-D5DD5E5E396C}"/>
          </ac:picMkLst>
        </pc:picChg>
      </pc:sldChg>
      <pc:sldChg chg="modSp add mod ord">
        <pc:chgData name="Koson Trachu" userId="8b674c4b66ffeb50" providerId="LiveId" clId="{B7BA0830-8BB2-44CC-B4B5-274D510DCA27}" dt="2022-02-28T23:05:21.865" v="2093" actId="20577"/>
        <pc:sldMkLst>
          <pc:docMk/>
          <pc:sldMk cId="1751260564" sldId="430"/>
        </pc:sldMkLst>
        <pc:spChg chg="mod">
          <ac:chgData name="Koson Trachu" userId="8b674c4b66ffeb50" providerId="LiveId" clId="{B7BA0830-8BB2-44CC-B4B5-274D510DCA27}" dt="2022-02-28T23:03:00.577" v="1849"/>
          <ac:spMkLst>
            <pc:docMk/>
            <pc:sldMk cId="1751260564" sldId="430"/>
            <ac:spMk id="2" creationId="{00000000-0000-0000-0000-000000000000}"/>
          </ac:spMkLst>
        </pc:spChg>
        <pc:spChg chg="mod">
          <ac:chgData name="Koson Trachu" userId="8b674c4b66ffeb50" providerId="LiveId" clId="{B7BA0830-8BB2-44CC-B4B5-274D510DCA27}" dt="2022-02-28T23:05:21.865" v="2093" actId="20577"/>
          <ac:spMkLst>
            <pc:docMk/>
            <pc:sldMk cId="1751260564" sldId="430"/>
            <ac:spMk id="6" creationId="{7C3B7B6D-1393-4E1A-8985-58CAAD3827E5}"/>
          </ac:spMkLst>
        </pc:spChg>
      </pc:sldChg>
      <pc:sldChg chg="addSp delSp modSp add mod">
        <pc:chgData name="Koson Trachu" userId="8b674c4b66ffeb50" providerId="LiveId" clId="{B7BA0830-8BB2-44CC-B4B5-274D510DCA27}" dt="2022-03-01T18:03:03.499" v="4352" actId="14861"/>
        <pc:sldMkLst>
          <pc:docMk/>
          <pc:sldMk cId="3006026436" sldId="431"/>
        </pc:sldMkLst>
        <pc:spChg chg="add del mod">
          <ac:chgData name="Koson Trachu" userId="8b674c4b66ffeb50" providerId="LiveId" clId="{B7BA0830-8BB2-44CC-B4B5-274D510DCA27}" dt="2022-02-28T23:05:56.978" v="2098" actId="478"/>
          <ac:spMkLst>
            <pc:docMk/>
            <pc:sldMk cId="3006026436" sldId="431"/>
            <ac:spMk id="5" creationId="{3B88D0C0-2B22-43AD-9108-E695D9388917}"/>
          </ac:spMkLst>
        </pc:spChg>
        <pc:spChg chg="del">
          <ac:chgData name="Koson Trachu" userId="8b674c4b66ffeb50" providerId="LiveId" clId="{B7BA0830-8BB2-44CC-B4B5-274D510DCA27}" dt="2022-02-28T23:05:48.827" v="2095" actId="478"/>
          <ac:spMkLst>
            <pc:docMk/>
            <pc:sldMk cId="3006026436" sldId="431"/>
            <ac:spMk id="6" creationId="{7C3B7B6D-1393-4E1A-8985-58CAAD3827E5}"/>
          </ac:spMkLst>
        </pc:spChg>
        <pc:spChg chg="add mod">
          <ac:chgData name="Koson Trachu" userId="8b674c4b66ffeb50" providerId="LiveId" clId="{B7BA0830-8BB2-44CC-B4B5-274D510DCA27}" dt="2022-03-01T16:18:08.282" v="4329" actId="14861"/>
          <ac:spMkLst>
            <pc:docMk/>
            <pc:sldMk cId="3006026436" sldId="431"/>
            <ac:spMk id="7" creationId="{F44F16FF-5EC4-4A59-9170-413A69AA68D7}"/>
          </ac:spMkLst>
        </pc:spChg>
        <pc:spChg chg="add mod">
          <ac:chgData name="Koson Trachu" userId="8b674c4b66ffeb50" providerId="LiveId" clId="{B7BA0830-8BB2-44CC-B4B5-274D510DCA27}" dt="2022-03-01T18:02:14.794" v="4348"/>
          <ac:spMkLst>
            <pc:docMk/>
            <pc:sldMk cId="3006026436" sldId="431"/>
            <ac:spMk id="8" creationId="{F7677310-6EF6-4F25-8078-FB81349001EC}"/>
          </ac:spMkLst>
        </pc:spChg>
        <pc:spChg chg="add del mod">
          <ac:chgData name="Koson Trachu" userId="8b674c4b66ffeb50" providerId="LiveId" clId="{B7BA0830-8BB2-44CC-B4B5-274D510DCA27}" dt="2022-02-28T23:06:04.529" v="2100" actId="478"/>
          <ac:spMkLst>
            <pc:docMk/>
            <pc:sldMk cId="3006026436" sldId="431"/>
            <ac:spMk id="10" creationId="{2F9F9EE5-A772-42E9-9B2E-27CADF4C73BD}"/>
          </ac:spMkLst>
        </pc:spChg>
        <pc:spChg chg="add mod">
          <ac:chgData name="Koson Trachu" userId="8b674c4b66ffeb50" providerId="LiveId" clId="{B7BA0830-8BB2-44CC-B4B5-274D510DCA27}" dt="2022-02-28T23:09:38.353" v="2188" actId="692"/>
          <ac:spMkLst>
            <pc:docMk/>
            <pc:sldMk cId="3006026436" sldId="431"/>
            <ac:spMk id="11" creationId="{7F2AD7A5-D606-427A-A012-D4708EB15DE6}"/>
          </ac:spMkLst>
        </pc:spChg>
        <pc:spChg chg="add mod">
          <ac:chgData name="Koson Trachu" userId="8b674c4b66ffeb50" providerId="LiveId" clId="{B7BA0830-8BB2-44CC-B4B5-274D510DCA27}" dt="2022-02-28T23:10:26.394" v="2197" actId="692"/>
          <ac:spMkLst>
            <pc:docMk/>
            <pc:sldMk cId="3006026436" sldId="431"/>
            <ac:spMk id="12" creationId="{988E024B-7F89-42F8-B47C-35CB65050C29}"/>
          </ac:spMkLst>
        </pc:spChg>
        <pc:spChg chg="add mod">
          <ac:chgData name="Koson Trachu" userId="8b674c4b66ffeb50" providerId="LiveId" clId="{B7BA0830-8BB2-44CC-B4B5-274D510DCA27}" dt="2022-03-01T18:02:12.755" v="4346"/>
          <ac:spMkLst>
            <pc:docMk/>
            <pc:sldMk cId="3006026436" sldId="431"/>
            <ac:spMk id="15" creationId="{CDD727EE-B7E2-472C-A9E0-F1C871A166D3}"/>
          </ac:spMkLst>
        </pc:spChg>
        <pc:spChg chg="add del mod">
          <ac:chgData name="Koson Trachu" userId="8b674c4b66ffeb50" providerId="LiveId" clId="{B7BA0830-8BB2-44CC-B4B5-274D510DCA27}" dt="2022-02-28T23:11:14.675" v="2209" actId="478"/>
          <ac:spMkLst>
            <pc:docMk/>
            <pc:sldMk cId="3006026436" sldId="431"/>
            <ac:spMk id="17" creationId="{9D2414E6-8EAB-406E-93B2-F5035DB5B4A5}"/>
          </ac:spMkLst>
        </pc:spChg>
        <pc:spChg chg="add mod">
          <ac:chgData name="Koson Trachu" userId="8b674c4b66ffeb50" providerId="LiveId" clId="{B7BA0830-8BB2-44CC-B4B5-274D510DCA27}" dt="2022-03-01T18:03:03.499" v="4352" actId="14861"/>
          <ac:spMkLst>
            <pc:docMk/>
            <pc:sldMk cId="3006026436" sldId="431"/>
            <ac:spMk id="21" creationId="{AAE38725-04F9-4088-ADDF-AE7624D05425}"/>
          </ac:spMkLst>
        </pc:spChg>
        <pc:spChg chg="add mod">
          <ac:chgData name="Koson Trachu" userId="8b674c4b66ffeb50" providerId="LiveId" clId="{B7BA0830-8BB2-44CC-B4B5-274D510DCA27}" dt="2022-03-01T18:03:03.499" v="4352" actId="14861"/>
          <ac:spMkLst>
            <pc:docMk/>
            <pc:sldMk cId="3006026436" sldId="431"/>
            <ac:spMk id="22" creationId="{CE773D44-6985-4147-B179-BC51A851CE6F}"/>
          </ac:spMkLst>
        </pc:spChg>
        <pc:cxnChg chg="add mod">
          <ac:chgData name="Koson Trachu" userId="8b674c4b66ffeb50" providerId="LiveId" clId="{B7BA0830-8BB2-44CC-B4B5-274D510DCA27}" dt="2022-03-01T18:01:43.053" v="4336" actId="108"/>
          <ac:cxnSpMkLst>
            <pc:docMk/>
            <pc:sldMk cId="3006026436" sldId="431"/>
            <ac:cxnSpMk id="9" creationId="{C03EB4DF-E408-42C4-A658-E22C5B85EE0D}"/>
          </ac:cxnSpMkLst>
        </pc:cxnChg>
        <pc:cxnChg chg="add mod">
          <ac:chgData name="Koson Trachu" userId="8b674c4b66ffeb50" providerId="LiveId" clId="{B7BA0830-8BB2-44CC-B4B5-274D510DCA27}" dt="2022-03-01T18:01:41.340" v="4335" actId="108"/>
          <ac:cxnSpMkLst>
            <pc:docMk/>
            <pc:sldMk cId="3006026436" sldId="431"/>
            <ac:cxnSpMk id="16" creationId="{8AE2CAB5-AC83-40C1-A440-E933231BF8EF}"/>
          </ac:cxnSpMkLst>
        </pc:cxnChg>
        <pc:cxnChg chg="add mod">
          <ac:chgData name="Koson Trachu" userId="8b674c4b66ffeb50" providerId="LiveId" clId="{B7BA0830-8BB2-44CC-B4B5-274D510DCA27}" dt="2022-03-01T18:01:39.426" v="4334" actId="108"/>
          <ac:cxnSpMkLst>
            <pc:docMk/>
            <pc:sldMk cId="3006026436" sldId="431"/>
            <ac:cxnSpMk id="18" creationId="{5275A8E0-C1F8-43DB-8CEB-15A0500F6BF4}"/>
          </ac:cxnSpMkLst>
        </pc:cxnChg>
      </pc:sldChg>
      <pc:sldChg chg="addSp modSp add mod ord">
        <pc:chgData name="Koson Trachu" userId="8b674c4b66ffeb50" providerId="LiveId" clId="{B7BA0830-8BB2-44CC-B4B5-274D510DCA27}" dt="2022-03-01T16:18:20.612" v="4330" actId="14861"/>
        <pc:sldMkLst>
          <pc:docMk/>
          <pc:sldMk cId="1552583855" sldId="432"/>
        </pc:sldMkLst>
        <pc:spChg chg="mod">
          <ac:chgData name="Koson Trachu" userId="8b674c4b66ffeb50" providerId="LiveId" clId="{B7BA0830-8BB2-44CC-B4B5-274D510DCA27}" dt="2022-02-28T23:14:31.185" v="2371"/>
          <ac:spMkLst>
            <pc:docMk/>
            <pc:sldMk cId="1552583855" sldId="432"/>
            <ac:spMk id="2" creationId="{00000000-0000-0000-0000-000000000000}"/>
          </ac:spMkLst>
        </pc:spChg>
        <pc:spChg chg="add mod">
          <ac:chgData name="Koson Trachu" userId="8b674c4b66ffeb50" providerId="LiveId" clId="{B7BA0830-8BB2-44CC-B4B5-274D510DCA27}" dt="2022-03-01T16:18:20.612" v="4330" actId="14861"/>
          <ac:spMkLst>
            <pc:docMk/>
            <pc:sldMk cId="1552583855" sldId="432"/>
            <ac:spMk id="5" creationId="{9AA476D7-A054-4EBD-A0FF-6FF0E6050B6F}"/>
          </ac:spMkLst>
        </pc:spChg>
        <pc:spChg chg="mod">
          <ac:chgData name="Koson Trachu" userId="8b674c4b66ffeb50" providerId="LiveId" clId="{B7BA0830-8BB2-44CC-B4B5-274D510DCA27}" dt="2022-02-28T23:15:42.977" v="2487" actId="6549"/>
          <ac:spMkLst>
            <pc:docMk/>
            <pc:sldMk cId="1552583855" sldId="432"/>
            <ac:spMk id="6" creationId="{7C3B7B6D-1393-4E1A-8985-58CAAD3827E5}"/>
          </ac:spMkLst>
        </pc:spChg>
      </pc:sldChg>
      <pc:sldChg chg="modSp add mod ord">
        <pc:chgData name="Koson Trachu" userId="8b674c4b66ffeb50" providerId="LiveId" clId="{B7BA0830-8BB2-44CC-B4B5-274D510DCA27}" dt="2022-02-28T23:24:31.896" v="3148" actId="27636"/>
        <pc:sldMkLst>
          <pc:docMk/>
          <pc:sldMk cId="2582178080" sldId="433"/>
        </pc:sldMkLst>
        <pc:spChg chg="mod">
          <ac:chgData name="Koson Trachu" userId="8b674c4b66ffeb50" providerId="LiveId" clId="{B7BA0830-8BB2-44CC-B4B5-274D510DCA27}" dt="2022-02-28T23:19:11.074" v="2559"/>
          <ac:spMkLst>
            <pc:docMk/>
            <pc:sldMk cId="2582178080" sldId="433"/>
            <ac:spMk id="2" creationId="{00000000-0000-0000-0000-000000000000}"/>
          </ac:spMkLst>
        </pc:spChg>
        <pc:spChg chg="mod">
          <ac:chgData name="Koson Trachu" userId="8b674c4b66ffeb50" providerId="LiveId" clId="{B7BA0830-8BB2-44CC-B4B5-274D510DCA27}" dt="2022-02-28T23:24:31.896" v="3148" actId="27636"/>
          <ac:spMkLst>
            <pc:docMk/>
            <pc:sldMk cId="2582178080" sldId="433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B7BA0830-8BB2-44CC-B4B5-274D510DCA27}" dt="2022-02-28T23:29:13.179" v="3625" actId="6549"/>
        <pc:sldMkLst>
          <pc:docMk/>
          <pc:sldMk cId="3222449441" sldId="434"/>
        </pc:sldMkLst>
        <pc:spChg chg="mod">
          <ac:chgData name="Koson Trachu" userId="8b674c4b66ffeb50" providerId="LiveId" clId="{B7BA0830-8BB2-44CC-B4B5-274D510DCA27}" dt="2022-02-28T23:29:13.179" v="3625" actId="6549"/>
          <ac:spMkLst>
            <pc:docMk/>
            <pc:sldMk cId="3222449441" sldId="434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B7BA0830-8BB2-44CC-B4B5-274D510DCA27}" dt="2022-03-01T00:00:49.735" v="4326" actId="20577"/>
        <pc:sldMkLst>
          <pc:docMk/>
          <pc:sldMk cId="257905387" sldId="435"/>
        </pc:sldMkLst>
        <pc:spChg chg="mod">
          <ac:chgData name="Koson Trachu" userId="8b674c4b66ffeb50" providerId="LiveId" clId="{B7BA0830-8BB2-44CC-B4B5-274D510DCA27}" dt="2022-02-28T23:30:26.153" v="3627"/>
          <ac:spMkLst>
            <pc:docMk/>
            <pc:sldMk cId="257905387" sldId="435"/>
            <ac:spMk id="2" creationId="{00000000-0000-0000-0000-000000000000}"/>
          </ac:spMkLst>
        </pc:spChg>
        <pc:spChg chg="mod">
          <ac:chgData name="Koson Trachu" userId="8b674c4b66ffeb50" providerId="LiveId" clId="{B7BA0830-8BB2-44CC-B4B5-274D510DCA27}" dt="2022-03-01T00:00:49.735" v="4326" actId="20577"/>
          <ac:spMkLst>
            <pc:docMk/>
            <pc:sldMk cId="257905387" sldId="435"/>
            <ac:spMk id="6" creationId="{7C3B7B6D-1393-4E1A-8985-58CAAD3827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Multiple-Variable Declarations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4F16FF-5EC4-4A59-9170-413A69AA68D7}"/>
              </a:ext>
            </a:extLst>
          </p:cNvPr>
          <p:cNvSpPr/>
          <p:nvPr/>
        </p:nvSpPr>
        <p:spPr>
          <a:xfrm>
            <a:off x="1002429" y="1900146"/>
            <a:ext cx="9579845" cy="343004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th-TH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30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  <a:endParaRPr lang="th-TH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var2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var3</a:t>
            </a:r>
            <a:r>
              <a:rPr lang="th-TH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30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var4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var5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-4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endParaRPr lang="th-TH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var6,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char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var7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float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var8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77310-6EF6-4F25-8078-FB81349001EC}"/>
              </a:ext>
            </a:extLst>
          </p:cNvPr>
          <p:cNvSpPr txBox="1"/>
          <p:nvPr/>
        </p:nvSpPr>
        <p:spPr>
          <a:xfrm>
            <a:off x="1404937" y="5539647"/>
            <a:ext cx="95726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ED7D3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en-US" dirty="0"/>
              <a:t>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3EB4DF-E408-42C4-A658-E22C5B85EE0D}"/>
              </a:ext>
            </a:extLst>
          </p:cNvPr>
          <p:cNvCxnSpPr>
            <a:cxnSpLocks/>
          </p:cNvCxnSpPr>
          <p:nvPr/>
        </p:nvCxnSpPr>
        <p:spPr>
          <a:xfrm flipH="1" flipV="1">
            <a:off x="1404937" y="4826000"/>
            <a:ext cx="220663" cy="71364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2AD7A5-D606-427A-A012-D4708EB15DE6}"/>
              </a:ext>
            </a:extLst>
          </p:cNvPr>
          <p:cNvSpPr/>
          <p:nvPr/>
        </p:nvSpPr>
        <p:spPr>
          <a:xfrm>
            <a:off x="1076325" y="4279888"/>
            <a:ext cx="7248525" cy="730262"/>
          </a:xfrm>
          <a:custGeom>
            <a:avLst/>
            <a:gdLst>
              <a:gd name="connsiteX0" fmla="*/ 0 w 7248525"/>
              <a:gd name="connsiteY0" fmla="*/ 121713 h 730262"/>
              <a:gd name="connsiteX1" fmla="*/ 121713 w 7248525"/>
              <a:gd name="connsiteY1" fmla="*/ 0 h 730262"/>
              <a:gd name="connsiteX2" fmla="*/ 845573 w 7248525"/>
              <a:gd name="connsiteY2" fmla="*/ 0 h 730262"/>
              <a:gd name="connsiteX3" fmla="*/ 1359280 w 7248525"/>
              <a:gd name="connsiteY3" fmla="*/ 0 h 730262"/>
              <a:gd name="connsiteX4" fmla="*/ 1802937 w 7248525"/>
              <a:gd name="connsiteY4" fmla="*/ 0 h 730262"/>
              <a:gd name="connsiteX5" fmla="*/ 2456746 w 7248525"/>
              <a:gd name="connsiteY5" fmla="*/ 0 h 730262"/>
              <a:gd name="connsiteX6" fmla="*/ 2970453 w 7248525"/>
              <a:gd name="connsiteY6" fmla="*/ 0 h 730262"/>
              <a:gd name="connsiteX7" fmla="*/ 3694313 w 7248525"/>
              <a:gd name="connsiteY7" fmla="*/ 0 h 730262"/>
              <a:gd name="connsiteX8" fmla="*/ 4137970 w 7248525"/>
              <a:gd name="connsiteY8" fmla="*/ 0 h 730262"/>
              <a:gd name="connsiteX9" fmla="*/ 4861830 w 7248525"/>
              <a:gd name="connsiteY9" fmla="*/ 0 h 730262"/>
              <a:gd name="connsiteX10" fmla="*/ 5235435 w 7248525"/>
              <a:gd name="connsiteY10" fmla="*/ 0 h 730262"/>
              <a:gd name="connsiteX11" fmla="*/ 5819194 w 7248525"/>
              <a:gd name="connsiteY11" fmla="*/ 0 h 730262"/>
              <a:gd name="connsiteX12" fmla="*/ 6402952 w 7248525"/>
              <a:gd name="connsiteY12" fmla="*/ 0 h 730262"/>
              <a:gd name="connsiteX13" fmla="*/ 7126812 w 7248525"/>
              <a:gd name="connsiteY13" fmla="*/ 0 h 730262"/>
              <a:gd name="connsiteX14" fmla="*/ 7248525 w 7248525"/>
              <a:gd name="connsiteY14" fmla="*/ 121713 h 730262"/>
              <a:gd name="connsiteX15" fmla="*/ 7248525 w 7248525"/>
              <a:gd name="connsiteY15" fmla="*/ 608549 h 730262"/>
              <a:gd name="connsiteX16" fmla="*/ 7126812 w 7248525"/>
              <a:gd name="connsiteY16" fmla="*/ 730262 h 730262"/>
              <a:gd name="connsiteX17" fmla="*/ 6473003 w 7248525"/>
              <a:gd name="connsiteY17" fmla="*/ 730262 h 730262"/>
              <a:gd name="connsiteX18" fmla="*/ 6099397 w 7248525"/>
              <a:gd name="connsiteY18" fmla="*/ 730262 h 730262"/>
              <a:gd name="connsiteX19" fmla="*/ 5655741 w 7248525"/>
              <a:gd name="connsiteY19" fmla="*/ 730262 h 730262"/>
              <a:gd name="connsiteX20" fmla="*/ 4931881 w 7248525"/>
              <a:gd name="connsiteY20" fmla="*/ 730262 h 730262"/>
              <a:gd name="connsiteX21" fmla="*/ 4348123 w 7248525"/>
              <a:gd name="connsiteY21" fmla="*/ 730262 h 730262"/>
              <a:gd name="connsiteX22" fmla="*/ 3904466 w 7248525"/>
              <a:gd name="connsiteY22" fmla="*/ 730262 h 730262"/>
              <a:gd name="connsiteX23" fmla="*/ 3320708 w 7248525"/>
              <a:gd name="connsiteY23" fmla="*/ 730262 h 730262"/>
              <a:gd name="connsiteX24" fmla="*/ 2947103 w 7248525"/>
              <a:gd name="connsiteY24" fmla="*/ 730262 h 730262"/>
              <a:gd name="connsiteX25" fmla="*/ 2573498 w 7248525"/>
              <a:gd name="connsiteY25" fmla="*/ 730262 h 730262"/>
              <a:gd name="connsiteX26" fmla="*/ 1989739 w 7248525"/>
              <a:gd name="connsiteY26" fmla="*/ 730262 h 730262"/>
              <a:gd name="connsiteX27" fmla="*/ 1546083 w 7248525"/>
              <a:gd name="connsiteY27" fmla="*/ 730262 h 730262"/>
              <a:gd name="connsiteX28" fmla="*/ 892274 w 7248525"/>
              <a:gd name="connsiteY28" fmla="*/ 730262 h 730262"/>
              <a:gd name="connsiteX29" fmla="*/ 121713 w 7248525"/>
              <a:gd name="connsiteY29" fmla="*/ 730262 h 730262"/>
              <a:gd name="connsiteX30" fmla="*/ 0 w 7248525"/>
              <a:gd name="connsiteY30" fmla="*/ 608549 h 730262"/>
              <a:gd name="connsiteX31" fmla="*/ 0 w 7248525"/>
              <a:gd name="connsiteY31" fmla="*/ 121713 h 73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248525" h="730262" extrusionOk="0">
                <a:moveTo>
                  <a:pt x="0" y="121713"/>
                </a:moveTo>
                <a:cubicBezTo>
                  <a:pt x="-14058" y="45822"/>
                  <a:pt x="41006" y="5062"/>
                  <a:pt x="121713" y="0"/>
                </a:cubicBezTo>
                <a:cubicBezTo>
                  <a:pt x="291698" y="-45377"/>
                  <a:pt x="526954" y="37155"/>
                  <a:pt x="845573" y="0"/>
                </a:cubicBezTo>
                <a:cubicBezTo>
                  <a:pt x="1164192" y="-37155"/>
                  <a:pt x="1105368" y="23103"/>
                  <a:pt x="1359280" y="0"/>
                </a:cubicBezTo>
                <a:cubicBezTo>
                  <a:pt x="1613192" y="-23103"/>
                  <a:pt x="1623074" y="2180"/>
                  <a:pt x="1802937" y="0"/>
                </a:cubicBezTo>
                <a:cubicBezTo>
                  <a:pt x="1982800" y="-2180"/>
                  <a:pt x="2249304" y="25860"/>
                  <a:pt x="2456746" y="0"/>
                </a:cubicBezTo>
                <a:cubicBezTo>
                  <a:pt x="2664188" y="-25860"/>
                  <a:pt x="2736343" y="19546"/>
                  <a:pt x="2970453" y="0"/>
                </a:cubicBezTo>
                <a:cubicBezTo>
                  <a:pt x="3204563" y="-19546"/>
                  <a:pt x="3475367" y="39563"/>
                  <a:pt x="3694313" y="0"/>
                </a:cubicBezTo>
                <a:cubicBezTo>
                  <a:pt x="3913259" y="-39563"/>
                  <a:pt x="3926905" y="13"/>
                  <a:pt x="4137970" y="0"/>
                </a:cubicBezTo>
                <a:cubicBezTo>
                  <a:pt x="4349035" y="-13"/>
                  <a:pt x="4568344" y="52131"/>
                  <a:pt x="4861830" y="0"/>
                </a:cubicBezTo>
                <a:cubicBezTo>
                  <a:pt x="5155316" y="-52131"/>
                  <a:pt x="5098471" y="21432"/>
                  <a:pt x="5235435" y="0"/>
                </a:cubicBezTo>
                <a:cubicBezTo>
                  <a:pt x="5372399" y="-21432"/>
                  <a:pt x="5598063" y="20117"/>
                  <a:pt x="5819194" y="0"/>
                </a:cubicBezTo>
                <a:cubicBezTo>
                  <a:pt x="6040325" y="-20117"/>
                  <a:pt x="6228836" y="22968"/>
                  <a:pt x="6402952" y="0"/>
                </a:cubicBezTo>
                <a:cubicBezTo>
                  <a:pt x="6577068" y="-22968"/>
                  <a:pt x="6780392" y="71991"/>
                  <a:pt x="7126812" y="0"/>
                </a:cubicBezTo>
                <a:cubicBezTo>
                  <a:pt x="7196684" y="3248"/>
                  <a:pt x="7256396" y="47602"/>
                  <a:pt x="7248525" y="121713"/>
                </a:cubicBezTo>
                <a:cubicBezTo>
                  <a:pt x="7306907" y="323607"/>
                  <a:pt x="7195204" y="495280"/>
                  <a:pt x="7248525" y="608549"/>
                </a:cubicBezTo>
                <a:cubicBezTo>
                  <a:pt x="7247146" y="674469"/>
                  <a:pt x="7188639" y="722200"/>
                  <a:pt x="7126812" y="730262"/>
                </a:cubicBezTo>
                <a:cubicBezTo>
                  <a:pt x="6895276" y="789798"/>
                  <a:pt x="6666273" y="666503"/>
                  <a:pt x="6473003" y="730262"/>
                </a:cubicBezTo>
                <a:cubicBezTo>
                  <a:pt x="6279733" y="794021"/>
                  <a:pt x="6219856" y="721329"/>
                  <a:pt x="6099397" y="730262"/>
                </a:cubicBezTo>
                <a:cubicBezTo>
                  <a:pt x="5978938" y="739195"/>
                  <a:pt x="5780485" y="723327"/>
                  <a:pt x="5655741" y="730262"/>
                </a:cubicBezTo>
                <a:cubicBezTo>
                  <a:pt x="5530997" y="737197"/>
                  <a:pt x="5084510" y="678601"/>
                  <a:pt x="4931881" y="730262"/>
                </a:cubicBezTo>
                <a:cubicBezTo>
                  <a:pt x="4779252" y="781923"/>
                  <a:pt x="4608828" y="713576"/>
                  <a:pt x="4348123" y="730262"/>
                </a:cubicBezTo>
                <a:cubicBezTo>
                  <a:pt x="4087418" y="746948"/>
                  <a:pt x="4095830" y="693105"/>
                  <a:pt x="3904466" y="730262"/>
                </a:cubicBezTo>
                <a:cubicBezTo>
                  <a:pt x="3713102" y="767419"/>
                  <a:pt x="3441137" y="676308"/>
                  <a:pt x="3320708" y="730262"/>
                </a:cubicBezTo>
                <a:cubicBezTo>
                  <a:pt x="3200279" y="784216"/>
                  <a:pt x="3031274" y="706278"/>
                  <a:pt x="2947103" y="730262"/>
                </a:cubicBezTo>
                <a:cubicBezTo>
                  <a:pt x="2862933" y="754246"/>
                  <a:pt x="2743172" y="705618"/>
                  <a:pt x="2573498" y="730262"/>
                </a:cubicBezTo>
                <a:cubicBezTo>
                  <a:pt x="2403825" y="754906"/>
                  <a:pt x="2124001" y="717908"/>
                  <a:pt x="1989739" y="730262"/>
                </a:cubicBezTo>
                <a:cubicBezTo>
                  <a:pt x="1855477" y="742616"/>
                  <a:pt x="1721782" y="680542"/>
                  <a:pt x="1546083" y="730262"/>
                </a:cubicBezTo>
                <a:cubicBezTo>
                  <a:pt x="1370384" y="779982"/>
                  <a:pt x="1102382" y="727678"/>
                  <a:pt x="892274" y="730262"/>
                </a:cubicBezTo>
                <a:cubicBezTo>
                  <a:pt x="682166" y="732846"/>
                  <a:pt x="335069" y="700762"/>
                  <a:pt x="121713" y="730262"/>
                </a:cubicBezTo>
                <a:cubicBezTo>
                  <a:pt x="49396" y="746153"/>
                  <a:pt x="-1871" y="669878"/>
                  <a:pt x="0" y="608549"/>
                </a:cubicBezTo>
                <a:cubicBezTo>
                  <a:pt x="-11096" y="385584"/>
                  <a:pt x="46407" y="288000"/>
                  <a:pt x="0" y="121713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8E024B-7F89-42F8-B47C-35CB65050C29}"/>
              </a:ext>
            </a:extLst>
          </p:cNvPr>
          <p:cNvSpPr/>
          <p:nvPr/>
        </p:nvSpPr>
        <p:spPr>
          <a:xfrm>
            <a:off x="1038225" y="2238375"/>
            <a:ext cx="8239125" cy="1390650"/>
          </a:xfrm>
          <a:custGeom>
            <a:avLst/>
            <a:gdLst>
              <a:gd name="connsiteX0" fmla="*/ 0 w 8239125"/>
              <a:gd name="connsiteY0" fmla="*/ 146060 h 1390650"/>
              <a:gd name="connsiteX1" fmla="*/ 146060 w 8239125"/>
              <a:gd name="connsiteY1" fmla="*/ 0 h 1390650"/>
              <a:gd name="connsiteX2" fmla="*/ 967251 w 8239125"/>
              <a:gd name="connsiteY2" fmla="*/ 0 h 1390650"/>
              <a:gd name="connsiteX3" fmla="*/ 1550031 w 8239125"/>
              <a:gd name="connsiteY3" fmla="*/ 0 h 1390650"/>
              <a:gd name="connsiteX4" fmla="*/ 2053341 w 8239125"/>
              <a:gd name="connsiteY4" fmla="*/ 0 h 1390650"/>
              <a:gd name="connsiteX5" fmla="*/ 2795062 w 8239125"/>
              <a:gd name="connsiteY5" fmla="*/ 0 h 1390650"/>
              <a:gd name="connsiteX6" fmla="*/ 3377842 w 8239125"/>
              <a:gd name="connsiteY6" fmla="*/ 0 h 1390650"/>
              <a:gd name="connsiteX7" fmla="*/ 4199033 w 8239125"/>
              <a:gd name="connsiteY7" fmla="*/ 0 h 1390650"/>
              <a:gd name="connsiteX8" fmla="*/ 4702343 w 8239125"/>
              <a:gd name="connsiteY8" fmla="*/ 0 h 1390650"/>
              <a:gd name="connsiteX9" fmla="*/ 5523533 w 8239125"/>
              <a:gd name="connsiteY9" fmla="*/ 0 h 1390650"/>
              <a:gd name="connsiteX10" fmla="*/ 5947374 w 8239125"/>
              <a:gd name="connsiteY10" fmla="*/ 0 h 1390650"/>
              <a:gd name="connsiteX11" fmla="*/ 6609624 w 8239125"/>
              <a:gd name="connsiteY11" fmla="*/ 0 h 1390650"/>
              <a:gd name="connsiteX12" fmla="*/ 7271874 w 8239125"/>
              <a:gd name="connsiteY12" fmla="*/ 0 h 1390650"/>
              <a:gd name="connsiteX13" fmla="*/ 8093065 w 8239125"/>
              <a:gd name="connsiteY13" fmla="*/ 0 h 1390650"/>
              <a:gd name="connsiteX14" fmla="*/ 8239125 w 8239125"/>
              <a:gd name="connsiteY14" fmla="*/ 146060 h 1390650"/>
              <a:gd name="connsiteX15" fmla="*/ 8239125 w 8239125"/>
              <a:gd name="connsiteY15" fmla="*/ 695325 h 1390650"/>
              <a:gd name="connsiteX16" fmla="*/ 8239125 w 8239125"/>
              <a:gd name="connsiteY16" fmla="*/ 1244590 h 1390650"/>
              <a:gd name="connsiteX17" fmla="*/ 8093065 w 8239125"/>
              <a:gd name="connsiteY17" fmla="*/ 1390650 h 1390650"/>
              <a:gd name="connsiteX18" fmla="*/ 7351345 w 8239125"/>
              <a:gd name="connsiteY18" fmla="*/ 1390650 h 1390650"/>
              <a:gd name="connsiteX19" fmla="*/ 6848034 w 8239125"/>
              <a:gd name="connsiteY19" fmla="*/ 1390650 h 1390650"/>
              <a:gd name="connsiteX20" fmla="*/ 6026844 w 8239125"/>
              <a:gd name="connsiteY20" fmla="*/ 1390650 h 1390650"/>
              <a:gd name="connsiteX21" fmla="*/ 5364593 w 8239125"/>
              <a:gd name="connsiteY21" fmla="*/ 1390650 h 1390650"/>
              <a:gd name="connsiteX22" fmla="*/ 4861283 w 8239125"/>
              <a:gd name="connsiteY22" fmla="*/ 1390650 h 1390650"/>
              <a:gd name="connsiteX23" fmla="*/ 4199033 w 8239125"/>
              <a:gd name="connsiteY23" fmla="*/ 1390650 h 1390650"/>
              <a:gd name="connsiteX24" fmla="*/ 3775192 w 8239125"/>
              <a:gd name="connsiteY24" fmla="*/ 1390650 h 1390650"/>
              <a:gd name="connsiteX25" fmla="*/ 3351352 w 8239125"/>
              <a:gd name="connsiteY25" fmla="*/ 1390650 h 1390650"/>
              <a:gd name="connsiteX26" fmla="*/ 2689102 w 8239125"/>
              <a:gd name="connsiteY26" fmla="*/ 1390650 h 1390650"/>
              <a:gd name="connsiteX27" fmla="*/ 2185791 w 8239125"/>
              <a:gd name="connsiteY27" fmla="*/ 1390650 h 1390650"/>
              <a:gd name="connsiteX28" fmla="*/ 1444071 w 8239125"/>
              <a:gd name="connsiteY28" fmla="*/ 1390650 h 1390650"/>
              <a:gd name="connsiteX29" fmla="*/ 940760 w 8239125"/>
              <a:gd name="connsiteY29" fmla="*/ 1390650 h 1390650"/>
              <a:gd name="connsiteX30" fmla="*/ 146060 w 8239125"/>
              <a:gd name="connsiteY30" fmla="*/ 1390650 h 1390650"/>
              <a:gd name="connsiteX31" fmla="*/ 0 w 8239125"/>
              <a:gd name="connsiteY31" fmla="*/ 1244590 h 1390650"/>
              <a:gd name="connsiteX32" fmla="*/ 0 w 8239125"/>
              <a:gd name="connsiteY32" fmla="*/ 684340 h 1390650"/>
              <a:gd name="connsiteX33" fmla="*/ 0 w 8239125"/>
              <a:gd name="connsiteY33" fmla="*/ 14606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239125" h="1390650" extrusionOk="0">
                <a:moveTo>
                  <a:pt x="0" y="146060"/>
                </a:moveTo>
                <a:cubicBezTo>
                  <a:pt x="-6220" y="61557"/>
                  <a:pt x="52039" y="5012"/>
                  <a:pt x="146060" y="0"/>
                </a:cubicBezTo>
                <a:cubicBezTo>
                  <a:pt x="491838" y="-15796"/>
                  <a:pt x="579198" y="-28113"/>
                  <a:pt x="967251" y="0"/>
                </a:cubicBezTo>
                <a:cubicBezTo>
                  <a:pt x="1355304" y="28113"/>
                  <a:pt x="1273032" y="-17611"/>
                  <a:pt x="1550031" y="0"/>
                </a:cubicBezTo>
                <a:cubicBezTo>
                  <a:pt x="1827030" y="17611"/>
                  <a:pt x="1921919" y="-21810"/>
                  <a:pt x="2053341" y="0"/>
                </a:cubicBezTo>
                <a:cubicBezTo>
                  <a:pt x="2184763" y="21810"/>
                  <a:pt x="2460152" y="23055"/>
                  <a:pt x="2795062" y="0"/>
                </a:cubicBezTo>
                <a:cubicBezTo>
                  <a:pt x="3129972" y="-23055"/>
                  <a:pt x="3204403" y="-50"/>
                  <a:pt x="3377842" y="0"/>
                </a:cubicBezTo>
                <a:cubicBezTo>
                  <a:pt x="3551281" y="50"/>
                  <a:pt x="3893392" y="39712"/>
                  <a:pt x="4199033" y="0"/>
                </a:cubicBezTo>
                <a:cubicBezTo>
                  <a:pt x="4504674" y="-39712"/>
                  <a:pt x="4584395" y="4885"/>
                  <a:pt x="4702343" y="0"/>
                </a:cubicBezTo>
                <a:cubicBezTo>
                  <a:pt x="4820291" y="-4885"/>
                  <a:pt x="5349073" y="30686"/>
                  <a:pt x="5523533" y="0"/>
                </a:cubicBezTo>
                <a:cubicBezTo>
                  <a:pt x="5697993" y="-30686"/>
                  <a:pt x="5792765" y="1607"/>
                  <a:pt x="5947374" y="0"/>
                </a:cubicBezTo>
                <a:cubicBezTo>
                  <a:pt x="6101983" y="-1607"/>
                  <a:pt x="6461460" y="19276"/>
                  <a:pt x="6609624" y="0"/>
                </a:cubicBezTo>
                <a:cubicBezTo>
                  <a:pt x="6757788" y="-19276"/>
                  <a:pt x="6977891" y="-12879"/>
                  <a:pt x="7271874" y="0"/>
                </a:cubicBezTo>
                <a:cubicBezTo>
                  <a:pt x="7565857" y="12879"/>
                  <a:pt x="7775734" y="12647"/>
                  <a:pt x="8093065" y="0"/>
                </a:cubicBezTo>
                <a:cubicBezTo>
                  <a:pt x="8186407" y="15525"/>
                  <a:pt x="8251900" y="54208"/>
                  <a:pt x="8239125" y="146060"/>
                </a:cubicBezTo>
                <a:cubicBezTo>
                  <a:pt x="8220143" y="342235"/>
                  <a:pt x="8253011" y="583368"/>
                  <a:pt x="8239125" y="695325"/>
                </a:cubicBezTo>
                <a:cubicBezTo>
                  <a:pt x="8225239" y="807283"/>
                  <a:pt x="8214680" y="1045356"/>
                  <a:pt x="8239125" y="1244590"/>
                </a:cubicBezTo>
                <a:cubicBezTo>
                  <a:pt x="8233385" y="1313557"/>
                  <a:pt x="8174644" y="1378319"/>
                  <a:pt x="8093065" y="1390650"/>
                </a:cubicBezTo>
                <a:cubicBezTo>
                  <a:pt x="7897553" y="1376352"/>
                  <a:pt x="7594861" y="1422425"/>
                  <a:pt x="7351345" y="1390650"/>
                </a:cubicBezTo>
                <a:cubicBezTo>
                  <a:pt x="7107829" y="1358875"/>
                  <a:pt x="7060807" y="1385155"/>
                  <a:pt x="6848034" y="1390650"/>
                </a:cubicBezTo>
                <a:cubicBezTo>
                  <a:pt x="6635261" y="1396145"/>
                  <a:pt x="6397069" y="1372197"/>
                  <a:pt x="6026844" y="1390650"/>
                </a:cubicBezTo>
                <a:cubicBezTo>
                  <a:pt x="5656619" y="1409104"/>
                  <a:pt x="5548262" y="1414622"/>
                  <a:pt x="5364593" y="1390650"/>
                </a:cubicBezTo>
                <a:cubicBezTo>
                  <a:pt x="5180924" y="1366678"/>
                  <a:pt x="5021707" y="1387880"/>
                  <a:pt x="4861283" y="1390650"/>
                </a:cubicBezTo>
                <a:cubicBezTo>
                  <a:pt x="4700859" y="1393421"/>
                  <a:pt x="4422686" y="1420524"/>
                  <a:pt x="4199033" y="1390650"/>
                </a:cubicBezTo>
                <a:cubicBezTo>
                  <a:pt x="3975380" y="1360777"/>
                  <a:pt x="3895197" y="1382797"/>
                  <a:pt x="3775192" y="1390650"/>
                </a:cubicBezTo>
                <a:cubicBezTo>
                  <a:pt x="3655187" y="1398503"/>
                  <a:pt x="3495885" y="1386120"/>
                  <a:pt x="3351352" y="1390650"/>
                </a:cubicBezTo>
                <a:cubicBezTo>
                  <a:pt x="3206819" y="1395180"/>
                  <a:pt x="2931916" y="1402990"/>
                  <a:pt x="2689102" y="1390650"/>
                </a:cubicBezTo>
                <a:cubicBezTo>
                  <a:pt x="2446288" y="1378311"/>
                  <a:pt x="2386717" y="1392184"/>
                  <a:pt x="2185791" y="1390650"/>
                </a:cubicBezTo>
                <a:cubicBezTo>
                  <a:pt x="1984865" y="1389116"/>
                  <a:pt x="1807568" y="1393675"/>
                  <a:pt x="1444071" y="1390650"/>
                </a:cubicBezTo>
                <a:cubicBezTo>
                  <a:pt x="1080574" y="1387625"/>
                  <a:pt x="1148392" y="1394530"/>
                  <a:pt x="940760" y="1390650"/>
                </a:cubicBezTo>
                <a:cubicBezTo>
                  <a:pt x="733128" y="1386770"/>
                  <a:pt x="447827" y="1403079"/>
                  <a:pt x="146060" y="1390650"/>
                </a:cubicBezTo>
                <a:cubicBezTo>
                  <a:pt x="58292" y="1397838"/>
                  <a:pt x="-6518" y="1339205"/>
                  <a:pt x="0" y="1244590"/>
                </a:cubicBezTo>
                <a:cubicBezTo>
                  <a:pt x="6444" y="975999"/>
                  <a:pt x="2016" y="808413"/>
                  <a:pt x="0" y="684340"/>
                </a:cubicBezTo>
                <a:cubicBezTo>
                  <a:pt x="-2016" y="560267"/>
                  <a:pt x="-12389" y="333131"/>
                  <a:pt x="0" y="146060"/>
                </a:cubicBezTo>
                <a:close/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50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727EE-B7E2-472C-A9E0-F1C871A166D3}"/>
              </a:ext>
            </a:extLst>
          </p:cNvPr>
          <p:cNvSpPr txBox="1"/>
          <p:nvPr/>
        </p:nvSpPr>
        <p:spPr>
          <a:xfrm>
            <a:off x="4198937" y="5719442"/>
            <a:ext cx="256063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ED7D3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en-US" dirty="0"/>
              <a:t>Difference type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E2CAB5-AC83-40C1-A440-E933231BF8EF}"/>
              </a:ext>
            </a:extLst>
          </p:cNvPr>
          <p:cNvCxnSpPr>
            <a:cxnSpLocks/>
          </p:cNvCxnSpPr>
          <p:nvPr/>
        </p:nvCxnSpPr>
        <p:spPr>
          <a:xfrm flipH="1" flipV="1">
            <a:off x="3767137" y="4826000"/>
            <a:ext cx="784222" cy="84241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75A8E0-C1F8-43DB-8CEB-15A0500F6BF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479255" y="4826000"/>
            <a:ext cx="848518" cy="89344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E38725-04F9-4088-ADDF-AE7624D05425}"/>
              </a:ext>
            </a:extLst>
          </p:cNvPr>
          <p:cNvSpPr txBox="1"/>
          <p:nvPr/>
        </p:nvSpPr>
        <p:spPr>
          <a:xfrm>
            <a:off x="7668414" y="5060848"/>
            <a:ext cx="43187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Error,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ไม่สามารถประกาศหลาย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ในบรรทัดเดียวได้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73D44-6985-4147-B179-BC51A851CE6F}"/>
              </a:ext>
            </a:extLst>
          </p:cNvPr>
          <p:cNvSpPr txBox="1"/>
          <p:nvPr/>
        </p:nvSpPr>
        <p:spPr>
          <a:xfrm>
            <a:off x="7412035" y="1469096"/>
            <a:ext cx="459422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OK, </a:t>
            </a:r>
            <a:r>
              <a:rPr lang="th-TH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สามารถประกาศตัวแปรพร้อม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initializer </a:t>
            </a:r>
            <a:r>
              <a:rPr lang="th-TH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ในบรรทัดเดียวกันได้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602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Using the Value of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คือชื่อตัวแปรที่อ้างถึงค่าที่เก็บในหน่วยความจำ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เราสามารถนำค่านั้นมาใช้โดยอ้างผ่านชื่อตัวแปร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476D7-A054-4EBD-A0FF-6FF0E6050B6F}"/>
              </a:ext>
            </a:extLst>
          </p:cNvPr>
          <p:cNvSpPr/>
          <p:nvPr/>
        </p:nvSpPr>
        <p:spPr>
          <a:xfrm>
            <a:off x="1447800" y="2989217"/>
            <a:ext cx="9579845" cy="202415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th-TH" sz="2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30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th-TH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900CC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“var1 = {</a:t>
            </a:r>
            <a:r>
              <a:rPr lang="en-US" sz="2800" dirty="0">
                <a:latin typeface="Consolas" panose="020B0609020204030204" pitchFamily="49" charset="0"/>
              </a:rPr>
              <a:t>var1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}”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endParaRPr lang="th-TH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8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Typing and the dynamic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ทุกตัวแปรจะต้องมีการกำหนดชนิดก่อนนำไปใช้งาน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คอมไพเลอร์จะต้องรู้จักชนิดและจัดสรรตำแหน่งในหน่วยความจำให้เรา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คอมไพเลอร์จะต้องรู้ว่าควรเก็บตัวแปรนั้นบน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เราเรียกการใช้งานตัวแปรในลักษณะนี้ว่า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typing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ในการเขียนโปรแกรม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OOP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ภาษาอื่น ๆ อาจจะมีการใช้งานตัวแปรแบบ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dynamic typing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เช่นภาษา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IronPython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IronRuby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ในการเรียกใช้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Assemblies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ที่เขียนด้วยภาษาอื่น ๆ เราอาจจะไม่สามารถระบุ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ของตัวแปรไว้ล่วงหน้าได้เสมอไป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217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Typing and the dynamic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อนุญาตให้ใช้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dynamically typed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โดยการใช้คีย์เวิร์ด </a:t>
            </a:r>
            <a:r>
              <a:rPr lang="en-US" dirty="0">
                <a:latin typeface="Consolas" panose="020B0609020204030204" pitchFamily="49" charset="0"/>
                <a:cs typeface="TH Sarabun New" panose="020B0500040200020003" pitchFamily="34" charset="-34"/>
              </a:rPr>
              <a:t>dynamic</a:t>
            </a:r>
            <a:endParaRPr lang="th-TH" sz="3200" dirty="0">
              <a:latin typeface="Consolas" panose="020B0609020204030204" pitchFamily="49" charset="0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คอมไพเลอร์จะไม่ตรวจสอบชนิดในตอนคอมไพล์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แต่จะรวบรวม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information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เกี่ยวกับตัวแปรนั้นไว้ใน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ที่จะใช้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run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ในตอน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runtime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จะมีการตรวจสอบชนิดของตัวแปรว่าเข้ากันได้กับตัวแปรใน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assembly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หรือไม่ ถ้าไม่ได้จะมีการ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throw exception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244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Nullable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เป็นภาษาโปรแกรมที่ยืดหยุ่น สามารถใช้งานได้หลากหลาย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ตัวอย่างเช่นงานด้านฐานข้อมูล ถึงจะรู้จักชนิดของข้อมูลในแต่ละ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แต่ในบางครั้งข้อมูลที่อ่านได้อาจจะเป็นค่าที่ไม่ถูกต้อง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invalid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หรือยังไม่มีอยู่จริง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null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เพื่อให้รองรับสถานการณ์ดังกล่าว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จะมีการเพิ่ม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Boolean indicator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ที่เป็นตัวบอกว่าข้อมูลในตัวแปรนั้นอยู่ในสถานะ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valid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หรือไม่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Nullable 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ที่มีความสามารถระบุ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marked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ได้ว่าค่าในตัวแปรนั้น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valid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  <a:r>
              <a:rPr lang="en-US" sz="3200" b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invalid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90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046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ในทุกภาษาโปรแกรม  จะต้องอนุญาตให้ผู้ใช้สามารถนำข้อมูลไปเก็บและเรียกใช้จากหน่วยความจำได้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พื้นที่เก็บข้อมูลในหน่วยความจำจะถูกเรียกตามชื่อตัวแปร 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คอมไพเลอร์จะรู้ว่าเราต้องการเนื้อที่ในหน่วยความจำมากน้อยเพียงใดในการเก็บข้อมูล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</a:t>
            </a:r>
            <a:r>
              <a:rPr lang="th-TH" sz="28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endParaRPr lang="th-TH" sz="28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ตัวแปรจะมีชนิดที่แน่นอน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(Strong type)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เมื่อประกาศแล้วจะเปลี่ยนในภายหลังไม่ได้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434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ในภาษา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B217E-103C-491E-B5A9-166A19347F77}"/>
              </a:ext>
            </a:extLst>
          </p:cNvPr>
          <p:cNvSpPr/>
          <p:nvPr/>
        </p:nvSpPr>
        <p:spPr>
          <a:xfrm>
            <a:off x="283945" y="1594998"/>
            <a:ext cx="5638800" cy="2303431"/>
          </a:xfrm>
          <a:custGeom>
            <a:avLst/>
            <a:gdLst>
              <a:gd name="connsiteX0" fmla="*/ 0 w 5638800"/>
              <a:gd name="connsiteY0" fmla="*/ 0 h 2303431"/>
              <a:gd name="connsiteX1" fmla="*/ 739309 w 5638800"/>
              <a:gd name="connsiteY1" fmla="*/ 0 h 2303431"/>
              <a:gd name="connsiteX2" fmla="*/ 1422231 w 5638800"/>
              <a:gd name="connsiteY2" fmla="*/ 0 h 2303431"/>
              <a:gd name="connsiteX3" fmla="*/ 2048764 w 5638800"/>
              <a:gd name="connsiteY3" fmla="*/ 0 h 2303431"/>
              <a:gd name="connsiteX4" fmla="*/ 2731685 w 5638800"/>
              <a:gd name="connsiteY4" fmla="*/ 0 h 2303431"/>
              <a:gd name="connsiteX5" fmla="*/ 3414607 w 5638800"/>
              <a:gd name="connsiteY5" fmla="*/ 0 h 2303431"/>
              <a:gd name="connsiteX6" fmla="*/ 4097528 w 5638800"/>
              <a:gd name="connsiteY6" fmla="*/ 0 h 2303431"/>
              <a:gd name="connsiteX7" fmla="*/ 4611285 w 5638800"/>
              <a:gd name="connsiteY7" fmla="*/ 0 h 2303431"/>
              <a:gd name="connsiteX8" fmla="*/ 5068655 w 5638800"/>
              <a:gd name="connsiteY8" fmla="*/ 0 h 2303431"/>
              <a:gd name="connsiteX9" fmla="*/ 5638800 w 5638800"/>
              <a:gd name="connsiteY9" fmla="*/ 0 h 2303431"/>
              <a:gd name="connsiteX10" fmla="*/ 5638800 w 5638800"/>
              <a:gd name="connsiteY10" fmla="*/ 552823 h 2303431"/>
              <a:gd name="connsiteX11" fmla="*/ 5638800 w 5638800"/>
              <a:gd name="connsiteY11" fmla="*/ 1059578 h 2303431"/>
              <a:gd name="connsiteX12" fmla="*/ 5638800 w 5638800"/>
              <a:gd name="connsiteY12" fmla="*/ 1612402 h 2303431"/>
              <a:gd name="connsiteX13" fmla="*/ 5638800 w 5638800"/>
              <a:gd name="connsiteY13" fmla="*/ 2303431 h 2303431"/>
              <a:gd name="connsiteX14" fmla="*/ 5125043 w 5638800"/>
              <a:gd name="connsiteY14" fmla="*/ 2303431 h 2303431"/>
              <a:gd name="connsiteX15" fmla="*/ 4554897 w 5638800"/>
              <a:gd name="connsiteY15" fmla="*/ 2303431 h 2303431"/>
              <a:gd name="connsiteX16" fmla="*/ 3815588 w 5638800"/>
              <a:gd name="connsiteY16" fmla="*/ 2303431 h 2303431"/>
              <a:gd name="connsiteX17" fmla="*/ 3358219 w 5638800"/>
              <a:gd name="connsiteY17" fmla="*/ 2303431 h 2303431"/>
              <a:gd name="connsiteX18" fmla="*/ 2900849 w 5638800"/>
              <a:gd name="connsiteY18" fmla="*/ 2303431 h 2303431"/>
              <a:gd name="connsiteX19" fmla="*/ 2387092 w 5638800"/>
              <a:gd name="connsiteY19" fmla="*/ 2303431 h 2303431"/>
              <a:gd name="connsiteX20" fmla="*/ 1704171 w 5638800"/>
              <a:gd name="connsiteY20" fmla="*/ 2303431 h 2303431"/>
              <a:gd name="connsiteX21" fmla="*/ 1021249 w 5638800"/>
              <a:gd name="connsiteY21" fmla="*/ 2303431 h 2303431"/>
              <a:gd name="connsiteX22" fmla="*/ 563880 w 5638800"/>
              <a:gd name="connsiteY22" fmla="*/ 2303431 h 2303431"/>
              <a:gd name="connsiteX23" fmla="*/ 0 w 5638800"/>
              <a:gd name="connsiteY23" fmla="*/ 2303431 h 2303431"/>
              <a:gd name="connsiteX24" fmla="*/ 0 w 5638800"/>
              <a:gd name="connsiteY24" fmla="*/ 1727573 h 2303431"/>
              <a:gd name="connsiteX25" fmla="*/ 0 w 5638800"/>
              <a:gd name="connsiteY25" fmla="*/ 1151716 h 2303431"/>
              <a:gd name="connsiteX26" fmla="*/ 0 w 5638800"/>
              <a:gd name="connsiteY26" fmla="*/ 621926 h 2303431"/>
              <a:gd name="connsiteX27" fmla="*/ 0 w 5638800"/>
              <a:gd name="connsiteY27" fmla="*/ 0 h 23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38800" h="2303431" fill="none" extrusionOk="0">
                <a:moveTo>
                  <a:pt x="0" y="0"/>
                </a:moveTo>
                <a:cubicBezTo>
                  <a:pt x="299243" y="287"/>
                  <a:pt x="478881" y="27850"/>
                  <a:pt x="739309" y="0"/>
                </a:cubicBezTo>
                <a:cubicBezTo>
                  <a:pt x="999737" y="-27850"/>
                  <a:pt x="1219348" y="27782"/>
                  <a:pt x="1422231" y="0"/>
                </a:cubicBezTo>
                <a:cubicBezTo>
                  <a:pt x="1625114" y="-27782"/>
                  <a:pt x="1788382" y="-18666"/>
                  <a:pt x="2048764" y="0"/>
                </a:cubicBezTo>
                <a:cubicBezTo>
                  <a:pt x="2309146" y="18666"/>
                  <a:pt x="2398741" y="-3624"/>
                  <a:pt x="2731685" y="0"/>
                </a:cubicBezTo>
                <a:cubicBezTo>
                  <a:pt x="3064629" y="3624"/>
                  <a:pt x="3188614" y="-6576"/>
                  <a:pt x="3414607" y="0"/>
                </a:cubicBezTo>
                <a:cubicBezTo>
                  <a:pt x="3640600" y="6576"/>
                  <a:pt x="3769982" y="5490"/>
                  <a:pt x="4097528" y="0"/>
                </a:cubicBezTo>
                <a:cubicBezTo>
                  <a:pt x="4425074" y="-5490"/>
                  <a:pt x="4411788" y="11425"/>
                  <a:pt x="4611285" y="0"/>
                </a:cubicBezTo>
                <a:cubicBezTo>
                  <a:pt x="4810782" y="-11425"/>
                  <a:pt x="4977034" y="-12196"/>
                  <a:pt x="5068655" y="0"/>
                </a:cubicBezTo>
                <a:cubicBezTo>
                  <a:pt x="5160276" y="12196"/>
                  <a:pt x="5417123" y="-25507"/>
                  <a:pt x="5638800" y="0"/>
                </a:cubicBezTo>
                <a:cubicBezTo>
                  <a:pt x="5636589" y="200028"/>
                  <a:pt x="5659004" y="357066"/>
                  <a:pt x="5638800" y="552823"/>
                </a:cubicBezTo>
                <a:cubicBezTo>
                  <a:pt x="5618596" y="748580"/>
                  <a:pt x="5614708" y="956900"/>
                  <a:pt x="5638800" y="1059578"/>
                </a:cubicBezTo>
                <a:cubicBezTo>
                  <a:pt x="5662892" y="1162257"/>
                  <a:pt x="5629524" y="1480130"/>
                  <a:pt x="5638800" y="1612402"/>
                </a:cubicBezTo>
                <a:cubicBezTo>
                  <a:pt x="5648076" y="1744674"/>
                  <a:pt x="5638642" y="1989273"/>
                  <a:pt x="5638800" y="2303431"/>
                </a:cubicBezTo>
                <a:cubicBezTo>
                  <a:pt x="5400501" y="2314507"/>
                  <a:pt x="5241153" y="2285684"/>
                  <a:pt x="5125043" y="2303431"/>
                </a:cubicBezTo>
                <a:cubicBezTo>
                  <a:pt x="5008933" y="2321178"/>
                  <a:pt x="4733237" y="2307048"/>
                  <a:pt x="4554897" y="2303431"/>
                </a:cubicBezTo>
                <a:cubicBezTo>
                  <a:pt x="4376557" y="2299814"/>
                  <a:pt x="4039173" y="2295294"/>
                  <a:pt x="3815588" y="2303431"/>
                </a:cubicBezTo>
                <a:cubicBezTo>
                  <a:pt x="3592003" y="2311568"/>
                  <a:pt x="3553305" y="2318860"/>
                  <a:pt x="3358219" y="2303431"/>
                </a:cubicBezTo>
                <a:cubicBezTo>
                  <a:pt x="3163133" y="2288002"/>
                  <a:pt x="3059697" y="2288385"/>
                  <a:pt x="2900849" y="2303431"/>
                </a:cubicBezTo>
                <a:cubicBezTo>
                  <a:pt x="2742001" y="2318478"/>
                  <a:pt x="2532748" y="2301832"/>
                  <a:pt x="2387092" y="2303431"/>
                </a:cubicBezTo>
                <a:cubicBezTo>
                  <a:pt x="2241436" y="2305030"/>
                  <a:pt x="1982513" y="2301499"/>
                  <a:pt x="1704171" y="2303431"/>
                </a:cubicBezTo>
                <a:cubicBezTo>
                  <a:pt x="1425829" y="2305363"/>
                  <a:pt x="1305665" y="2318615"/>
                  <a:pt x="1021249" y="2303431"/>
                </a:cubicBezTo>
                <a:cubicBezTo>
                  <a:pt x="736833" y="2288247"/>
                  <a:pt x="720979" y="2304834"/>
                  <a:pt x="563880" y="2303431"/>
                </a:cubicBezTo>
                <a:cubicBezTo>
                  <a:pt x="406781" y="2302028"/>
                  <a:pt x="186888" y="2311447"/>
                  <a:pt x="0" y="2303431"/>
                </a:cubicBezTo>
                <a:cubicBezTo>
                  <a:pt x="-21156" y="2116460"/>
                  <a:pt x="-15397" y="2012594"/>
                  <a:pt x="0" y="1727573"/>
                </a:cubicBezTo>
                <a:cubicBezTo>
                  <a:pt x="15397" y="1442552"/>
                  <a:pt x="-23787" y="1355295"/>
                  <a:pt x="0" y="1151716"/>
                </a:cubicBezTo>
                <a:cubicBezTo>
                  <a:pt x="23787" y="948137"/>
                  <a:pt x="-25730" y="829669"/>
                  <a:pt x="0" y="621926"/>
                </a:cubicBezTo>
                <a:cubicBezTo>
                  <a:pt x="25730" y="414183"/>
                  <a:pt x="4528" y="267450"/>
                  <a:pt x="0" y="0"/>
                </a:cubicBezTo>
                <a:close/>
              </a:path>
              <a:path w="5638800" h="2303431" stroke="0" extrusionOk="0">
                <a:moveTo>
                  <a:pt x="0" y="0"/>
                </a:moveTo>
                <a:cubicBezTo>
                  <a:pt x="96344" y="1351"/>
                  <a:pt x="244333" y="-21280"/>
                  <a:pt x="457369" y="0"/>
                </a:cubicBezTo>
                <a:cubicBezTo>
                  <a:pt x="670405" y="21280"/>
                  <a:pt x="826520" y="24441"/>
                  <a:pt x="971127" y="0"/>
                </a:cubicBezTo>
                <a:cubicBezTo>
                  <a:pt x="1115734" y="-24441"/>
                  <a:pt x="1382066" y="20081"/>
                  <a:pt x="1654048" y="0"/>
                </a:cubicBezTo>
                <a:cubicBezTo>
                  <a:pt x="1926030" y="-20081"/>
                  <a:pt x="2087177" y="-28501"/>
                  <a:pt x="2224193" y="0"/>
                </a:cubicBezTo>
                <a:cubicBezTo>
                  <a:pt x="2361210" y="28501"/>
                  <a:pt x="2629445" y="-6129"/>
                  <a:pt x="2794339" y="0"/>
                </a:cubicBezTo>
                <a:cubicBezTo>
                  <a:pt x="2959233" y="6129"/>
                  <a:pt x="3125571" y="-12958"/>
                  <a:pt x="3420872" y="0"/>
                </a:cubicBezTo>
                <a:cubicBezTo>
                  <a:pt x="3716173" y="12958"/>
                  <a:pt x="3680284" y="-1133"/>
                  <a:pt x="3878241" y="0"/>
                </a:cubicBezTo>
                <a:cubicBezTo>
                  <a:pt x="4076198" y="1133"/>
                  <a:pt x="4314422" y="-19612"/>
                  <a:pt x="4561163" y="0"/>
                </a:cubicBezTo>
                <a:cubicBezTo>
                  <a:pt x="4807904" y="19612"/>
                  <a:pt x="5101981" y="20302"/>
                  <a:pt x="5638800" y="0"/>
                </a:cubicBezTo>
                <a:cubicBezTo>
                  <a:pt x="5615493" y="165313"/>
                  <a:pt x="5646518" y="357658"/>
                  <a:pt x="5638800" y="575858"/>
                </a:cubicBezTo>
                <a:cubicBezTo>
                  <a:pt x="5631082" y="794058"/>
                  <a:pt x="5609004" y="887899"/>
                  <a:pt x="5638800" y="1174750"/>
                </a:cubicBezTo>
                <a:cubicBezTo>
                  <a:pt x="5668596" y="1461601"/>
                  <a:pt x="5668318" y="1521143"/>
                  <a:pt x="5638800" y="1773642"/>
                </a:cubicBezTo>
                <a:cubicBezTo>
                  <a:pt x="5609282" y="2026141"/>
                  <a:pt x="5614617" y="2136609"/>
                  <a:pt x="5638800" y="2303431"/>
                </a:cubicBezTo>
                <a:cubicBezTo>
                  <a:pt x="5373077" y="2323928"/>
                  <a:pt x="5265811" y="2332134"/>
                  <a:pt x="4955879" y="2303431"/>
                </a:cubicBezTo>
                <a:cubicBezTo>
                  <a:pt x="4645947" y="2274728"/>
                  <a:pt x="4576332" y="2304487"/>
                  <a:pt x="4272957" y="2303431"/>
                </a:cubicBezTo>
                <a:cubicBezTo>
                  <a:pt x="3969582" y="2302375"/>
                  <a:pt x="3940401" y="2300468"/>
                  <a:pt x="3815588" y="2303431"/>
                </a:cubicBezTo>
                <a:cubicBezTo>
                  <a:pt x="3690775" y="2306394"/>
                  <a:pt x="3473561" y="2291024"/>
                  <a:pt x="3189055" y="2303431"/>
                </a:cubicBezTo>
                <a:cubicBezTo>
                  <a:pt x="2904549" y="2315838"/>
                  <a:pt x="2788413" y="2279187"/>
                  <a:pt x="2506133" y="2303431"/>
                </a:cubicBezTo>
                <a:cubicBezTo>
                  <a:pt x="2223853" y="2327675"/>
                  <a:pt x="2029256" y="2326026"/>
                  <a:pt x="1766824" y="2303431"/>
                </a:cubicBezTo>
                <a:cubicBezTo>
                  <a:pt x="1504392" y="2280836"/>
                  <a:pt x="1241636" y="2317468"/>
                  <a:pt x="1027515" y="2303431"/>
                </a:cubicBezTo>
                <a:cubicBezTo>
                  <a:pt x="813394" y="2289394"/>
                  <a:pt x="364976" y="2333049"/>
                  <a:pt x="0" y="2303431"/>
                </a:cubicBezTo>
                <a:cubicBezTo>
                  <a:pt x="-11126" y="2020588"/>
                  <a:pt x="11086" y="1892249"/>
                  <a:pt x="0" y="1681505"/>
                </a:cubicBezTo>
                <a:cubicBezTo>
                  <a:pt x="-11086" y="1470761"/>
                  <a:pt x="-26366" y="1333767"/>
                  <a:pt x="0" y="1128681"/>
                </a:cubicBezTo>
                <a:cubicBezTo>
                  <a:pt x="26366" y="923595"/>
                  <a:pt x="18657" y="648039"/>
                  <a:pt x="0" y="506755"/>
                </a:cubicBezTo>
                <a:cubicBezTo>
                  <a:pt x="-18657" y="365471"/>
                  <a:pt x="-23897" y="24090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7800000" scaled="0"/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5093970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Local variable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เก็บข้อมูลชั่วคราว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ในขอบเขต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method) </a:t>
            </a: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ไม่เป็นสมาชิกของ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9A2FB-0F24-4A96-8583-C1CCDBEBA00E}"/>
              </a:ext>
            </a:extLst>
          </p:cNvPr>
          <p:cNvSpPr/>
          <p:nvPr/>
        </p:nvSpPr>
        <p:spPr>
          <a:xfrm>
            <a:off x="6336632" y="1594998"/>
            <a:ext cx="5638800" cy="2303431"/>
          </a:xfrm>
          <a:custGeom>
            <a:avLst/>
            <a:gdLst>
              <a:gd name="connsiteX0" fmla="*/ 0 w 5638800"/>
              <a:gd name="connsiteY0" fmla="*/ 0 h 2303431"/>
              <a:gd name="connsiteX1" fmla="*/ 626533 w 5638800"/>
              <a:gd name="connsiteY1" fmla="*/ 0 h 2303431"/>
              <a:gd name="connsiteX2" fmla="*/ 1365843 w 5638800"/>
              <a:gd name="connsiteY2" fmla="*/ 0 h 2303431"/>
              <a:gd name="connsiteX3" fmla="*/ 1935988 w 5638800"/>
              <a:gd name="connsiteY3" fmla="*/ 0 h 2303431"/>
              <a:gd name="connsiteX4" fmla="*/ 2393357 w 5638800"/>
              <a:gd name="connsiteY4" fmla="*/ 0 h 2303431"/>
              <a:gd name="connsiteX5" fmla="*/ 2963503 w 5638800"/>
              <a:gd name="connsiteY5" fmla="*/ 0 h 2303431"/>
              <a:gd name="connsiteX6" fmla="*/ 3646424 w 5638800"/>
              <a:gd name="connsiteY6" fmla="*/ 0 h 2303431"/>
              <a:gd name="connsiteX7" fmla="*/ 4103793 w 5638800"/>
              <a:gd name="connsiteY7" fmla="*/ 0 h 2303431"/>
              <a:gd name="connsiteX8" fmla="*/ 4730327 w 5638800"/>
              <a:gd name="connsiteY8" fmla="*/ 0 h 2303431"/>
              <a:gd name="connsiteX9" fmla="*/ 5638800 w 5638800"/>
              <a:gd name="connsiteY9" fmla="*/ 0 h 2303431"/>
              <a:gd name="connsiteX10" fmla="*/ 5638800 w 5638800"/>
              <a:gd name="connsiteY10" fmla="*/ 506755 h 2303431"/>
              <a:gd name="connsiteX11" fmla="*/ 5638800 w 5638800"/>
              <a:gd name="connsiteY11" fmla="*/ 1105647 h 2303431"/>
              <a:gd name="connsiteX12" fmla="*/ 5638800 w 5638800"/>
              <a:gd name="connsiteY12" fmla="*/ 1727573 h 2303431"/>
              <a:gd name="connsiteX13" fmla="*/ 5638800 w 5638800"/>
              <a:gd name="connsiteY13" fmla="*/ 2303431 h 2303431"/>
              <a:gd name="connsiteX14" fmla="*/ 5012267 w 5638800"/>
              <a:gd name="connsiteY14" fmla="*/ 2303431 h 2303431"/>
              <a:gd name="connsiteX15" fmla="*/ 4554897 w 5638800"/>
              <a:gd name="connsiteY15" fmla="*/ 2303431 h 2303431"/>
              <a:gd name="connsiteX16" fmla="*/ 4097528 w 5638800"/>
              <a:gd name="connsiteY16" fmla="*/ 2303431 h 2303431"/>
              <a:gd name="connsiteX17" fmla="*/ 3358219 w 5638800"/>
              <a:gd name="connsiteY17" fmla="*/ 2303431 h 2303431"/>
              <a:gd name="connsiteX18" fmla="*/ 2675297 w 5638800"/>
              <a:gd name="connsiteY18" fmla="*/ 2303431 h 2303431"/>
              <a:gd name="connsiteX19" fmla="*/ 2161540 w 5638800"/>
              <a:gd name="connsiteY19" fmla="*/ 2303431 h 2303431"/>
              <a:gd name="connsiteX20" fmla="*/ 1535007 w 5638800"/>
              <a:gd name="connsiteY20" fmla="*/ 2303431 h 2303431"/>
              <a:gd name="connsiteX21" fmla="*/ 1021249 w 5638800"/>
              <a:gd name="connsiteY21" fmla="*/ 2303431 h 2303431"/>
              <a:gd name="connsiteX22" fmla="*/ 0 w 5638800"/>
              <a:gd name="connsiteY22" fmla="*/ 2303431 h 2303431"/>
              <a:gd name="connsiteX23" fmla="*/ 0 w 5638800"/>
              <a:gd name="connsiteY23" fmla="*/ 1681505 h 2303431"/>
              <a:gd name="connsiteX24" fmla="*/ 0 w 5638800"/>
              <a:gd name="connsiteY24" fmla="*/ 1128681 h 2303431"/>
              <a:gd name="connsiteX25" fmla="*/ 0 w 5638800"/>
              <a:gd name="connsiteY25" fmla="*/ 529789 h 2303431"/>
              <a:gd name="connsiteX26" fmla="*/ 0 w 5638800"/>
              <a:gd name="connsiteY26" fmla="*/ 0 h 23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38800" h="2303431" fill="none" extrusionOk="0">
                <a:moveTo>
                  <a:pt x="0" y="0"/>
                </a:moveTo>
                <a:cubicBezTo>
                  <a:pt x="247627" y="-16672"/>
                  <a:pt x="498358" y="24549"/>
                  <a:pt x="626533" y="0"/>
                </a:cubicBezTo>
                <a:cubicBezTo>
                  <a:pt x="754708" y="-24549"/>
                  <a:pt x="1152063" y="36482"/>
                  <a:pt x="1365843" y="0"/>
                </a:cubicBezTo>
                <a:cubicBezTo>
                  <a:pt x="1579623" y="-36482"/>
                  <a:pt x="1796028" y="11217"/>
                  <a:pt x="1935988" y="0"/>
                </a:cubicBezTo>
                <a:cubicBezTo>
                  <a:pt x="2075948" y="-11217"/>
                  <a:pt x="2270306" y="-20778"/>
                  <a:pt x="2393357" y="0"/>
                </a:cubicBezTo>
                <a:cubicBezTo>
                  <a:pt x="2516408" y="20778"/>
                  <a:pt x="2758775" y="-4994"/>
                  <a:pt x="2963503" y="0"/>
                </a:cubicBezTo>
                <a:cubicBezTo>
                  <a:pt x="3168231" y="4994"/>
                  <a:pt x="3452182" y="11562"/>
                  <a:pt x="3646424" y="0"/>
                </a:cubicBezTo>
                <a:cubicBezTo>
                  <a:pt x="3840666" y="-11562"/>
                  <a:pt x="3937275" y="-14735"/>
                  <a:pt x="4103793" y="0"/>
                </a:cubicBezTo>
                <a:cubicBezTo>
                  <a:pt x="4270311" y="14735"/>
                  <a:pt x="4489714" y="246"/>
                  <a:pt x="4730327" y="0"/>
                </a:cubicBezTo>
                <a:cubicBezTo>
                  <a:pt x="4970940" y="-246"/>
                  <a:pt x="5351042" y="42248"/>
                  <a:pt x="5638800" y="0"/>
                </a:cubicBezTo>
                <a:cubicBezTo>
                  <a:pt x="5623144" y="201980"/>
                  <a:pt x="5645869" y="367836"/>
                  <a:pt x="5638800" y="506755"/>
                </a:cubicBezTo>
                <a:cubicBezTo>
                  <a:pt x="5631731" y="645674"/>
                  <a:pt x="5647988" y="876984"/>
                  <a:pt x="5638800" y="1105647"/>
                </a:cubicBezTo>
                <a:cubicBezTo>
                  <a:pt x="5629612" y="1334310"/>
                  <a:pt x="5648645" y="1541676"/>
                  <a:pt x="5638800" y="1727573"/>
                </a:cubicBezTo>
                <a:cubicBezTo>
                  <a:pt x="5628955" y="1913470"/>
                  <a:pt x="5643593" y="2028493"/>
                  <a:pt x="5638800" y="2303431"/>
                </a:cubicBezTo>
                <a:cubicBezTo>
                  <a:pt x="5453728" y="2302359"/>
                  <a:pt x="5175835" y="2287575"/>
                  <a:pt x="5012267" y="2303431"/>
                </a:cubicBezTo>
                <a:cubicBezTo>
                  <a:pt x="4848699" y="2319287"/>
                  <a:pt x="4750177" y="2290878"/>
                  <a:pt x="4554897" y="2303431"/>
                </a:cubicBezTo>
                <a:cubicBezTo>
                  <a:pt x="4359617" y="2315985"/>
                  <a:pt x="4263619" y="2324796"/>
                  <a:pt x="4097528" y="2303431"/>
                </a:cubicBezTo>
                <a:cubicBezTo>
                  <a:pt x="3931437" y="2282066"/>
                  <a:pt x="3571150" y="2275688"/>
                  <a:pt x="3358219" y="2303431"/>
                </a:cubicBezTo>
                <a:cubicBezTo>
                  <a:pt x="3145288" y="2331174"/>
                  <a:pt x="2877599" y="2336493"/>
                  <a:pt x="2675297" y="2303431"/>
                </a:cubicBezTo>
                <a:cubicBezTo>
                  <a:pt x="2472995" y="2270369"/>
                  <a:pt x="2269841" y="2306348"/>
                  <a:pt x="2161540" y="2303431"/>
                </a:cubicBezTo>
                <a:cubicBezTo>
                  <a:pt x="2053239" y="2300514"/>
                  <a:pt x="1661997" y="2275802"/>
                  <a:pt x="1535007" y="2303431"/>
                </a:cubicBezTo>
                <a:cubicBezTo>
                  <a:pt x="1408017" y="2331060"/>
                  <a:pt x="1239279" y="2317476"/>
                  <a:pt x="1021249" y="2303431"/>
                </a:cubicBezTo>
                <a:cubicBezTo>
                  <a:pt x="803219" y="2289386"/>
                  <a:pt x="441284" y="2278717"/>
                  <a:pt x="0" y="2303431"/>
                </a:cubicBezTo>
                <a:cubicBezTo>
                  <a:pt x="-29765" y="1994111"/>
                  <a:pt x="17505" y="1889355"/>
                  <a:pt x="0" y="1681505"/>
                </a:cubicBezTo>
                <a:cubicBezTo>
                  <a:pt x="-17505" y="1473655"/>
                  <a:pt x="-25017" y="1251169"/>
                  <a:pt x="0" y="1128681"/>
                </a:cubicBezTo>
                <a:cubicBezTo>
                  <a:pt x="25017" y="1006193"/>
                  <a:pt x="29784" y="656495"/>
                  <a:pt x="0" y="529789"/>
                </a:cubicBezTo>
                <a:cubicBezTo>
                  <a:pt x="-29784" y="403083"/>
                  <a:pt x="-26060" y="167769"/>
                  <a:pt x="0" y="0"/>
                </a:cubicBezTo>
                <a:close/>
              </a:path>
              <a:path w="5638800" h="2303431" stroke="0" extrusionOk="0">
                <a:moveTo>
                  <a:pt x="0" y="0"/>
                </a:moveTo>
                <a:cubicBezTo>
                  <a:pt x="296438" y="-35791"/>
                  <a:pt x="544849" y="-33999"/>
                  <a:pt x="739309" y="0"/>
                </a:cubicBezTo>
                <a:cubicBezTo>
                  <a:pt x="933769" y="33999"/>
                  <a:pt x="1154408" y="-26615"/>
                  <a:pt x="1422231" y="0"/>
                </a:cubicBezTo>
                <a:cubicBezTo>
                  <a:pt x="1690054" y="26615"/>
                  <a:pt x="1864464" y="5614"/>
                  <a:pt x="1992376" y="0"/>
                </a:cubicBezTo>
                <a:cubicBezTo>
                  <a:pt x="2120288" y="-5614"/>
                  <a:pt x="2497544" y="22092"/>
                  <a:pt x="2675297" y="0"/>
                </a:cubicBezTo>
                <a:cubicBezTo>
                  <a:pt x="2853050" y="-22092"/>
                  <a:pt x="3204457" y="27432"/>
                  <a:pt x="3358219" y="0"/>
                </a:cubicBezTo>
                <a:cubicBezTo>
                  <a:pt x="3511981" y="-27432"/>
                  <a:pt x="3643977" y="-20306"/>
                  <a:pt x="3815588" y="0"/>
                </a:cubicBezTo>
                <a:cubicBezTo>
                  <a:pt x="3987199" y="20306"/>
                  <a:pt x="4305827" y="21236"/>
                  <a:pt x="4442121" y="0"/>
                </a:cubicBezTo>
                <a:cubicBezTo>
                  <a:pt x="4578415" y="-21236"/>
                  <a:pt x="4829590" y="1921"/>
                  <a:pt x="5068655" y="0"/>
                </a:cubicBezTo>
                <a:cubicBezTo>
                  <a:pt x="5307720" y="-1921"/>
                  <a:pt x="5375668" y="23373"/>
                  <a:pt x="5638800" y="0"/>
                </a:cubicBezTo>
                <a:cubicBezTo>
                  <a:pt x="5661195" y="202234"/>
                  <a:pt x="5645257" y="382889"/>
                  <a:pt x="5638800" y="529789"/>
                </a:cubicBezTo>
                <a:cubicBezTo>
                  <a:pt x="5632343" y="676689"/>
                  <a:pt x="5633968" y="931603"/>
                  <a:pt x="5638800" y="1036544"/>
                </a:cubicBezTo>
                <a:cubicBezTo>
                  <a:pt x="5643632" y="1141486"/>
                  <a:pt x="5654869" y="1365932"/>
                  <a:pt x="5638800" y="1635436"/>
                </a:cubicBezTo>
                <a:cubicBezTo>
                  <a:pt x="5622731" y="1904940"/>
                  <a:pt x="5656154" y="2110642"/>
                  <a:pt x="5638800" y="2303431"/>
                </a:cubicBezTo>
                <a:cubicBezTo>
                  <a:pt x="5426284" y="2278137"/>
                  <a:pt x="5207407" y="2316349"/>
                  <a:pt x="5068655" y="2303431"/>
                </a:cubicBezTo>
                <a:cubicBezTo>
                  <a:pt x="4929903" y="2290513"/>
                  <a:pt x="4678068" y="2307582"/>
                  <a:pt x="4554897" y="2303431"/>
                </a:cubicBezTo>
                <a:cubicBezTo>
                  <a:pt x="4431726" y="2299280"/>
                  <a:pt x="4163037" y="2306764"/>
                  <a:pt x="3928364" y="2303431"/>
                </a:cubicBezTo>
                <a:cubicBezTo>
                  <a:pt x="3693691" y="2300098"/>
                  <a:pt x="3580711" y="2281880"/>
                  <a:pt x="3358219" y="2303431"/>
                </a:cubicBezTo>
                <a:cubicBezTo>
                  <a:pt x="3135727" y="2324982"/>
                  <a:pt x="2905904" y="2289379"/>
                  <a:pt x="2788073" y="2303431"/>
                </a:cubicBezTo>
                <a:cubicBezTo>
                  <a:pt x="2670242" y="2317483"/>
                  <a:pt x="2539420" y="2323680"/>
                  <a:pt x="2330704" y="2303431"/>
                </a:cubicBezTo>
                <a:cubicBezTo>
                  <a:pt x="2121988" y="2283182"/>
                  <a:pt x="1959200" y="2322461"/>
                  <a:pt x="1591395" y="2303431"/>
                </a:cubicBezTo>
                <a:cubicBezTo>
                  <a:pt x="1223590" y="2284401"/>
                  <a:pt x="1170176" y="2290742"/>
                  <a:pt x="852085" y="2303431"/>
                </a:cubicBezTo>
                <a:cubicBezTo>
                  <a:pt x="533994" y="2316121"/>
                  <a:pt x="406403" y="2289015"/>
                  <a:pt x="0" y="2303431"/>
                </a:cubicBezTo>
                <a:cubicBezTo>
                  <a:pt x="-21057" y="2043943"/>
                  <a:pt x="109" y="1909670"/>
                  <a:pt x="0" y="1750608"/>
                </a:cubicBezTo>
                <a:cubicBezTo>
                  <a:pt x="-109" y="1591546"/>
                  <a:pt x="-20247" y="1371533"/>
                  <a:pt x="0" y="1151716"/>
                </a:cubicBezTo>
                <a:cubicBezTo>
                  <a:pt x="20247" y="931899"/>
                  <a:pt x="-667" y="745596"/>
                  <a:pt x="0" y="575858"/>
                </a:cubicBezTo>
                <a:cubicBezTo>
                  <a:pt x="667" y="406120"/>
                  <a:pt x="2808" y="157021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7800000" scaled="0"/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13082718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</a:t>
            </a: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เก็บข้อมูลภายในของ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เป็นสมาชิกของ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b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16793-BA67-42C4-A2E3-452FBCC390E0}"/>
              </a:ext>
            </a:extLst>
          </p:cNvPr>
          <p:cNvSpPr/>
          <p:nvPr/>
        </p:nvSpPr>
        <p:spPr>
          <a:xfrm>
            <a:off x="283945" y="4052432"/>
            <a:ext cx="5638800" cy="2303431"/>
          </a:xfrm>
          <a:custGeom>
            <a:avLst/>
            <a:gdLst>
              <a:gd name="connsiteX0" fmla="*/ 0 w 5638800"/>
              <a:gd name="connsiteY0" fmla="*/ 0 h 2303431"/>
              <a:gd name="connsiteX1" fmla="*/ 513757 w 5638800"/>
              <a:gd name="connsiteY1" fmla="*/ 0 h 2303431"/>
              <a:gd name="connsiteX2" fmla="*/ 1027515 w 5638800"/>
              <a:gd name="connsiteY2" fmla="*/ 0 h 2303431"/>
              <a:gd name="connsiteX3" fmla="*/ 1484884 w 5638800"/>
              <a:gd name="connsiteY3" fmla="*/ 0 h 2303431"/>
              <a:gd name="connsiteX4" fmla="*/ 2167805 w 5638800"/>
              <a:gd name="connsiteY4" fmla="*/ 0 h 2303431"/>
              <a:gd name="connsiteX5" fmla="*/ 2907115 w 5638800"/>
              <a:gd name="connsiteY5" fmla="*/ 0 h 2303431"/>
              <a:gd name="connsiteX6" fmla="*/ 3364484 w 5638800"/>
              <a:gd name="connsiteY6" fmla="*/ 0 h 2303431"/>
              <a:gd name="connsiteX7" fmla="*/ 3934629 w 5638800"/>
              <a:gd name="connsiteY7" fmla="*/ 0 h 2303431"/>
              <a:gd name="connsiteX8" fmla="*/ 4673939 w 5638800"/>
              <a:gd name="connsiteY8" fmla="*/ 0 h 2303431"/>
              <a:gd name="connsiteX9" fmla="*/ 5638800 w 5638800"/>
              <a:gd name="connsiteY9" fmla="*/ 0 h 2303431"/>
              <a:gd name="connsiteX10" fmla="*/ 5638800 w 5638800"/>
              <a:gd name="connsiteY10" fmla="*/ 598892 h 2303431"/>
              <a:gd name="connsiteX11" fmla="*/ 5638800 w 5638800"/>
              <a:gd name="connsiteY11" fmla="*/ 1174750 h 2303431"/>
              <a:gd name="connsiteX12" fmla="*/ 5638800 w 5638800"/>
              <a:gd name="connsiteY12" fmla="*/ 1750608 h 2303431"/>
              <a:gd name="connsiteX13" fmla="*/ 5638800 w 5638800"/>
              <a:gd name="connsiteY13" fmla="*/ 2303431 h 2303431"/>
              <a:gd name="connsiteX14" fmla="*/ 4955879 w 5638800"/>
              <a:gd name="connsiteY14" fmla="*/ 2303431 h 2303431"/>
              <a:gd name="connsiteX15" fmla="*/ 4329345 w 5638800"/>
              <a:gd name="connsiteY15" fmla="*/ 2303431 h 2303431"/>
              <a:gd name="connsiteX16" fmla="*/ 3815588 w 5638800"/>
              <a:gd name="connsiteY16" fmla="*/ 2303431 h 2303431"/>
              <a:gd name="connsiteX17" fmla="*/ 3245443 w 5638800"/>
              <a:gd name="connsiteY17" fmla="*/ 2303431 h 2303431"/>
              <a:gd name="connsiteX18" fmla="*/ 2731685 w 5638800"/>
              <a:gd name="connsiteY18" fmla="*/ 2303431 h 2303431"/>
              <a:gd name="connsiteX19" fmla="*/ 2217928 w 5638800"/>
              <a:gd name="connsiteY19" fmla="*/ 2303431 h 2303431"/>
              <a:gd name="connsiteX20" fmla="*/ 1591395 w 5638800"/>
              <a:gd name="connsiteY20" fmla="*/ 2303431 h 2303431"/>
              <a:gd name="connsiteX21" fmla="*/ 964861 w 5638800"/>
              <a:gd name="connsiteY21" fmla="*/ 2303431 h 2303431"/>
              <a:gd name="connsiteX22" fmla="*/ 0 w 5638800"/>
              <a:gd name="connsiteY22" fmla="*/ 2303431 h 2303431"/>
              <a:gd name="connsiteX23" fmla="*/ 0 w 5638800"/>
              <a:gd name="connsiteY23" fmla="*/ 1681505 h 2303431"/>
              <a:gd name="connsiteX24" fmla="*/ 0 w 5638800"/>
              <a:gd name="connsiteY24" fmla="*/ 1059578 h 2303431"/>
              <a:gd name="connsiteX25" fmla="*/ 0 w 5638800"/>
              <a:gd name="connsiteY25" fmla="*/ 506755 h 2303431"/>
              <a:gd name="connsiteX26" fmla="*/ 0 w 5638800"/>
              <a:gd name="connsiteY26" fmla="*/ 0 h 23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38800" h="2303431" fill="none" extrusionOk="0">
                <a:moveTo>
                  <a:pt x="0" y="0"/>
                </a:moveTo>
                <a:cubicBezTo>
                  <a:pt x="105891" y="-5208"/>
                  <a:pt x="281922" y="14804"/>
                  <a:pt x="513757" y="0"/>
                </a:cubicBezTo>
                <a:cubicBezTo>
                  <a:pt x="745592" y="-14804"/>
                  <a:pt x="795719" y="23748"/>
                  <a:pt x="1027515" y="0"/>
                </a:cubicBezTo>
                <a:cubicBezTo>
                  <a:pt x="1259311" y="-23748"/>
                  <a:pt x="1372134" y="-3380"/>
                  <a:pt x="1484884" y="0"/>
                </a:cubicBezTo>
                <a:cubicBezTo>
                  <a:pt x="1597634" y="3380"/>
                  <a:pt x="2005301" y="26594"/>
                  <a:pt x="2167805" y="0"/>
                </a:cubicBezTo>
                <a:cubicBezTo>
                  <a:pt x="2330309" y="-26594"/>
                  <a:pt x="2595596" y="-2471"/>
                  <a:pt x="2907115" y="0"/>
                </a:cubicBezTo>
                <a:cubicBezTo>
                  <a:pt x="3218634" y="2471"/>
                  <a:pt x="3258358" y="-15792"/>
                  <a:pt x="3364484" y="0"/>
                </a:cubicBezTo>
                <a:cubicBezTo>
                  <a:pt x="3470610" y="15792"/>
                  <a:pt x="3785566" y="21534"/>
                  <a:pt x="3934629" y="0"/>
                </a:cubicBezTo>
                <a:cubicBezTo>
                  <a:pt x="4083693" y="-21534"/>
                  <a:pt x="4414856" y="26450"/>
                  <a:pt x="4673939" y="0"/>
                </a:cubicBezTo>
                <a:cubicBezTo>
                  <a:pt x="4933022" y="-26450"/>
                  <a:pt x="5262021" y="-27239"/>
                  <a:pt x="5638800" y="0"/>
                </a:cubicBezTo>
                <a:cubicBezTo>
                  <a:pt x="5640222" y="220681"/>
                  <a:pt x="5634456" y="349080"/>
                  <a:pt x="5638800" y="598892"/>
                </a:cubicBezTo>
                <a:cubicBezTo>
                  <a:pt x="5643144" y="848704"/>
                  <a:pt x="5616544" y="1008582"/>
                  <a:pt x="5638800" y="1174750"/>
                </a:cubicBezTo>
                <a:cubicBezTo>
                  <a:pt x="5661056" y="1340918"/>
                  <a:pt x="5627636" y="1575813"/>
                  <a:pt x="5638800" y="1750608"/>
                </a:cubicBezTo>
                <a:cubicBezTo>
                  <a:pt x="5649964" y="1925403"/>
                  <a:pt x="5644788" y="2154392"/>
                  <a:pt x="5638800" y="2303431"/>
                </a:cubicBezTo>
                <a:cubicBezTo>
                  <a:pt x="5343987" y="2303474"/>
                  <a:pt x="5131589" y="2333804"/>
                  <a:pt x="4955879" y="2303431"/>
                </a:cubicBezTo>
                <a:cubicBezTo>
                  <a:pt x="4780169" y="2273058"/>
                  <a:pt x="4504244" y="2283039"/>
                  <a:pt x="4329345" y="2303431"/>
                </a:cubicBezTo>
                <a:cubicBezTo>
                  <a:pt x="4154446" y="2323823"/>
                  <a:pt x="4066629" y="2311768"/>
                  <a:pt x="3815588" y="2303431"/>
                </a:cubicBezTo>
                <a:cubicBezTo>
                  <a:pt x="3564547" y="2295094"/>
                  <a:pt x="3475264" y="2275841"/>
                  <a:pt x="3245443" y="2303431"/>
                </a:cubicBezTo>
                <a:cubicBezTo>
                  <a:pt x="3015623" y="2331021"/>
                  <a:pt x="2982030" y="2290279"/>
                  <a:pt x="2731685" y="2303431"/>
                </a:cubicBezTo>
                <a:cubicBezTo>
                  <a:pt x="2481340" y="2316583"/>
                  <a:pt x="2402637" y="2309829"/>
                  <a:pt x="2217928" y="2303431"/>
                </a:cubicBezTo>
                <a:cubicBezTo>
                  <a:pt x="2033219" y="2297033"/>
                  <a:pt x="1839120" y="2331127"/>
                  <a:pt x="1591395" y="2303431"/>
                </a:cubicBezTo>
                <a:cubicBezTo>
                  <a:pt x="1343670" y="2275735"/>
                  <a:pt x="1255679" y="2325707"/>
                  <a:pt x="964861" y="2303431"/>
                </a:cubicBezTo>
                <a:cubicBezTo>
                  <a:pt x="674043" y="2281155"/>
                  <a:pt x="232266" y="2330321"/>
                  <a:pt x="0" y="2303431"/>
                </a:cubicBezTo>
                <a:cubicBezTo>
                  <a:pt x="8806" y="2038848"/>
                  <a:pt x="-8706" y="1971098"/>
                  <a:pt x="0" y="1681505"/>
                </a:cubicBezTo>
                <a:cubicBezTo>
                  <a:pt x="8706" y="1391912"/>
                  <a:pt x="-15385" y="1318021"/>
                  <a:pt x="0" y="1059578"/>
                </a:cubicBezTo>
                <a:cubicBezTo>
                  <a:pt x="15385" y="801135"/>
                  <a:pt x="27577" y="771670"/>
                  <a:pt x="0" y="506755"/>
                </a:cubicBezTo>
                <a:cubicBezTo>
                  <a:pt x="-27577" y="241840"/>
                  <a:pt x="-20356" y="225397"/>
                  <a:pt x="0" y="0"/>
                </a:cubicBezTo>
                <a:close/>
              </a:path>
              <a:path w="5638800" h="2303431" stroke="0" extrusionOk="0">
                <a:moveTo>
                  <a:pt x="0" y="0"/>
                </a:moveTo>
                <a:cubicBezTo>
                  <a:pt x="266382" y="7001"/>
                  <a:pt x="396316" y="-3330"/>
                  <a:pt x="570145" y="0"/>
                </a:cubicBezTo>
                <a:cubicBezTo>
                  <a:pt x="743975" y="3330"/>
                  <a:pt x="1033239" y="-20216"/>
                  <a:pt x="1253067" y="0"/>
                </a:cubicBezTo>
                <a:cubicBezTo>
                  <a:pt x="1472895" y="20216"/>
                  <a:pt x="1652121" y="-13305"/>
                  <a:pt x="1935988" y="0"/>
                </a:cubicBezTo>
                <a:cubicBezTo>
                  <a:pt x="2219855" y="13305"/>
                  <a:pt x="2332362" y="-5761"/>
                  <a:pt x="2562521" y="0"/>
                </a:cubicBezTo>
                <a:cubicBezTo>
                  <a:pt x="2792680" y="5761"/>
                  <a:pt x="2872406" y="-7034"/>
                  <a:pt x="3076279" y="0"/>
                </a:cubicBezTo>
                <a:cubicBezTo>
                  <a:pt x="3280152" y="7034"/>
                  <a:pt x="3453079" y="26571"/>
                  <a:pt x="3815588" y="0"/>
                </a:cubicBezTo>
                <a:cubicBezTo>
                  <a:pt x="4178097" y="-26571"/>
                  <a:pt x="4357023" y="-12648"/>
                  <a:pt x="4554897" y="0"/>
                </a:cubicBezTo>
                <a:cubicBezTo>
                  <a:pt x="4752771" y="12648"/>
                  <a:pt x="5327151" y="-45965"/>
                  <a:pt x="5638800" y="0"/>
                </a:cubicBezTo>
                <a:cubicBezTo>
                  <a:pt x="5634860" y="215442"/>
                  <a:pt x="5654630" y="378881"/>
                  <a:pt x="5638800" y="575858"/>
                </a:cubicBezTo>
                <a:cubicBezTo>
                  <a:pt x="5622970" y="772835"/>
                  <a:pt x="5635053" y="837793"/>
                  <a:pt x="5638800" y="1082613"/>
                </a:cubicBezTo>
                <a:cubicBezTo>
                  <a:pt x="5642547" y="1327433"/>
                  <a:pt x="5653899" y="1375814"/>
                  <a:pt x="5638800" y="1635436"/>
                </a:cubicBezTo>
                <a:cubicBezTo>
                  <a:pt x="5623701" y="1895058"/>
                  <a:pt x="5620089" y="2071114"/>
                  <a:pt x="5638800" y="2303431"/>
                </a:cubicBezTo>
                <a:cubicBezTo>
                  <a:pt x="5413258" y="2296031"/>
                  <a:pt x="5361352" y="2306076"/>
                  <a:pt x="5181431" y="2303431"/>
                </a:cubicBezTo>
                <a:cubicBezTo>
                  <a:pt x="5001510" y="2300786"/>
                  <a:pt x="4717064" y="2287977"/>
                  <a:pt x="4442121" y="2303431"/>
                </a:cubicBezTo>
                <a:cubicBezTo>
                  <a:pt x="4167178" y="2318886"/>
                  <a:pt x="4123341" y="2300752"/>
                  <a:pt x="3871976" y="2303431"/>
                </a:cubicBezTo>
                <a:cubicBezTo>
                  <a:pt x="3620611" y="2306110"/>
                  <a:pt x="3521452" y="2290948"/>
                  <a:pt x="3358219" y="2303431"/>
                </a:cubicBezTo>
                <a:cubicBezTo>
                  <a:pt x="3194986" y="2315914"/>
                  <a:pt x="2900765" y="2286412"/>
                  <a:pt x="2675297" y="2303431"/>
                </a:cubicBezTo>
                <a:cubicBezTo>
                  <a:pt x="2449829" y="2320450"/>
                  <a:pt x="2183887" y="2288227"/>
                  <a:pt x="1992376" y="2303431"/>
                </a:cubicBezTo>
                <a:cubicBezTo>
                  <a:pt x="1800865" y="2318635"/>
                  <a:pt x="1591909" y="2278138"/>
                  <a:pt x="1309455" y="2303431"/>
                </a:cubicBezTo>
                <a:cubicBezTo>
                  <a:pt x="1027001" y="2328724"/>
                  <a:pt x="950541" y="2308059"/>
                  <a:pt x="795697" y="2303431"/>
                </a:cubicBezTo>
                <a:cubicBezTo>
                  <a:pt x="640853" y="2298803"/>
                  <a:pt x="253201" y="2339735"/>
                  <a:pt x="0" y="2303431"/>
                </a:cubicBezTo>
                <a:cubicBezTo>
                  <a:pt x="-10193" y="2189875"/>
                  <a:pt x="1471" y="1967712"/>
                  <a:pt x="0" y="1796676"/>
                </a:cubicBezTo>
                <a:cubicBezTo>
                  <a:pt x="-1471" y="1625640"/>
                  <a:pt x="15285" y="1329378"/>
                  <a:pt x="0" y="1174750"/>
                </a:cubicBezTo>
                <a:cubicBezTo>
                  <a:pt x="-15285" y="1020122"/>
                  <a:pt x="6771" y="919399"/>
                  <a:pt x="0" y="667995"/>
                </a:cubicBezTo>
                <a:cubicBezTo>
                  <a:pt x="-6771" y="416592"/>
                  <a:pt x="19593" y="297850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7800000" scaled="0"/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27841311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Parameter</a:t>
            </a: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เก็บข้อมูลชั่วคราว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เพื่อส่งให้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method) </a:t>
            </a: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ไม่เป็นสมาชิกของ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47A14-B36E-4E1F-9AAD-77FF6FE0AB2E}"/>
              </a:ext>
            </a:extLst>
          </p:cNvPr>
          <p:cNvSpPr/>
          <p:nvPr/>
        </p:nvSpPr>
        <p:spPr>
          <a:xfrm>
            <a:off x="6336632" y="4052432"/>
            <a:ext cx="5638800" cy="2303431"/>
          </a:xfrm>
          <a:custGeom>
            <a:avLst/>
            <a:gdLst>
              <a:gd name="connsiteX0" fmla="*/ 0 w 5638800"/>
              <a:gd name="connsiteY0" fmla="*/ 0 h 2303431"/>
              <a:gd name="connsiteX1" fmla="*/ 513757 w 5638800"/>
              <a:gd name="connsiteY1" fmla="*/ 0 h 2303431"/>
              <a:gd name="connsiteX2" fmla="*/ 1027515 w 5638800"/>
              <a:gd name="connsiteY2" fmla="*/ 0 h 2303431"/>
              <a:gd name="connsiteX3" fmla="*/ 1484884 w 5638800"/>
              <a:gd name="connsiteY3" fmla="*/ 0 h 2303431"/>
              <a:gd name="connsiteX4" fmla="*/ 2167805 w 5638800"/>
              <a:gd name="connsiteY4" fmla="*/ 0 h 2303431"/>
              <a:gd name="connsiteX5" fmla="*/ 2794339 w 5638800"/>
              <a:gd name="connsiteY5" fmla="*/ 0 h 2303431"/>
              <a:gd name="connsiteX6" fmla="*/ 3477260 w 5638800"/>
              <a:gd name="connsiteY6" fmla="*/ 0 h 2303431"/>
              <a:gd name="connsiteX7" fmla="*/ 3934629 w 5638800"/>
              <a:gd name="connsiteY7" fmla="*/ 0 h 2303431"/>
              <a:gd name="connsiteX8" fmla="*/ 4504775 w 5638800"/>
              <a:gd name="connsiteY8" fmla="*/ 0 h 2303431"/>
              <a:gd name="connsiteX9" fmla="*/ 5018532 w 5638800"/>
              <a:gd name="connsiteY9" fmla="*/ 0 h 2303431"/>
              <a:gd name="connsiteX10" fmla="*/ 5638800 w 5638800"/>
              <a:gd name="connsiteY10" fmla="*/ 0 h 2303431"/>
              <a:gd name="connsiteX11" fmla="*/ 5638800 w 5638800"/>
              <a:gd name="connsiteY11" fmla="*/ 575858 h 2303431"/>
              <a:gd name="connsiteX12" fmla="*/ 5638800 w 5638800"/>
              <a:gd name="connsiteY12" fmla="*/ 1174750 h 2303431"/>
              <a:gd name="connsiteX13" fmla="*/ 5638800 w 5638800"/>
              <a:gd name="connsiteY13" fmla="*/ 1727573 h 2303431"/>
              <a:gd name="connsiteX14" fmla="*/ 5638800 w 5638800"/>
              <a:gd name="connsiteY14" fmla="*/ 2303431 h 2303431"/>
              <a:gd name="connsiteX15" fmla="*/ 5012267 w 5638800"/>
              <a:gd name="connsiteY15" fmla="*/ 2303431 h 2303431"/>
              <a:gd name="connsiteX16" fmla="*/ 4385733 w 5638800"/>
              <a:gd name="connsiteY16" fmla="*/ 2303431 h 2303431"/>
              <a:gd name="connsiteX17" fmla="*/ 3815588 w 5638800"/>
              <a:gd name="connsiteY17" fmla="*/ 2303431 h 2303431"/>
              <a:gd name="connsiteX18" fmla="*/ 3301831 w 5638800"/>
              <a:gd name="connsiteY18" fmla="*/ 2303431 h 2303431"/>
              <a:gd name="connsiteX19" fmla="*/ 2562521 w 5638800"/>
              <a:gd name="connsiteY19" fmla="*/ 2303431 h 2303431"/>
              <a:gd name="connsiteX20" fmla="*/ 2105152 w 5638800"/>
              <a:gd name="connsiteY20" fmla="*/ 2303431 h 2303431"/>
              <a:gd name="connsiteX21" fmla="*/ 1422231 w 5638800"/>
              <a:gd name="connsiteY21" fmla="*/ 2303431 h 2303431"/>
              <a:gd name="connsiteX22" fmla="*/ 682921 w 5638800"/>
              <a:gd name="connsiteY22" fmla="*/ 2303431 h 2303431"/>
              <a:gd name="connsiteX23" fmla="*/ 0 w 5638800"/>
              <a:gd name="connsiteY23" fmla="*/ 2303431 h 2303431"/>
              <a:gd name="connsiteX24" fmla="*/ 0 w 5638800"/>
              <a:gd name="connsiteY24" fmla="*/ 1796676 h 2303431"/>
              <a:gd name="connsiteX25" fmla="*/ 0 w 5638800"/>
              <a:gd name="connsiteY25" fmla="*/ 1289921 h 2303431"/>
              <a:gd name="connsiteX26" fmla="*/ 0 w 5638800"/>
              <a:gd name="connsiteY26" fmla="*/ 783167 h 2303431"/>
              <a:gd name="connsiteX27" fmla="*/ 0 w 5638800"/>
              <a:gd name="connsiteY27" fmla="*/ 0 h 23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38800" h="2303431" fill="none" extrusionOk="0">
                <a:moveTo>
                  <a:pt x="0" y="0"/>
                </a:moveTo>
                <a:cubicBezTo>
                  <a:pt x="198390" y="18543"/>
                  <a:pt x="396857" y="-19049"/>
                  <a:pt x="513757" y="0"/>
                </a:cubicBezTo>
                <a:cubicBezTo>
                  <a:pt x="630657" y="19049"/>
                  <a:pt x="831425" y="-8554"/>
                  <a:pt x="1027515" y="0"/>
                </a:cubicBezTo>
                <a:cubicBezTo>
                  <a:pt x="1223605" y="8554"/>
                  <a:pt x="1369830" y="3903"/>
                  <a:pt x="1484884" y="0"/>
                </a:cubicBezTo>
                <a:cubicBezTo>
                  <a:pt x="1599938" y="-3903"/>
                  <a:pt x="1835491" y="-26330"/>
                  <a:pt x="2167805" y="0"/>
                </a:cubicBezTo>
                <a:cubicBezTo>
                  <a:pt x="2500119" y="26330"/>
                  <a:pt x="2662597" y="2396"/>
                  <a:pt x="2794339" y="0"/>
                </a:cubicBezTo>
                <a:cubicBezTo>
                  <a:pt x="2926081" y="-2396"/>
                  <a:pt x="3244636" y="-20237"/>
                  <a:pt x="3477260" y="0"/>
                </a:cubicBezTo>
                <a:cubicBezTo>
                  <a:pt x="3709884" y="20237"/>
                  <a:pt x="3781253" y="5992"/>
                  <a:pt x="3934629" y="0"/>
                </a:cubicBezTo>
                <a:cubicBezTo>
                  <a:pt x="4088005" y="-5992"/>
                  <a:pt x="4373851" y="19572"/>
                  <a:pt x="4504775" y="0"/>
                </a:cubicBezTo>
                <a:cubicBezTo>
                  <a:pt x="4635699" y="-19572"/>
                  <a:pt x="4856684" y="-23660"/>
                  <a:pt x="5018532" y="0"/>
                </a:cubicBezTo>
                <a:cubicBezTo>
                  <a:pt x="5180380" y="23660"/>
                  <a:pt x="5469554" y="7965"/>
                  <a:pt x="5638800" y="0"/>
                </a:cubicBezTo>
                <a:cubicBezTo>
                  <a:pt x="5657227" y="122738"/>
                  <a:pt x="5660107" y="454854"/>
                  <a:pt x="5638800" y="575858"/>
                </a:cubicBezTo>
                <a:cubicBezTo>
                  <a:pt x="5617493" y="696862"/>
                  <a:pt x="5647335" y="1039696"/>
                  <a:pt x="5638800" y="1174750"/>
                </a:cubicBezTo>
                <a:cubicBezTo>
                  <a:pt x="5630265" y="1309804"/>
                  <a:pt x="5616627" y="1506442"/>
                  <a:pt x="5638800" y="1727573"/>
                </a:cubicBezTo>
                <a:cubicBezTo>
                  <a:pt x="5660973" y="1948704"/>
                  <a:pt x="5634366" y="2097419"/>
                  <a:pt x="5638800" y="2303431"/>
                </a:cubicBezTo>
                <a:cubicBezTo>
                  <a:pt x="5373213" y="2293200"/>
                  <a:pt x="5137685" y="2311704"/>
                  <a:pt x="5012267" y="2303431"/>
                </a:cubicBezTo>
                <a:cubicBezTo>
                  <a:pt x="4886849" y="2295158"/>
                  <a:pt x="4662897" y="2274073"/>
                  <a:pt x="4385733" y="2303431"/>
                </a:cubicBezTo>
                <a:cubicBezTo>
                  <a:pt x="4108569" y="2332789"/>
                  <a:pt x="4056672" y="2322494"/>
                  <a:pt x="3815588" y="2303431"/>
                </a:cubicBezTo>
                <a:cubicBezTo>
                  <a:pt x="3574505" y="2284368"/>
                  <a:pt x="3478393" y="2317859"/>
                  <a:pt x="3301831" y="2303431"/>
                </a:cubicBezTo>
                <a:cubicBezTo>
                  <a:pt x="3125269" y="2289003"/>
                  <a:pt x="2721336" y="2279616"/>
                  <a:pt x="2562521" y="2303431"/>
                </a:cubicBezTo>
                <a:cubicBezTo>
                  <a:pt x="2403706" y="2327247"/>
                  <a:pt x="2295802" y="2308409"/>
                  <a:pt x="2105152" y="2303431"/>
                </a:cubicBezTo>
                <a:cubicBezTo>
                  <a:pt x="1914502" y="2298453"/>
                  <a:pt x="1745054" y="2327378"/>
                  <a:pt x="1422231" y="2303431"/>
                </a:cubicBezTo>
                <a:cubicBezTo>
                  <a:pt x="1099408" y="2279484"/>
                  <a:pt x="923180" y="2330371"/>
                  <a:pt x="682921" y="2303431"/>
                </a:cubicBezTo>
                <a:cubicBezTo>
                  <a:pt x="442662" y="2276492"/>
                  <a:pt x="326662" y="2290103"/>
                  <a:pt x="0" y="2303431"/>
                </a:cubicBezTo>
                <a:cubicBezTo>
                  <a:pt x="24245" y="2061050"/>
                  <a:pt x="-5214" y="1981560"/>
                  <a:pt x="0" y="1796676"/>
                </a:cubicBezTo>
                <a:cubicBezTo>
                  <a:pt x="5214" y="1611792"/>
                  <a:pt x="14130" y="1430373"/>
                  <a:pt x="0" y="1289921"/>
                </a:cubicBezTo>
                <a:cubicBezTo>
                  <a:pt x="-14130" y="1149469"/>
                  <a:pt x="2222" y="896808"/>
                  <a:pt x="0" y="783167"/>
                </a:cubicBezTo>
                <a:cubicBezTo>
                  <a:pt x="-2222" y="669526"/>
                  <a:pt x="-32470" y="387198"/>
                  <a:pt x="0" y="0"/>
                </a:cubicBezTo>
                <a:close/>
              </a:path>
              <a:path w="5638800" h="2303431" stroke="0" extrusionOk="0">
                <a:moveTo>
                  <a:pt x="0" y="0"/>
                </a:moveTo>
                <a:cubicBezTo>
                  <a:pt x="233674" y="9151"/>
                  <a:pt x="285230" y="-674"/>
                  <a:pt x="570145" y="0"/>
                </a:cubicBezTo>
                <a:cubicBezTo>
                  <a:pt x="855061" y="674"/>
                  <a:pt x="1028662" y="-15029"/>
                  <a:pt x="1309455" y="0"/>
                </a:cubicBezTo>
                <a:cubicBezTo>
                  <a:pt x="1590248" y="15029"/>
                  <a:pt x="1689806" y="-12714"/>
                  <a:pt x="1879600" y="0"/>
                </a:cubicBezTo>
                <a:cubicBezTo>
                  <a:pt x="2069394" y="12714"/>
                  <a:pt x="2229767" y="13901"/>
                  <a:pt x="2506133" y="0"/>
                </a:cubicBezTo>
                <a:cubicBezTo>
                  <a:pt x="2782499" y="-13901"/>
                  <a:pt x="2991809" y="-27272"/>
                  <a:pt x="3245443" y="0"/>
                </a:cubicBezTo>
                <a:cubicBezTo>
                  <a:pt x="3499077" y="27272"/>
                  <a:pt x="3622779" y="-56"/>
                  <a:pt x="3928364" y="0"/>
                </a:cubicBezTo>
                <a:cubicBezTo>
                  <a:pt x="4233949" y="56"/>
                  <a:pt x="4258217" y="18648"/>
                  <a:pt x="4385733" y="0"/>
                </a:cubicBezTo>
                <a:cubicBezTo>
                  <a:pt x="4513249" y="-18648"/>
                  <a:pt x="4728261" y="16404"/>
                  <a:pt x="4899491" y="0"/>
                </a:cubicBezTo>
                <a:cubicBezTo>
                  <a:pt x="5070721" y="-16404"/>
                  <a:pt x="5362700" y="-34491"/>
                  <a:pt x="5638800" y="0"/>
                </a:cubicBezTo>
                <a:cubicBezTo>
                  <a:pt x="5652488" y="249789"/>
                  <a:pt x="5662146" y="436554"/>
                  <a:pt x="5638800" y="552823"/>
                </a:cubicBezTo>
                <a:cubicBezTo>
                  <a:pt x="5615454" y="669092"/>
                  <a:pt x="5637426" y="956595"/>
                  <a:pt x="5638800" y="1059578"/>
                </a:cubicBezTo>
                <a:cubicBezTo>
                  <a:pt x="5640174" y="1162561"/>
                  <a:pt x="5622555" y="1374673"/>
                  <a:pt x="5638800" y="1635436"/>
                </a:cubicBezTo>
                <a:cubicBezTo>
                  <a:pt x="5655045" y="1896199"/>
                  <a:pt x="5651435" y="2115937"/>
                  <a:pt x="5638800" y="2303431"/>
                </a:cubicBezTo>
                <a:cubicBezTo>
                  <a:pt x="5485066" y="2303133"/>
                  <a:pt x="5212166" y="2303556"/>
                  <a:pt x="5012267" y="2303431"/>
                </a:cubicBezTo>
                <a:cubicBezTo>
                  <a:pt x="4812368" y="2303306"/>
                  <a:pt x="4680334" y="2311315"/>
                  <a:pt x="4498509" y="2303431"/>
                </a:cubicBezTo>
                <a:cubicBezTo>
                  <a:pt x="4316684" y="2295547"/>
                  <a:pt x="4179081" y="2306052"/>
                  <a:pt x="4041140" y="2303431"/>
                </a:cubicBezTo>
                <a:cubicBezTo>
                  <a:pt x="3903199" y="2300810"/>
                  <a:pt x="3739541" y="2292190"/>
                  <a:pt x="3527383" y="2303431"/>
                </a:cubicBezTo>
                <a:cubicBezTo>
                  <a:pt x="3315225" y="2314672"/>
                  <a:pt x="3128885" y="2294900"/>
                  <a:pt x="2788073" y="2303431"/>
                </a:cubicBezTo>
                <a:cubicBezTo>
                  <a:pt x="2447261" y="2311963"/>
                  <a:pt x="2380351" y="2320516"/>
                  <a:pt x="2161540" y="2303431"/>
                </a:cubicBezTo>
                <a:cubicBezTo>
                  <a:pt x="1942729" y="2286346"/>
                  <a:pt x="1751211" y="2286700"/>
                  <a:pt x="1478619" y="2303431"/>
                </a:cubicBezTo>
                <a:cubicBezTo>
                  <a:pt x="1206027" y="2320162"/>
                  <a:pt x="1052249" y="2328587"/>
                  <a:pt x="908473" y="2303431"/>
                </a:cubicBezTo>
                <a:cubicBezTo>
                  <a:pt x="764697" y="2278275"/>
                  <a:pt x="322431" y="2322902"/>
                  <a:pt x="0" y="2303431"/>
                </a:cubicBezTo>
                <a:cubicBezTo>
                  <a:pt x="26599" y="2114997"/>
                  <a:pt x="-5326" y="1885236"/>
                  <a:pt x="0" y="1704539"/>
                </a:cubicBezTo>
                <a:cubicBezTo>
                  <a:pt x="5326" y="1523842"/>
                  <a:pt x="-11284" y="1322485"/>
                  <a:pt x="0" y="1105647"/>
                </a:cubicBezTo>
                <a:cubicBezTo>
                  <a:pt x="11284" y="888809"/>
                  <a:pt x="-11232" y="657308"/>
                  <a:pt x="0" y="506755"/>
                </a:cubicBezTo>
                <a:cubicBezTo>
                  <a:pt x="11232" y="356202"/>
                  <a:pt x="-17394" y="169557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7800000" scaled="0"/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9713254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Array element</a:t>
            </a:r>
            <a:endParaRPr lang="th-TH" sz="3600" b="1" i="0" dirty="0">
              <a:solidFill>
                <a:srgbClr val="7030A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เก็บข้อมูลในลักษณะ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collection</a:t>
            </a: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เป็นสมาชิกของ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หรือไม่ก็ได้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152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ก่อนจะใช้งาน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ต้องมีการ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declare (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ก่อน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เพื่อระบุชื่อ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และชนิด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(Type)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จัดเตรียมเนื้อที่ในหน่วยความจำได้ตามที่เราต้องการ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9AB87-6DD3-4158-8EF1-F60AEE781B20}"/>
              </a:ext>
            </a:extLst>
          </p:cNvPr>
          <p:cNvSpPr/>
          <p:nvPr/>
        </p:nvSpPr>
        <p:spPr>
          <a:xfrm>
            <a:off x="3574180" y="4517963"/>
            <a:ext cx="5428649" cy="113578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458DA-692E-4228-9AB7-094330149477}"/>
              </a:ext>
            </a:extLst>
          </p:cNvPr>
          <p:cNvSpPr txBox="1"/>
          <p:nvPr/>
        </p:nvSpPr>
        <p:spPr>
          <a:xfrm>
            <a:off x="3795561" y="3927275"/>
            <a:ext cx="75718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ED7D3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35D90-77BF-4401-B5FE-1AEA731E7EDB}"/>
              </a:ext>
            </a:extLst>
          </p:cNvPr>
          <p:cNvSpPr txBox="1"/>
          <p:nvPr/>
        </p:nvSpPr>
        <p:spPr>
          <a:xfrm>
            <a:off x="7693793" y="5833130"/>
            <a:ext cx="109006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ED7D3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en-US" dirty="0"/>
              <a:t>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2DE78B-5322-4ED0-8234-D1BFCB2BAE48}"/>
              </a:ext>
            </a:extLst>
          </p:cNvPr>
          <p:cNvCxnSpPr>
            <a:cxnSpLocks/>
          </p:cNvCxnSpPr>
          <p:nvPr/>
        </p:nvCxnSpPr>
        <p:spPr>
          <a:xfrm>
            <a:off x="4552749" y="4394426"/>
            <a:ext cx="567891" cy="52322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C0277-6C91-43F2-A282-BD467530F69C}"/>
              </a:ext>
            </a:extLst>
          </p:cNvPr>
          <p:cNvCxnSpPr>
            <a:cxnSpLocks/>
          </p:cNvCxnSpPr>
          <p:nvPr/>
        </p:nvCxnSpPr>
        <p:spPr>
          <a:xfrm flipH="1" flipV="1">
            <a:off x="7376159" y="5352686"/>
            <a:ext cx="317634" cy="48044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CEE709-DC33-44F1-AA7A-5B671A3E6ABF}"/>
              </a:ext>
            </a:extLst>
          </p:cNvPr>
          <p:cNvSpPr/>
          <p:nvPr/>
        </p:nvSpPr>
        <p:spPr>
          <a:xfrm>
            <a:off x="5204060" y="4861577"/>
            <a:ext cx="777640" cy="48044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660148-D5E2-4F43-98C6-C2DC0528A6BB}"/>
              </a:ext>
            </a:extLst>
          </p:cNvPr>
          <p:cNvSpPr/>
          <p:nvPr/>
        </p:nvSpPr>
        <p:spPr>
          <a:xfrm>
            <a:off x="6126880" y="4861577"/>
            <a:ext cx="1249279" cy="48044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3" name="Content Placeholder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2B1482F-A17A-4F13-B126-52E5C8A7C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71180"/>
            <a:ext cx="10515600" cy="2964827"/>
          </a:xfrm>
        </p:spPr>
      </p:pic>
    </p:spTree>
    <p:extLst>
      <p:ext uri="{BB962C8B-B14F-4D97-AF65-F5344CB8AC3E}">
        <p14:creationId xmlns:p14="http://schemas.microsoft.com/office/powerpoint/2010/main" val="215707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 Initializers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ในขณะที่ทำ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 declaration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เราสามารถกำหนดค่าเริ่มต้น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initialize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ให้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variable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ใช้เครื่องหมาย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ในการกำหนดค่าเริ่มต้น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Local variable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ที่ไม่ได้กำหนดค่าเริ่มต้น จะมีสถานะเป็น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undefined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และไม่สามารถใช้งานได้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จะแจ้งข้อผิดพลาดขณะคอมไพล์)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48526-99E5-499D-B45D-1BC02A1E303C}"/>
              </a:ext>
            </a:extLst>
          </p:cNvPr>
          <p:cNvSpPr/>
          <p:nvPr/>
        </p:nvSpPr>
        <p:spPr>
          <a:xfrm>
            <a:off x="2545480" y="4803713"/>
            <a:ext cx="5428649" cy="113578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th-TH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30 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F6B9E-634F-4F9A-ACF1-CF619A969D77}"/>
              </a:ext>
            </a:extLst>
          </p:cNvPr>
          <p:cNvSpPr txBox="1"/>
          <p:nvPr/>
        </p:nvSpPr>
        <p:spPr>
          <a:xfrm>
            <a:off x="7750741" y="4248814"/>
            <a:ext cx="18661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ED7D3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en-US" dirty="0"/>
              <a:t>Initializer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8966DA-1A7A-4339-AD8A-55DD65DD34B5}"/>
              </a:ext>
            </a:extLst>
          </p:cNvPr>
          <p:cNvCxnSpPr>
            <a:cxnSpLocks/>
          </p:cNvCxnSpPr>
          <p:nvPr/>
        </p:nvCxnSpPr>
        <p:spPr>
          <a:xfrm flipH="1">
            <a:off x="6617266" y="4619258"/>
            <a:ext cx="1133475" cy="48044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1FD865-1680-46A3-8F1F-863A936A5B4D}"/>
              </a:ext>
            </a:extLst>
          </p:cNvPr>
          <p:cNvSpPr/>
          <p:nvPr/>
        </p:nvSpPr>
        <p:spPr>
          <a:xfrm>
            <a:off x="5457825" y="5099702"/>
            <a:ext cx="1133475" cy="48044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 Initializers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DFB91720-8903-415B-B18D-D68EBD1D9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740"/>
            <a:ext cx="10515600" cy="3467408"/>
          </a:xfrm>
        </p:spPr>
      </p:pic>
    </p:spTree>
    <p:extLst>
      <p:ext uri="{BB962C8B-B14F-4D97-AF65-F5344CB8AC3E}">
        <p14:creationId xmlns:p14="http://schemas.microsoft.com/office/powerpoint/2010/main" val="310162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5F50A15-02C5-4741-811B-D5DD5E5E3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895"/>
            <a:ext cx="12192000" cy="4183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Automatic Initialization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บางชนิดจะได้รับ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initialization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จากคอมไพเลอร์โดยอัตโนมัติ ในขณะที่บางชนิดเราต้องทำ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initialization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เอง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408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Multiple-Variable Declarations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เราสามารถประกาศตัวแปรหลายๆ ตัวไว้ในบรรทัดเดียวกันได้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เหล่านั้นต้องมีชนิด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(Type)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เดียวกันทั้งหมด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เราต้องแยกประกาศตัวแปรแต่ละตัวด้วยเครื่องหมายจุลภาค ( , )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ตัวแปรแต่ละตัว 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initializer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ในขณะประกาศได้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126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05097884E7346B95458D1EAE16B12" ma:contentTypeVersion="9" ma:contentTypeDescription="Create a new document." ma:contentTypeScope="" ma:versionID="53065544a541fc9b775a2cc133bcaf9f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112423c7ad69c78866a7108fa5d8a06e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53C1E6-39F7-4A06-B44F-F2DA0D54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31950-b3bd-48d0-869a-0ff6947ee6b8"/>
    <ds:schemaRef ds:uri="7cc98989-72c3-446c-ae77-edbe8b0d3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3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Words>736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Nova Cond Light</vt:lpstr>
      <vt:lpstr>Calibri</vt:lpstr>
      <vt:lpstr>Calibri Light</vt:lpstr>
      <vt:lpstr>Consolas</vt:lpstr>
      <vt:lpstr>Courier New</vt:lpstr>
      <vt:lpstr>TH Baijam</vt:lpstr>
      <vt:lpstr>TH Sarabun New</vt:lpstr>
      <vt:lpstr>Office Theme</vt:lpstr>
      <vt:lpstr>การเขียนโปรแกรม ด้วยภาษา C#</vt:lpstr>
      <vt:lpstr>Variables</vt:lpstr>
      <vt:lpstr>ประเภทของ Variables ในภาษา C#</vt:lpstr>
      <vt:lpstr>Variables declaration</vt:lpstr>
      <vt:lpstr>ตัวอย่าง Variables declaration</vt:lpstr>
      <vt:lpstr>Variable Initializers</vt:lpstr>
      <vt:lpstr>Variable Initializers</vt:lpstr>
      <vt:lpstr>Automatic Initialization</vt:lpstr>
      <vt:lpstr>Multiple-Variable Declarations</vt:lpstr>
      <vt:lpstr>Multiple-Variable Declarations</vt:lpstr>
      <vt:lpstr>Using the Value of a Variable</vt:lpstr>
      <vt:lpstr>Static Typing and the dynamic Keyword</vt:lpstr>
      <vt:lpstr>Static Typing and the dynamic Keyword</vt:lpstr>
      <vt:lpstr>Nullable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17</cp:revision>
  <dcterms:created xsi:type="dcterms:W3CDTF">2022-02-02T01:11:04Z</dcterms:created>
  <dcterms:modified xsi:type="dcterms:W3CDTF">2022-03-02T05:28:13Z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