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410" r:id="rId6"/>
    <p:sldId id="454" r:id="rId7"/>
    <p:sldId id="435" r:id="rId8"/>
    <p:sldId id="436" r:id="rId9"/>
    <p:sldId id="438" r:id="rId10"/>
    <p:sldId id="439" r:id="rId11"/>
    <p:sldId id="440" r:id="rId12"/>
    <p:sldId id="437" r:id="rId13"/>
    <p:sldId id="441" r:id="rId14"/>
    <p:sldId id="425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3" r:id="rId23"/>
    <p:sldId id="449" r:id="rId24"/>
    <p:sldId id="450" r:id="rId25"/>
    <p:sldId id="451" r:id="rId26"/>
    <p:sldId id="452" r:id="rId27"/>
    <p:sldId id="455" r:id="rId28"/>
    <p:sldId id="456" r:id="rId29"/>
    <p:sldId id="457" r:id="rId30"/>
    <p:sldId id="463" r:id="rId31"/>
    <p:sldId id="458" r:id="rId32"/>
    <p:sldId id="464" r:id="rId33"/>
    <p:sldId id="459" r:id="rId34"/>
    <p:sldId id="460" r:id="rId35"/>
    <p:sldId id="466" r:id="rId36"/>
    <p:sldId id="4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66CCFF"/>
    <a:srgbClr val="9900CC"/>
    <a:srgbClr val="ED7D31"/>
    <a:srgbClr val="FF9999"/>
    <a:srgbClr val="FFCCCC"/>
    <a:srgbClr val="CCECFF"/>
    <a:srgbClr val="FF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6C89F-BEB7-4131-960C-9164943578B4}" v="241" dt="2022-03-02T05:24:0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926C89F-BEB7-4131-960C-9164943578B4}"/>
    <pc:docChg chg="undo redo custSel addSld delSld modSld sldOrd">
      <pc:chgData name="Koson Trachu" userId="8b674c4b66ffeb50" providerId="LiveId" clId="{4926C89F-BEB7-4131-960C-9164943578B4}" dt="2022-03-02T06:03:05.535" v="14289" actId="6549"/>
      <pc:docMkLst>
        <pc:docMk/>
      </pc:docMkLst>
      <pc:sldChg chg="modSp mod">
        <pc:chgData name="Koson Trachu" userId="8b674c4b66ffeb50" providerId="LiveId" clId="{4926C89F-BEB7-4131-960C-9164943578B4}" dt="2022-03-02T06:03:05.535" v="14289" actId="6549"/>
        <pc:sldMkLst>
          <pc:docMk/>
          <pc:sldMk cId="3839763946" sldId="256"/>
        </pc:sldMkLst>
        <pc:spChg chg="mod">
          <ac:chgData name="Koson Trachu" userId="8b674c4b66ffeb50" providerId="LiveId" clId="{4926C89F-BEB7-4131-960C-9164943578B4}" dt="2022-03-02T06:03:05.535" v="14289" actId="6549"/>
          <ac:spMkLst>
            <pc:docMk/>
            <pc:sldMk cId="3839763946" sldId="256"/>
            <ac:spMk id="3" creationId="{DD54CE2A-B80D-40F0-962A-AC4926781273}"/>
          </ac:spMkLst>
        </pc:spChg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0" sldId="257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2689061572" sldId="360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3393588918" sldId="401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853052073" sldId="403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3810326741" sldId="404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556178614" sldId="405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268319356" sldId="406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1566343623" sldId="407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2517358407" sldId="408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852173096" sldId="409"/>
        </pc:sldMkLst>
      </pc:sldChg>
      <pc:sldChg chg="delSp modSp mod">
        <pc:chgData name="Koson Trachu" userId="8b674c4b66ffeb50" providerId="LiveId" clId="{4926C89F-BEB7-4131-960C-9164943578B4}" dt="2022-03-01T03:26:30.588" v="53" actId="207"/>
        <pc:sldMkLst>
          <pc:docMk/>
          <pc:sldMk cId="661844959" sldId="410"/>
        </pc:sldMkLst>
        <pc:spChg chg="mod">
          <ac:chgData name="Koson Trachu" userId="8b674c4b66ffeb50" providerId="LiveId" clId="{4926C89F-BEB7-4131-960C-9164943578B4}" dt="2022-03-01T03:26:30.588" v="53" actId="207"/>
          <ac:spMkLst>
            <pc:docMk/>
            <pc:sldMk cId="661844959" sldId="410"/>
            <ac:spMk id="3" creationId="{0E7E7EBD-0C07-432D-A966-AC435BD2BE81}"/>
          </ac:spMkLst>
        </pc:spChg>
        <pc:spChg chg="del">
          <ac:chgData name="Koson Trachu" userId="8b674c4b66ffeb50" providerId="LiveId" clId="{4926C89F-BEB7-4131-960C-9164943578B4}" dt="2022-03-01T03:25:30.537" v="42" actId="478"/>
          <ac:spMkLst>
            <pc:docMk/>
            <pc:sldMk cId="661844959" sldId="410"/>
            <ac:spMk id="10" creationId="{60A1929A-220F-42CC-9F25-336A9CB28792}"/>
          </ac:spMkLst>
        </pc:spChg>
        <pc:picChg chg="del">
          <ac:chgData name="Koson Trachu" userId="8b674c4b66ffeb50" providerId="LiveId" clId="{4926C89F-BEB7-4131-960C-9164943578B4}" dt="2022-03-01T03:25:33.601" v="43" actId="478"/>
          <ac:picMkLst>
            <pc:docMk/>
            <pc:sldMk cId="661844959" sldId="410"/>
            <ac:picMk id="7" creationId="{8223021A-900E-46B9-A8B9-747A8D46B4E1}"/>
          </ac:picMkLst>
        </pc:picChg>
        <pc:picChg chg="del">
          <ac:chgData name="Koson Trachu" userId="8b674c4b66ffeb50" providerId="LiveId" clId="{4926C89F-BEB7-4131-960C-9164943578B4}" dt="2022-03-01T03:25:33.601" v="43" actId="478"/>
          <ac:picMkLst>
            <pc:docMk/>
            <pc:sldMk cId="661844959" sldId="410"/>
            <ac:picMk id="9" creationId="{B4AD10B0-245D-4949-B03D-40103CA254B3}"/>
          </ac:picMkLst>
        </pc:picChg>
      </pc:sldChg>
      <pc:sldChg chg="modSp del mod">
        <pc:chgData name="Koson Trachu" userId="8b674c4b66ffeb50" providerId="LiveId" clId="{4926C89F-BEB7-4131-960C-9164943578B4}" dt="2022-03-01T03:27:36.081" v="67" actId="47"/>
        <pc:sldMkLst>
          <pc:docMk/>
          <pc:sldMk cId="240466444" sldId="422"/>
        </pc:sldMkLst>
        <pc:spChg chg="mod">
          <ac:chgData name="Koson Trachu" userId="8b674c4b66ffeb50" providerId="LiveId" clId="{4926C89F-BEB7-4131-960C-9164943578B4}" dt="2022-03-01T03:26:53.578" v="65" actId="20577"/>
          <ac:spMkLst>
            <pc:docMk/>
            <pc:sldMk cId="240466444" sldId="422"/>
            <ac:spMk id="2" creationId="{00000000-0000-0000-0000-000000000000}"/>
          </ac:spMkLst>
        </pc:spChg>
      </pc:sldChg>
      <pc:sldChg chg="del">
        <pc:chgData name="Koson Trachu" userId="8b674c4b66ffeb50" providerId="LiveId" clId="{4926C89F-BEB7-4131-960C-9164943578B4}" dt="2022-03-01T03:25:40.655" v="44" actId="47"/>
        <pc:sldMkLst>
          <pc:docMk/>
          <pc:sldMk cId="790723472" sldId="423"/>
        </pc:sldMkLst>
      </pc:sldChg>
      <pc:sldChg chg="del">
        <pc:chgData name="Koson Trachu" userId="8b674c4b66ffeb50" providerId="LiveId" clId="{4926C89F-BEB7-4131-960C-9164943578B4}" dt="2022-03-01T03:25:40.655" v="44" actId="47"/>
        <pc:sldMkLst>
          <pc:docMk/>
          <pc:sldMk cId="2394539811" sldId="424"/>
        </pc:sldMkLst>
      </pc:sldChg>
      <pc:sldChg chg="addSp delSp modSp add mod modClrScheme chgLayout">
        <pc:chgData name="Koson Trachu" userId="8b674c4b66ffeb50" providerId="LiveId" clId="{4926C89F-BEB7-4131-960C-9164943578B4}" dt="2022-03-01T22:11:47.400" v="12835" actId="1076"/>
        <pc:sldMkLst>
          <pc:docMk/>
          <pc:sldMk cId="1166741752" sldId="425"/>
        </pc:sldMkLst>
        <pc:spChg chg="mod ord">
          <ac:chgData name="Koson Trachu" userId="8b674c4b66ffeb50" providerId="LiveId" clId="{4926C89F-BEB7-4131-960C-9164943578B4}" dt="2022-03-01T16:05:43.193" v="6407" actId="20577"/>
          <ac:spMkLst>
            <pc:docMk/>
            <pc:sldMk cId="1166741752" sldId="425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17:23.979" v="6756" actId="14861"/>
          <ac:spMkLst>
            <pc:docMk/>
            <pc:sldMk cId="1166741752" sldId="425"/>
            <ac:spMk id="3" creationId="{B839AB87-6DD3-4158-8EF1-F60AEE781B20}"/>
          </ac:spMkLst>
        </pc:spChg>
        <pc:spChg chg="mod ord">
          <ac:chgData name="Koson Trachu" userId="8b674c4b66ffeb50" providerId="LiveId" clId="{4926C89F-BEB7-4131-960C-9164943578B4}" dt="2022-03-01T16:00:12.330" v="6167" actId="700"/>
          <ac:spMkLst>
            <pc:docMk/>
            <pc:sldMk cId="1166741752" sldId="425"/>
            <ac:spMk id="4" creationId="{00000000-0000-0000-0000-000000000000}"/>
          </ac:spMkLst>
        </pc:spChg>
        <pc:spChg chg="mod">
          <ac:chgData name="Koson Trachu" userId="8b674c4b66ffeb50" providerId="LiveId" clId="{4926C89F-BEB7-4131-960C-9164943578B4}" dt="2022-03-01T17:58:03.558" v="9206" actId="14861"/>
          <ac:spMkLst>
            <pc:docMk/>
            <pc:sldMk cId="1166741752" sldId="425"/>
            <ac:spMk id="5" creationId="{EBC458DA-692E-4228-9AB7-094330149477}"/>
          </ac:spMkLst>
        </pc:spChg>
        <pc:spChg chg="del">
          <ac:chgData name="Koson Trachu" userId="8b674c4b66ffeb50" providerId="LiveId" clId="{4926C89F-BEB7-4131-960C-9164943578B4}" dt="2022-03-01T16:00:08.251" v="6166" actId="478"/>
          <ac:spMkLst>
            <pc:docMk/>
            <pc:sldMk cId="1166741752" sldId="425"/>
            <ac:spMk id="6" creationId="{7C3B7B6D-1393-4E1A-8985-58CAAD3827E5}"/>
          </ac:spMkLst>
        </pc:spChg>
        <pc:spChg chg="mod">
          <ac:chgData name="Koson Trachu" userId="8b674c4b66ffeb50" providerId="LiveId" clId="{4926C89F-BEB7-4131-960C-9164943578B4}" dt="2022-03-01T17:58:11.309" v="9208" actId="122"/>
          <ac:spMkLst>
            <pc:docMk/>
            <pc:sldMk cId="1166741752" sldId="425"/>
            <ac:spMk id="7" creationId="{49B35D90-77BF-4401-B5FE-1AEA731E7EDB}"/>
          </ac:spMkLst>
        </pc:spChg>
        <pc:spChg chg="add del mod">
          <ac:chgData name="Koson Trachu" userId="8b674c4b66ffeb50" providerId="LiveId" clId="{4926C89F-BEB7-4131-960C-9164943578B4}" dt="2022-03-01T16:00:12.330" v="6167" actId="700"/>
          <ac:spMkLst>
            <pc:docMk/>
            <pc:sldMk cId="1166741752" sldId="425"/>
            <ac:spMk id="10" creationId="{00FE4084-6385-4CB9-A86D-4159C65EE416}"/>
          </ac:spMkLst>
        </pc:spChg>
        <pc:spChg chg="mod">
          <ac:chgData name="Koson Trachu" userId="8b674c4b66ffeb50" providerId="LiveId" clId="{4926C89F-BEB7-4131-960C-9164943578B4}" dt="2022-03-01T16:02:04.581" v="6267" actId="14100"/>
          <ac:spMkLst>
            <pc:docMk/>
            <pc:sldMk cId="1166741752" sldId="425"/>
            <ac:spMk id="15" creationId="{1BCEE709-DC33-44F1-AA7A-5B671A3E6ABF}"/>
          </ac:spMkLst>
        </pc:spChg>
        <pc:spChg chg="mod">
          <ac:chgData name="Koson Trachu" userId="8b674c4b66ffeb50" providerId="LiveId" clId="{4926C89F-BEB7-4131-960C-9164943578B4}" dt="2022-03-01T16:01:59.678" v="6263" actId="1038"/>
          <ac:spMkLst>
            <pc:docMk/>
            <pc:sldMk cId="1166741752" sldId="425"/>
            <ac:spMk id="17" creationId="{C6660148-D5E2-4F43-98C6-C2DC0528A6BB}"/>
          </ac:spMkLst>
        </pc:spChg>
        <pc:grpChg chg="add mod">
          <ac:chgData name="Koson Trachu" userId="8b674c4b66ffeb50" providerId="LiveId" clId="{4926C89F-BEB7-4131-960C-9164943578B4}" dt="2022-03-01T22:11:47.400" v="12835" actId="1076"/>
          <ac:grpSpMkLst>
            <pc:docMk/>
            <pc:sldMk cId="1166741752" sldId="425"/>
            <ac:grpSpMk id="13" creationId="{176C82C2-0D2E-4650-9187-F5CA2FD2E057}"/>
          </ac:grpSpMkLst>
        </pc:grpChg>
        <pc:cxnChg chg="mod">
          <ac:chgData name="Koson Trachu" userId="8b674c4b66ffeb50" providerId="LiveId" clId="{4926C89F-BEB7-4131-960C-9164943578B4}" dt="2022-03-01T17:59:46.893" v="9255" actId="108"/>
          <ac:cxnSpMkLst>
            <pc:docMk/>
            <pc:sldMk cId="1166741752" sldId="425"/>
            <ac:cxnSpMk id="9" creationId="{A82DE78B-5322-4ED0-8234-D1BFCB2BAE48}"/>
          </ac:cxnSpMkLst>
        </pc:cxnChg>
        <pc:cxnChg chg="mod">
          <ac:chgData name="Koson Trachu" userId="8b674c4b66ffeb50" providerId="LiveId" clId="{4926C89F-BEB7-4131-960C-9164943578B4}" dt="2022-03-01T17:59:48.462" v="9256" actId="108"/>
          <ac:cxnSpMkLst>
            <pc:docMk/>
            <pc:sldMk cId="1166741752" sldId="425"/>
            <ac:cxnSpMk id="12" creationId="{72CC0277-6C91-43F2-A282-BD467530F69C}"/>
          </ac:cxnSpMkLst>
        </pc:cxnChg>
      </pc:sldChg>
      <pc:sldChg chg="del">
        <pc:chgData name="Koson Trachu" userId="8b674c4b66ffeb50" providerId="LiveId" clId="{4926C89F-BEB7-4131-960C-9164943578B4}" dt="2022-03-01T03:25:40.655" v="44" actId="47"/>
        <pc:sldMkLst>
          <pc:docMk/>
          <pc:sldMk cId="1330747478" sldId="425"/>
        </pc:sldMkLst>
      </pc:sldChg>
      <pc:sldChg chg="modSp add mod">
        <pc:chgData name="Koson Trachu" userId="8b674c4b66ffeb50" providerId="LiveId" clId="{4926C89F-BEB7-4131-960C-9164943578B4}" dt="2022-03-01T16:12:51.626" v="6705" actId="20577"/>
        <pc:sldMkLst>
          <pc:docMk/>
          <pc:sldMk cId="257905387" sldId="435"/>
        </pc:sldMkLst>
        <pc:spChg chg="mod">
          <ac:chgData name="Koson Trachu" userId="8b674c4b66ffeb50" providerId="LiveId" clId="{4926C89F-BEB7-4131-960C-9164943578B4}" dt="2022-03-01T03:27:48.593" v="70"/>
          <ac:spMkLst>
            <pc:docMk/>
            <pc:sldMk cId="257905387" sldId="435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12:51.626" v="6705" actId="20577"/>
          <ac:spMkLst>
            <pc:docMk/>
            <pc:sldMk cId="257905387" sldId="435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926C89F-BEB7-4131-960C-9164943578B4}" dt="2022-03-01T16:13:55.238" v="6708" actId="207"/>
        <pc:sldMkLst>
          <pc:docMk/>
          <pc:sldMk cId="4199936880" sldId="436"/>
        </pc:sldMkLst>
        <pc:spChg chg="mod">
          <ac:chgData name="Koson Trachu" userId="8b674c4b66ffeb50" providerId="LiveId" clId="{4926C89F-BEB7-4131-960C-9164943578B4}" dt="2022-03-01T03:32:08.786" v="544" actId="20577"/>
          <ac:spMkLst>
            <pc:docMk/>
            <pc:sldMk cId="4199936880" sldId="436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13:55.238" v="6708" actId="207"/>
          <ac:spMkLst>
            <pc:docMk/>
            <pc:sldMk cId="4199936880" sldId="436"/>
            <ac:spMk id="6" creationId="{7C3B7B6D-1393-4E1A-8985-58CAAD3827E5}"/>
          </ac:spMkLst>
        </pc:spChg>
      </pc:sldChg>
      <pc:sldChg chg="addSp modSp add mod ord modClrScheme chgLayout">
        <pc:chgData name="Koson Trachu" userId="8b674c4b66ffeb50" providerId="LiveId" clId="{4926C89F-BEB7-4131-960C-9164943578B4}" dt="2022-03-01T15:53:05.024" v="5616" actId="207"/>
        <pc:sldMkLst>
          <pc:docMk/>
          <pc:sldMk cId="2943615109" sldId="437"/>
        </pc:sldMkLst>
        <pc:spChg chg="mod ord">
          <ac:chgData name="Koson Trachu" userId="8b674c4b66ffeb50" providerId="LiveId" clId="{4926C89F-BEB7-4131-960C-9164943578B4}" dt="2022-03-01T03:40:58.239" v="1235" actId="700"/>
          <ac:spMkLst>
            <pc:docMk/>
            <pc:sldMk cId="2943615109" sldId="437"/>
            <ac:spMk id="2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1T03:46:34.615" v="1876" actId="14861"/>
          <ac:spMkLst>
            <pc:docMk/>
            <pc:sldMk cId="2943615109" sldId="437"/>
            <ac:spMk id="3" creationId="{D118A4C8-8642-4DA2-A0DB-6D359B6AF821}"/>
          </ac:spMkLst>
        </pc:spChg>
        <pc:spChg chg="mod ord">
          <ac:chgData name="Koson Trachu" userId="8b674c4b66ffeb50" providerId="LiveId" clId="{4926C89F-BEB7-4131-960C-9164943578B4}" dt="2022-03-01T03:40:58.239" v="1235" actId="700"/>
          <ac:spMkLst>
            <pc:docMk/>
            <pc:sldMk cId="2943615109" sldId="437"/>
            <ac:spMk id="4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1T03:46:34.615" v="1876" actId="14861"/>
          <ac:spMkLst>
            <pc:docMk/>
            <pc:sldMk cId="2943615109" sldId="437"/>
            <ac:spMk id="5" creationId="{38AC0D33-D1B4-427C-8F31-7C7131280BB5}"/>
          </ac:spMkLst>
        </pc:spChg>
        <pc:spChg chg="mod ord">
          <ac:chgData name="Koson Trachu" userId="8b674c4b66ffeb50" providerId="LiveId" clId="{4926C89F-BEB7-4131-960C-9164943578B4}" dt="2022-03-01T15:53:02.081" v="5615" actId="207"/>
          <ac:spMkLst>
            <pc:docMk/>
            <pc:sldMk cId="2943615109" sldId="437"/>
            <ac:spMk id="6" creationId="{7C3B7B6D-1393-4E1A-8985-58CAAD3827E5}"/>
          </ac:spMkLst>
        </pc:spChg>
        <pc:spChg chg="add mod ord">
          <ac:chgData name="Koson Trachu" userId="8b674c4b66ffeb50" providerId="LiveId" clId="{4926C89F-BEB7-4131-960C-9164943578B4}" dt="2022-03-01T15:53:05.024" v="5616" actId="207"/>
          <ac:spMkLst>
            <pc:docMk/>
            <pc:sldMk cId="2943615109" sldId="437"/>
            <ac:spMk id="7" creationId="{C686DA92-3B38-4872-862C-FDF801E9F5E7}"/>
          </ac:spMkLst>
        </pc:spChg>
        <pc:spChg chg="add mod">
          <ac:chgData name="Koson Trachu" userId="8b674c4b66ffeb50" providerId="LiveId" clId="{4926C89F-BEB7-4131-960C-9164943578B4}" dt="2022-03-01T11:03:58.374" v="3605" actId="207"/>
          <ac:spMkLst>
            <pc:docMk/>
            <pc:sldMk cId="2943615109" sldId="437"/>
            <ac:spMk id="8" creationId="{030B6F09-A413-4E57-8277-FE544933A3BE}"/>
          </ac:spMkLst>
        </pc:spChg>
      </pc:sldChg>
      <pc:sldChg chg="addSp delSp modSp add mod ord">
        <pc:chgData name="Koson Trachu" userId="8b674c4b66ffeb50" providerId="LiveId" clId="{4926C89F-BEB7-4131-960C-9164943578B4}" dt="2022-03-01T21:51:16.097" v="12431" actId="207"/>
        <pc:sldMkLst>
          <pc:docMk/>
          <pc:sldMk cId="1019372347" sldId="438"/>
        </pc:sldMkLst>
        <pc:spChg chg="mod">
          <ac:chgData name="Koson Trachu" userId="8b674c4b66ffeb50" providerId="LiveId" clId="{4926C89F-BEB7-4131-960C-9164943578B4}" dt="2022-03-01T11:05:08.832" v="3629" actId="20577"/>
          <ac:spMkLst>
            <pc:docMk/>
            <pc:sldMk cId="1019372347" sldId="438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3" creationId="{33608D9D-95DA-49BD-B518-AB3BBB3B9AAE}"/>
          </ac:spMkLst>
        </pc:spChg>
        <pc:spChg chg="mod">
          <ac:chgData name="Koson Trachu" userId="8b674c4b66ffeb50" providerId="LiveId" clId="{4926C89F-BEB7-4131-960C-9164943578B4}" dt="2022-03-01T15:31:37.245" v="4384" actId="6549"/>
          <ac:spMkLst>
            <pc:docMk/>
            <pc:sldMk cId="1019372347" sldId="438"/>
            <ac:spMk id="6" creationId="{7C3B7B6D-1393-4E1A-8985-58CAAD3827E5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7" creationId="{B0C5FE69-89B1-4059-8047-96DDAC72D9D5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8" creationId="{669CB7D5-0369-4389-A888-67051B33FB54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9" creationId="{3FDEB1F4-816B-4A48-9823-AFC7B1F6FFC0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10" creationId="{8F4D4949-25A0-4C2F-91D5-9A75CE77F545}"/>
          </ac:spMkLst>
        </pc:spChg>
        <pc:spChg chg="add mod">
          <ac:chgData name="Koson Trachu" userId="8b674c4b66ffeb50" providerId="LiveId" clId="{4926C89F-BEB7-4131-960C-9164943578B4}" dt="2022-03-01T15:28:07.532" v="4320" actId="20577"/>
          <ac:spMkLst>
            <pc:docMk/>
            <pc:sldMk cId="1019372347" sldId="438"/>
            <ac:spMk id="11" creationId="{7387FFEC-A276-4378-803D-89273E54D851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2" creationId="{DB7F6084-39C6-42E1-87C4-C92FBF508B61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3" creationId="{F0A715A3-9CC4-4A7D-BDBF-6838E42D0FB4}"/>
          </ac:spMkLst>
        </pc:spChg>
        <pc:spChg chg="add del mod">
          <ac:chgData name="Koson Trachu" userId="8b674c4b66ffeb50" providerId="LiveId" clId="{4926C89F-BEB7-4131-960C-9164943578B4}" dt="2022-03-01T13:33:50.527" v="3851" actId="478"/>
          <ac:spMkLst>
            <pc:docMk/>
            <pc:sldMk cId="1019372347" sldId="438"/>
            <ac:spMk id="14" creationId="{09484EEB-A0F8-47BE-8178-C79EB84E1C8F}"/>
          </ac:spMkLst>
        </pc:spChg>
        <pc:spChg chg="add mod">
          <ac:chgData name="Koson Trachu" userId="8b674c4b66ffeb50" providerId="LiveId" clId="{4926C89F-BEB7-4131-960C-9164943578B4}" dt="2022-03-01T15:29:33.124" v="4350" actId="20577"/>
          <ac:spMkLst>
            <pc:docMk/>
            <pc:sldMk cId="1019372347" sldId="438"/>
            <ac:spMk id="15" creationId="{CB3C1E82-964B-4F35-B21C-399BC23C0A8D}"/>
          </ac:spMkLst>
        </pc:spChg>
        <pc:spChg chg="add mod">
          <ac:chgData name="Koson Trachu" userId="8b674c4b66ffeb50" providerId="LiveId" clId="{4926C89F-BEB7-4131-960C-9164943578B4}" dt="2022-03-01T15:30:03.743" v="4368" actId="20577"/>
          <ac:spMkLst>
            <pc:docMk/>
            <pc:sldMk cId="1019372347" sldId="438"/>
            <ac:spMk id="16" creationId="{80F62401-4CBF-4D2E-A857-51295AFDFF90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7" creationId="{B3E50642-6427-4360-959D-DAA49B69733B}"/>
          </ac:spMkLst>
        </pc:spChg>
        <pc:spChg chg="add mod">
          <ac:chgData name="Koson Trachu" userId="8b674c4b66ffeb50" providerId="LiveId" clId="{4926C89F-BEB7-4131-960C-9164943578B4}" dt="2022-03-01T15:28:22.945" v="4330" actId="20577"/>
          <ac:spMkLst>
            <pc:docMk/>
            <pc:sldMk cId="1019372347" sldId="438"/>
            <ac:spMk id="18" creationId="{F66FB85E-98B9-4361-BA7D-741E89C327E2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9" creationId="{23861A3A-A7A9-4498-9478-8F7E2FE6D3D1}"/>
          </ac:spMkLst>
        </pc:spChg>
        <pc:spChg chg="add mod">
          <ac:chgData name="Koson Trachu" userId="8b674c4b66ffeb50" providerId="LiveId" clId="{4926C89F-BEB7-4131-960C-9164943578B4}" dt="2022-03-01T13:36:22.609" v="3904" actId="207"/>
          <ac:spMkLst>
            <pc:docMk/>
            <pc:sldMk cId="1019372347" sldId="438"/>
            <ac:spMk id="20" creationId="{2E64623D-CD61-4033-8219-BE86818DDF9A}"/>
          </ac:spMkLst>
        </pc:spChg>
        <pc:spChg chg="add mod ord">
          <ac:chgData name="Koson Trachu" userId="8b674c4b66ffeb50" providerId="LiveId" clId="{4926C89F-BEB7-4131-960C-9164943578B4}" dt="2022-03-01T21:51:16.097" v="12431" actId="207"/>
          <ac:spMkLst>
            <pc:docMk/>
            <pc:sldMk cId="1019372347" sldId="438"/>
            <ac:spMk id="21" creationId="{1C4A3B97-D093-4F87-8D64-4B66F1DE83E3}"/>
          </ac:spMkLst>
        </pc:spChg>
        <pc:spChg chg="add mod">
          <ac:chgData name="Koson Trachu" userId="8b674c4b66ffeb50" providerId="LiveId" clId="{4926C89F-BEB7-4131-960C-9164943578B4}" dt="2022-03-01T16:16:15.873" v="6753" actId="14100"/>
          <ac:spMkLst>
            <pc:docMk/>
            <pc:sldMk cId="1019372347" sldId="438"/>
            <ac:spMk id="30" creationId="{C8C4CD15-6B8D-48C0-92D6-772E86C5E26B}"/>
          </ac:spMkLst>
        </pc:spChg>
        <pc:spChg chg="add mod">
          <ac:chgData name="Koson Trachu" userId="8b674c4b66ffeb50" providerId="LiveId" clId="{4926C89F-BEB7-4131-960C-9164943578B4}" dt="2022-03-01T17:58:57.712" v="9246" actId="14861"/>
          <ac:spMkLst>
            <pc:docMk/>
            <pc:sldMk cId="1019372347" sldId="438"/>
            <ac:spMk id="31" creationId="{D7ECD945-EA5C-4718-9BB7-6CAE241B9306}"/>
          </ac:spMkLst>
        </pc:spChg>
        <pc:spChg chg="add mod">
          <ac:chgData name="Koson Trachu" userId="8b674c4b66ffeb50" providerId="LiveId" clId="{4926C89F-BEB7-4131-960C-9164943578B4}" dt="2022-03-01T17:58:57.712" v="9246" actId="14861"/>
          <ac:spMkLst>
            <pc:docMk/>
            <pc:sldMk cId="1019372347" sldId="438"/>
            <ac:spMk id="41" creationId="{F7092F2F-804D-4DC7-B56D-D34AC6F17E1F}"/>
          </ac:spMkLst>
        </pc:spChg>
        <pc:cxnChg chg="add mod">
          <ac:chgData name="Koson Trachu" userId="8b674c4b66ffeb50" providerId="LiveId" clId="{4926C89F-BEB7-4131-960C-9164943578B4}" dt="2022-03-01T13:35:13.562" v="3883" actId="1076"/>
          <ac:cxnSpMkLst>
            <pc:docMk/>
            <pc:sldMk cId="1019372347" sldId="438"/>
            <ac:cxnSpMk id="23" creationId="{3FBF8340-E412-4318-8E35-8EB057BB250E}"/>
          </ac:cxnSpMkLst>
        </pc:cxnChg>
        <pc:cxnChg chg="add mod">
          <ac:chgData name="Koson Trachu" userId="8b674c4b66ffeb50" providerId="LiveId" clId="{4926C89F-BEB7-4131-960C-9164943578B4}" dt="2022-03-01T13:35:18.051" v="3885" actId="14100"/>
          <ac:cxnSpMkLst>
            <pc:docMk/>
            <pc:sldMk cId="1019372347" sldId="438"/>
            <ac:cxnSpMk id="24" creationId="{AF7EC67D-9B20-46F0-9B93-FB80FA93115E}"/>
          </ac:cxnSpMkLst>
        </pc:cxnChg>
        <pc:cxnChg chg="add mod">
          <ac:chgData name="Koson Trachu" userId="8b674c4b66ffeb50" providerId="LiveId" clId="{4926C89F-BEB7-4131-960C-9164943578B4}" dt="2022-03-01T13:35:23.155" v="3887" actId="14100"/>
          <ac:cxnSpMkLst>
            <pc:docMk/>
            <pc:sldMk cId="1019372347" sldId="438"/>
            <ac:cxnSpMk id="26" creationId="{E41E35E4-5DAB-4A77-8709-CBE32BB20DB0}"/>
          </ac:cxnSpMkLst>
        </pc:cxnChg>
        <pc:cxnChg chg="add mod">
          <ac:chgData name="Koson Trachu" userId="8b674c4b66ffeb50" providerId="LiveId" clId="{4926C89F-BEB7-4131-960C-9164943578B4}" dt="2022-03-01T13:35:28.586" v="3889" actId="14100"/>
          <ac:cxnSpMkLst>
            <pc:docMk/>
            <pc:sldMk cId="1019372347" sldId="438"/>
            <ac:cxnSpMk id="28" creationId="{63C6A887-553F-448C-8F9C-7904165DA8F7}"/>
          </ac:cxnSpMkLst>
        </pc:cxnChg>
        <pc:cxnChg chg="add mod">
          <ac:chgData name="Koson Trachu" userId="8b674c4b66ffeb50" providerId="LiveId" clId="{4926C89F-BEB7-4131-960C-9164943578B4}" dt="2022-03-01T18:00:05.308" v="9262" actId="108"/>
          <ac:cxnSpMkLst>
            <pc:docMk/>
            <pc:sldMk cId="1019372347" sldId="438"/>
            <ac:cxnSpMk id="32" creationId="{4F762A38-3E45-49EC-AE77-CD048922147F}"/>
          </ac:cxnSpMkLst>
        </pc:cxnChg>
        <pc:cxnChg chg="add mod">
          <ac:chgData name="Koson Trachu" userId="8b674c4b66ffeb50" providerId="LiveId" clId="{4926C89F-BEB7-4131-960C-9164943578B4}" dt="2022-03-01T18:00:03.803" v="9261" actId="108"/>
          <ac:cxnSpMkLst>
            <pc:docMk/>
            <pc:sldMk cId="1019372347" sldId="438"/>
            <ac:cxnSpMk id="38" creationId="{B4C6C1A0-4AB6-412F-B7E1-61B1D36C6D8A}"/>
          </ac:cxnSpMkLst>
        </pc:cxnChg>
        <pc:cxnChg chg="add mod">
          <ac:chgData name="Koson Trachu" userId="8b674c4b66ffeb50" providerId="LiveId" clId="{4926C89F-BEB7-4131-960C-9164943578B4}" dt="2022-03-01T18:00:02.208" v="9260" actId="108"/>
          <ac:cxnSpMkLst>
            <pc:docMk/>
            <pc:sldMk cId="1019372347" sldId="438"/>
            <ac:cxnSpMk id="42" creationId="{1F6BA0CF-3BCB-47F1-8069-8D01C02DCEB3}"/>
          </ac:cxnSpMkLst>
        </pc:cxnChg>
      </pc:sldChg>
      <pc:sldChg chg="modSp add mod ord">
        <pc:chgData name="Koson Trachu" userId="8b674c4b66ffeb50" providerId="LiveId" clId="{4926C89F-BEB7-4131-960C-9164943578B4}" dt="2022-03-01T16:06:34.520" v="6431" actId="27636"/>
        <pc:sldMkLst>
          <pc:docMk/>
          <pc:sldMk cId="4227673602" sldId="439"/>
        </pc:sldMkLst>
        <pc:spChg chg="mod">
          <ac:chgData name="Koson Trachu" userId="8b674c4b66ffeb50" providerId="LiveId" clId="{4926C89F-BEB7-4131-960C-9164943578B4}" dt="2022-03-01T15:26:22.994" v="4317"/>
          <ac:spMkLst>
            <pc:docMk/>
            <pc:sldMk cId="4227673602" sldId="439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06:34.520" v="6431" actId="27636"/>
          <ac:spMkLst>
            <pc:docMk/>
            <pc:sldMk cId="4227673602" sldId="439"/>
            <ac:spMk id="6" creationId="{7C3B7B6D-1393-4E1A-8985-58CAAD3827E5}"/>
          </ac:spMkLst>
        </pc:spChg>
      </pc:sldChg>
      <pc:sldChg chg="addSp delSp modSp add mod modClrScheme chgLayout">
        <pc:chgData name="Koson Trachu" userId="8b674c4b66ffeb50" providerId="LiveId" clId="{4926C89F-BEB7-4131-960C-9164943578B4}" dt="2022-03-01T22:11:40.100" v="12834" actId="1076"/>
        <pc:sldMkLst>
          <pc:docMk/>
          <pc:sldMk cId="569462467" sldId="440"/>
        </pc:sldMkLst>
        <pc:spChg chg="mod ord">
          <ac:chgData name="Koson Trachu" userId="8b674c4b66ffeb50" providerId="LiveId" clId="{4926C89F-BEB7-4131-960C-9164943578B4}" dt="2022-03-01T16:06:04.257" v="6424" actId="20577"/>
          <ac:spMkLst>
            <pc:docMk/>
            <pc:sldMk cId="569462467" sldId="440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1T15:39:59.480" v="4950" actId="700"/>
          <ac:spMkLst>
            <pc:docMk/>
            <pc:sldMk cId="569462467" sldId="440"/>
            <ac:spMk id="4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1T15:39:59.480" v="4950" actId="700"/>
          <ac:spMkLst>
            <pc:docMk/>
            <pc:sldMk cId="569462467" sldId="440"/>
            <ac:spMk id="5" creationId="{3726669B-2EEE-41B9-8CD7-072214D6A0F9}"/>
          </ac:spMkLst>
        </pc:spChg>
        <pc:spChg chg="del">
          <ac:chgData name="Koson Trachu" userId="8b674c4b66ffeb50" providerId="LiveId" clId="{4926C89F-BEB7-4131-960C-9164943578B4}" dt="2022-03-01T15:39:51.040" v="4947" actId="478"/>
          <ac:spMkLst>
            <pc:docMk/>
            <pc:sldMk cId="569462467" sldId="440"/>
            <ac:spMk id="6" creationId="{7C3B7B6D-1393-4E1A-8985-58CAAD3827E5}"/>
          </ac:spMkLst>
        </pc:spChg>
        <pc:spChg chg="add mod or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7" creationId="{5CA43D1B-BC99-4F71-BB8D-E5CCCA5D1B2B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8" creationId="{5591A022-E55D-4828-A4DD-439839DA6630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9" creationId="{245DA7AF-D0DB-49D3-A167-D9E7354F850F}"/>
          </ac:spMkLst>
        </pc:spChg>
        <pc:spChg chg="add del mod">
          <ac:chgData name="Koson Trachu" userId="8b674c4b66ffeb50" providerId="LiveId" clId="{4926C89F-BEB7-4131-960C-9164943578B4}" dt="2022-03-01T15:40:29.819" v="4967" actId="478"/>
          <ac:spMkLst>
            <pc:docMk/>
            <pc:sldMk cId="569462467" sldId="440"/>
            <ac:spMk id="12" creationId="{F82791D5-FF0B-4E7C-AD5C-C98E06786027}"/>
          </ac:spMkLst>
        </pc:spChg>
        <pc:spChg chg="add del mod">
          <ac:chgData name="Koson Trachu" userId="8b674c4b66ffeb50" providerId="LiveId" clId="{4926C89F-BEB7-4131-960C-9164943578B4}" dt="2022-03-01T15:40:31.044" v="4968" actId="478"/>
          <ac:spMkLst>
            <pc:docMk/>
            <pc:sldMk cId="569462467" sldId="440"/>
            <ac:spMk id="13" creationId="{74D9B0D9-8090-4B1C-8137-552CF55118CD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19" creationId="{50F9D78B-8D41-4DB8-8DC9-30CAD5E55A8F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0" creationId="{2768321C-6C80-43BA-B1F1-CB06B5BF1630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1" creationId="{4F2B84AC-CBF8-4A2A-9AA6-0E884369A9B7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2" creationId="{9BC504EF-63F1-401A-B4E9-6FEA10A4E6BE}"/>
          </ac:spMkLst>
        </pc:spChg>
        <pc:spChg chg="add del mod">
          <ac:chgData name="Koson Trachu" userId="8b674c4b66ffeb50" providerId="LiveId" clId="{4926C89F-BEB7-4131-960C-9164943578B4}" dt="2022-03-01T15:44:21.171" v="5374"/>
          <ac:spMkLst>
            <pc:docMk/>
            <pc:sldMk cId="569462467" sldId="440"/>
            <ac:spMk id="25" creationId="{FAFF4E0F-A501-4D59-B963-39AC256EFB58}"/>
          </ac:spMkLst>
        </pc:spChg>
        <pc:spChg chg="add del mod">
          <ac:chgData name="Koson Trachu" userId="8b674c4b66ffeb50" providerId="LiveId" clId="{4926C89F-BEB7-4131-960C-9164943578B4}" dt="2022-03-01T15:44:40.034" v="5384" actId="11529"/>
          <ac:spMkLst>
            <pc:docMk/>
            <pc:sldMk cId="569462467" sldId="440"/>
            <ac:spMk id="26" creationId="{E657E7FA-5401-41BF-A6B2-3DFE8C44B37A}"/>
          </ac:spMkLst>
        </pc:spChg>
        <pc:spChg chg="add mod or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7" creationId="{A7E315A4-A62D-4637-BF5C-0ABC64651DFE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30" creationId="{CC72F127-CE32-459B-8A0F-D17E3CA544D3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31" creationId="{7F3E38C1-7208-4A0C-960F-FF474A07E6BE}"/>
          </ac:spMkLst>
        </pc:spChg>
        <pc:grpChg chg="add del mod">
          <ac:chgData name="Koson Trachu" userId="8b674c4b66ffeb50" providerId="LiveId" clId="{4926C89F-BEB7-4131-960C-9164943578B4}" dt="2022-03-01T22:11:29.703" v="12832" actId="165"/>
          <ac:grpSpMkLst>
            <pc:docMk/>
            <pc:sldMk cId="569462467" sldId="440"/>
            <ac:grpSpMk id="32" creationId="{6E9689D2-68B6-459A-B2E5-91A4961FBBA4}"/>
          </ac:grpSpMkLst>
        </pc:grpChg>
        <pc:grpChg chg="add mod">
          <ac:chgData name="Koson Trachu" userId="8b674c4b66ffeb50" providerId="LiveId" clId="{4926C89F-BEB7-4131-960C-9164943578B4}" dt="2022-03-01T22:11:40.100" v="12834" actId="1076"/>
          <ac:grpSpMkLst>
            <pc:docMk/>
            <pc:sldMk cId="569462467" sldId="440"/>
            <ac:grpSpMk id="35" creationId="{C41339A1-4684-4C7C-887C-748A27C25FAF}"/>
          </ac:grpSpMkLst>
        </pc:grpChg>
        <pc:cxnChg chg="add mod topLvl">
          <ac:chgData name="Koson Trachu" userId="8b674c4b66ffeb50" providerId="LiveId" clId="{4926C89F-BEB7-4131-960C-9164943578B4}" dt="2022-03-01T22:11:35.076" v="12833" actId="164"/>
          <ac:cxnSpMkLst>
            <pc:docMk/>
            <pc:sldMk cId="569462467" sldId="440"/>
            <ac:cxnSpMk id="10" creationId="{D0E53956-1744-4119-B6AE-AF74D40A61A3}"/>
          </ac:cxnSpMkLst>
        </pc:cxnChg>
        <pc:cxnChg chg="add mod topLvl">
          <ac:chgData name="Koson Trachu" userId="8b674c4b66ffeb50" providerId="LiveId" clId="{4926C89F-BEB7-4131-960C-9164943578B4}" dt="2022-03-01T22:11:35.076" v="12833" actId="164"/>
          <ac:cxnSpMkLst>
            <pc:docMk/>
            <pc:sldMk cId="569462467" sldId="440"/>
            <ac:cxnSpMk id="11" creationId="{10D2CB8A-C760-4490-B886-0849ADE9A59A}"/>
          </ac:cxnSpMkLst>
        </pc:cxnChg>
        <pc:cxnChg chg="add mod ord">
          <ac:chgData name="Koson Trachu" userId="8b674c4b66ffeb50" providerId="LiveId" clId="{4926C89F-BEB7-4131-960C-9164943578B4}" dt="2022-03-01T22:11:35.076" v="12833" actId="164"/>
          <ac:cxnSpMkLst>
            <pc:docMk/>
            <pc:sldMk cId="569462467" sldId="440"/>
            <ac:cxnSpMk id="23" creationId="{F7ECF532-6178-4CB6-B9E1-D2B942E4EBCC}"/>
          </ac:cxnSpMkLst>
        </pc:cxnChg>
      </pc:sldChg>
      <pc:sldChg chg="modSp add mod ord">
        <pc:chgData name="Koson Trachu" userId="8b674c4b66ffeb50" providerId="LiveId" clId="{4926C89F-BEB7-4131-960C-9164943578B4}" dt="2022-03-01T16:58:34.159" v="7644" actId="20577"/>
        <pc:sldMkLst>
          <pc:docMk/>
          <pc:sldMk cId="1562545238" sldId="441"/>
        </pc:sldMkLst>
        <pc:spChg chg="mod">
          <ac:chgData name="Koson Trachu" userId="8b674c4b66ffeb50" providerId="LiveId" clId="{4926C89F-BEB7-4131-960C-9164943578B4}" dt="2022-03-01T15:53:56.933" v="5656" actId="20577"/>
          <ac:spMkLst>
            <pc:docMk/>
            <pc:sldMk cId="1562545238" sldId="441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58:34.159" v="7644" actId="20577"/>
          <ac:spMkLst>
            <pc:docMk/>
            <pc:sldMk cId="1562545238" sldId="441"/>
            <ac:spMk id="6" creationId="{7C3B7B6D-1393-4E1A-8985-58CAAD3827E5}"/>
          </ac:spMkLst>
        </pc:spChg>
      </pc:sldChg>
      <pc:sldChg chg="addSp delSp modSp add mod modClrScheme chgLayout">
        <pc:chgData name="Koson Trachu" userId="8b674c4b66ffeb50" providerId="LiveId" clId="{4926C89F-BEB7-4131-960C-9164943578B4}" dt="2022-03-01T22:11:50.304" v="12836" actId="1076"/>
        <pc:sldMkLst>
          <pc:docMk/>
          <pc:sldMk cId="961146465" sldId="442"/>
        </pc:sldMkLst>
        <pc:spChg chg="mod ord">
          <ac:chgData name="Koson Trachu" userId="8b674c4b66ffeb50" providerId="LiveId" clId="{4926C89F-BEB7-4131-960C-9164943578B4}" dt="2022-03-01T16:08:03.749" v="6438" actId="700"/>
          <ac:spMkLst>
            <pc:docMk/>
            <pc:sldMk cId="961146465" sldId="442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1T16:08:03.749" v="6438" actId="700"/>
          <ac:spMkLst>
            <pc:docMk/>
            <pc:sldMk cId="961146465" sldId="442"/>
            <ac:spMk id="4" creationId="{00000000-0000-0000-0000-000000000000}"/>
          </ac:spMkLst>
        </pc:spChg>
        <pc:spChg chg="mod topLvl">
          <ac:chgData name="Koson Trachu" userId="8b674c4b66ffeb50" providerId="LiveId" clId="{4926C89F-BEB7-4131-960C-9164943578B4}" dt="2022-03-01T22:09:59.949" v="12817"/>
          <ac:spMkLst>
            <pc:docMk/>
            <pc:sldMk cId="961146465" sldId="442"/>
            <ac:spMk id="16" creationId="{A90D4B78-4D25-442D-AA2D-C3835D68700A}"/>
          </ac:spMkLst>
        </pc:spChg>
        <pc:spChg chg="del mod topLvl">
          <ac:chgData name="Koson Trachu" userId="8b674c4b66ffeb50" providerId="LiveId" clId="{4926C89F-BEB7-4131-960C-9164943578B4}" dt="2022-03-01T16:04:42.176" v="6314" actId="478"/>
          <ac:spMkLst>
            <pc:docMk/>
            <pc:sldMk cId="961146465" sldId="442"/>
            <ac:spMk id="18" creationId="{3DEB6A3B-CA3D-444F-8FB1-5C2105DAC134}"/>
          </ac:spMkLst>
        </pc:spChg>
        <pc:spChg chg="del mod topLvl">
          <ac:chgData name="Koson Trachu" userId="8b674c4b66ffeb50" providerId="LiveId" clId="{4926C89F-BEB7-4131-960C-9164943578B4}" dt="2022-03-01T16:04:42.176" v="6314" actId="478"/>
          <ac:spMkLst>
            <pc:docMk/>
            <pc:sldMk cId="961146465" sldId="442"/>
            <ac:spMk id="19" creationId="{7B9D8053-7217-4B26-B31F-69203A589D3E}"/>
          </ac:spMkLst>
        </pc:spChg>
        <pc:spChg chg="mod topLvl">
          <ac:chgData name="Koson Trachu" userId="8b674c4b66ffeb50" providerId="LiveId" clId="{4926C89F-BEB7-4131-960C-9164943578B4}" dt="2022-03-01T16:58:58.758" v="7646" actId="14100"/>
          <ac:spMkLst>
            <pc:docMk/>
            <pc:sldMk cId="961146465" sldId="442"/>
            <ac:spMk id="22" creationId="{2D87586D-B6B7-4CC7-9700-928B8A435A04}"/>
          </ac:spMkLst>
        </pc:spChg>
        <pc:spChg chg="mod topLvl">
          <ac:chgData name="Koson Trachu" userId="8b674c4b66ffeb50" providerId="LiveId" clId="{4926C89F-BEB7-4131-960C-9164943578B4}" dt="2022-03-01T16:59:09.314" v="7648" actId="14100"/>
          <ac:spMkLst>
            <pc:docMk/>
            <pc:sldMk cId="961146465" sldId="442"/>
            <ac:spMk id="23" creationId="{6581148F-AEEE-432C-A600-7D6FB3B889B8}"/>
          </ac:spMkLst>
        </pc:spChg>
        <pc:spChg chg="del mod topLvl">
          <ac:chgData name="Koson Trachu" userId="8b674c4b66ffeb50" providerId="LiveId" clId="{4926C89F-BEB7-4131-960C-9164943578B4}" dt="2022-03-01T16:03:56.596" v="6306" actId="478"/>
          <ac:spMkLst>
            <pc:docMk/>
            <pc:sldMk cId="961146465" sldId="442"/>
            <ac:spMk id="24" creationId="{E7C7ED10-E426-458B-BC1F-3DC9F2361E09}"/>
          </ac:spMkLst>
        </pc:spChg>
        <pc:spChg chg="del mod topLvl">
          <ac:chgData name="Koson Trachu" userId="8b674c4b66ffeb50" providerId="LiveId" clId="{4926C89F-BEB7-4131-960C-9164943578B4}" dt="2022-03-01T16:03:52.274" v="6305" actId="478"/>
          <ac:spMkLst>
            <pc:docMk/>
            <pc:sldMk cId="961146465" sldId="442"/>
            <ac:spMk id="25" creationId="{A34DD378-4AD4-4B1C-A041-EB154DF9A29A}"/>
          </ac:spMkLst>
        </pc:spChg>
        <pc:spChg chg="del mod">
          <ac:chgData name="Koson Trachu" userId="8b674c4b66ffeb50" providerId="LiveId" clId="{4926C89F-BEB7-4131-960C-9164943578B4}" dt="2022-03-01T16:03:11.852" v="6283" actId="478"/>
          <ac:spMkLst>
            <pc:docMk/>
            <pc:sldMk cId="961146465" sldId="442"/>
            <ac:spMk id="26" creationId="{7B59204F-AF9E-42E7-B9F2-8663C47524EC}"/>
          </ac:spMkLst>
        </pc:spChg>
        <pc:spChg chg="del mod topLvl">
          <ac:chgData name="Koson Trachu" userId="8b674c4b66ffeb50" providerId="LiveId" clId="{4926C89F-BEB7-4131-960C-9164943578B4}" dt="2022-03-01T16:04:01.569" v="6307" actId="478"/>
          <ac:spMkLst>
            <pc:docMk/>
            <pc:sldMk cId="961146465" sldId="442"/>
            <ac:spMk id="27" creationId="{BBE9E652-EE86-4800-A2BE-C89826DE6972}"/>
          </ac:spMkLst>
        </pc:spChg>
        <pc:spChg chg="del mod topLvl">
          <ac:chgData name="Koson Trachu" userId="8b674c4b66ffeb50" providerId="LiveId" clId="{4926C89F-BEB7-4131-960C-9164943578B4}" dt="2022-03-01T16:04:01.569" v="6307" actId="478"/>
          <ac:spMkLst>
            <pc:docMk/>
            <pc:sldMk cId="961146465" sldId="442"/>
            <ac:spMk id="28" creationId="{146543CD-87C9-4480-8603-6931B1A9F235}"/>
          </ac:spMkLst>
        </pc:spChg>
        <pc:spChg chg="add mod">
          <ac:chgData name="Koson Trachu" userId="8b674c4b66ffeb50" providerId="LiveId" clId="{4926C89F-BEB7-4131-960C-9164943578B4}" dt="2022-03-01T17:57:50.148" v="9203" actId="14861"/>
          <ac:spMkLst>
            <pc:docMk/>
            <pc:sldMk cId="961146465" sldId="442"/>
            <ac:spMk id="29" creationId="{C6ECBA69-0A00-4077-BA00-BC8DD8FA089B}"/>
          </ac:spMkLst>
        </pc:spChg>
        <pc:spChg chg="add mod">
          <ac:chgData name="Koson Trachu" userId="8b674c4b66ffeb50" providerId="LiveId" clId="{4926C89F-BEB7-4131-960C-9164943578B4}" dt="2022-03-01T17:57:54.668" v="9204" actId="14100"/>
          <ac:spMkLst>
            <pc:docMk/>
            <pc:sldMk cId="961146465" sldId="442"/>
            <ac:spMk id="30" creationId="{869E5792-DC4A-4AC3-A9A0-C813B1B2E37C}"/>
          </ac:spMkLst>
        </pc:spChg>
        <pc:spChg chg="add mod ord">
          <ac:chgData name="Koson Trachu" userId="8b674c4b66ffeb50" providerId="LiveId" clId="{4926C89F-BEB7-4131-960C-9164943578B4}" dt="2022-03-01T16:10:31.218" v="6657" actId="207"/>
          <ac:spMkLst>
            <pc:docMk/>
            <pc:sldMk cId="961146465" sldId="442"/>
            <ac:spMk id="33" creationId="{0C0CDD7E-3353-4A7E-A05F-26CE9E73ACAE}"/>
          </ac:spMkLst>
        </pc:spChg>
        <pc:grpChg chg="add mod">
          <ac:chgData name="Koson Trachu" userId="8b674c4b66ffeb50" providerId="LiveId" clId="{4926C89F-BEB7-4131-960C-9164943578B4}" dt="2022-03-01T22:11:50.304" v="12836" actId="1076"/>
          <ac:grpSpMkLst>
            <pc:docMk/>
            <pc:sldMk cId="961146465" sldId="442"/>
            <ac:grpSpMk id="11" creationId="{D6D9B826-550C-4129-979B-3A2405BB3E8D}"/>
          </ac:grpSpMkLst>
        </pc:grpChg>
        <pc:grpChg chg="del">
          <ac:chgData name="Koson Trachu" userId="8b674c4b66ffeb50" providerId="LiveId" clId="{4926C89F-BEB7-4131-960C-9164943578B4}" dt="2022-03-01T16:02:41.142" v="6272" actId="478"/>
          <ac:grpSpMkLst>
            <pc:docMk/>
            <pc:sldMk cId="961146465" sldId="442"/>
            <ac:grpSpMk id="13" creationId="{176C82C2-0D2E-4650-9187-F5CA2FD2E057}"/>
          </ac:grpSpMkLst>
        </pc:grpChg>
        <pc:grpChg chg="add del mod">
          <ac:chgData name="Koson Trachu" userId="8b674c4b66ffeb50" providerId="LiveId" clId="{4926C89F-BEB7-4131-960C-9164943578B4}" dt="2022-03-01T16:03:17.074" v="6284" actId="165"/>
          <ac:grpSpMkLst>
            <pc:docMk/>
            <pc:sldMk cId="961146465" sldId="442"/>
            <ac:grpSpMk id="14" creationId="{0F4085A4-E53B-4324-8657-BEC92373B4CB}"/>
          </ac:grpSpMkLst>
        </pc:grpChg>
        <pc:cxnChg chg="del mod topLvl">
          <ac:chgData name="Koson Trachu" userId="8b674c4b66ffeb50" providerId="LiveId" clId="{4926C89F-BEB7-4131-960C-9164943578B4}" dt="2022-03-01T16:04:42.176" v="6314" actId="478"/>
          <ac:cxnSpMkLst>
            <pc:docMk/>
            <pc:sldMk cId="961146465" sldId="442"/>
            <ac:cxnSpMk id="20" creationId="{40CEFF75-D25F-408C-8B2E-1F452333F275}"/>
          </ac:cxnSpMkLst>
        </pc:cxnChg>
        <pc:cxnChg chg="del mod topLvl">
          <ac:chgData name="Koson Trachu" userId="8b674c4b66ffeb50" providerId="LiveId" clId="{4926C89F-BEB7-4131-960C-9164943578B4}" dt="2022-03-01T16:04:42.176" v="6314" actId="478"/>
          <ac:cxnSpMkLst>
            <pc:docMk/>
            <pc:sldMk cId="961146465" sldId="442"/>
            <ac:cxnSpMk id="21" creationId="{B802D0E5-6BF5-4F97-A0F8-ADA7EC126E35}"/>
          </ac:cxnSpMkLst>
        </pc:cxnChg>
        <pc:cxnChg chg="add mod">
          <ac:chgData name="Koson Trachu" userId="8b674c4b66ffeb50" providerId="LiveId" clId="{4926C89F-BEB7-4131-960C-9164943578B4}" dt="2022-03-01T17:59:42.922" v="9254" actId="108"/>
          <ac:cxnSpMkLst>
            <pc:docMk/>
            <pc:sldMk cId="961146465" sldId="442"/>
            <ac:cxnSpMk id="31" creationId="{F58B01A5-7E8A-4A35-AAE9-EBBD76B2D4BD}"/>
          </ac:cxnSpMkLst>
        </pc:cxnChg>
        <pc:cxnChg chg="add mod">
          <ac:chgData name="Koson Trachu" userId="8b674c4b66ffeb50" providerId="LiveId" clId="{4926C89F-BEB7-4131-960C-9164943578B4}" dt="2022-03-01T17:59:39.772" v="9253" actId="692"/>
          <ac:cxnSpMkLst>
            <pc:docMk/>
            <pc:sldMk cId="961146465" sldId="442"/>
            <ac:cxnSpMk id="32" creationId="{E8F89618-1598-460C-B404-BE639A51635E}"/>
          </ac:cxnSpMkLst>
        </pc:cxnChg>
      </pc:sldChg>
      <pc:sldChg chg="modSp add mod ord">
        <pc:chgData name="Koson Trachu" userId="8b674c4b66ffeb50" providerId="LiveId" clId="{4926C89F-BEB7-4131-960C-9164943578B4}" dt="2022-03-01T21:53:45.867" v="12480" actId="20577"/>
        <pc:sldMkLst>
          <pc:docMk/>
          <pc:sldMk cId="4058961861" sldId="443"/>
        </pc:sldMkLst>
        <pc:spChg chg="mod">
          <ac:chgData name="Koson Trachu" userId="8b674c4b66ffeb50" providerId="LiveId" clId="{4926C89F-BEB7-4131-960C-9164943578B4}" dt="2022-03-01T16:40:26.694" v="6805" actId="20577"/>
          <ac:spMkLst>
            <pc:docMk/>
            <pc:sldMk cId="4058961861" sldId="443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21:53:45.867" v="12480" actId="20577"/>
          <ac:spMkLst>
            <pc:docMk/>
            <pc:sldMk cId="4058961861" sldId="443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926C89F-BEB7-4131-960C-9164943578B4}" dt="2022-03-01T22:10:22.694" v="12825"/>
        <pc:sldMkLst>
          <pc:docMk/>
          <pc:sldMk cId="758965646" sldId="444"/>
        </pc:sldMkLst>
        <pc:spChg chg="add del mod">
          <ac:chgData name="Koson Trachu" userId="8b674c4b66ffeb50" providerId="LiveId" clId="{4926C89F-BEB7-4131-960C-9164943578B4}" dt="2022-03-01T16:47:55.046" v="7339" actId="478"/>
          <ac:spMkLst>
            <pc:docMk/>
            <pc:sldMk cId="758965646" sldId="444"/>
            <ac:spMk id="5" creationId="{4C675D48-EBD5-4F06-A93F-775FBBBDF94F}"/>
          </ac:spMkLst>
        </pc:spChg>
        <pc:spChg chg="add mod">
          <ac:chgData name="Koson Trachu" userId="8b674c4b66ffeb50" providerId="LiveId" clId="{4926C89F-BEB7-4131-960C-9164943578B4}" dt="2022-03-01T18:04:00.331" v="9282" actId="14861"/>
          <ac:spMkLst>
            <pc:docMk/>
            <pc:sldMk cId="758965646" sldId="444"/>
            <ac:spMk id="6" creationId="{C47A4161-D132-48F7-A63B-927D66021ACE}"/>
          </ac:spMkLst>
        </pc:spChg>
        <pc:spChg chg="add del">
          <ac:chgData name="Koson Trachu" userId="8b674c4b66ffeb50" providerId="LiveId" clId="{4926C89F-BEB7-4131-960C-9164943578B4}" dt="2022-03-01T16:51:01.720" v="7460" actId="11529"/>
          <ac:spMkLst>
            <pc:docMk/>
            <pc:sldMk cId="758965646" sldId="444"/>
            <ac:spMk id="7" creationId="{DE95EEF1-81EE-4B03-8257-1CB21DFF3027}"/>
          </ac:spMkLst>
        </pc:spChg>
        <pc:spChg chg="add mod">
          <ac:chgData name="Koson Trachu" userId="8b674c4b66ffeb50" providerId="LiveId" clId="{4926C89F-BEB7-4131-960C-9164943578B4}" dt="2022-03-01T16:53:43.271" v="7506" actId="1038"/>
          <ac:spMkLst>
            <pc:docMk/>
            <pc:sldMk cId="758965646" sldId="444"/>
            <ac:spMk id="8" creationId="{18F15431-6E74-4ACF-B613-E46D399AAA3C}"/>
          </ac:spMkLst>
        </pc:spChg>
        <pc:spChg chg="add mod">
          <ac:chgData name="Koson Trachu" userId="8b674c4b66ffeb50" providerId="LiveId" clId="{4926C89F-BEB7-4131-960C-9164943578B4}" dt="2022-03-01T18:04:09.372" v="9293" actId="1035"/>
          <ac:spMkLst>
            <pc:docMk/>
            <pc:sldMk cId="758965646" sldId="444"/>
            <ac:spMk id="9" creationId="{B780A641-1604-4CAB-B637-460C84E12132}"/>
          </ac:spMkLst>
        </pc:spChg>
        <pc:spChg chg="add mod">
          <ac:chgData name="Koson Trachu" userId="8b674c4b66ffeb50" providerId="LiveId" clId="{4926C89F-BEB7-4131-960C-9164943578B4}" dt="2022-03-01T17:57:36.799" v="9201" actId="14861"/>
          <ac:spMkLst>
            <pc:docMk/>
            <pc:sldMk cId="758965646" sldId="444"/>
            <ac:spMk id="10" creationId="{4FF262D0-D481-4B8F-BA1D-B19254BCA4E6}"/>
          </ac:spMkLst>
        </pc:spChg>
        <pc:spChg chg="add del mod topLvl">
          <ac:chgData name="Koson Trachu" userId="8b674c4b66ffeb50" providerId="LiveId" clId="{4926C89F-BEB7-4131-960C-9164943578B4}" dt="2022-03-01T22:10:22.694" v="12825"/>
          <ac:spMkLst>
            <pc:docMk/>
            <pc:sldMk cId="758965646" sldId="444"/>
            <ac:spMk id="16" creationId="{A90D4B78-4D25-442D-AA2D-C3835D68700A}"/>
          </ac:spMkLst>
        </pc:spChg>
        <pc:spChg chg="add mod">
          <ac:chgData name="Koson Trachu" userId="8b674c4b66ffeb50" providerId="LiveId" clId="{4926C89F-BEB7-4131-960C-9164943578B4}" dt="2022-03-01T18:04:13.566" v="9295" actId="1038"/>
          <ac:spMkLst>
            <pc:docMk/>
            <pc:sldMk cId="758965646" sldId="444"/>
            <ac:spMk id="17" creationId="{042A1BEB-7C67-4957-A096-D07CB096EB0A}"/>
          </ac:spMkLst>
        </pc:spChg>
        <pc:spChg chg="add mod">
          <ac:chgData name="Koson Trachu" userId="8b674c4b66ffeb50" providerId="LiveId" clId="{4926C89F-BEB7-4131-960C-9164943578B4}" dt="2022-03-01T16:53:43.271" v="7506" actId="1038"/>
          <ac:spMkLst>
            <pc:docMk/>
            <pc:sldMk cId="758965646" sldId="444"/>
            <ac:spMk id="19" creationId="{5F7DDF4F-9F90-4871-8AC0-043A39C78C45}"/>
          </ac:spMkLst>
        </pc:spChg>
        <pc:spChg chg="add mod">
          <ac:chgData name="Koson Trachu" userId="8b674c4b66ffeb50" providerId="LiveId" clId="{4926C89F-BEB7-4131-960C-9164943578B4}" dt="2022-03-01T16:53:55.888" v="7508" actId="1076"/>
          <ac:spMkLst>
            <pc:docMk/>
            <pc:sldMk cId="758965646" sldId="444"/>
            <ac:spMk id="21" creationId="{DF725654-9106-4995-B129-22B997F59DF7}"/>
          </ac:spMkLst>
        </pc:spChg>
        <pc:spChg chg="add del mod topLvl">
          <ac:chgData name="Koson Trachu" userId="8b674c4b66ffeb50" providerId="LiveId" clId="{4926C89F-BEB7-4131-960C-9164943578B4}" dt="2022-03-01T16:49:34.852" v="7393" actId="478"/>
          <ac:spMkLst>
            <pc:docMk/>
            <pc:sldMk cId="758965646" sldId="444"/>
            <ac:spMk id="22" creationId="{2D87586D-B6B7-4CC7-9700-928B8A435A04}"/>
          </ac:spMkLst>
        </pc:spChg>
        <pc:spChg chg="add del mod topLvl">
          <ac:chgData name="Koson Trachu" userId="8b674c4b66ffeb50" providerId="LiveId" clId="{4926C89F-BEB7-4131-960C-9164943578B4}" dt="2022-03-01T16:49:37.051" v="7394" actId="478"/>
          <ac:spMkLst>
            <pc:docMk/>
            <pc:sldMk cId="758965646" sldId="444"/>
            <ac:spMk id="23" creationId="{6581148F-AEEE-432C-A600-7D6FB3B889B8}"/>
          </ac:spMkLst>
        </pc:spChg>
        <pc:spChg chg="add mod">
          <ac:chgData name="Koson Trachu" userId="8b674c4b66ffeb50" providerId="LiveId" clId="{4926C89F-BEB7-4131-960C-9164943578B4}" dt="2022-03-01T17:57:36.799" v="9201" actId="14861"/>
          <ac:spMkLst>
            <pc:docMk/>
            <pc:sldMk cId="758965646" sldId="444"/>
            <ac:spMk id="24" creationId="{45FA2576-1B08-4A35-963D-C8BB80084E37}"/>
          </ac:spMkLst>
        </pc:spChg>
        <pc:spChg chg="del mod topLvl">
          <ac:chgData name="Koson Trachu" userId="8b674c4b66ffeb50" providerId="LiveId" clId="{4926C89F-BEB7-4131-960C-9164943578B4}" dt="2022-03-01T16:49:45.749" v="7395" actId="478"/>
          <ac:spMkLst>
            <pc:docMk/>
            <pc:sldMk cId="758965646" sldId="444"/>
            <ac:spMk id="29" creationId="{C6ECBA69-0A00-4077-BA00-BC8DD8FA089B}"/>
          </ac:spMkLst>
        </pc:spChg>
        <pc:spChg chg="del mod topLvl">
          <ac:chgData name="Koson Trachu" userId="8b674c4b66ffeb50" providerId="LiveId" clId="{4926C89F-BEB7-4131-960C-9164943578B4}" dt="2022-03-01T16:49:52.109" v="7396" actId="478"/>
          <ac:spMkLst>
            <pc:docMk/>
            <pc:sldMk cId="758965646" sldId="444"/>
            <ac:spMk id="30" creationId="{869E5792-DC4A-4AC3-A9A0-C813B1B2E37C}"/>
          </ac:spMkLst>
        </pc:spChg>
        <pc:spChg chg="del">
          <ac:chgData name="Koson Trachu" userId="8b674c4b66ffeb50" providerId="LiveId" clId="{4926C89F-BEB7-4131-960C-9164943578B4}" dt="2022-03-01T16:47:49.694" v="7338" actId="478"/>
          <ac:spMkLst>
            <pc:docMk/>
            <pc:sldMk cId="758965646" sldId="444"/>
            <ac:spMk id="33" creationId="{0C0CDD7E-3353-4A7E-A05F-26CE9E73ACAE}"/>
          </ac:spMkLst>
        </pc:spChg>
        <pc:grpChg chg="del">
          <ac:chgData name="Koson Trachu" userId="8b674c4b66ffeb50" providerId="LiveId" clId="{4926C89F-BEB7-4131-960C-9164943578B4}" dt="2022-03-01T16:49:03.099" v="7386" actId="165"/>
          <ac:grpSpMkLst>
            <pc:docMk/>
            <pc:sldMk cId="758965646" sldId="444"/>
            <ac:grpSpMk id="11" creationId="{D6D9B826-550C-4129-979B-3A2405BB3E8D}"/>
          </ac:grpSpMkLst>
        </pc:grpChg>
        <pc:cxnChg chg="add mod">
          <ac:chgData name="Koson Trachu" userId="8b674c4b66ffeb50" providerId="LiveId" clId="{4926C89F-BEB7-4131-960C-9164943578B4}" dt="2022-03-01T18:00:22.365" v="9263" actId="108"/>
          <ac:cxnSpMkLst>
            <pc:docMk/>
            <pc:sldMk cId="758965646" sldId="444"/>
            <ac:cxnSpMk id="13" creationId="{A47A8B64-8326-46D9-8C3D-0A8A53B12C4D}"/>
          </ac:cxnSpMkLst>
        </pc:cxnChg>
        <pc:cxnChg chg="add mod">
          <ac:chgData name="Koson Trachu" userId="8b674c4b66ffeb50" providerId="LiveId" clId="{4926C89F-BEB7-4131-960C-9164943578B4}" dt="2022-03-01T18:00:23.529" v="9264" actId="108"/>
          <ac:cxnSpMkLst>
            <pc:docMk/>
            <pc:sldMk cId="758965646" sldId="444"/>
            <ac:cxnSpMk id="27" creationId="{2CB7EAAF-F3CA-42A5-AEB1-EA22A95A1B8D}"/>
          </ac:cxnSpMkLst>
        </pc:cxnChg>
        <pc:cxnChg chg="del mod topLvl">
          <ac:chgData name="Koson Trachu" userId="8b674c4b66ffeb50" providerId="LiveId" clId="{4926C89F-BEB7-4131-960C-9164943578B4}" dt="2022-03-01T16:49:45.749" v="7395" actId="478"/>
          <ac:cxnSpMkLst>
            <pc:docMk/>
            <pc:sldMk cId="758965646" sldId="444"/>
            <ac:cxnSpMk id="31" creationId="{F58B01A5-7E8A-4A35-AAE9-EBBD76B2D4BD}"/>
          </ac:cxnSpMkLst>
        </pc:cxnChg>
        <pc:cxnChg chg="del mod topLvl">
          <ac:chgData name="Koson Trachu" userId="8b674c4b66ffeb50" providerId="LiveId" clId="{4926C89F-BEB7-4131-960C-9164943578B4}" dt="2022-03-01T16:49:45.749" v="7395" actId="478"/>
          <ac:cxnSpMkLst>
            <pc:docMk/>
            <pc:sldMk cId="758965646" sldId="444"/>
            <ac:cxnSpMk id="32" creationId="{E8F89618-1598-460C-B404-BE639A51635E}"/>
          </ac:cxnSpMkLst>
        </pc:cxnChg>
      </pc:sldChg>
      <pc:sldChg chg="modSp add mod ord">
        <pc:chgData name="Koson Trachu" userId="8b674c4b66ffeb50" providerId="LiveId" clId="{4926C89F-BEB7-4131-960C-9164943578B4}" dt="2022-03-01T21:08:52.331" v="10684"/>
        <pc:sldMkLst>
          <pc:docMk/>
          <pc:sldMk cId="367202511" sldId="445"/>
        </pc:sldMkLst>
        <pc:spChg chg="mod">
          <ac:chgData name="Koson Trachu" userId="8b674c4b66ffeb50" providerId="LiveId" clId="{4926C89F-BEB7-4131-960C-9164943578B4}" dt="2022-03-01T21:08:52.331" v="10684"/>
          <ac:spMkLst>
            <pc:docMk/>
            <pc:sldMk cId="367202511" sldId="445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7:16:19.384" v="8614" actId="207"/>
          <ac:spMkLst>
            <pc:docMk/>
            <pc:sldMk cId="367202511" sldId="445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926C89F-BEB7-4131-960C-9164943578B4}" dt="2022-03-01T17:16:11.737" v="8612" actId="207"/>
        <pc:sldMkLst>
          <pc:docMk/>
          <pc:sldMk cId="1624025658" sldId="446"/>
        </pc:sldMkLst>
        <pc:spChg chg="mod">
          <ac:chgData name="Koson Trachu" userId="8b674c4b66ffeb50" providerId="LiveId" clId="{4926C89F-BEB7-4131-960C-9164943578B4}" dt="2022-03-01T17:16:11.737" v="8612" actId="207"/>
          <ac:spMkLst>
            <pc:docMk/>
            <pc:sldMk cId="1624025658" sldId="446"/>
            <ac:spMk id="6" creationId="{7C3B7B6D-1393-4E1A-8985-58CAAD3827E5}"/>
          </ac:spMkLst>
        </pc:spChg>
      </pc:sldChg>
      <pc:sldChg chg="addSp modSp add mod ord">
        <pc:chgData name="Koson Trachu" userId="8b674c4b66ffeb50" providerId="LiveId" clId="{4926C89F-BEB7-4131-960C-9164943578B4}" dt="2022-03-01T22:10:33.255" v="12829"/>
        <pc:sldMkLst>
          <pc:docMk/>
          <pc:sldMk cId="1902268483" sldId="447"/>
        </pc:sldMkLst>
        <pc:spChg chg="mod">
          <ac:chgData name="Koson Trachu" userId="8b674c4b66ffeb50" providerId="LiveId" clId="{4926C89F-BEB7-4131-960C-9164943578B4}" dt="2022-03-01T17:16:31.662" v="8624" actId="20577"/>
          <ac:spMkLst>
            <pc:docMk/>
            <pc:sldMk cId="1902268483" sldId="447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22:10:33.255" v="12829"/>
          <ac:spMkLst>
            <pc:docMk/>
            <pc:sldMk cId="1902268483" sldId="447"/>
            <ac:spMk id="7" creationId="{5CA43D1B-BC99-4F71-BB8D-E5CCCA5D1B2B}"/>
          </ac:spMkLst>
        </pc:spChg>
        <pc:spChg chg="mod">
          <ac:chgData name="Koson Trachu" userId="8b674c4b66ffeb50" providerId="LiveId" clId="{4926C89F-BEB7-4131-960C-9164943578B4}" dt="2022-03-01T21:10:05.069" v="10686" actId="122"/>
          <ac:spMkLst>
            <pc:docMk/>
            <pc:sldMk cId="1902268483" sldId="447"/>
            <ac:spMk id="8" creationId="{5591A022-E55D-4828-A4DD-439839DA6630}"/>
          </ac:spMkLst>
        </pc:spChg>
        <pc:spChg chg="mod">
          <ac:chgData name="Koson Trachu" userId="8b674c4b66ffeb50" providerId="LiveId" clId="{4926C89F-BEB7-4131-960C-9164943578B4}" dt="2022-03-01T21:10:02.075" v="10685" actId="122"/>
          <ac:spMkLst>
            <pc:docMk/>
            <pc:sldMk cId="1902268483" sldId="447"/>
            <ac:spMk id="9" creationId="{245DA7AF-D0DB-49D3-A167-D9E7354F850F}"/>
          </ac:spMkLst>
        </pc:spChg>
        <pc:spChg chg="add mod">
          <ac:chgData name="Koson Trachu" userId="8b674c4b66ffeb50" providerId="LiveId" clId="{4926C89F-BEB7-4131-960C-9164943578B4}" dt="2022-03-01T21:10:06.959" v="10687" actId="122"/>
          <ac:spMkLst>
            <pc:docMk/>
            <pc:sldMk cId="1902268483" sldId="447"/>
            <ac:spMk id="18" creationId="{7610C0C0-AE0C-43F1-9373-6E53C53D66AC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19" creationId="{50F9D78B-8D41-4DB8-8DC9-30CAD5E55A8F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20" creationId="{2768321C-6C80-43BA-B1F1-CB06B5BF1630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21" creationId="{4F2B84AC-CBF8-4A2A-9AA6-0E884369A9B7}"/>
          </ac:spMkLst>
        </pc:spChg>
        <pc:spChg chg="mod">
          <ac:chgData name="Koson Trachu" userId="8b674c4b66ffeb50" providerId="LiveId" clId="{4926C89F-BEB7-4131-960C-9164943578B4}" dt="2022-03-01T21:10:08.681" v="10688" actId="122"/>
          <ac:spMkLst>
            <pc:docMk/>
            <pc:sldMk cId="1902268483" sldId="447"/>
            <ac:spMk id="22" creationId="{9BC504EF-63F1-401A-B4E9-6FEA10A4E6BE}"/>
          </ac:spMkLst>
        </pc:spChg>
        <pc:spChg chg="add mod">
          <ac:chgData name="Koson Trachu" userId="8b674c4b66ffeb50" providerId="LiveId" clId="{4926C89F-BEB7-4131-960C-9164943578B4}" dt="2022-03-01T17:19:27.333" v="8891" actId="1036"/>
          <ac:spMkLst>
            <pc:docMk/>
            <pc:sldMk cId="1902268483" sldId="447"/>
            <ac:spMk id="25" creationId="{9A34A7BA-EFB1-4FF0-A62F-C581681B5A81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27" creationId="{A7E315A4-A62D-4637-BF5C-0ABC64651DFE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30" creationId="{CC72F127-CE32-459B-8A0F-D17E3CA544D3}"/>
          </ac:spMkLst>
        </pc:spChg>
        <pc:spChg chg="mod">
          <ac:chgData name="Koson Trachu" userId="8b674c4b66ffeb50" providerId="LiveId" clId="{4926C89F-BEB7-4131-960C-9164943578B4}" dt="2022-03-01T21:10:12.445" v="10689" actId="122"/>
          <ac:spMkLst>
            <pc:docMk/>
            <pc:sldMk cId="1902268483" sldId="447"/>
            <ac:spMk id="31" creationId="{7F3E38C1-7208-4A0C-960F-FF474A07E6BE}"/>
          </ac:spMkLst>
        </pc:spChg>
        <pc:grpChg chg="mod">
          <ac:chgData name="Koson Trachu" userId="8b674c4b66ffeb50" providerId="LiveId" clId="{4926C89F-BEB7-4131-960C-9164943578B4}" dt="2022-03-01T17:18:56.367" v="8780" actId="1037"/>
          <ac:grpSpMkLst>
            <pc:docMk/>
            <pc:sldMk cId="1902268483" sldId="447"/>
            <ac:grpSpMk id="32" creationId="{6E9689D2-68B6-459A-B2E5-91A4961FBBA4}"/>
          </ac:grpSpMkLst>
        </pc:grpChg>
        <pc:cxnChg chg="mod">
          <ac:chgData name="Koson Trachu" userId="8b674c4b66ffeb50" providerId="LiveId" clId="{4926C89F-BEB7-4131-960C-9164943578B4}" dt="2022-03-01T18:01:03.124" v="9276" actId="108"/>
          <ac:cxnSpMkLst>
            <pc:docMk/>
            <pc:sldMk cId="1902268483" sldId="447"/>
            <ac:cxnSpMk id="10" creationId="{D0E53956-1744-4119-B6AE-AF74D40A61A3}"/>
          </ac:cxnSpMkLst>
        </pc:cxnChg>
        <pc:cxnChg chg="mod">
          <ac:chgData name="Koson Trachu" userId="8b674c4b66ffeb50" providerId="LiveId" clId="{4926C89F-BEB7-4131-960C-9164943578B4}" dt="2022-03-01T18:01:09.225" v="9277" actId="108"/>
          <ac:cxnSpMkLst>
            <pc:docMk/>
            <pc:sldMk cId="1902268483" sldId="447"/>
            <ac:cxnSpMk id="11" creationId="{10D2CB8A-C760-4490-B886-0849ADE9A59A}"/>
          </ac:cxnSpMkLst>
        </pc:cxnChg>
        <pc:cxnChg chg="mod">
          <ac:chgData name="Koson Trachu" userId="8b674c4b66ffeb50" providerId="LiveId" clId="{4926C89F-BEB7-4131-960C-9164943578B4}" dt="2022-03-01T21:10:31.317" v="10691" actId="14100"/>
          <ac:cxnSpMkLst>
            <pc:docMk/>
            <pc:sldMk cId="1902268483" sldId="447"/>
            <ac:cxnSpMk id="23" creationId="{F7ECF532-6178-4CB6-B9E1-D2B942E4EBCC}"/>
          </ac:cxnSpMkLst>
        </pc:cxnChg>
        <pc:cxnChg chg="add mod">
          <ac:chgData name="Koson Trachu" userId="8b674c4b66ffeb50" providerId="LiveId" clId="{4926C89F-BEB7-4131-960C-9164943578B4}" dt="2022-03-01T18:01:12.282" v="9278" actId="108"/>
          <ac:cxnSpMkLst>
            <pc:docMk/>
            <pc:sldMk cId="1902268483" sldId="447"/>
            <ac:cxnSpMk id="24" creationId="{3BF24C23-F9B0-4D01-9073-C7257B13561F}"/>
          </ac:cxnSpMkLst>
        </pc:cxnChg>
      </pc:sldChg>
      <pc:sldChg chg="addSp delSp modSp add mod">
        <pc:chgData name="Koson Trachu" userId="8b674c4b66ffeb50" providerId="LiveId" clId="{4926C89F-BEB7-4131-960C-9164943578B4}" dt="2022-03-01T21:50:23.989" v="12301" actId="478"/>
        <pc:sldMkLst>
          <pc:docMk/>
          <pc:sldMk cId="2598806822" sldId="448"/>
        </pc:sldMkLst>
        <pc:spChg chg="mod">
          <ac:chgData name="Koson Trachu" userId="8b674c4b66ffeb50" providerId="LiveId" clId="{4926C89F-BEB7-4131-960C-9164943578B4}" dt="2022-03-01T18:36:26.183" v="9296" actId="1076"/>
          <ac:spMkLst>
            <pc:docMk/>
            <pc:sldMk cId="2598806822" sldId="448"/>
            <ac:spMk id="2" creationId="{00000000-0000-0000-0000-000000000000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7" creationId="{5CA43D1B-BC99-4F71-BB8D-E5CCCA5D1B2B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8" creationId="{5591A022-E55D-4828-A4DD-439839DA6630}"/>
          </ac:spMkLst>
        </pc:spChg>
        <pc:spChg chg="del mod topLvl">
          <ac:chgData name="Koson Trachu" userId="8b674c4b66ffeb50" providerId="LiveId" clId="{4926C89F-BEB7-4131-960C-9164943578B4}" dt="2022-03-01T21:50:17.920" v="12300" actId="478"/>
          <ac:spMkLst>
            <pc:docMk/>
            <pc:sldMk cId="2598806822" sldId="448"/>
            <ac:spMk id="9" creationId="{245DA7AF-D0DB-49D3-A167-D9E7354F850F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18" creationId="{7610C0C0-AE0C-43F1-9373-6E53C53D66AC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19" creationId="{50F9D78B-8D41-4DB8-8DC9-30CAD5E55A8F}"/>
          </ac:spMkLst>
        </pc:spChg>
        <pc:spChg chg="del mod topLvl">
          <ac:chgData name="Koson Trachu" userId="8b674c4b66ffeb50" providerId="LiveId" clId="{4926C89F-BEB7-4131-960C-9164943578B4}" dt="2022-03-01T21:50:17.920" v="12300" actId="478"/>
          <ac:spMkLst>
            <pc:docMk/>
            <pc:sldMk cId="2598806822" sldId="448"/>
            <ac:spMk id="20" creationId="{2768321C-6C80-43BA-B1F1-CB06B5BF1630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21" creationId="{4F2B84AC-CBF8-4A2A-9AA6-0E884369A9B7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22" creationId="{9BC504EF-63F1-401A-B4E9-6FEA10A4E6BE}"/>
          </ac:spMkLst>
        </pc:spChg>
        <pc:spChg chg="del mod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25" creationId="{9A34A7BA-EFB1-4FF0-A62F-C581681B5A81}"/>
          </ac:spMkLst>
        </pc:spChg>
        <pc:spChg chg="add mod ord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26" creationId="{27153888-D7BE-441A-A91E-AA34A1F9B145}"/>
          </ac:spMkLst>
        </pc:spChg>
        <pc:spChg chg="del mod topLvl">
          <ac:chgData name="Koson Trachu" userId="8b674c4b66ffeb50" providerId="LiveId" clId="{4926C89F-BEB7-4131-960C-9164943578B4}" dt="2022-03-01T21:50:17.920" v="12300" actId="478"/>
          <ac:spMkLst>
            <pc:docMk/>
            <pc:sldMk cId="2598806822" sldId="448"/>
            <ac:spMk id="27" creationId="{A7E315A4-A62D-4637-BF5C-0ABC64651DFE}"/>
          </ac:spMkLst>
        </pc:spChg>
        <pc:spChg chg="add del mod">
          <ac:chgData name="Koson Trachu" userId="8b674c4b66ffeb50" providerId="LiveId" clId="{4926C89F-BEB7-4131-960C-9164943578B4}" dt="2022-03-01T17:54:33.498" v="9132" actId="478"/>
          <ac:spMkLst>
            <pc:docMk/>
            <pc:sldMk cId="2598806822" sldId="448"/>
            <ac:spMk id="28" creationId="{819A5162-0CBA-4D06-ADB8-337503BCDAAD}"/>
          </ac:spMkLst>
        </pc:spChg>
        <pc:spChg chg="add del mod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29" creationId="{36BC07F3-F1F1-4FCB-B958-470DA9F7938E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30" creationId="{CC72F127-CE32-459B-8A0F-D17E3CA544D3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31" creationId="{7F3E38C1-7208-4A0C-960F-FF474A07E6BE}"/>
          </ac:spMkLst>
        </pc:spChg>
        <pc:spChg chg="add mod">
          <ac:chgData name="Koson Trachu" userId="8b674c4b66ffeb50" providerId="LiveId" clId="{4926C89F-BEB7-4131-960C-9164943578B4}" dt="2022-03-01T18:36:53.692" v="9314" actId="6549"/>
          <ac:spMkLst>
            <pc:docMk/>
            <pc:sldMk cId="2598806822" sldId="448"/>
            <ac:spMk id="37" creationId="{BD821047-5934-425E-ADE3-2C37628A6171}"/>
          </ac:spMkLst>
        </pc:spChg>
        <pc:grpChg chg="del">
          <ac:chgData name="Koson Trachu" userId="8b674c4b66ffeb50" providerId="LiveId" clId="{4926C89F-BEB7-4131-960C-9164943578B4}" dt="2022-03-01T17:48:54.275" v="8913" actId="165"/>
          <ac:grpSpMkLst>
            <pc:docMk/>
            <pc:sldMk cId="2598806822" sldId="448"/>
            <ac:grpSpMk id="32" creationId="{6E9689D2-68B6-459A-B2E5-91A4961FBBA4}"/>
          </ac:grpSpMkLst>
        </pc:grpChg>
        <pc:grpChg chg="add mod">
          <ac:chgData name="Koson Trachu" userId="8b674c4b66ffeb50" providerId="LiveId" clId="{4926C89F-BEB7-4131-960C-9164943578B4}" dt="2022-03-01T18:36:34.772" v="9298" actId="1076"/>
          <ac:grpSpMkLst>
            <pc:docMk/>
            <pc:sldMk cId="2598806822" sldId="448"/>
            <ac:grpSpMk id="36" creationId="{AD04D37F-9EE8-45D3-AE8B-4A256E0DA38E}"/>
          </ac:grpSpMkLst>
        </pc:grpChg>
        <pc:cxnChg chg="mod topLvl">
          <ac:chgData name="Koson Trachu" userId="8b674c4b66ffeb50" providerId="LiveId" clId="{4926C89F-BEB7-4131-960C-9164943578B4}" dt="2022-03-01T21:11:16.586" v="10692" actId="14100"/>
          <ac:cxnSpMkLst>
            <pc:docMk/>
            <pc:sldMk cId="2598806822" sldId="448"/>
            <ac:cxnSpMk id="10" creationId="{D0E53956-1744-4119-B6AE-AF74D40A61A3}"/>
          </ac:cxnSpMkLst>
        </pc:cxnChg>
        <pc:cxnChg chg="del mod topLvl">
          <ac:chgData name="Koson Trachu" userId="8b674c4b66ffeb50" providerId="LiveId" clId="{4926C89F-BEB7-4131-960C-9164943578B4}" dt="2022-03-01T21:50:17.920" v="12300" actId="478"/>
          <ac:cxnSpMkLst>
            <pc:docMk/>
            <pc:sldMk cId="2598806822" sldId="448"/>
            <ac:cxnSpMk id="11" creationId="{10D2CB8A-C760-4490-B886-0849ADE9A59A}"/>
          </ac:cxnSpMkLst>
        </pc:cxnChg>
        <pc:cxnChg chg="del mod">
          <ac:chgData name="Koson Trachu" userId="8b674c4b66ffeb50" providerId="LiveId" clId="{4926C89F-BEB7-4131-960C-9164943578B4}" dt="2022-03-01T21:50:23.989" v="12301" actId="478"/>
          <ac:cxnSpMkLst>
            <pc:docMk/>
            <pc:sldMk cId="2598806822" sldId="448"/>
            <ac:cxnSpMk id="23" creationId="{F7ECF532-6178-4CB6-B9E1-D2B942E4EBCC}"/>
          </ac:cxnSpMkLst>
        </pc:cxnChg>
        <pc:cxnChg chg="del mod topLvl">
          <ac:chgData name="Koson Trachu" userId="8b674c4b66ffeb50" providerId="LiveId" clId="{4926C89F-BEB7-4131-960C-9164943578B4}" dt="2022-03-01T21:50:23.989" v="12301" actId="478"/>
          <ac:cxnSpMkLst>
            <pc:docMk/>
            <pc:sldMk cId="2598806822" sldId="448"/>
            <ac:cxnSpMk id="24" creationId="{3BF24C23-F9B0-4D01-9073-C7257B13561F}"/>
          </ac:cxnSpMkLst>
        </pc:cxnChg>
        <pc:cxnChg chg="add mod">
          <ac:chgData name="Koson Trachu" userId="8b674c4b66ffeb50" providerId="LiveId" clId="{4926C89F-BEB7-4131-960C-9164943578B4}" dt="2022-03-01T18:36:32.344" v="9297" actId="164"/>
          <ac:cxnSpMkLst>
            <pc:docMk/>
            <pc:sldMk cId="2598806822" sldId="448"/>
            <ac:cxnSpMk id="33" creationId="{AACBB626-6809-4860-9300-B1B0BCB04EA1}"/>
          </ac:cxnSpMkLst>
        </pc:cxnChg>
      </pc:sldChg>
      <pc:sldChg chg="addSp delSp modSp add mod ord">
        <pc:chgData name="Koson Trachu" userId="8b674c4b66ffeb50" providerId="LiveId" clId="{4926C89F-BEB7-4131-960C-9164943578B4}" dt="2022-03-01T22:12:06.781" v="12837" actId="115"/>
        <pc:sldMkLst>
          <pc:docMk/>
          <pc:sldMk cId="4029416968" sldId="449"/>
        </pc:sldMkLst>
        <pc:spChg chg="mod">
          <ac:chgData name="Koson Trachu" userId="8b674c4b66ffeb50" providerId="LiveId" clId="{4926C89F-BEB7-4131-960C-9164943578B4}" dt="2022-03-01T21:31:57.627" v="11724" actId="6549"/>
          <ac:spMkLst>
            <pc:docMk/>
            <pc:sldMk cId="4029416968" sldId="449"/>
            <ac:spMk id="2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1T20:47:58.329" v="10055" actId="207"/>
          <ac:spMkLst>
            <pc:docMk/>
            <pc:sldMk cId="4029416968" sldId="449"/>
            <ac:spMk id="3" creationId="{78E151F6-2E39-4F36-9BC1-2201D65FA152}"/>
          </ac:spMkLst>
        </pc:spChg>
        <pc:spChg chg="add del mod">
          <ac:chgData name="Koson Trachu" userId="8b674c4b66ffeb50" providerId="LiveId" clId="{4926C89F-BEB7-4131-960C-9164943578B4}" dt="2022-03-01T20:45:04.363" v="10013" actId="478"/>
          <ac:spMkLst>
            <pc:docMk/>
            <pc:sldMk cId="4029416968" sldId="449"/>
            <ac:spMk id="5" creationId="{48046B96-5B67-43C2-A26A-26D57BCA65A9}"/>
          </ac:spMkLst>
        </pc:spChg>
        <pc:spChg chg="mod">
          <ac:chgData name="Koson Trachu" userId="8b674c4b66ffeb50" providerId="LiveId" clId="{4926C89F-BEB7-4131-960C-9164943578B4}" dt="2022-03-01T20:49:30.954" v="10089" actId="207"/>
          <ac:spMkLst>
            <pc:docMk/>
            <pc:sldMk cId="4029416968" sldId="449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1T22:12:06.781" v="12837" actId="115"/>
          <ac:spMkLst>
            <pc:docMk/>
            <pc:sldMk cId="4029416968" sldId="449"/>
            <ac:spMk id="7" creationId="{9FF05BD3-B949-4F76-B166-957B0AF67B82}"/>
          </ac:spMkLst>
        </pc:spChg>
        <pc:spChg chg="add del mod">
          <ac:chgData name="Koson Trachu" userId="8b674c4b66ffeb50" providerId="LiveId" clId="{4926C89F-BEB7-4131-960C-9164943578B4}" dt="2022-03-01T20:46:20.059" v="10026" actId="478"/>
          <ac:spMkLst>
            <pc:docMk/>
            <pc:sldMk cId="4029416968" sldId="449"/>
            <ac:spMk id="10" creationId="{4E4A1B2C-CFE3-4114-B79A-06627B3B3182}"/>
          </ac:spMkLst>
        </pc:spChg>
        <pc:spChg chg="add mod">
          <ac:chgData name="Koson Trachu" userId="8b674c4b66ffeb50" providerId="LiveId" clId="{4926C89F-BEB7-4131-960C-9164943578B4}" dt="2022-03-01T20:47:31.236" v="10048" actId="1037"/>
          <ac:spMkLst>
            <pc:docMk/>
            <pc:sldMk cId="4029416968" sldId="449"/>
            <ac:spMk id="11" creationId="{C6609C8B-0EBE-4A73-9E74-BD692267955F}"/>
          </ac:spMkLst>
        </pc:spChg>
        <pc:spChg chg="add mod">
          <ac:chgData name="Koson Trachu" userId="8b674c4b66ffeb50" providerId="LiveId" clId="{4926C89F-BEB7-4131-960C-9164943578B4}" dt="2022-03-01T20:49:09.202" v="10085" actId="14100"/>
          <ac:spMkLst>
            <pc:docMk/>
            <pc:sldMk cId="4029416968" sldId="449"/>
            <ac:spMk id="14" creationId="{2FCBFB1F-9BB5-4030-8827-678CF763838E}"/>
          </ac:spMkLst>
        </pc:spChg>
        <pc:spChg chg="add mod">
          <ac:chgData name="Koson Trachu" userId="8b674c4b66ffeb50" providerId="LiveId" clId="{4926C89F-BEB7-4131-960C-9164943578B4}" dt="2022-03-01T20:49:18.734" v="10087" actId="571"/>
          <ac:spMkLst>
            <pc:docMk/>
            <pc:sldMk cId="4029416968" sldId="449"/>
            <ac:spMk id="26" creationId="{67C08D12-12D2-422F-95E5-D28C8A97E416}"/>
          </ac:spMkLst>
        </pc:spChg>
        <pc:cxnChg chg="add del mod">
          <ac:chgData name="Koson Trachu" userId="8b674c4b66ffeb50" providerId="LiveId" clId="{4926C89F-BEB7-4131-960C-9164943578B4}" dt="2022-03-01T20:45:37.905" v="10018" actId="478"/>
          <ac:cxnSpMkLst>
            <pc:docMk/>
            <pc:sldMk cId="4029416968" sldId="449"/>
            <ac:cxnSpMk id="9" creationId="{26468B91-0244-47E1-9B2B-7F3EA21A5A35}"/>
          </ac:cxnSpMkLst>
        </pc:cxnChg>
        <pc:cxnChg chg="add mod">
          <ac:chgData name="Koson Trachu" userId="8b674c4b66ffeb50" providerId="LiveId" clId="{4926C89F-BEB7-4131-960C-9164943578B4}" dt="2022-03-01T20:47:44.916" v="10054" actId="692"/>
          <ac:cxnSpMkLst>
            <pc:docMk/>
            <pc:sldMk cId="4029416968" sldId="449"/>
            <ac:cxnSpMk id="13" creationId="{D664C6EF-B458-47FF-81F2-4B9398A13D3B}"/>
          </ac:cxnSpMkLst>
        </pc:cxnChg>
        <pc:cxnChg chg="add mod">
          <ac:chgData name="Koson Trachu" userId="8b674c4b66ffeb50" providerId="LiveId" clId="{4926C89F-BEB7-4131-960C-9164943578B4}" dt="2022-03-01T20:49:24.197" v="10088" actId="14100"/>
          <ac:cxnSpMkLst>
            <pc:docMk/>
            <pc:sldMk cId="4029416968" sldId="449"/>
            <ac:cxnSpMk id="15" creationId="{5C9B1E89-0DC8-44F8-B9AB-753C69EF225C}"/>
          </ac:cxnSpMkLst>
        </pc:cxnChg>
        <pc:cxnChg chg="add mod">
          <ac:chgData name="Koson Trachu" userId="8b674c4b66ffeb50" providerId="LiveId" clId="{4926C89F-BEB7-4131-960C-9164943578B4}" dt="2022-03-01T20:49:18.734" v="10087" actId="571"/>
          <ac:cxnSpMkLst>
            <pc:docMk/>
            <pc:sldMk cId="4029416968" sldId="449"/>
            <ac:cxnSpMk id="27" creationId="{856CA6D7-6514-4B1B-9FCC-A2A61BFA855E}"/>
          </ac:cxnSpMkLst>
        </pc:cxnChg>
      </pc:sldChg>
      <pc:sldChg chg="addSp modSp add mod ord">
        <pc:chgData name="Koson Trachu" userId="8b674c4b66ffeb50" providerId="LiveId" clId="{4926C89F-BEB7-4131-960C-9164943578B4}" dt="2022-03-01T21:06:40.075" v="10683" actId="20577"/>
        <pc:sldMkLst>
          <pc:docMk/>
          <pc:sldMk cId="773906346" sldId="450"/>
        </pc:sldMkLst>
        <pc:spChg chg="mod">
          <ac:chgData name="Koson Trachu" userId="8b674c4b66ffeb50" providerId="LiveId" clId="{4926C89F-BEB7-4131-960C-9164943578B4}" dt="2022-03-01T21:06:40.075" v="10683" actId="20577"/>
          <ac:spMkLst>
            <pc:docMk/>
            <pc:sldMk cId="773906346" sldId="450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1T21:02:27.501" v="10607" actId="207"/>
          <ac:spMkLst>
            <pc:docMk/>
            <pc:sldMk cId="773906346" sldId="450"/>
            <ac:spMk id="3" creationId="{4501473D-A20F-4FC3-8E4C-B356A417BB3A}"/>
          </ac:spMkLst>
        </pc:spChg>
        <pc:spChg chg="add mod">
          <ac:chgData name="Koson Trachu" userId="8b674c4b66ffeb50" providerId="LiveId" clId="{4926C89F-BEB7-4131-960C-9164943578B4}" dt="2022-03-01T21:01:51.939" v="10599" actId="1076"/>
          <ac:spMkLst>
            <pc:docMk/>
            <pc:sldMk cId="773906346" sldId="450"/>
            <ac:spMk id="5" creationId="{C892EBB5-B31D-4E45-A7D3-EE3E653A518B}"/>
          </ac:spMkLst>
        </pc:spChg>
        <pc:spChg chg="mod">
          <ac:chgData name="Koson Trachu" userId="8b674c4b66ffeb50" providerId="LiveId" clId="{4926C89F-BEB7-4131-960C-9164943578B4}" dt="2022-03-01T20:54:05.263" v="10373" actId="6549"/>
          <ac:spMkLst>
            <pc:docMk/>
            <pc:sldMk cId="773906346" sldId="450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1T21:01:28.088" v="10590" actId="164"/>
          <ac:spMkLst>
            <pc:docMk/>
            <pc:sldMk cId="773906346" sldId="450"/>
            <ac:spMk id="7" creationId="{ED0F9089-D5BB-497E-BFC6-62B1E37FEE8D}"/>
          </ac:spMkLst>
        </pc:spChg>
        <pc:spChg chg="add mod">
          <ac:chgData name="Koson Trachu" userId="8b674c4b66ffeb50" providerId="LiveId" clId="{4926C89F-BEB7-4131-960C-9164943578B4}" dt="2022-03-01T21:01:28.088" v="10590" actId="164"/>
          <ac:spMkLst>
            <pc:docMk/>
            <pc:sldMk cId="773906346" sldId="450"/>
            <ac:spMk id="8" creationId="{C04D937B-8344-4C26-BCFF-EEB9E84181A0}"/>
          </ac:spMkLst>
        </pc:spChg>
        <pc:spChg chg="add mod">
          <ac:chgData name="Koson Trachu" userId="8b674c4b66ffeb50" providerId="LiveId" clId="{4926C89F-BEB7-4131-960C-9164943578B4}" dt="2022-03-01T21:05:18.868" v="10645" actId="14861"/>
          <ac:spMkLst>
            <pc:docMk/>
            <pc:sldMk cId="773906346" sldId="450"/>
            <ac:spMk id="11" creationId="{2A80F73F-78CA-48CA-A84D-857BA823617D}"/>
          </ac:spMkLst>
        </pc:spChg>
        <pc:spChg chg="add mod">
          <ac:chgData name="Koson Trachu" userId="8b674c4b66ffeb50" providerId="LiveId" clId="{4926C89F-BEB7-4131-960C-9164943578B4}" dt="2022-03-01T21:03:32.397" v="10617" actId="692"/>
          <ac:spMkLst>
            <pc:docMk/>
            <pc:sldMk cId="773906346" sldId="450"/>
            <ac:spMk id="12" creationId="{757FE8FC-BD8A-4376-BD0A-CC7FFF59A53F}"/>
          </ac:spMkLst>
        </pc:spChg>
        <pc:spChg chg="add mod">
          <ac:chgData name="Koson Trachu" userId="8b674c4b66ffeb50" providerId="LiveId" clId="{4926C89F-BEB7-4131-960C-9164943578B4}" dt="2022-03-01T21:04:47.482" v="10642" actId="1076"/>
          <ac:spMkLst>
            <pc:docMk/>
            <pc:sldMk cId="773906346" sldId="450"/>
            <ac:spMk id="13" creationId="{F7F57EB2-31F1-4891-87A9-1718B67D2C1D}"/>
          </ac:spMkLst>
        </pc:spChg>
        <pc:spChg chg="add mod">
          <ac:chgData name="Koson Trachu" userId="8b674c4b66ffeb50" providerId="LiveId" clId="{4926C89F-BEB7-4131-960C-9164943578B4}" dt="2022-03-01T21:06:09.655" v="10654" actId="692"/>
          <ac:spMkLst>
            <pc:docMk/>
            <pc:sldMk cId="773906346" sldId="450"/>
            <ac:spMk id="18" creationId="{DCE960B4-DD95-4FE7-ABA5-91E35C4647BE}"/>
          </ac:spMkLst>
        </pc:spChg>
        <pc:grpChg chg="add mod">
          <ac:chgData name="Koson Trachu" userId="8b674c4b66ffeb50" providerId="LiveId" clId="{4926C89F-BEB7-4131-960C-9164943578B4}" dt="2022-03-01T21:02:44.007" v="10608" actId="1076"/>
          <ac:grpSpMkLst>
            <pc:docMk/>
            <pc:sldMk cId="773906346" sldId="450"/>
            <ac:grpSpMk id="9" creationId="{D3834F9C-F153-4A08-92BB-BA56DB0011EB}"/>
          </ac:grpSpMkLst>
        </pc:grpChg>
        <pc:cxnChg chg="add mod">
          <ac:chgData name="Koson Trachu" userId="8b674c4b66ffeb50" providerId="LiveId" clId="{4926C89F-BEB7-4131-960C-9164943578B4}" dt="2022-03-01T21:04:47.482" v="10642" actId="1076"/>
          <ac:cxnSpMkLst>
            <pc:docMk/>
            <pc:sldMk cId="773906346" sldId="450"/>
            <ac:cxnSpMk id="14" creationId="{2D58A088-445A-4C18-89C5-5A2C5034C405}"/>
          </ac:cxnSpMkLst>
        </pc:cxnChg>
      </pc:sldChg>
      <pc:sldChg chg="modSp add mod">
        <pc:chgData name="Koson Trachu" userId="8b674c4b66ffeb50" providerId="LiveId" clId="{4926C89F-BEB7-4131-960C-9164943578B4}" dt="2022-03-01T22:12:24.723" v="12842" actId="20577"/>
        <pc:sldMkLst>
          <pc:docMk/>
          <pc:sldMk cId="2921591431" sldId="451"/>
        </pc:sldMkLst>
        <pc:spChg chg="mod">
          <ac:chgData name="Koson Trachu" userId="8b674c4b66ffeb50" providerId="LiveId" clId="{4926C89F-BEB7-4131-960C-9164943578B4}" dt="2022-03-01T21:12:28.357" v="10710" actId="20577"/>
          <ac:spMkLst>
            <pc:docMk/>
            <pc:sldMk cId="2921591431" sldId="451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22:12:24.723" v="12842" actId="20577"/>
          <ac:spMkLst>
            <pc:docMk/>
            <pc:sldMk cId="2921591431" sldId="451"/>
            <ac:spMk id="6" creationId="{7C3B7B6D-1393-4E1A-8985-58CAAD3827E5}"/>
          </ac:spMkLst>
        </pc:spChg>
      </pc:sldChg>
      <pc:sldChg chg="addSp delSp modSp add mod modClrScheme chgLayout">
        <pc:chgData name="Koson Trachu" userId="8b674c4b66ffeb50" providerId="LiveId" clId="{4926C89F-BEB7-4131-960C-9164943578B4}" dt="2022-03-01T21:29:01.806" v="11682" actId="20577"/>
        <pc:sldMkLst>
          <pc:docMk/>
          <pc:sldMk cId="3908984503" sldId="452"/>
        </pc:sldMkLst>
        <pc:spChg chg="mod ord">
          <ac:chgData name="Koson Trachu" userId="8b674c4b66ffeb50" providerId="LiveId" clId="{4926C89F-BEB7-4131-960C-9164943578B4}" dt="2022-03-01T21:22:23.406" v="11362" actId="700"/>
          <ac:spMkLst>
            <pc:docMk/>
            <pc:sldMk cId="3908984503" sldId="452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1T21:22:23.406" v="11362" actId="700"/>
          <ac:spMkLst>
            <pc:docMk/>
            <pc:sldMk cId="3908984503" sldId="452"/>
            <ac:spMk id="4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1T21:22:23.406" v="11362" actId="700"/>
          <ac:spMkLst>
            <pc:docMk/>
            <pc:sldMk cId="3908984503" sldId="452"/>
            <ac:spMk id="5" creationId="{C098C33C-ADE9-45AB-BD99-EFB6EB6F20B9}"/>
          </ac:spMkLst>
        </pc:spChg>
        <pc:spChg chg="del">
          <ac:chgData name="Koson Trachu" userId="8b674c4b66ffeb50" providerId="LiveId" clId="{4926C89F-BEB7-4131-960C-9164943578B4}" dt="2022-03-01T21:18:22.083" v="11260" actId="478"/>
          <ac:spMkLst>
            <pc:docMk/>
            <pc:sldMk cId="3908984503" sldId="452"/>
            <ac:spMk id="6" creationId="{7C3B7B6D-1393-4E1A-8985-58CAAD3827E5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8" creationId="{B6C7074B-4192-4990-AE5C-29A5DE56CCD3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9" creationId="{AE844032-9121-4D16-82CC-972DFCAF907B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10" creationId="{8318B01F-209F-4099-BCA3-38312EABA84D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13" creationId="{5DAAC364-F4B5-43B0-8990-D9D93F6FE2AA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14" creationId="{91D0CF43-BD55-4560-9E61-8AAA4EFE89BF}"/>
          </ac:spMkLst>
        </pc:spChg>
        <pc:spChg chg="add mod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24" creationId="{A4DFF4B6-2983-4E2B-A239-5A03FDA199BA}"/>
          </ac:spMkLst>
        </pc:spChg>
        <pc:spChg chg="add mod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25" creationId="{72F605C5-02A3-4287-A8D6-07B0F97E3836}"/>
          </ac:spMkLst>
        </pc:spChg>
        <pc:spChg chg="add mod">
          <ac:chgData name="Koson Trachu" userId="8b674c4b66ffeb50" providerId="LiveId" clId="{4926C89F-BEB7-4131-960C-9164943578B4}" dt="2022-03-01T21:25:14.256" v="11443" actId="14100"/>
          <ac:spMkLst>
            <pc:docMk/>
            <pc:sldMk cId="3908984503" sldId="452"/>
            <ac:spMk id="39" creationId="{22F39C70-8D8C-4657-9C71-CC0F864CF97C}"/>
          </ac:spMkLst>
        </pc:spChg>
        <pc:spChg chg="add mod">
          <ac:chgData name="Koson Trachu" userId="8b674c4b66ffeb50" providerId="LiveId" clId="{4926C89F-BEB7-4131-960C-9164943578B4}" dt="2022-03-01T21:25:37.601" v="11447" actId="1076"/>
          <ac:spMkLst>
            <pc:docMk/>
            <pc:sldMk cId="3908984503" sldId="452"/>
            <ac:spMk id="40" creationId="{30A2DEE7-A92B-43D9-ABCB-E311F031658D}"/>
          </ac:spMkLst>
        </pc:spChg>
        <pc:spChg chg="add mod">
          <ac:chgData name="Koson Trachu" userId="8b674c4b66ffeb50" providerId="LiveId" clId="{4926C89F-BEB7-4131-960C-9164943578B4}" dt="2022-03-01T21:25:24.973" v="11446" actId="1076"/>
          <ac:spMkLst>
            <pc:docMk/>
            <pc:sldMk cId="3908984503" sldId="452"/>
            <ac:spMk id="41" creationId="{484AC616-6B58-45D2-BC73-2B90DD14E46E}"/>
          </ac:spMkLst>
        </pc:spChg>
        <pc:spChg chg="add del">
          <ac:chgData name="Koson Trachu" userId="8b674c4b66ffeb50" providerId="LiveId" clId="{4926C89F-BEB7-4131-960C-9164943578B4}" dt="2022-03-01T21:26:55.270" v="11449" actId="22"/>
          <ac:spMkLst>
            <pc:docMk/>
            <pc:sldMk cId="3908984503" sldId="452"/>
            <ac:spMk id="52" creationId="{99EDA4BC-38F4-4407-A32A-B69180711E5F}"/>
          </ac:spMkLst>
        </pc:spChg>
        <pc:spChg chg="add mod">
          <ac:chgData name="Koson Trachu" userId="8b674c4b66ffeb50" providerId="LiveId" clId="{4926C89F-BEB7-4131-960C-9164943578B4}" dt="2022-03-01T21:29:01.806" v="11682" actId="20577"/>
          <ac:spMkLst>
            <pc:docMk/>
            <pc:sldMk cId="3908984503" sldId="452"/>
            <ac:spMk id="54" creationId="{764BBDC8-FAA6-4482-80C0-B8A730AB5377}"/>
          </ac:spMkLst>
        </pc:spChg>
        <pc:grpChg chg="add del mod">
          <ac:chgData name="Koson Trachu" userId="8b674c4b66ffeb50" providerId="LiveId" clId="{4926C89F-BEB7-4131-960C-9164943578B4}" dt="2022-03-01T21:19:04.133" v="11291" actId="165"/>
          <ac:grpSpMkLst>
            <pc:docMk/>
            <pc:sldMk cId="3908984503" sldId="452"/>
            <ac:grpSpMk id="7" creationId="{5DA25F6B-13F7-4A40-8402-A2ECE2D8BB67}"/>
          </ac:grpSpMkLst>
        </pc:grpChg>
        <pc:grpChg chg="add mod">
          <ac:chgData name="Koson Trachu" userId="8b674c4b66ffeb50" providerId="LiveId" clId="{4926C89F-BEB7-4131-960C-9164943578B4}" dt="2022-03-01T21:25:10.206" v="11442" actId="164"/>
          <ac:grpSpMkLst>
            <pc:docMk/>
            <pc:sldMk cId="3908984503" sldId="452"/>
            <ac:grpSpMk id="45" creationId="{3F11E709-E0F5-4054-A192-1FD2B30B4EB1}"/>
          </ac:grpSpMkLst>
        </pc:grpChg>
        <pc:cxnChg chg="mod topLvl">
          <ac:chgData name="Koson Trachu" userId="8b674c4b66ffeb50" providerId="LiveId" clId="{4926C89F-BEB7-4131-960C-9164943578B4}" dt="2022-03-01T21:25:10.206" v="11442" actId="164"/>
          <ac:cxnSpMkLst>
            <pc:docMk/>
            <pc:sldMk cId="3908984503" sldId="452"/>
            <ac:cxnSpMk id="11" creationId="{12BDA874-6808-4DD8-B16E-9C0A4E57BAF7}"/>
          </ac:cxnSpMkLst>
        </pc:cxnChg>
        <pc:cxnChg chg="mod topLvl">
          <ac:chgData name="Koson Trachu" userId="8b674c4b66ffeb50" providerId="LiveId" clId="{4926C89F-BEB7-4131-960C-9164943578B4}" dt="2022-03-01T21:25:10.206" v="11442" actId="164"/>
          <ac:cxnSpMkLst>
            <pc:docMk/>
            <pc:sldMk cId="3908984503" sldId="452"/>
            <ac:cxnSpMk id="12" creationId="{3C1E8ECB-6844-4467-AF6B-15BF533C29B6}"/>
          </ac:cxnSpMkLst>
        </pc:cxnChg>
        <pc:cxnChg chg="add mod">
          <ac:chgData name="Koson Trachu" userId="8b674c4b66ffeb50" providerId="LiveId" clId="{4926C89F-BEB7-4131-960C-9164943578B4}" dt="2022-03-01T21:25:10.206" v="11442" actId="164"/>
          <ac:cxnSpMkLst>
            <pc:docMk/>
            <pc:sldMk cId="3908984503" sldId="452"/>
            <ac:cxnSpMk id="26" creationId="{8CACEFDC-BEC5-42CF-B962-50D366031B72}"/>
          </ac:cxnSpMkLst>
        </pc:cxnChg>
        <pc:cxnChg chg="add mod">
          <ac:chgData name="Koson Trachu" userId="8b674c4b66ffeb50" providerId="LiveId" clId="{4926C89F-BEB7-4131-960C-9164943578B4}" dt="2022-03-01T21:25:37.601" v="11447" actId="1076"/>
          <ac:cxnSpMkLst>
            <pc:docMk/>
            <pc:sldMk cId="3908984503" sldId="452"/>
            <ac:cxnSpMk id="42" creationId="{D52DB245-D94D-4938-8900-E01DBEE9AC43}"/>
          </ac:cxnSpMkLst>
        </pc:cxnChg>
      </pc:sldChg>
      <pc:sldChg chg="addSp delSp modSp new mod modClrScheme chgLayout">
        <pc:chgData name="Koson Trachu" userId="8b674c4b66ffeb50" providerId="LiveId" clId="{4926C89F-BEB7-4131-960C-9164943578B4}" dt="2022-03-01T21:54:22.234" v="12482"/>
        <pc:sldMkLst>
          <pc:docMk/>
          <pc:sldMk cId="76753349" sldId="453"/>
        </pc:sldMkLst>
        <pc:spChg chg="del mod ord">
          <ac:chgData name="Koson Trachu" userId="8b674c4b66ffeb50" providerId="LiveId" clId="{4926C89F-BEB7-4131-960C-9164943578B4}" dt="2022-03-01T21:29:56.341" v="11684" actId="700"/>
          <ac:spMkLst>
            <pc:docMk/>
            <pc:sldMk cId="76753349" sldId="453"/>
            <ac:spMk id="2" creationId="{0FA7FA48-B9B6-46CD-92AD-E82C2A9CC633}"/>
          </ac:spMkLst>
        </pc:spChg>
        <pc:spChg chg="mod ord">
          <ac:chgData name="Koson Trachu" userId="8b674c4b66ffeb50" providerId="LiveId" clId="{4926C89F-BEB7-4131-960C-9164943578B4}" dt="2022-03-01T21:54:22.234" v="12482"/>
          <ac:spMkLst>
            <pc:docMk/>
            <pc:sldMk cId="76753349" sldId="453"/>
            <ac:spMk id="3" creationId="{E15B783C-D1A2-4EE6-82BF-8907708A64C2}"/>
          </ac:spMkLst>
        </pc:spChg>
        <pc:spChg chg="add mod ord">
          <ac:chgData name="Koson Trachu" userId="8b674c4b66ffeb50" providerId="LiveId" clId="{4926C89F-BEB7-4131-960C-9164943578B4}" dt="2022-03-01T21:30:09.535" v="11699"/>
          <ac:spMkLst>
            <pc:docMk/>
            <pc:sldMk cId="76753349" sldId="453"/>
            <ac:spMk id="4" creationId="{7B1F4092-6E11-499A-82D1-483A810CC367}"/>
          </ac:spMkLst>
        </pc:spChg>
        <pc:spChg chg="add mod ord">
          <ac:chgData name="Koson Trachu" userId="8b674c4b66ffeb50" providerId="LiveId" clId="{4926C89F-BEB7-4131-960C-9164943578B4}" dt="2022-03-01T21:29:56.341" v="11684" actId="700"/>
          <ac:spMkLst>
            <pc:docMk/>
            <pc:sldMk cId="76753349" sldId="453"/>
            <ac:spMk id="5" creationId="{78F23A3C-BF71-4EAE-A252-E877C9296AF8}"/>
          </ac:spMkLst>
        </pc:spChg>
      </pc:sldChg>
      <pc:sldChg chg="addSp delSp modSp new mod modClrScheme chgLayout">
        <pc:chgData name="Koson Trachu" userId="8b674c4b66ffeb50" providerId="LiveId" clId="{4926C89F-BEB7-4131-960C-9164943578B4}" dt="2022-03-01T21:54:33.163" v="12484"/>
        <pc:sldMkLst>
          <pc:docMk/>
          <pc:sldMk cId="3980223970" sldId="454"/>
        </pc:sldMkLst>
        <pc:spChg chg="del mod ord">
          <ac:chgData name="Koson Trachu" userId="8b674c4b66ffeb50" providerId="LiveId" clId="{4926C89F-BEB7-4131-960C-9164943578B4}" dt="2022-03-01T21:30:30.859" v="11701" actId="700"/>
          <ac:spMkLst>
            <pc:docMk/>
            <pc:sldMk cId="3980223970" sldId="454"/>
            <ac:spMk id="2" creationId="{85C65E09-CB03-423C-AB3C-9F4ECD939286}"/>
          </ac:spMkLst>
        </pc:spChg>
        <pc:spChg chg="del mod ord">
          <ac:chgData name="Koson Trachu" userId="8b674c4b66ffeb50" providerId="LiveId" clId="{4926C89F-BEB7-4131-960C-9164943578B4}" dt="2022-03-01T21:30:30.859" v="11701" actId="700"/>
          <ac:spMkLst>
            <pc:docMk/>
            <pc:sldMk cId="3980223970" sldId="454"/>
            <ac:spMk id="3" creationId="{1CFB15BC-C340-4A8F-8821-F029F5E8E86A}"/>
          </ac:spMkLst>
        </pc:spChg>
        <pc:spChg chg="mod ord">
          <ac:chgData name="Koson Trachu" userId="8b674c4b66ffeb50" providerId="LiveId" clId="{4926C89F-BEB7-4131-960C-9164943578B4}" dt="2022-03-01T21:54:33.163" v="12484"/>
          <ac:spMkLst>
            <pc:docMk/>
            <pc:sldMk cId="3980223970" sldId="454"/>
            <ac:spMk id="4" creationId="{79EDAC76-46D3-4F68-A6C6-3279A3FF3063}"/>
          </ac:spMkLst>
        </pc:spChg>
        <pc:spChg chg="add mod ord">
          <ac:chgData name="Koson Trachu" userId="8b674c4b66ffeb50" providerId="LiveId" clId="{4926C89F-BEB7-4131-960C-9164943578B4}" dt="2022-03-01T21:30:32.441" v="11702"/>
          <ac:spMkLst>
            <pc:docMk/>
            <pc:sldMk cId="3980223970" sldId="454"/>
            <ac:spMk id="5" creationId="{DD0BE54E-99F4-4DD3-88F7-230D504ADD5F}"/>
          </ac:spMkLst>
        </pc:spChg>
        <pc:spChg chg="add mod ord">
          <ac:chgData name="Koson Trachu" userId="8b674c4b66ffeb50" providerId="LiveId" clId="{4926C89F-BEB7-4131-960C-9164943578B4}" dt="2022-03-01T21:30:30.859" v="11701" actId="700"/>
          <ac:spMkLst>
            <pc:docMk/>
            <pc:sldMk cId="3980223970" sldId="454"/>
            <ac:spMk id="6" creationId="{CA12C305-DE64-4EC4-AA03-692C653A9593}"/>
          </ac:spMkLst>
        </pc:spChg>
      </pc:sldChg>
      <pc:sldChg chg="addSp delSp modSp add mod ord">
        <pc:chgData name="Koson Trachu" userId="8b674c4b66ffeb50" providerId="LiveId" clId="{4926C89F-BEB7-4131-960C-9164943578B4}" dt="2022-03-01T21:44:12.328" v="12183" actId="206"/>
        <pc:sldMkLst>
          <pc:docMk/>
          <pc:sldMk cId="4225634413" sldId="455"/>
        </pc:sldMkLst>
        <pc:spChg chg="mod">
          <ac:chgData name="Koson Trachu" userId="8b674c4b66ffeb50" providerId="LiveId" clId="{4926C89F-BEB7-4131-960C-9164943578B4}" dt="2022-03-01T21:32:59.738" v="11775" actId="6549"/>
          <ac:spMkLst>
            <pc:docMk/>
            <pc:sldMk cId="4225634413" sldId="455"/>
            <ac:spMk id="2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1T21:37:36.338" v="12009" actId="478"/>
          <ac:spMkLst>
            <pc:docMk/>
            <pc:sldMk cId="4225634413" sldId="455"/>
            <ac:spMk id="3" creationId="{476DBDCD-927D-4001-9FD1-FFD42F3073FA}"/>
          </ac:spMkLst>
        </pc:spChg>
        <pc:spChg chg="mod">
          <ac:chgData name="Koson Trachu" userId="8b674c4b66ffeb50" providerId="LiveId" clId="{4926C89F-BEB7-4131-960C-9164943578B4}" dt="2022-03-01T21:33:52.684" v="11886" actId="15"/>
          <ac:spMkLst>
            <pc:docMk/>
            <pc:sldMk cId="4225634413" sldId="455"/>
            <ac:spMk id="6" creationId="{7C3B7B6D-1393-4E1A-8985-58CAAD3827E5}"/>
          </ac:spMkLst>
        </pc:spChg>
        <pc:spChg chg="mod">
          <ac:chgData name="Koson Trachu" userId="8b674c4b66ffeb50" providerId="LiveId" clId="{4926C89F-BEB7-4131-960C-9164943578B4}" dt="2022-03-01T21:36:40.944" v="11994" actId="6549"/>
          <ac:spMkLst>
            <pc:docMk/>
            <pc:sldMk cId="4225634413" sldId="455"/>
            <ac:spMk id="7" creationId="{A566C5AB-EEC3-4EB2-96A2-B29B1904049C}"/>
          </ac:spMkLst>
        </pc:spChg>
        <pc:spChg chg="mod">
          <ac:chgData name="Koson Trachu" userId="8b674c4b66ffeb50" providerId="LiveId" clId="{4926C89F-BEB7-4131-960C-9164943578B4}" dt="2022-03-01T21:34:23.543" v="11889"/>
          <ac:spMkLst>
            <pc:docMk/>
            <pc:sldMk cId="4225634413" sldId="455"/>
            <ac:spMk id="8" creationId="{090035D2-0276-4B5F-BD6E-E38D3056E77C}"/>
          </ac:spMkLst>
        </pc:spChg>
        <pc:spChg chg="mod">
          <ac:chgData name="Koson Trachu" userId="8b674c4b66ffeb50" providerId="LiveId" clId="{4926C89F-BEB7-4131-960C-9164943578B4}" dt="2022-03-01T21:34:23.543" v="11889"/>
          <ac:spMkLst>
            <pc:docMk/>
            <pc:sldMk cId="4225634413" sldId="455"/>
            <ac:spMk id="9" creationId="{6A5BC2F6-F786-4EFC-A1FF-8F26F5A9A7C9}"/>
          </ac:spMkLst>
        </pc:spChg>
        <pc:spChg chg="add mod">
          <ac:chgData name="Koson Trachu" userId="8b674c4b66ffeb50" providerId="LiveId" clId="{4926C89F-BEB7-4131-960C-9164943578B4}" dt="2022-03-01T21:34:26.245" v="11890" actId="1076"/>
          <ac:spMkLst>
            <pc:docMk/>
            <pc:sldMk cId="4225634413" sldId="455"/>
            <ac:spMk id="10" creationId="{DA1B476C-C749-4829-B43A-28EB0CB58886}"/>
          </ac:spMkLst>
        </pc:spChg>
        <pc:spChg chg="add mod">
          <ac:chgData name="Koson Trachu" userId="8b674c4b66ffeb50" providerId="LiveId" clId="{4926C89F-BEB7-4131-960C-9164943578B4}" dt="2022-03-01T21:35:57.001" v="11991"/>
          <ac:spMkLst>
            <pc:docMk/>
            <pc:sldMk cId="4225634413" sldId="455"/>
            <ac:spMk id="11" creationId="{D98BC466-3A08-443B-A5FF-2CF35C831115}"/>
          </ac:spMkLst>
        </pc:spChg>
        <pc:spChg chg="add mod">
          <ac:chgData name="Koson Trachu" userId="8b674c4b66ffeb50" providerId="LiveId" clId="{4926C89F-BEB7-4131-960C-9164943578B4}" dt="2022-03-01T21:43:16.048" v="12146" actId="1038"/>
          <ac:spMkLst>
            <pc:docMk/>
            <pc:sldMk cId="4225634413" sldId="455"/>
            <ac:spMk id="12" creationId="{9A84884E-0A96-4090-A56E-836A4FB9D4FB}"/>
          </ac:spMkLst>
        </pc:spChg>
        <pc:spChg chg="add mod">
          <ac:chgData name="Koson Trachu" userId="8b674c4b66ffeb50" providerId="LiveId" clId="{4926C89F-BEB7-4131-960C-9164943578B4}" dt="2022-03-01T21:43:21.125" v="12163" actId="1038"/>
          <ac:spMkLst>
            <pc:docMk/>
            <pc:sldMk cId="4225634413" sldId="455"/>
            <ac:spMk id="13" creationId="{650F6018-89C4-4A9D-91E7-2D0202AADDCB}"/>
          </ac:spMkLst>
        </pc:spChg>
        <pc:spChg chg="add del">
          <ac:chgData name="Koson Trachu" userId="8b674c4b66ffeb50" providerId="LiveId" clId="{4926C89F-BEB7-4131-960C-9164943578B4}" dt="2022-03-01T21:38:08.029" v="12016" actId="11529"/>
          <ac:spMkLst>
            <pc:docMk/>
            <pc:sldMk cId="4225634413" sldId="455"/>
            <ac:spMk id="17" creationId="{DA0D8CCD-2594-4B87-8E08-88908DE8EF1B}"/>
          </ac:spMkLst>
        </pc:spChg>
        <pc:spChg chg="add del">
          <ac:chgData name="Koson Trachu" userId="8b674c4b66ffeb50" providerId="LiveId" clId="{4926C89F-BEB7-4131-960C-9164943578B4}" dt="2022-03-01T21:38:16.836" v="12018" actId="11529"/>
          <ac:spMkLst>
            <pc:docMk/>
            <pc:sldMk cId="4225634413" sldId="455"/>
            <ac:spMk id="18" creationId="{1DB5F08E-23FE-4512-B655-FFCB799A9414}"/>
          </ac:spMkLst>
        </pc:spChg>
        <pc:spChg chg="add del mod">
          <ac:chgData name="Koson Trachu" userId="8b674c4b66ffeb50" providerId="LiveId" clId="{4926C89F-BEB7-4131-960C-9164943578B4}" dt="2022-03-01T21:40:30.254" v="12053" actId="478"/>
          <ac:spMkLst>
            <pc:docMk/>
            <pc:sldMk cId="4225634413" sldId="455"/>
            <ac:spMk id="24" creationId="{645F0D8A-3FDC-4433-BC5F-C524F43F84D4}"/>
          </ac:spMkLst>
        </pc:spChg>
        <pc:spChg chg="add del">
          <ac:chgData name="Koson Trachu" userId="8b674c4b66ffeb50" providerId="LiveId" clId="{4926C89F-BEB7-4131-960C-9164943578B4}" dt="2022-03-01T21:40:43.406" v="12055" actId="11529"/>
          <ac:spMkLst>
            <pc:docMk/>
            <pc:sldMk cId="4225634413" sldId="455"/>
            <ac:spMk id="25" creationId="{75769B19-99A8-4023-AB27-E1A66CB568D8}"/>
          </ac:spMkLst>
        </pc:spChg>
        <pc:spChg chg="add mod">
          <ac:chgData name="Koson Trachu" userId="8b674c4b66ffeb50" providerId="LiveId" clId="{4926C89F-BEB7-4131-960C-9164943578B4}" dt="2022-03-01T21:44:12.328" v="12183" actId="206"/>
          <ac:spMkLst>
            <pc:docMk/>
            <pc:sldMk cId="4225634413" sldId="455"/>
            <ac:spMk id="26" creationId="{79B4DD80-7613-4189-8614-46F58E38F227}"/>
          </ac:spMkLst>
        </pc:spChg>
        <pc:grpChg chg="add mod">
          <ac:chgData name="Koson Trachu" userId="8b674c4b66ffeb50" providerId="LiveId" clId="{4926C89F-BEB7-4131-960C-9164943578B4}" dt="2022-03-01T21:34:26.245" v="11890" actId="1076"/>
          <ac:grpSpMkLst>
            <pc:docMk/>
            <pc:sldMk cId="4225634413" sldId="455"/>
            <ac:grpSpMk id="5" creationId="{7C53C996-9998-4357-92E1-C3B70962EC58}"/>
          </ac:grpSpMkLst>
        </pc:grpChg>
        <pc:cxnChg chg="add del mod">
          <ac:chgData name="Koson Trachu" userId="8b674c4b66ffeb50" providerId="LiveId" clId="{4926C89F-BEB7-4131-960C-9164943578B4}" dt="2022-03-01T21:38:02.137" v="12014" actId="478"/>
          <ac:cxnSpMkLst>
            <pc:docMk/>
            <pc:sldMk cId="4225634413" sldId="455"/>
            <ac:cxnSpMk id="15" creationId="{42AC518D-6DE7-4B1D-A129-9A0CEAE7B900}"/>
          </ac:cxnSpMkLst>
        </pc:cxnChg>
        <pc:cxnChg chg="add del mod">
          <ac:chgData name="Koson Trachu" userId="8b674c4b66ffeb50" providerId="LiveId" clId="{4926C89F-BEB7-4131-960C-9164943578B4}" dt="2022-03-01T21:38:48.856" v="12027" actId="478"/>
          <ac:cxnSpMkLst>
            <pc:docMk/>
            <pc:sldMk cId="4225634413" sldId="455"/>
            <ac:cxnSpMk id="20" creationId="{2A9F9742-10BD-45BD-9979-DEBFCA88187D}"/>
          </ac:cxnSpMkLst>
        </pc:cxnChg>
      </pc:sldChg>
      <pc:sldChg chg="addSp delSp modSp add mod">
        <pc:chgData name="Koson Trachu" userId="8b674c4b66ffeb50" providerId="LiveId" clId="{4926C89F-BEB7-4131-960C-9164943578B4}" dt="2022-03-01T21:49:22.292" v="12299" actId="14100"/>
        <pc:sldMkLst>
          <pc:docMk/>
          <pc:sldMk cId="218320330" sldId="456"/>
        </pc:sldMkLst>
        <pc:spChg chg="mod">
          <ac:chgData name="Koson Trachu" userId="8b674c4b66ffeb50" providerId="LiveId" clId="{4926C89F-BEB7-4131-960C-9164943578B4}" dt="2022-03-01T21:45:45.603" v="12223" actId="27636"/>
          <ac:spMkLst>
            <pc:docMk/>
            <pc:sldMk cId="218320330" sldId="456"/>
            <ac:spMk id="2" creationId="{00000000-0000-0000-0000-000000000000}"/>
          </ac:spMkLst>
        </pc:spChg>
        <pc:spChg chg="del mod">
          <ac:chgData name="Koson Trachu" userId="8b674c4b66ffeb50" providerId="LiveId" clId="{4926C89F-BEB7-4131-960C-9164943578B4}" dt="2022-03-01T21:46:50.100" v="12243" actId="478"/>
          <ac:spMkLst>
            <pc:docMk/>
            <pc:sldMk cId="218320330" sldId="456"/>
            <ac:spMk id="6" creationId="{7C3B7B6D-1393-4E1A-8985-58CAAD3827E5}"/>
          </ac:spMkLst>
        </pc:spChg>
        <pc:spChg chg="del">
          <ac:chgData name="Koson Trachu" userId="8b674c4b66ffeb50" providerId="LiveId" clId="{4926C89F-BEB7-4131-960C-9164943578B4}" dt="2022-03-01T21:46:05.793" v="12225" actId="478"/>
          <ac:spMkLst>
            <pc:docMk/>
            <pc:sldMk cId="218320330" sldId="456"/>
            <ac:spMk id="10" creationId="{DA1B476C-C749-4829-B43A-28EB0CB58886}"/>
          </ac:spMkLst>
        </pc:spChg>
        <pc:spChg chg="mod">
          <ac:chgData name="Koson Trachu" userId="8b674c4b66ffeb50" providerId="LiveId" clId="{4926C89F-BEB7-4131-960C-9164943578B4}" dt="2022-03-01T21:47:12.197" v="12244" actId="14100"/>
          <ac:spMkLst>
            <pc:docMk/>
            <pc:sldMk cId="218320330" sldId="456"/>
            <ac:spMk id="11" creationId="{D98BC466-3A08-443B-A5FF-2CF35C831115}"/>
          </ac:spMkLst>
        </pc:spChg>
        <pc:spChg chg="del">
          <ac:chgData name="Koson Trachu" userId="8b674c4b66ffeb50" providerId="LiveId" clId="{4926C89F-BEB7-4131-960C-9164943578B4}" dt="2022-03-01T21:46:02.993" v="12224" actId="478"/>
          <ac:spMkLst>
            <pc:docMk/>
            <pc:sldMk cId="218320330" sldId="456"/>
            <ac:spMk id="12" creationId="{9A84884E-0A96-4090-A56E-836A4FB9D4FB}"/>
          </ac:spMkLst>
        </pc:spChg>
        <pc:spChg chg="del">
          <ac:chgData name="Koson Trachu" userId="8b674c4b66ffeb50" providerId="LiveId" clId="{4926C89F-BEB7-4131-960C-9164943578B4}" dt="2022-03-01T21:46:02.993" v="12224" actId="478"/>
          <ac:spMkLst>
            <pc:docMk/>
            <pc:sldMk cId="218320330" sldId="456"/>
            <ac:spMk id="13" creationId="{650F6018-89C4-4A9D-91E7-2D0202AADDCB}"/>
          </ac:spMkLst>
        </pc:spChg>
        <pc:spChg chg="add mod">
          <ac:chgData name="Koson Trachu" userId="8b674c4b66ffeb50" providerId="LiveId" clId="{4926C89F-BEB7-4131-960C-9164943578B4}" dt="2022-03-01T21:48:46.673" v="12290" actId="1076"/>
          <ac:spMkLst>
            <pc:docMk/>
            <pc:sldMk cId="218320330" sldId="456"/>
            <ac:spMk id="14" creationId="{7E0CE10F-A48F-4305-BC4E-7D364CD24BC7}"/>
          </ac:spMkLst>
        </pc:spChg>
        <pc:spChg chg="add mod">
          <ac:chgData name="Koson Trachu" userId="8b674c4b66ffeb50" providerId="LiveId" clId="{4926C89F-BEB7-4131-960C-9164943578B4}" dt="2022-03-01T21:49:00.026" v="12294" actId="1076"/>
          <ac:spMkLst>
            <pc:docMk/>
            <pc:sldMk cId="218320330" sldId="456"/>
            <ac:spMk id="17" creationId="{56985742-CDA3-4631-BD33-B54F063F0BE9}"/>
          </ac:spMkLst>
        </pc:spChg>
        <pc:spChg chg="add mod">
          <ac:chgData name="Koson Trachu" userId="8b674c4b66ffeb50" providerId="LiveId" clId="{4926C89F-BEB7-4131-960C-9164943578B4}" dt="2022-03-01T21:49:18.434" v="12298" actId="1076"/>
          <ac:spMkLst>
            <pc:docMk/>
            <pc:sldMk cId="218320330" sldId="456"/>
            <ac:spMk id="18" creationId="{78A05CE3-A40A-40E1-B163-7EB815CA09E2}"/>
          </ac:spMkLst>
        </pc:spChg>
        <pc:spChg chg="add mod">
          <ac:chgData name="Koson Trachu" userId="8b674c4b66ffeb50" providerId="LiveId" clId="{4926C89F-BEB7-4131-960C-9164943578B4}" dt="2022-03-01T21:48:32.382" v="12286" actId="14100"/>
          <ac:spMkLst>
            <pc:docMk/>
            <pc:sldMk cId="218320330" sldId="456"/>
            <ac:spMk id="19" creationId="{86CFDD9C-ABF5-45FB-8762-0E87D9D8D402}"/>
          </ac:spMkLst>
        </pc:spChg>
        <pc:spChg chg="add mod">
          <ac:chgData name="Koson Trachu" userId="8b674c4b66ffeb50" providerId="LiveId" clId="{4926C89F-BEB7-4131-960C-9164943578B4}" dt="2022-03-01T21:48:27.639" v="12285" actId="14100"/>
          <ac:spMkLst>
            <pc:docMk/>
            <pc:sldMk cId="218320330" sldId="456"/>
            <ac:spMk id="20" creationId="{FE461CF6-DFE4-4C52-8C70-107FC2B2662D}"/>
          </ac:spMkLst>
        </pc:spChg>
        <pc:spChg chg="del">
          <ac:chgData name="Koson Trachu" userId="8b674c4b66ffeb50" providerId="LiveId" clId="{4926C89F-BEB7-4131-960C-9164943578B4}" dt="2022-03-01T21:46:02.993" v="12224" actId="478"/>
          <ac:spMkLst>
            <pc:docMk/>
            <pc:sldMk cId="218320330" sldId="456"/>
            <ac:spMk id="26" creationId="{79B4DD80-7613-4189-8614-46F58E38F227}"/>
          </ac:spMkLst>
        </pc:spChg>
        <pc:grpChg chg="del">
          <ac:chgData name="Koson Trachu" userId="8b674c4b66ffeb50" providerId="LiveId" clId="{4926C89F-BEB7-4131-960C-9164943578B4}" dt="2022-03-01T21:46:05.793" v="12225" actId="478"/>
          <ac:grpSpMkLst>
            <pc:docMk/>
            <pc:sldMk cId="218320330" sldId="456"/>
            <ac:grpSpMk id="5" creationId="{7C53C996-9998-4357-92E1-C3B70962EC58}"/>
          </ac:grpSpMkLst>
        </pc:grpChg>
        <pc:cxnChg chg="add mod">
          <ac:chgData name="Koson Trachu" userId="8b674c4b66ffeb50" providerId="LiveId" clId="{4926C89F-BEB7-4131-960C-9164943578B4}" dt="2022-03-01T21:48:46.673" v="12290" actId="1076"/>
          <ac:cxnSpMkLst>
            <pc:docMk/>
            <pc:sldMk cId="218320330" sldId="456"/>
            <ac:cxnSpMk id="15" creationId="{D281237B-0DBE-41A8-BB31-628D90D9FE99}"/>
          </ac:cxnSpMkLst>
        </pc:cxnChg>
        <pc:cxnChg chg="add mod">
          <ac:chgData name="Koson Trachu" userId="8b674c4b66ffeb50" providerId="LiveId" clId="{4926C89F-BEB7-4131-960C-9164943578B4}" dt="2022-03-01T21:49:00.026" v="12294" actId="1076"/>
          <ac:cxnSpMkLst>
            <pc:docMk/>
            <pc:sldMk cId="218320330" sldId="456"/>
            <ac:cxnSpMk id="24" creationId="{3B1E8E9D-4753-4D94-82E8-C956C568A7B8}"/>
          </ac:cxnSpMkLst>
        </pc:cxnChg>
        <pc:cxnChg chg="add mod">
          <ac:chgData name="Koson Trachu" userId="8b674c4b66ffeb50" providerId="LiveId" clId="{4926C89F-BEB7-4131-960C-9164943578B4}" dt="2022-03-01T21:49:22.292" v="12299" actId="14100"/>
          <ac:cxnSpMkLst>
            <pc:docMk/>
            <pc:sldMk cId="218320330" sldId="456"/>
            <ac:cxnSpMk id="28" creationId="{7222F998-D9DA-4971-B692-16DD194BA979}"/>
          </ac:cxnSpMkLst>
        </pc:cxnChg>
      </pc:sldChg>
      <pc:sldChg chg="modSp add mod ord">
        <pc:chgData name="Koson Trachu" userId="8b674c4b66ffeb50" providerId="LiveId" clId="{4926C89F-BEB7-4131-960C-9164943578B4}" dt="2022-03-02T04:45:10.164" v="13316" actId="113"/>
        <pc:sldMkLst>
          <pc:docMk/>
          <pc:sldMk cId="2771441443" sldId="457"/>
        </pc:sldMkLst>
        <pc:spChg chg="mod">
          <ac:chgData name="Koson Trachu" userId="8b674c4b66ffeb50" providerId="LiveId" clId="{4926C89F-BEB7-4131-960C-9164943578B4}" dt="2022-03-01T21:56:39.049" v="12527" actId="27636"/>
          <ac:spMkLst>
            <pc:docMk/>
            <pc:sldMk cId="2771441443" sldId="457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2T04:45:10.164" v="13316" actId="113"/>
          <ac:spMkLst>
            <pc:docMk/>
            <pc:sldMk cId="2771441443" sldId="457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926C89F-BEB7-4131-960C-9164943578B4}" dt="2022-03-02T05:01:12.289" v="13709" actId="14100"/>
        <pc:sldMkLst>
          <pc:docMk/>
          <pc:sldMk cId="2946491128" sldId="458"/>
        </pc:sldMkLst>
        <pc:spChg chg="mod">
          <ac:chgData name="Koson Trachu" userId="8b674c4b66ffeb50" providerId="LiveId" clId="{4926C89F-BEB7-4131-960C-9164943578B4}" dt="2022-03-02T04:58:16.099" v="13631" actId="20577"/>
          <ac:spMkLst>
            <pc:docMk/>
            <pc:sldMk cId="2946491128" sldId="458"/>
            <ac:spMk id="2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3" creationId="{3600D855-5107-428E-AA48-772C33E95A66}"/>
          </ac:spMkLst>
        </pc:spChg>
        <pc:spChg chg="add del mod">
          <ac:chgData name="Koson Trachu" userId="8b674c4b66ffeb50" providerId="LiveId" clId="{4926C89F-BEB7-4131-960C-9164943578B4}" dt="2022-03-02T04:57:40.531" v="13623" actId="478"/>
          <ac:spMkLst>
            <pc:docMk/>
            <pc:sldMk cId="2946491128" sldId="458"/>
            <ac:spMk id="5" creationId="{B6A7A50A-A0A4-44C1-A735-CDF5BFFB1E97}"/>
          </ac:spMkLst>
        </pc:spChg>
        <pc:spChg chg="del">
          <ac:chgData name="Koson Trachu" userId="8b674c4b66ffeb50" providerId="LiveId" clId="{4926C89F-BEB7-4131-960C-9164943578B4}" dt="2022-03-02T04:49:16.775" v="13463" actId="478"/>
          <ac:spMkLst>
            <pc:docMk/>
            <pc:sldMk cId="2946491128" sldId="458"/>
            <ac:spMk id="6" creationId="{7C3B7B6D-1393-4E1A-8985-58CAAD3827E5}"/>
          </ac:spMkLst>
        </pc:spChg>
        <pc:spChg chg="del mod topLvl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8" creationId="{6DF6CA23-0544-438D-9716-B7FB5F35C043}"/>
          </ac:spMkLst>
        </pc:spChg>
        <pc:spChg chg="del mod topLvl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9" creationId="{01A5D84F-6511-4FA3-9C97-FDA405848B26}"/>
          </ac:spMkLst>
        </pc:spChg>
        <pc:spChg chg="del mod topLvl">
          <ac:chgData name="Koson Trachu" userId="8b674c4b66ffeb50" providerId="LiveId" clId="{4926C89F-BEB7-4131-960C-9164943578B4}" dt="2022-03-02T04:57:40.531" v="13623" actId="478"/>
          <ac:spMkLst>
            <pc:docMk/>
            <pc:sldMk cId="2946491128" sldId="458"/>
            <ac:spMk id="10" creationId="{2828745F-1B42-4318-8AE9-F7C7B2CFADB9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1" creationId="{5CDD05A6-3367-4862-B866-709EB7ACB7B6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2" creationId="{42B38676-E2E5-4202-A387-5D2CF4312307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3" creationId="{5C907684-61A5-46EA-8521-9585CC03537B}"/>
          </ac:spMkLst>
        </pc:spChg>
        <pc:spChg chg="add del mod">
          <ac:chgData name="Koson Trachu" userId="8b674c4b66ffeb50" providerId="LiveId" clId="{4926C89F-BEB7-4131-960C-9164943578B4}" dt="2022-03-02T04:54:30.529" v="13576" actId="478"/>
          <ac:spMkLst>
            <pc:docMk/>
            <pc:sldMk cId="2946491128" sldId="458"/>
            <ac:spMk id="14" creationId="{BE6383C3-7047-45CE-9D97-4A502D7503E2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5" creationId="{4267FEB0-B1F7-40EE-802F-F674974B2DC2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6" creationId="{368564D5-F05D-4277-82CB-DDD746763652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7" creationId="{08C9B42A-5329-47A1-B871-3DA6F06913D5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8" creationId="{DB9F2987-B1AF-43E1-8F62-3A66C610D651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9" creationId="{8DAE27D9-B7AD-4224-944A-CAE2DAFFF1E1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0" creationId="{C08DCB22-F52E-4AF6-AF02-95BC29EB94E4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1" creationId="{823F1486-1323-4BEF-BA29-9137CA1638C5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2" creationId="{C24ACFCC-D7C7-488F-AEFD-E0FBE441140A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3" creationId="{BF69306F-67CC-4C0C-A8D0-C28ACBB1CEC5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4" creationId="{31AD8493-9B7E-464F-B2EC-ED1C38C0C81B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5" creationId="{814D25D3-9418-42DC-AC71-F9E174A70499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6" creationId="{E3F4B1E9-A10C-4077-9F9A-DE4CB8DF0697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7" creationId="{ABAF381A-6036-441F-9844-49293D40D8BE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8" creationId="{8352A483-9079-4730-BD08-FB2424D7DDE7}"/>
          </ac:spMkLst>
        </pc:spChg>
        <pc:spChg chg="add del mod">
          <ac:chgData name="Koson Trachu" userId="8b674c4b66ffeb50" providerId="LiveId" clId="{4926C89F-BEB7-4131-960C-9164943578B4}" dt="2022-03-02T04:56:17.122" v="13607" actId="11529"/>
          <ac:spMkLst>
            <pc:docMk/>
            <pc:sldMk cId="2946491128" sldId="458"/>
            <ac:spMk id="29" creationId="{CA2388CF-5672-40F6-865D-746564C343E3}"/>
          </ac:spMkLst>
        </pc:spChg>
        <pc:spChg chg="add del">
          <ac:chgData name="Koson Trachu" userId="8b674c4b66ffeb50" providerId="LiveId" clId="{4926C89F-BEB7-4131-960C-9164943578B4}" dt="2022-03-02T04:56:26.585" v="13609" actId="11529"/>
          <ac:spMkLst>
            <pc:docMk/>
            <pc:sldMk cId="2946491128" sldId="458"/>
            <ac:spMk id="30" creationId="{E5CF4D57-B343-46A1-96CF-085BDDCD36AD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31" creationId="{31D6BF45-E970-40D6-8DE9-03D4FEE4FF9F}"/>
          </ac:spMkLst>
        </pc:spChg>
        <pc:spChg chg="mod topLvl">
          <ac:chgData name="Koson Trachu" userId="8b674c4b66ffeb50" providerId="LiveId" clId="{4926C89F-BEB7-4131-960C-9164943578B4}" dt="2022-03-02T05:01:09.043" v="13708" actId="1076"/>
          <ac:spMkLst>
            <pc:docMk/>
            <pc:sldMk cId="2946491128" sldId="458"/>
            <ac:spMk id="33" creationId="{3222A5BA-87B5-4080-B67D-CB7BE0FE2045}"/>
          </ac:spMkLst>
        </pc:spChg>
        <pc:spChg chg="mod topLvl">
          <ac:chgData name="Koson Trachu" userId="8b674c4b66ffeb50" providerId="LiveId" clId="{4926C89F-BEB7-4131-960C-9164943578B4}" dt="2022-03-02T05:01:12.289" v="13709" actId="14100"/>
          <ac:spMkLst>
            <pc:docMk/>
            <pc:sldMk cId="2946491128" sldId="458"/>
            <ac:spMk id="34" creationId="{8A5B5885-F780-41A9-B57C-1BDDDE3E9438}"/>
          </ac:spMkLst>
        </pc:spChg>
        <pc:spChg chg="del mod topLvl">
          <ac:chgData name="Koson Trachu" userId="8b674c4b66ffeb50" providerId="LiveId" clId="{4926C89F-BEB7-4131-960C-9164943578B4}" dt="2022-03-02T04:59:32.156" v="13655" actId="478"/>
          <ac:spMkLst>
            <pc:docMk/>
            <pc:sldMk cId="2946491128" sldId="458"/>
            <ac:spMk id="35" creationId="{523CDFAD-9791-4259-AEB6-3DF36348CB5E}"/>
          </ac:spMkLst>
        </pc:spChg>
        <pc:spChg chg="del mod topLvl">
          <ac:chgData name="Koson Trachu" userId="8b674c4b66ffeb50" providerId="LiveId" clId="{4926C89F-BEB7-4131-960C-9164943578B4}" dt="2022-03-02T04:59:55.204" v="13664" actId="478"/>
          <ac:spMkLst>
            <pc:docMk/>
            <pc:sldMk cId="2946491128" sldId="458"/>
            <ac:spMk id="38" creationId="{C026F5C6-23B9-4AB3-B6EA-91CA9B766954}"/>
          </ac:spMkLst>
        </pc:spChg>
        <pc:spChg chg="del mod topLvl">
          <ac:chgData name="Koson Trachu" userId="8b674c4b66ffeb50" providerId="LiveId" clId="{4926C89F-BEB7-4131-960C-9164943578B4}" dt="2022-03-02T04:59:55.204" v="13664" actId="478"/>
          <ac:spMkLst>
            <pc:docMk/>
            <pc:sldMk cId="2946491128" sldId="458"/>
            <ac:spMk id="39" creationId="{BFF56882-484A-4C1B-AA35-01069E58D5E7}"/>
          </ac:spMkLst>
        </pc:spChg>
        <pc:spChg chg="add mod">
          <ac:chgData name="Koson Trachu" userId="8b674c4b66ffeb50" providerId="LiveId" clId="{4926C89F-BEB7-4131-960C-9164943578B4}" dt="2022-03-02T05:01:00.375" v="13704" actId="1076"/>
          <ac:spMkLst>
            <pc:docMk/>
            <pc:sldMk cId="2946491128" sldId="458"/>
            <ac:spMk id="40" creationId="{8A223026-B739-4375-97BB-8B8B638F1166}"/>
          </ac:spMkLst>
        </pc:spChg>
        <pc:spChg chg="add mod">
          <ac:chgData name="Koson Trachu" userId="8b674c4b66ffeb50" providerId="LiveId" clId="{4926C89F-BEB7-4131-960C-9164943578B4}" dt="2022-03-02T05:01:02.322" v="13705" actId="1076"/>
          <ac:spMkLst>
            <pc:docMk/>
            <pc:sldMk cId="2946491128" sldId="458"/>
            <ac:spMk id="41" creationId="{8ED9F255-30B6-4DA3-9DDC-E7958CF5670A}"/>
          </ac:spMkLst>
        </pc:spChg>
        <pc:grpChg chg="add del mod">
          <ac:chgData name="Koson Trachu" userId="8b674c4b66ffeb50" providerId="LiveId" clId="{4926C89F-BEB7-4131-960C-9164943578B4}" dt="2022-03-02T04:49:31.018" v="13467" actId="165"/>
          <ac:grpSpMkLst>
            <pc:docMk/>
            <pc:sldMk cId="2946491128" sldId="458"/>
            <ac:grpSpMk id="7" creationId="{9B95346A-C3A8-4F21-B1FA-CAF0ECF2E105}"/>
          </ac:grpSpMkLst>
        </pc:grpChg>
        <pc:grpChg chg="add del mod">
          <ac:chgData name="Koson Trachu" userId="8b674c4b66ffeb50" providerId="LiveId" clId="{4926C89F-BEB7-4131-960C-9164943578B4}" dt="2022-03-02T04:59:24.607" v="13653" actId="165"/>
          <ac:grpSpMkLst>
            <pc:docMk/>
            <pc:sldMk cId="2946491128" sldId="458"/>
            <ac:grpSpMk id="32" creationId="{84D8C415-2169-4A83-AFB0-402AA8C90DBA}"/>
          </ac:grpSpMkLst>
        </pc:grpChg>
        <pc:cxnChg chg="del mod topLvl">
          <ac:chgData name="Koson Trachu" userId="8b674c4b66ffeb50" providerId="LiveId" clId="{4926C89F-BEB7-4131-960C-9164943578B4}" dt="2022-03-02T04:59:27.512" v="13654" actId="478"/>
          <ac:cxnSpMkLst>
            <pc:docMk/>
            <pc:sldMk cId="2946491128" sldId="458"/>
            <ac:cxnSpMk id="36" creationId="{83C27E58-9C74-4CDD-AB47-CB2308CD64D7}"/>
          </ac:cxnSpMkLst>
        </pc:cxnChg>
        <pc:cxnChg chg="del mod topLvl">
          <ac:chgData name="Koson Trachu" userId="8b674c4b66ffeb50" providerId="LiveId" clId="{4926C89F-BEB7-4131-960C-9164943578B4}" dt="2022-03-02T04:59:32.156" v="13655" actId="478"/>
          <ac:cxnSpMkLst>
            <pc:docMk/>
            <pc:sldMk cId="2946491128" sldId="458"/>
            <ac:cxnSpMk id="37" creationId="{8A200EFA-A273-44D0-B66F-54FEC3CE2739}"/>
          </ac:cxnSpMkLst>
        </pc:cxnChg>
      </pc:sldChg>
      <pc:sldChg chg="addSp delSp modSp add mod">
        <pc:chgData name="Koson Trachu" userId="8b674c4b66ffeb50" providerId="LiveId" clId="{4926C89F-BEB7-4131-960C-9164943578B4}" dt="2022-03-01T22:07:16.593" v="12763" actId="2711"/>
        <pc:sldMkLst>
          <pc:docMk/>
          <pc:sldMk cId="3178692178" sldId="459"/>
        </pc:sldMkLst>
        <pc:spChg chg="mod">
          <ac:chgData name="Koson Trachu" userId="8b674c4b66ffeb50" providerId="LiveId" clId="{4926C89F-BEB7-4131-960C-9164943578B4}" dt="2022-03-01T21:57:46.996" v="12587" actId="20577"/>
          <ac:spMkLst>
            <pc:docMk/>
            <pc:sldMk cId="3178692178" sldId="459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3" creationId="{4B36E58F-F291-4D46-900C-2FE6A181B3F6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5" creationId="{0E454A61-DC1D-4F96-B866-3F87D02C92F3}"/>
          </ac:spMkLst>
        </pc:spChg>
        <pc:spChg chg="del">
          <ac:chgData name="Koson Trachu" userId="8b674c4b66ffeb50" providerId="LiveId" clId="{4926C89F-BEB7-4131-960C-9164943578B4}" dt="2022-03-01T21:58:11.156" v="12588" actId="478"/>
          <ac:spMkLst>
            <pc:docMk/>
            <pc:sldMk cId="3178692178" sldId="459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7" creationId="{58F3BAEE-43FC-4D2D-999D-77CC602A6FB6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8" creationId="{477AF4FF-7C7F-421E-9F20-AC6B08E2C290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9" creationId="{E32C132C-FC31-40AA-BFE7-84ED2AFD6C56}"/>
          </ac:spMkLst>
        </pc:spChg>
        <pc:spChg chg="add mod">
          <ac:chgData name="Koson Trachu" userId="8b674c4b66ffeb50" providerId="LiveId" clId="{4926C89F-BEB7-4131-960C-9164943578B4}" dt="2022-03-01T22:02:59.179" v="12685" actId="571"/>
          <ac:spMkLst>
            <pc:docMk/>
            <pc:sldMk cId="3178692178" sldId="459"/>
            <ac:spMk id="10" creationId="{921AF918-42AA-44FF-8B00-CD18C8ACED26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11" creationId="{FB74E22C-CA9F-453C-87B6-DC19E38EC69D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12" creationId="{668E5BCF-2ED8-4F36-91A7-36FEF1052D45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13" creationId="{EC1FFA6C-E16E-4F05-93BD-C738E75A8BEE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14" creationId="{5239AD83-5518-4498-8807-8474563984C5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18" creationId="{9F656B15-74B8-4F18-A8B3-C92CA4E2C453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24" creationId="{5D76B98B-8E82-4C5F-9334-3837D5354DB9}"/>
          </ac:spMkLst>
        </pc:spChg>
        <pc:spChg chg="add mod">
          <ac:chgData name="Koson Trachu" userId="8b674c4b66ffeb50" providerId="LiveId" clId="{4926C89F-BEB7-4131-960C-9164943578B4}" dt="2022-03-01T22:06:00.020" v="12755" actId="14100"/>
          <ac:spMkLst>
            <pc:docMk/>
            <pc:sldMk cId="3178692178" sldId="459"/>
            <ac:spMk id="27" creationId="{159A2CD0-C918-4A64-BBC0-2ECDF8E795D0}"/>
          </ac:spMkLst>
        </pc:spChg>
        <pc:spChg chg="add mod">
          <ac:chgData name="Koson Trachu" userId="8b674c4b66ffeb50" providerId="LiveId" clId="{4926C89F-BEB7-4131-960C-9164943578B4}" dt="2022-03-01T22:06:03.460" v="12756"/>
          <ac:spMkLst>
            <pc:docMk/>
            <pc:sldMk cId="3178692178" sldId="459"/>
            <ac:spMk id="29" creationId="{B333AB9D-8332-4C5B-B094-F99E4F419BF9}"/>
          </ac:spMkLst>
        </pc:spChg>
        <pc:spChg chg="add mod">
          <ac:chgData name="Koson Trachu" userId="8b674c4b66ffeb50" providerId="LiveId" clId="{4926C89F-BEB7-4131-960C-9164943578B4}" dt="2022-03-01T22:06:04.328" v="12757"/>
          <ac:spMkLst>
            <pc:docMk/>
            <pc:sldMk cId="3178692178" sldId="459"/>
            <ac:spMk id="31" creationId="{4CDBEBC8-DCED-4019-9BEF-57F82B661055}"/>
          </ac:spMkLst>
        </pc:sp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15" creationId="{601E2A71-94AB-4F74-8F7C-9798008F2237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19" creationId="{97CCABF7-198B-4F35-83CB-3CF474EC6C5B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25" creationId="{41DBB317-18F2-40A4-8FDB-C179D5244FC5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28" creationId="{D8A708BC-E991-4133-AAF1-8F04200244E8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30" creationId="{9541F706-B1B9-42EF-8DCD-6BD1F4874BEB}"/>
          </ac:cxnSpMkLst>
        </pc:cxnChg>
        <pc:cxnChg chg="add mod">
          <ac:chgData name="Koson Trachu" userId="8b674c4b66ffeb50" providerId="LiveId" clId="{4926C89F-BEB7-4131-960C-9164943578B4}" dt="2022-03-01T22:06:21.028" v="12760" actId="14100"/>
          <ac:cxnSpMkLst>
            <pc:docMk/>
            <pc:sldMk cId="3178692178" sldId="459"/>
            <ac:cxnSpMk id="32" creationId="{BB660E4F-27E0-4EEF-9A25-71BEA533CD2C}"/>
          </ac:cxnSpMkLst>
        </pc:cxnChg>
      </pc:sldChg>
      <pc:sldChg chg="addSp delSp modSp add mod ord">
        <pc:chgData name="Koson Trachu" userId="8b674c4b66ffeb50" providerId="LiveId" clId="{4926C89F-BEB7-4131-960C-9164943578B4}" dt="2022-03-02T05:13:51.114" v="13965" actId="14100"/>
        <pc:sldMkLst>
          <pc:docMk/>
          <pc:sldMk cId="1787130255" sldId="460"/>
        </pc:sldMkLst>
        <pc:spChg chg="mod">
          <ac:chgData name="Koson Trachu" userId="8b674c4b66ffeb50" providerId="LiveId" clId="{4926C89F-BEB7-4131-960C-9164943578B4}" dt="2022-03-02T05:06:00.384" v="13810" actId="1076"/>
          <ac:spMkLst>
            <pc:docMk/>
            <pc:sldMk cId="1787130255" sldId="460"/>
            <ac:spMk id="2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2T05:07:56.434" v="13879" actId="14861"/>
          <ac:spMkLst>
            <pc:docMk/>
            <pc:sldMk cId="1787130255" sldId="460"/>
            <ac:spMk id="5" creationId="{509D2C38-6F01-4AD1-85DE-36BD20796122}"/>
          </ac:spMkLst>
        </pc:spChg>
        <pc:spChg chg="del">
          <ac:chgData name="Koson Trachu" userId="8b674c4b66ffeb50" providerId="LiveId" clId="{4926C89F-BEB7-4131-960C-9164943578B4}" dt="2022-03-02T05:05:14.290" v="13802" actId="478"/>
          <ac:spMkLst>
            <pc:docMk/>
            <pc:sldMk cId="1787130255" sldId="460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7" creationId="{B94F381D-B312-4F5B-B7F7-3E7213F3A763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8" creationId="{733D3CD2-F7FE-4B44-B5AC-9B4A19D98844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9" creationId="{20A520F3-E1FD-4233-A331-B4770021A697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10" creationId="{C2EBFD41-E0C0-45A6-A1D9-713140AE48B2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11" creationId="{40089BB6-D67C-4523-87B4-B9360D6D71A1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12" creationId="{A884ED95-2F0D-4D34-926B-43BD28F0D860}"/>
          </ac:spMkLst>
        </pc:spChg>
        <pc:spChg chg="add mod">
          <ac:chgData name="Koson Trachu" userId="8b674c4b66ffeb50" providerId="LiveId" clId="{4926C89F-BEB7-4131-960C-9164943578B4}" dt="2022-03-02T05:13:29.579" v="13959" actId="692"/>
          <ac:spMkLst>
            <pc:docMk/>
            <pc:sldMk cId="1787130255" sldId="460"/>
            <ac:spMk id="13" creationId="{29140569-9121-4C72-A061-3236EC62ACC7}"/>
          </ac:spMkLst>
        </pc:spChg>
        <pc:spChg chg="add mod">
          <ac:chgData name="Koson Trachu" userId="8b674c4b66ffeb50" providerId="LiveId" clId="{4926C89F-BEB7-4131-960C-9164943578B4}" dt="2022-03-02T05:13:29.579" v="13959" actId="692"/>
          <ac:spMkLst>
            <pc:docMk/>
            <pc:sldMk cId="1787130255" sldId="460"/>
            <ac:spMk id="14" creationId="{C6C4857F-6F06-4786-BE52-323A06F741B4}"/>
          </ac:spMkLst>
        </pc:spChg>
        <pc:spChg chg="add del">
          <ac:chgData name="Koson Trachu" userId="8b674c4b66ffeb50" providerId="LiveId" clId="{4926C89F-BEB7-4131-960C-9164943578B4}" dt="2022-03-02T05:12:34.846" v="13945" actId="11529"/>
          <ac:spMkLst>
            <pc:docMk/>
            <pc:sldMk cId="1787130255" sldId="460"/>
            <ac:spMk id="15" creationId="{3498CD3F-D405-41F6-B6DF-6BA44D552575}"/>
          </ac:spMkLst>
        </pc:spChg>
        <pc:spChg chg="add mod">
          <ac:chgData name="Koson Trachu" userId="8b674c4b66ffeb50" providerId="LiveId" clId="{4926C89F-BEB7-4131-960C-9164943578B4}" dt="2022-03-02T05:13:14.444" v="13954" actId="692"/>
          <ac:spMkLst>
            <pc:docMk/>
            <pc:sldMk cId="1787130255" sldId="460"/>
            <ac:spMk id="16" creationId="{D6C90841-A0DB-493D-BDD7-97DA21D21933}"/>
          </ac:spMkLst>
        </pc:spChg>
        <pc:spChg chg="add mod">
          <ac:chgData name="Koson Trachu" userId="8b674c4b66ffeb50" providerId="LiveId" clId="{4926C89F-BEB7-4131-960C-9164943578B4}" dt="2022-03-02T05:13:35.483" v="13961" actId="571"/>
          <ac:spMkLst>
            <pc:docMk/>
            <pc:sldMk cId="1787130255" sldId="460"/>
            <ac:spMk id="17" creationId="{EDD9C204-E12D-4846-8BD9-9A5A682D05A8}"/>
          </ac:spMkLst>
        </pc:spChg>
        <pc:spChg chg="add mod">
          <ac:chgData name="Koson Trachu" userId="8b674c4b66ffeb50" providerId="LiveId" clId="{4926C89F-BEB7-4131-960C-9164943578B4}" dt="2022-03-02T05:13:51.114" v="13965" actId="14100"/>
          <ac:spMkLst>
            <pc:docMk/>
            <pc:sldMk cId="1787130255" sldId="460"/>
            <ac:spMk id="18" creationId="{4FF90B35-D4A8-4C57-BAF1-A41EA47C0EC0}"/>
          </ac:spMkLst>
        </pc:spChg>
        <pc:graphicFrameChg chg="add del mod">
          <ac:chgData name="Koson Trachu" userId="8b674c4b66ffeb50" providerId="LiveId" clId="{4926C89F-BEB7-4131-960C-9164943578B4}" dt="2022-03-02T05:05:53.864" v="13807" actId="478"/>
          <ac:graphicFrameMkLst>
            <pc:docMk/>
            <pc:sldMk cId="1787130255" sldId="460"/>
            <ac:graphicFrameMk id="3" creationId="{629F86EB-77B2-42DF-A5EA-F03A6ECE6220}"/>
          </ac:graphicFrameMkLst>
        </pc:graphicFrameChg>
      </pc:sldChg>
      <pc:sldChg chg="addSp delSp modSp add mod chgLayout">
        <pc:chgData name="Koson Trachu" userId="8b674c4b66ffeb50" providerId="LiveId" clId="{4926C89F-BEB7-4131-960C-9164943578B4}" dt="2022-03-02T05:26:08.942" v="14285" actId="5793"/>
        <pc:sldMkLst>
          <pc:docMk/>
          <pc:sldMk cId="4090112289" sldId="461"/>
        </pc:sldMkLst>
        <pc:spChg chg="mod ord">
          <ac:chgData name="Koson Trachu" userId="8b674c4b66ffeb50" providerId="LiveId" clId="{4926C89F-BEB7-4131-960C-9164943578B4}" dt="2022-03-02T05:25:34.228" v="14252" actId="700"/>
          <ac:spMkLst>
            <pc:docMk/>
            <pc:sldMk cId="4090112289" sldId="461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2T05:25:34.228" v="14252" actId="700"/>
          <ac:spMkLst>
            <pc:docMk/>
            <pc:sldMk cId="4090112289" sldId="461"/>
            <ac:spMk id="4" creationId="{00000000-0000-0000-0000-000000000000}"/>
          </ac:spMkLst>
        </pc:spChg>
        <pc:spChg chg="del">
          <ac:chgData name="Koson Trachu" userId="8b674c4b66ffeb50" providerId="LiveId" clId="{4926C89F-BEB7-4131-960C-9164943578B4}" dt="2022-03-02T05:14:42.718" v="13966"/>
          <ac:spMkLst>
            <pc:docMk/>
            <pc:sldMk cId="4090112289" sldId="461"/>
            <ac:spMk id="6" creationId="{7C3B7B6D-1393-4E1A-8985-58CAAD3827E5}"/>
          </ac:spMkLst>
        </pc:spChg>
        <pc:spChg chg="add del mod">
          <ac:chgData name="Koson Trachu" userId="8b674c4b66ffeb50" providerId="LiveId" clId="{4926C89F-BEB7-4131-960C-9164943578B4}" dt="2022-03-02T05:15:10.242" v="13973"/>
          <ac:spMkLst>
            <pc:docMk/>
            <pc:sldMk cId="4090112289" sldId="461"/>
            <ac:spMk id="7" creationId="{FF4DA9EA-FC18-4F53-A50C-B7672F0772FD}"/>
          </ac:spMkLst>
        </pc:spChg>
        <pc:spChg chg="add del mod">
          <ac:chgData name="Koson Trachu" userId="8b674c4b66ffeb50" providerId="LiveId" clId="{4926C89F-BEB7-4131-960C-9164943578B4}" dt="2022-03-02T05:15:26.971" v="13979" actId="478"/>
          <ac:spMkLst>
            <pc:docMk/>
            <pc:sldMk cId="4090112289" sldId="461"/>
            <ac:spMk id="9" creationId="{22B5F27C-EFB5-431A-914B-36CFF32EFFBD}"/>
          </ac:spMkLst>
        </pc:spChg>
        <pc:spChg chg="add del mod">
          <ac:chgData name="Koson Trachu" userId="8b674c4b66ffeb50" providerId="LiveId" clId="{4926C89F-BEB7-4131-960C-9164943578B4}" dt="2022-03-02T05:17:30.103" v="14048" actId="478"/>
          <ac:spMkLst>
            <pc:docMk/>
            <pc:sldMk cId="4090112289" sldId="461"/>
            <ac:spMk id="11" creationId="{D819D95F-E255-438D-BE65-8612FB9C794C}"/>
          </ac:spMkLst>
        </pc:spChg>
        <pc:spChg chg="add mod ord">
          <ac:chgData name="Koson Trachu" userId="8b674c4b66ffeb50" providerId="LiveId" clId="{4926C89F-BEB7-4131-960C-9164943578B4}" dt="2022-03-02T05:26:08.942" v="14285" actId="5793"/>
          <ac:spMkLst>
            <pc:docMk/>
            <pc:sldMk cId="4090112289" sldId="461"/>
            <ac:spMk id="12" creationId="{DA2E786E-77DA-4927-A8C6-880553E5A94A}"/>
          </ac:spMkLst>
        </pc:spChg>
        <pc:graphicFrameChg chg="add del mod">
          <ac:chgData name="Koson Trachu" userId="8b674c4b66ffeb50" providerId="LiveId" clId="{4926C89F-BEB7-4131-960C-9164943578B4}" dt="2022-03-02T05:15:00.488" v="13970" actId="478"/>
          <ac:graphicFrameMkLst>
            <pc:docMk/>
            <pc:sldMk cId="4090112289" sldId="461"/>
            <ac:graphicFrameMk id="3" creationId="{F2A6D1E2-12F3-43A9-AC96-AF878F0D3FAC}"/>
          </ac:graphicFrameMkLst>
        </pc:graphicFrameChg>
        <pc:graphicFrameChg chg="add del mod">
          <ac:chgData name="Koson Trachu" userId="8b674c4b66ffeb50" providerId="LiveId" clId="{4926C89F-BEB7-4131-960C-9164943578B4}" dt="2022-03-02T05:15:00.488" v="13970" actId="478"/>
          <ac:graphicFrameMkLst>
            <pc:docMk/>
            <pc:sldMk cId="4090112289" sldId="461"/>
            <ac:graphicFrameMk id="5" creationId="{F68FDC0A-B983-4DC9-8441-C915B9FBA572}"/>
          </ac:graphicFrameMkLst>
        </pc:graphicFrameChg>
      </pc:sldChg>
      <pc:sldChg chg="delSp modSp add del mod modClrScheme chgLayout">
        <pc:chgData name="Koson Trachu" userId="8b674c4b66ffeb50" providerId="LiveId" clId="{4926C89F-BEB7-4131-960C-9164943578B4}" dt="2022-03-02T05:03:25.186" v="13797" actId="47"/>
        <pc:sldMkLst>
          <pc:docMk/>
          <pc:sldMk cId="630841820" sldId="462"/>
        </pc:sldMkLst>
        <pc:spChg chg="mod ord">
          <ac:chgData name="Koson Trachu" userId="8b674c4b66ffeb50" providerId="LiveId" clId="{4926C89F-BEB7-4131-960C-9164943578B4}" dt="2022-03-02T04:57:27.327" v="13618" actId="21"/>
          <ac:spMkLst>
            <pc:docMk/>
            <pc:sldMk cId="630841820" sldId="462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2T04:45:31.588" v="13318" actId="700"/>
          <ac:spMkLst>
            <pc:docMk/>
            <pc:sldMk cId="630841820" sldId="462"/>
            <ac:spMk id="4" creationId="{00000000-0000-0000-0000-000000000000}"/>
          </ac:spMkLst>
        </pc:spChg>
        <pc:spChg chg="del mod ord">
          <ac:chgData name="Koson Trachu" userId="8b674c4b66ffeb50" providerId="LiveId" clId="{4926C89F-BEB7-4131-960C-9164943578B4}" dt="2022-03-02T04:45:35.061" v="13319" actId="478"/>
          <ac:spMkLst>
            <pc:docMk/>
            <pc:sldMk cId="630841820" sldId="462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4926C89F-BEB7-4131-960C-9164943578B4}" dt="2022-03-02T04:57:33.741" v="13621"/>
        <pc:sldMkLst>
          <pc:docMk/>
          <pc:sldMk cId="4203704017" sldId="463"/>
        </pc:sldMkLst>
        <pc:spChg chg="mod">
          <ac:chgData name="Koson Trachu" userId="8b674c4b66ffeb50" providerId="LiveId" clId="{4926C89F-BEB7-4131-960C-9164943578B4}" dt="2022-03-02T04:57:30.038" v="13619"/>
          <ac:spMkLst>
            <pc:docMk/>
            <pc:sldMk cId="4203704017" sldId="463"/>
            <ac:spMk id="2" creationId="{00000000-0000-0000-0000-000000000000}"/>
          </ac:spMkLst>
        </pc:spChg>
      </pc:sldChg>
      <pc:sldChg chg="addSp delSp modSp add mod chgLayout">
        <pc:chgData name="Koson Trachu" userId="8b674c4b66ffeb50" providerId="LiveId" clId="{4926C89F-BEB7-4131-960C-9164943578B4}" dt="2022-03-02T05:04:12.342" v="13801" actId="207"/>
        <pc:sldMkLst>
          <pc:docMk/>
          <pc:sldMk cId="3847853850" sldId="464"/>
        </pc:sldMkLst>
        <pc:spChg chg="mod ord">
          <ac:chgData name="Koson Trachu" userId="8b674c4b66ffeb50" providerId="LiveId" clId="{4926C89F-BEB7-4131-960C-9164943578B4}" dt="2022-03-02T05:01:54.336" v="13732" actId="700"/>
          <ac:spMkLst>
            <pc:docMk/>
            <pc:sldMk cId="3847853850" sldId="464"/>
            <ac:spMk id="2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2T05:04:12.342" v="13801" actId="207"/>
          <ac:spMkLst>
            <pc:docMk/>
            <pc:sldMk cId="3847853850" sldId="464"/>
            <ac:spMk id="3" creationId="{610C10BE-CD14-4BE2-9C8C-FF6241B2A6B0}"/>
          </ac:spMkLst>
        </pc:spChg>
        <pc:spChg chg="mod ord">
          <ac:chgData name="Koson Trachu" userId="8b674c4b66ffeb50" providerId="LiveId" clId="{4926C89F-BEB7-4131-960C-9164943578B4}" dt="2022-03-02T05:01:54.336" v="13732" actId="700"/>
          <ac:spMkLst>
            <pc:docMk/>
            <pc:sldMk cId="3847853850" sldId="464"/>
            <ac:spMk id="4" creationId="{00000000-0000-0000-0000-000000000000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33" creationId="{3222A5BA-87B5-4080-B67D-CB7BE0FE2045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34" creationId="{8A5B5885-F780-41A9-B57C-1BDDDE3E9438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40" creationId="{8A223026-B739-4375-97BB-8B8B638F1166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41" creationId="{8ED9F255-30B6-4DA3-9DDC-E7958CF5670A}"/>
          </ac:spMkLst>
        </pc:spChg>
      </pc:sldChg>
      <pc:sldChg chg="add del">
        <pc:chgData name="Koson Trachu" userId="8b674c4b66ffeb50" providerId="LiveId" clId="{4926C89F-BEB7-4131-960C-9164943578B4}" dt="2022-03-02T05:24:53.552" v="14229" actId="2696"/>
        <pc:sldMkLst>
          <pc:docMk/>
          <pc:sldMk cId="2766258315" sldId="465"/>
        </pc:sldMkLst>
      </pc:sldChg>
      <pc:sldChg chg="addSp delSp modSp add mod ord">
        <pc:chgData name="Koson Trachu" userId="8b674c4b66ffeb50" providerId="LiveId" clId="{4926C89F-BEB7-4131-960C-9164943578B4}" dt="2022-03-02T05:24:31.370" v="14228" actId="108"/>
        <pc:sldMkLst>
          <pc:docMk/>
          <pc:sldMk cId="1609584561" sldId="466"/>
        </pc:sldMkLst>
        <pc:spChg chg="mod">
          <ac:chgData name="Koson Trachu" userId="8b674c4b66ffeb50" providerId="LiveId" clId="{4926C89F-BEB7-4131-960C-9164943578B4}" dt="2022-03-02T05:17:51.362" v="14053"/>
          <ac:spMkLst>
            <pc:docMk/>
            <pc:sldMk cId="1609584561" sldId="466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3" creationId="{C9AFD7E3-EC1F-4D81-B2B7-FDDC3745896C}"/>
          </ac:spMkLst>
        </pc:spChg>
        <pc:spChg chg="add 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5" creationId="{8EFFF778-83DC-4AFE-AAA9-94BD9C88B4C8}"/>
          </ac:spMkLst>
        </pc:spChg>
        <pc:spChg chg="add 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8" creationId="{B5D760B8-FFFC-4455-ABA6-99032EF9A4CB}"/>
          </ac:spMkLst>
        </pc:spChg>
        <pc:spChg chg="add mod">
          <ac:chgData name="Koson Trachu" userId="8b674c4b66ffeb50" providerId="LiveId" clId="{4926C89F-BEB7-4131-960C-9164943578B4}" dt="2022-03-02T05:23:15.661" v="14219"/>
          <ac:spMkLst>
            <pc:docMk/>
            <pc:sldMk cId="1609584561" sldId="466"/>
            <ac:spMk id="11" creationId="{92ED9754-0608-4708-8EA6-C0280162043F}"/>
          </ac:spMkLst>
        </pc:spChg>
        <pc:spChg chg="add mod">
          <ac:chgData name="Koson Trachu" userId="8b674c4b66ffeb50" providerId="LiveId" clId="{4926C89F-BEB7-4131-960C-9164943578B4}" dt="2022-03-02T05:24:15.208" v="14225" actId="1076"/>
          <ac:spMkLst>
            <pc:docMk/>
            <pc:sldMk cId="1609584561" sldId="466"/>
            <ac:spMk id="13" creationId="{A95DC347-C301-4A3E-B8DD-8B1EAFD60252}"/>
          </ac:spMkLst>
        </pc:spChg>
        <pc:spChg chg="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33" creationId="{3222A5BA-87B5-4080-B67D-CB7BE0FE2045}"/>
          </ac:spMkLst>
        </pc:spChg>
        <pc:spChg chg="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34" creationId="{8A5B5885-F780-41A9-B57C-1BDDDE3E9438}"/>
          </ac:spMkLst>
        </pc:spChg>
        <pc:spChg chg="del">
          <ac:chgData name="Koson Trachu" userId="8b674c4b66ffeb50" providerId="LiveId" clId="{4926C89F-BEB7-4131-960C-9164943578B4}" dt="2022-03-02T05:17:54.538" v="14054" actId="478"/>
          <ac:spMkLst>
            <pc:docMk/>
            <pc:sldMk cId="1609584561" sldId="466"/>
            <ac:spMk id="40" creationId="{8A223026-B739-4375-97BB-8B8B638F1166}"/>
          </ac:spMkLst>
        </pc:spChg>
        <pc:spChg chg="del">
          <ac:chgData name="Koson Trachu" userId="8b674c4b66ffeb50" providerId="LiveId" clId="{4926C89F-BEB7-4131-960C-9164943578B4}" dt="2022-03-02T05:17:54.538" v="14054" actId="478"/>
          <ac:spMkLst>
            <pc:docMk/>
            <pc:sldMk cId="1609584561" sldId="466"/>
            <ac:spMk id="41" creationId="{8ED9F255-30B6-4DA3-9DDC-E7958CF5670A}"/>
          </ac:spMkLst>
        </pc:spChg>
        <pc:grpChg chg="add mod">
          <ac:chgData name="Koson Trachu" userId="8b674c4b66ffeb50" providerId="LiveId" clId="{4926C89F-BEB7-4131-960C-9164943578B4}" dt="2022-03-02T05:24:01.528" v="14220" actId="571"/>
          <ac:grpSpMkLst>
            <pc:docMk/>
            <pc:sldMk cId="1609584561" sldId="466"/>
            <ac:grpSpMk id="6" creationId="{F92788DE-1C20-4163-A0A8-B288D73AED44}"/>
          </ac:grpSpMkLst>
        </pc:grpChg>
        <pc:cxnChg chg="add mod">
          <ac:chgData name="Koson Trachu" userId="8b674c4b66ffeb50" providerId="LiveId" clId="{4926C89F-BEB7-4131-960C-9164943578B4}" dt="2022-03-02T05:24:31.370" v="14228" actId="108"/>
          <ac:cxnSpMkLst>
            <pc:docMk/>
            <pc:sldMk cId="1609584561" sldId="466"/>
            <ac:cxnSpMk id="9" creationId="{D93AB461-7AA4-4DDD-973D-7E2B567E929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ส่วนประกอบพื้นฐานของ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: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คือส่วนประกอบที่เป็น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(ตัวแปร) ประจำคลาส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ถ้าไม่ใช่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ก็จะไม่เรียก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ยังมีอีกตัวที่เป็น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คือ ค่าคงที่ (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สามารถมีชนิดเป็นอะไรก็ได้ (ทั้ง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เราสามารถเขียน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(written to)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และอ่าน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(read from)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ข้อมูลจาก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25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โดยทั่วไป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C82C2-0D2E-4650-9187-F5CA2FD2E057}"/>
              </a:ext>
            </a:extLst>
          </p:cNvPr>
          <p:cNvGrpSpPr/>
          <p:nvPr/>
        </p:nvGrpSpPr>
        <p:grpSpPr>
          <a:xfrm>
            <a:off x="3201066" y="2361002"/>
            <a:ext cx="5789868" cy="2540994"/>
            <a:chOff x="2772902" y="1732032"/>
            <a:chExt cx="5789868" cy="2540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839AB87-6DD3-4158-8EF1-F60AEE781B20}"/>
                </a:ext>
              </a:extLst>
            </p:cNvPr>
            <p:cNvSpPr/>
            <p:nvPr/>
          </p:nvSpPr>
          <p:spPr>
            <a:xfrm>
              <a:off x="2772902" y="2434639"/>
              <a:ext cx="5428649" cy="1135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identifier</a:t>
              </a:r>
              <a:r>
                <a:rPr lang="en-US" sz="3200" dirty="0"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C458DA-692E-4228-9AB7-094330149477}"/>
                </a:ext>
              </a:extLst>
            </p:cNvPr>
            <p:cNvSpPr txBox="1"/>
            <p:nvPr/>
          </p:nvSpPr>
          <p:spPr>
            <a:xfrm>
              <a:off x="2868507" y="1732032"/>
              <a:ext cx="75718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Type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35D90-77BF-4401-B5FE-1AEA731E7EDB}"/>
                </a:ext>
              </a:extLst>
            </p:cNvPr>
            <p:cNvSpPr txBox="1"/>
            <p:nvPr/>
          </p:nvSpPr>
          <p:spPr>
            <a:xfrm>
              <a:off x="6892515" y="3749806"/>
              <a:ext cx="1670255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Field Name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82DE78B-5322-4ED0-8234-D1BFCB2BA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25695" y="2221299"/>
              <a:ext cx="298605" cy="55695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CC0277-6C91-43F2-A282-BD467530F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4881" y="3269362"/>
              <a:ext cx="317634" cy="4804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BCEE709-DC33-44F1-AA7A-5B671A3E6ABF}"/>
                </a:ext>
              </a:extLst>
            </p:cNvPr>
            <p:cNvSpPr/>
            <p:nvPr/>
          </p:nvSpPr>
          <p:spPr>
            <a:xfrm>
              <a:off x="3680107" y="2778253"/>
              <a:ext cx="940944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660148-D5E2-4F43-98C6-C2DC0528A6BB}"/>
                </a:ext>
              </a:extLst>
            </p:cNvPr>
            <p:cNvSpPr/>
            <p:nvPr/>
          </p:nvSpPr>
          <p:spPr>
            <a:xfrm>
              <a:off x="4789764" y="2778253"/>
              <a:ext cx="2281596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7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 (Data member)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0C0CDD7E-3353-4A7E-A05F-26CE9E73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0351"/>
            <a:ext cx="10515600" cy="1016612"/>
          </a:xfrm>
        </p:spPr>
        <p:txBody>
          <a:bodyPr>
            <a:normAutofit fontScale="77500" lnSpcReduction="2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ไม่สามารถประกาศ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ไว้ภายนอก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(ในตัวอย่างนี้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จะต้องเป็นสมาชิกและมีขอบเขตภายใต้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9B826-550C-4129-979B-3A2405BB3E8D}"/>
              </a:ext>
            </a:extLst>
          </p:cNvPr>
          <p:cNvGrpSpPr/>
          <p:nvPr/>
        </p:nvGrpSpPr>
        <p:grpSpPr>
          <a:xfrm>
            <a:off x="2854916" y="1571543"/>
            <a:ext cx="6290172" cy="3130076"/>
            <a:chOff x="2087809" y="2261074"/>
            <a:chExt cx="6290172" cy="31300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0D4B78-4D25-442D-AA2D-C3835D68700A}"/>
                </a:ext>
              </a:extLst>
            </p:cNvPr>
            <p:cNvSpPr/>
            <p:nvPr/>
          </p:nvSpPr>
          <p:spPr>
            <a:xfrm>
              <a:off x="2949332" y="2261074"/>
              <a:ext cx="5428649" cy="313007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MyClass</a:t>
              </a:r>
            </a:p>
            <a:p>
              <a:endParaRPr 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MyField;</a:t>
              </a:r>
            </a:p>
            <a:p>
              <a:endParaRPr lang="en-US" sz="3200" dirty="0">
                <a:solidFill>
                  <a:srgbClr val="FF9999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D87586D-B6B7-4CC7-9700-928B8A435A04}"/>
                </a:ext>
              </a:extLst>
            </p:cNvPr>
            <p:cNvSpPr/>
            <p:nvPr/>
          </p:nvSpPr>
          <p:spPr>
            <a:xfrm>
              <a:off x="3585542" y="3476066"/>
              <a:ext cx="924202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581148F-AEEE-432C-A600-7D6FB3B889B8}"/>
                </a:ext>
              </a:extLst>
            </p:cNvPr>
            <p:cNvSpPr/>
            <p:nvPr/>
          </p:nvSpPr>
          <p:spPr>
            <a:xfrm>
              <a:off x="4614079" y="3482632"/>
              <a:ext cx="182923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ECBA69-0A00-4077-BA00-BC8DD8FA089B}"/>
                </a:ext>
              </a:extLst>
            </p:cNvPr>
            <p:cNvSpPr txBox="1"/>
            <p:nvPr/>
          </p:nvSpPr>
          <p:spPr>
            <a:xfrm>
              <a:off x="2087809" y="3429000"/>
              <a:ext cx="75718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Type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E5792-DC4A-4AC3-A9A0-C813B1B2E37C}"/>
                </a:ext>
              </a:extLst>
            </p:cNvPr>
            <p:cNvSpPr txBox="1"/>
            <p:nvPr/>
          </p:nvSpPr>
          <p:spPr>
            <a:xfrm>
              <a:off x="6031840" y="4388687"/>
              <a:ext cx="168782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Field Name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8B01A5-7E8A-4A35-AAE9-EBBD76B2D4BD}"/>
                </a:ext>
              </a:extLst>
            </p:cNvPr>
            <p:cNvCxnSpPr>
              <a:cxnSpLocks/>
            </p:cNvCxnSpPr>
            <p:nvPr/>
          </p:nvCxnSpPr>
          <p:spPr>
            <a:xfrm>
              <a:off x="2879775" y="3757049"/>
              <a:ext cx="732105" cy="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8F89618-1598-460C-B404-BE639A516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8366" y="3952220"/>
              <a:ext cx="317634" cy="4804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1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การกำหนดค่าเริ่มต้นสำหรับ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ชนิดหนึ่ง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กฎเกณฑ์ในการกำหนดค่าเริ่มต้นให้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จึงเหมือนกับของ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variables   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การกำหนดค่าให้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เองนั้นจะเรียกว่า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Explicit field initialization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คอมไพเลอร์จะนำไปใส่ไว้ในหน่วยความจำสำหรับ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ในช่วง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 time)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หากไม่กำหนดค่าให้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คอมไพเลอร์จะเป็นผู้กำหนดค่าเริ่มต้นให้ เรียกว่า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field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05896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 (Data member)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D4B78-4D25-442D-AA2D-C3835D68700A}"/>
              </a:ext>
            </a:extLst>
          </p:cNvPr>
          <p:cNvSpPr/>
          <p:nvPr/>
        </p:nvSpPr>
        <p:spPr>
          <a:xfrm>
            <a:off x="3635675" y="1524050"/>
            <a:ext cx="6611261" cy="519742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MyClass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F1;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F2;</a:t>
            </a:r>
          </a:p>
          <a:p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F3 = 100;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F4 = “ASDF”;</a:t>
            </a:r>
          </a:p>
          <a:p>
            <a:endParaRPr lang="en-US" sz="32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4161-D132-48F7-A63B-927D66021ACE}"/>
              </a:ext>
            </a:extLst>
          </p:cNvPr>
          <p:cNvSpPr txBox="1"/>
          <p:nvPr/>
        </p:nvSpPr>
        <p:spPr>
          <a:xfrm>
            <a:off x="15100" y="2996719"/>
            <a:ext cx="347563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D7D31"/>
                </a:solidFill>
                <a:latin typeface="Arial Narrow" panose="020B0606020202030204" pitchFamily="34" charset="0"/>
              </a:rPr>
              <a:t>Implicit fields initialization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A1BEB-7C67-4957-A096-D07CB096EB0A}"/>
              </a:ext>
            </a:extLst>
          </p:cNvPr>
          <p:cNvSpPr txBox="1"/>
          <p:nvPr/>
        </p:nvSpPr>
        <p:spPr>
          <a:xfrm>
            <a:off x="19050" y="4976641"/>
            <a:ext cx="334578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D7D31"/>
                </a:solidFill>
                <a:latin typeface="Arial Narrow" panose="020B0606020202030204" pitchFamily="34" charset="0"/>
              </a:rPr>
              <a:t>Explicit field initialization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F15431-6E74-4ACF-B613-E46D399AAA3C}"/>
              </a:ext>
            </a:extLst>
          </p:cNvPr>
          <p:cNvSpPr/>
          <p:nvPr/>
        </p:nvSpPr>
        <p:spPr>
          <a:xfrm>
            <a:off x="4033256" y="2733773"/>
            <a:ext cx="3742441" cy="1102936"/>
          </a:xfrm>
          <a:prstGeom prst="roundRect">
            <a:avLst>
              <a:gd name="adj" fmla="val 5556"/>
            </a:avLst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7DDF4F-9F90-4871-8AC0-043A39C78C45}"/>
              </a:ext>
            </a:extLst>
          </p:cNvPr>
          <p:cNvSpPr/>
          <p:nvPr/>
        </p:nvSpPr>
        <p:spPr>
          <a:xfrm>
            <a:off x="4033256" y="4594176"/>
            <a:ext cx="4949965" cy="1288150"/>
          </a:xfrm>
          <a:prstGeom prst="roundRect">
            <a:avLst>
              <a:gd name="adj" fmla="val 5556"/>
            </a:avLst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80A641-1604-4CAB-B637-460C84E12132}"/>
              </a:ext>
            </a:extLst>
          </p:cNvPr>
          <p:cNvSpPr/>
          <p:nvPr/>
        </p:nvSpPr>
        <p:spPr>
          <a:xfrm>
            <a:off x="3509662" y="3148160"/>
            <a:ext cx="509975" cy="2427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725654-9106-4995-B129-22B997F59DF7}"/>
              </a:ext>
            </a:extLst>
          </p:cNvPr>
          <p:cNvSpPr/>
          <p:nvPr/>
        </p:nvSpPr>
        <p:spPr>
          <a:xfrm>
            <a:off x="3393756" y="5116881"/>
            <a:ext cx="509975" cy="2427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262D0-D481-4B8F-BA1D-B19254BCA4E6}"/>
              </a:ext>
            </a:extLst>
          </p:cNvPr>
          <p:cNvSpPr txBox="1"/>
          <p:nvPr/>
        </p:nvSpPr>
        <p:spPr>
          <a:xfrm>
            <a:off x="7333775" y="2176864"/>
            <a:ext cx="136768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900CC"/>
                </a:solidFill>
                <a:latin typeface="Consolas" panose="020B0609020204030204" pitchFamily="49" charset="0"/>
              </a:rPr>
              <a:t>F1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A2576-1B08-4A35-963D-C8BB80084E37}"/>
              </a:ext>
            </a:extLst>
          </p:cNvPr>
          <p:cNvSpPr txBox="1"/>
          <p:nvPr/>
        </p:nvSpPr>
        <p:spPr>
          <a:xfrm>
            <a:off x="8017616" y="2968439"/>
            <a:ext cx="195919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900CC"/>
                </a:solidFill>
                <a:latin typeface="Consolas" panose="020B0609020204030204" pitchFamily="49" charset="0"/>
              </a:rPr>
              <a:t>F2 = null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7A8B64-8326-46D9-8C3D-0A8A53B12C4D}"/>
              </a:ext>
            </a:extLst>
          </p:cNvPr>
          <p:cNvCxnSpPr>
            <a:cxnSpLocks/>
          </p:cNvCxnSpPr>
          <p:nvPr/>
        </p:nvCxnSpPr>
        <p:spPr>
          <a:xfrm flipH="1">
            <a:off x="6307294" y="2448155"/>
            <a:ext cx="979626" cy="52028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B7EAAF-F3CA-42A5-AEB1-EA22A95A1B8D}"/>
              </a:ext>
            </a:extLst>
          </p:cNvPr>
          <p:cNvCxnSpPr>
            <a:cxnSpLocks/>
          </p:cNvCxnSpPr>
          <p:nvPr/>
        </p:nvCxnSpPr>
        <p:spPr>
          <a:xfrm flipH="1">
            <a:off x="6965518" y="3285241"/>
            <a:ext cx="955123" cy="22074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6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ส่วนประกอบพื้นฐานของ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: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ของการประมวลผล ซึ่งเป็นสมาชิกของ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สามารถเรียกให้ทำงานได้จากส่วนอื่นของ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Type,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ส่วนอื่นของ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หรือแม้กระทั่งจาก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มักจะได้มาจากพฤติกรรมของวัตถุในโลกจริง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world object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ในบางครั้ง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ที่ถูกใช้เพียงครั้งเดียว จะถูกสร้างขึ้นเป็น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ที่จุดเรียกใช้ และไม่ได้ตั้งชื่อให้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รายละเอียดเรื่อง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</a:t>
            </a: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จะอยู่ในหัวข้อแยกไปจากเรื่องนี้</a:t>
            </a:r>
          </a:p>
        </p:txBody>
      </p:sp>
    </p:spTree>
    <p:extLst>
      <p:ext uri="{BB962C8B-B14F-4D97-AF65-F5344CB8AC3E}">
        <p14:creationId xmlns:p14="http://schemas.microsoft.com/office/powerpoint/2010/main" val="36720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 เรียกว่า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calling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เมื่อถูกเรียก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จะทำงานตั้งแต่เริ่ม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จนจบ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ถูกกำหนดด้วยเครื่องหมาย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บางตัว จะส่งค่าที่ได้จากการทำงานกลับไปยังจุดที่ถูกเรียก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เราสามารถส่งค่ากลับผ่านทาง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 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ได้เช่นกัน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402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รูปแบบการประกาศ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E9689D2-68B6-459A-B2E5-91A4961FBBA4}"/>
              </a:ext>
            </a:extLst>
          </p:cNvPr>
          <p:cNvGrpSpPr/>
          <p:nvPr/>
        </p:nvGrpSpPr>
        <p:grpSpPr>
          <a:xfrm>
            <a:off x="561975" y="1571439"/>
            <a:ext cx="10914906" cy="4076886"/>
            <a:chOff x="0" y="1314264"/>
            <a:chExt cx="10914906" cy="4076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43D1B-BC99-4F71-BB8D-E5CCCA5D1B2B}"/>
                </a:ext>
              </a:extLst>
            </p:cNvPr>
            <p:cNvSpPr/>
            <p:nvPr/>
          </p:nvSpPr>
          <p:spPr>
            <a:xfrm>
              <a:off x="2949332" y="2261074"/>
              <a:ext cx="7766293" cy="313007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Type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MethodName (</a:t>
              </a:r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parameter list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91A022-E55D-4828-A4DD-439839DA6630}"/>
                </a:ext>
              </a:extLst>
            </p:cNvPr>
            <p:cNvSpPr txBox="1"/>
            <p:nvPr/>
          </p:nvSpPr>
          <p:spPr>
            <a:xfrm>
              <a:off x="923925" y="1783871"/>
              <a:ext cx="176271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Return Type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5DA7AF-D0DB-49D3-A167-D9E7354F850F}"/>
                </a:ext>
              </a:extLst>
            </p:cNvPr>
            <p:cNvSpPr txBox="1"/>
            <p:nvPr/>
          </p:nvSpPr>
          <p:spPr>
            <a:xfrm>
              <a:off x="4998892" y="1410603"/>
              <a:ext cx="230487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Method Name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E53956-1744-4119-B6AE-AF74D40A61A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585" y="2169734"/>
              <a:ext cx="315479" cy="26668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2CB8A-C760-4490-B886-0849ADE9A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839" y="1956739"/>
              <a:ext cx="275636" cy="503657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F9D78B-8D41-4DB8-8DC9-30CAD5E55A8F}"/>
                </a:ext>
              </a:extLst>
            </p:cNvPr>
            <p:cNvSpPr/>
            <p:nvPr/>
          </p:nvSpPr>
          <p:spPr>
            <a:xfrm>
              <a:off x="3033244" y="2346977"/>
              <a:ext cx="115368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68321C-6C80-43BA-B1F1-CB06B5BF1630}"/>
                </a:ext>
              </a:extLst>
            </p:cNvPr>
            <p:cNvSpPr/>
            <p:nvPr/>
          </p:nvSpPr>
          <p:spPr>
            <a:xfrm>
              <a:off x="4381088" y="2346977"/>
              <a:ext cx="2324512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F2B84AC-CBF8-4A2A-9AA6-0E884369A9B7}"/>
                </a:ext>
              </a:extLst>
            </p:cNvPr>
            <p:cNvSpPr/>
            <p:nvPr/>
          </p:nvSpPr>
          <p:spPr>
            <a:xfrm>
              <a:off x="3016814" y="2886735"/>
              <a:ext cx="4704786" cy="2207629"/>
            </a:xfrm>
            <a:prstGeom prst="roundRect">
              <a:avLst>
                <a:gd name="adj" fmla="val 2573"/>
              </a:avLst>
            </a:prstGeom>
            <a:solidFill>
              <a:schemeClr val="accent2">
                <a:lumMod val="20000"/>
                <a:lumOff val="80000"/>
                <a:alpha val="8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C504EF-63F1-401A-B4E9-6FEA10A4E6BE}"/>
                </a:ext>
              </a:extLst>
            </p:cNvPr>
            <p:cNvSpPr txBox="1"/>
            <p:nvPr/>
          </p:nvSpPr>
          <p:spPr>
            <a:xfrm>
              <a:off x="8048625" y="3324455"/>
              <a:ext cx="230487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Method Body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E315A4-A62D-4637-BF5C-0ABC64651DFE}"/>
                </a:ext>
              </a:extLst>
            </p:cNvPr>
            <p:cNvSpPr/>
            <p:nvPr/>
          </p:nvSpPr>
          <p:spPr>
            <a:xfrm>
              <a:off x="3222562" y="3519702"/>
              <a:ext cx="4314607" cy="899898"/>
            </a:xfrm>
            <a:prstGeom prst="roundRect">
              <a:avLst>
                <a:gd name="adj" fmla="val 4386"/>
              </a:avLst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FF9999"/>
                  </a:solidFill>
                  <a:latin typeface="Consolas" panose="020B0609020204030204" pitchFamily="49" charset="0"/>
                </a:rPr>
                <a:t>Execution codes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CC72F127-CE32-459B-8A0F-D17E3CA544D3}"/>
                </a:ext>
              </a:extLst>
            </p:cNvPr>
            <p:cNvSpPr/>
            <p:nvPr/>
          </p:nvSpPr>
          <p:spPr>
            <a:xfrm>
              <a:off x="2565406" y="3063875"/>
              <a:ext cx="262693" cy="1862047"/>
            </a:xfrm>
            <a:prstGeom prst="leftBrace">
              <a:avLst>
                <a:gd name="adj1" fmla="val 39758"/>
                <a:gd name="adj2" fmla="val 48863"/>
              </a:avLst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E38C1-7208-4A0C-960F-FF474A07E6BE}"/>
                </a:ext>
              </a:extLst>
            </p:cNvPr>
            <p:cNvSpPr txBox="1"/>
            <p:nvPr/>
          </p:nvSpPr>
          <p:spPr>
            <a:xfrm>
              <a:off x="0" y="3708041"/>
              <a:ext cx="248421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Scope of 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10C0C0-AE0C-43F1-9373-6E53C53D66AC}"/>
                </a:ext>
              </a:extLst>
            </p:cNvPr>
            <p:cNvSpPr txBox="1"/>
            <p:nvPr/>
          </p:nvSpPr>
          <p:spPr>
            <a:xfrm>
              <a:off x="8610036" y="1314264"/>
              <a:ext cx="230487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Parameter List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F24C23-F9B0-4D01-9073-C7257B135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150" y="1838364"/>
              <a:ext cx="219075" cy="508613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ECF532-6178-4CB6-B9E1-D2B942E4EBCC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099144" y="3897430"/>
            <a:ext cx="511456" cy="32939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34A7BA-EFB1-4FF0-A62F-C581681B5A81}"/>
              </a:ext>
            </a:extLst>
          </p:cNvPr>
          <p:cNvSpPr/>
          <p:nvPr/>
        </p:nvSpPr>
        <p:spPr>
          <a:xfrm>
            <a:off x="7581644" y="2604152"/>
            <a:ext cx="3219551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9315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04D37F-9EE8-45D3-AE8B-4A256E0DA38E}"/>
              </a:ext>
            </a:extLst>
          </p:cNvPr>
          <p:cNvGrpSpPr/>
          <p:nvPr/>
        </p:nvGrpSpPr>
        <p:grpSpPr>
          <a:xfrm>
            <a:off x="271879" y="1100061"/>
            <a:ext cx="10719087" cy="4653365"/>
            <a:chOff x="309863" y="1623973"/>
            <a:chExt cx="10719087" cy="46533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153888-D7BE-441A-A91E-AA34A1F9B145}"/>
                </a:ext>
              </a:extLst>
            </p:cNvPr>
            <p:cNvSpPr/>
            <p:nvPr/>
          </p:nvSpPr>
          <p:spPr>
            <a:xfrm>
              <a:off x="1786705" y="1623973"/>
              <a:ext cx="8220439" cy="4653365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8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ClassHello</a:t>
              </a:r>
            </a:p>
            <a:p>
              <a:endParaRPr lang="en-US" sz="105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8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    void 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MethodHello ( )</a:t>
              </a:r>
            </a:p>
            <a:p>
              <a:endParaRPr lang="en-US" sz="105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“1”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“2”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“3”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91A022-E55D-4828-A4DD-439839DA6630}"/>
                </a:ext>
              </a:extLst>
            </p:cNvPr>
            <p:cNvSpPr txBox="1"/>
            <p:nvPr/>
          </p:nvSpPr>
          <p:spPr>
            <a:xfrm>
              <a:off x="309863" y="2946410"/>
              <a:ext cx="176271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Return Type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E53956-1744-4119-B6AE-AF74D40A61A3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09633" y="2887912"/>
              <a:ext cx="327025" cy="235297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F9D78B-8D41-4DB8-8DC9-30CAD5E55A8F}"/>
                </a:ext>
              </a:extLst>
            </p:cNvPr>
            <p:cNvSpPr/>
            <p:nvPr/>
          </p:nvSpPr>
          <p:spPr>
            <a:xfrm>
              <a:off x="2436658" y="2647690"/>
              <a:ext cx="115368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CC72F127-CE32-459B-8A0F-D17E3CA544D3}"/>
                </a:ext>
              </a:extLst>
            </p:cNvPr>
            <p:cNvSpPr/>
            <p:nvPr/>
          </p:nvSpPr>
          <p:spPr>
            <a:xfrm flipH="1">
              <a:off x="8161920" y="3722802"/>
              <a:ext cx="315330" cy="1325563"/>
            </a:xfrm>
            <a:prstGeom prst="leftBrace">
              <a:avLst>
                <a:gd name="adj1" fmla="val 39758"/>
                <a:gd name="adj2" fmla="val 48863"/>
              </a:avLst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E38C1-7208-4A0C-960F-FF474A07E6BE}"/>
                </a:ext>
              </a:extLst>
            </p:cNvPr>
            <p:cNvSpPr txBox="1"/>
            <p:nvPr/>
          </p:nvSpPr>
          <p:spPr>
            <a:xfrm>
              <a:off x="8544732" y="4123973"/>
              <a:ext cx="248421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Executable codes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BC07F3-F1F1-4FCB-B958-470DA9F7938E}"/>
                </a:ext>
              </a:extLst>
            </p:cNvPr>
            <p:cNvSpPr txBox="1"/>
            <p:nvPr/>
          </p:nvSpPr>
          <p:spPr>
            <a:xfrm>
              <a:off x="5673726" y="1747838"/>
              <a:ext cx="20828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Parameter list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ACBB626-6809-4860-9300-B1B0BCB04EA1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00" y="2373688"/>
              <a:ext cx="0" cy="47612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ontent Placeholder 32">
            <a:extLst>
              <a:ext uri="{FF2B5EF4-FFF2-40B4-BE49-F238E27FC236}">
                <a16:creationId xmlns:a16="http://schemas.microsoft.com/office/drawing/2014/main" id="{BD821047-5934-425E-ADE3-2C37628A6171}"/>
              </a:ext>
            </a:extLst>
          </p:cNvPr>
          <p:cNvSpPr txBox="1">
            <a:spLocks/>
          </p:cNvSpPr>
          <p:nvPr/>
        </p:nvSpPr>
        <p:spPr>
          <a:xfrm>
            <a:off x="377942" y="5950181"/>
            <a:ext cx="10515600" cy="101661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ไม่สามารถประกาศ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ไว้ภายนอก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(ในตัวอย่างนี้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จะต้องเป็นสมาชิกและมีขอบเขตภายใต้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880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F4092-6E11-499A-82D1-483A810C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การใช้งานคลาส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23A3C-BF71-4EAE-A252-E877C9296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B783C-D1A2-4EE6-82BF-8907708A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7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EBD-0C07-432D-A966-AC435BD2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Class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Struct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Interface types</a:t>
            </a:r>
            <a:r>
              <a:rPr lang="en-US" sz="5400" b="1" dirty="0">
                <a:solidFill>
                  <a:schemeClr val="bg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184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Objects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เป็นเพียงแค่แม่แบบหรือพิมพ์เขียว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blueprint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ของวัตถุ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เสร็จแล้ว เราสามารถนำ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blueprint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นั้นมาสร้างวัตถุได้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เรียกวัตถุที่สร้างจากคลาสนั้นว่า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การสร้างวัตถุเรียกว่า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instantiation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05BD3-B949-4F76-B166-957B0AF67B82}"/>
              </a:ext>
            </a:extLst>
          </p:cNvPr>
          <p:cNvSpPr/>
          <p:nvPr/>
        </p:nvSpPr>
        <p:spPr>
          <a:xfrm>
            <a:off x="6872287" y="4537868"/>
            <a:ext cx="2543175" cy="11525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  <a:latin typeface="Arial Nova Cond Light" panose="020B0306020202020204" pitchFamily="34" charset="0"/>
              </a:rPr>
              <a:t>object</a:t>
            </a:r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 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C6609C8B-0EBE-4A73-9E74-BD692267955F}"/>
              </a:ext>
            </a:extLst>
          </p:cNvPr>
          <p:cNvSpPr/>
          <p:nvPr/>
        </p:nvSpPr>
        <p:spPr>
          <a:xfrm rot="5400000">
            <a:off x="4410474" y="4947442"/>
            <a:ext cx="361155" cy="333375"/>
          </a:xfrm>
          <a:prstGeom prst="flowChartMerg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64C6EF-B458-47FF-81F2-4B9398A13D3B}"/>
              </a:ext>
            </a:extLst>
          </p:cNvPr>
          <p:cNvCxnSpPr>
            <a:stCxn id="11" idx="0"/>
            <a:endCxn id="7" idx="1"/>
          </p:cNvCxnSpPr>
          <p:nvPr/>
        </p:nvCxnSpPr>
        <p:spPr>
          <a:xfrm>
            <a:off x="4757739" y="5114130"/>
            <a:ext cx="2114548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E151F6-2E39-4F36-9BC1-2201D65FA152}"/>
              </a:ext>
            </a:extLst>
          </p:cNvPr>
          <p:cNvSpPr/>
          <p:nvPr/>
        </p:nvSpPr>
        <p:spPr>
          <a:xfrm>
            <a:off x="1866900" y="4537869"/>
            <a:ext cx="2543175" cy="11525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Class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BFB1F-9BB5-4030-8827-678CF763838E}"/>
              </a:ext>
            </a:extLst>
          </p:cNvPr>
          <p:cNvSpPr txBox="1"/>
          <p:nvPr/>
        </p:nvSpPr>
        <p:spPr>
          <a:xfrm>
            <a:off x="4938713" y="5837426"/>
            <a:ext cx="18002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Instantiation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9B1E89-0DC8-44F8-B9AB-753C69EF225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806083" y="5166915"/>
            <a:ext cx="32743" cy="67051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1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Variables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แต่เราก็สามารถสร้าง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จากคลาสได้ 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ที่สร้างขึ้นจากคลาสจะมีค่าเป็น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undefined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จะไม่มี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variable initialization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2EBB5-B31D-4E45-A7D3-EE3E653A518B}"/>
              </a:ext>
            </a:extLst>
          </p:cNvPr>
          <p:cNvSpPr/>
          <p:nvPr/>
        </p:nvSpPr>
        <p:spPr>
          <a:xfrm>
            <a:off x="583204" y="3351015"/>
            <a:ext cx="4064210" cy="337046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834F9C-F153-4A08-92BB-BA56DB0011EB}"/>
              </a:ext>
            </a:extLst>
          </p:cNvPr>
          <p:cNvGrpSpPr/>
          <p:nvPr/>
        </p:nvGrpSpPr>
        <p:grpSpPr>
          <a:xfrm>
            <a:off x="7455396" y="3429001"/>
            <a:ext cx="1800000" cy="3063874"/>
            <a:chOff x="7290034" y="3429000"/>
            <a:chExt cx="1800000" cy="30638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01473D-A20F-4FC3-8E4C-B356A417BB3A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D0F9089-D5BB-497E-BFC6-62B1E37FEE8D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04D937B-8344-4C26-BCFF-EEB9E84181A0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80F73F-78CA-48CA-A84D-857BA823617D}"/>
              </a:ext>
            </a:extLst>
          </p:cNvPr>
          <p:cNvSpPr txBox="1"/>
          <p:nvPr/>
        </p:nvSpPr>
        <p:spPr>
          <a:xfrm>
            <a:off x="5718451" y="4943696"/>
            <a:ext cx="167388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endParaRPr lang="en-US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7FE8FC-BD8A-4376-BD0A-CC7FFF59A53F}"/>
              </a:ext>
            </a:extLst>
          </p:cNvPr>
          <p:cNvSpPr/>
          <p:nvPr/>
        </p:nvSpPr>
        <p:spPr>
          <a:xfrm>
            <a:off x="4963214" y="4691711"/>
            <a:ext cx="584200" cy="904081"/>
          </a:xfrm>
          <a:prstGeom prst="rightArrow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57EB2-31F1-4891-87A9-1718B67D2C1D}"/>
              </a:ext>
            </a:extLst>
          </p:cNvPr>
          <p:cNvSpPr txBox="1"/>
          <p:nvPr/>
        </p:nvSpPr>
        <p:spPr>
          <a:xfrm>
            <a:off x="9901802" y="4926191"/>
            <a:ext cx="145199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Nova Cond Light" panose="020B0306020202020204" pitchFamily="34" charset="0"/>
              </a:rPr>
              <a:t>Uninitialized</a:t>
            </a:r>
            <a:endParaRPr lang="en-US" sz="2800" b="1" dirty="0">
              <a:solidFill>
                <a:srgbClr val="C00000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58A088-445A-4C18-89C5-5A2C5034C405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9255396" y="5126246"/>
            <a:ext cx="646406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960B4-DD95-4FE7-ABA5-91E35C4647BE}"/>
              </a:ext>
            </a:extLst>
          </p:cNvPr>
          <p:cNvSpPr/>
          <p:nvPr/>
        </p:nvSpPr>
        <p:spPr>
          <a:xfrm>
            <a:off x="1668544" y="5433954"/>
            <a:ext cx="2865749" cy="448373"/>
          </a:xfrm>
          <a:prstGeom prst="roundRect">
            <a:avLst/>
          </a:prstGeom>
          <a:noFill/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Instances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ก็จะได้เพียง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ที่ถูกสร้างขึ้นบน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จะมีเนื้อที่จำกัด ไม่สามารถสร้าง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ซึ่งอาจจะมีขนาดใหญ่ และ/หรือ จำนวนมาก ๆ ได้เพียงพอ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ถ้าต้องการพื้นที่สำหรับเก็บ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ต้องสร้างขึ้นใน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เรียกว่า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memory allocation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ขอใช้พื้นที่ในหน่วยความจำ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allocation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ที่ชื่อว่า “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new</a:t>
            </a:r>
            <a:r>
              <a:rPr lang="th-TH" dirty="0">
                <a:solidFill>
                  <a:srgbClr val="3366FF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 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159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Instances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บนหน่วยความจำ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11E709-E0F5-4054-A192-1FD2B30B4EB1}"/>
              </a:ext>
            </a:extLst>
          </p:cNvPr>
          <p:cNvGrpSpPr/>
          <p:nvPr/>
        </p:nvGrpSpPr>
        <p:grpSpPr>
          <a:xfrm>
            <a:off x="527116" y="1951247"/>
            <a:ext cx="6308880" cy="2137428"/>
            <a:chOff x="527116" y="1951247"/>
            <a:chExt cx="6308880" cy="21374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7074B-4192-4990-AE5C-29A5DE56CCD3}"/>
                </a:ext>
              </a:extLst>
            </p:cNvPr>
            <p:cNvSpPr/>
            <p:nvPr/>
          </p:nvSpPr>
          <p:spPr>
            <a:xfrm>
              <a:off x="527116" y="1951247"/>
              <a:ext cx="5428649" cy="1135780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TypeName ( )</a:t>
              </a:r>
              <a:r>
                <a:rPr lang="en-US" sz="3200" dirty="0"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844032-9121-4D16-82CC-972DFCAF907B}"/>
                </a:ext>
              </a:extLst>
            </p:cNvPr>
            <p:cNvSpPr txBox="1"/>
            <p:nvPr/>
          </p:nvSpPr>
          <p:spPr>
            <a:xfrm>
              <a:off x="856317" y="3552594"/>
              <a:ext cx="1454495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Keyword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18B01F-209F-4099-BCA3-38312EABA84D}"/>
                </a:ext>
              </a:extLst>
            </p:cNvPr>
            <p:cNvSpPr txBox="1"/>
            <p:nvPr/>
          </p:nvSpPr>
          <p:spPr>
            <a:xfrm>
              <a:off x="2510853" y="3565455"/>
              <a:ext cx="101726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Type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BDA874-6808-4DD8-B16E-9C0A4E57BAF7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583565" y="2775305"/>
              <a:ext cx="57276" cy="777289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1E8ECB-6844-4467-AF6B-15BF533C29B6}"/>
                </a:ext>
              </a:extLst>
            </p:cNvPr>
            <p:cNvCxnSpPr>
              <a:cxnSpLocks/>
              <a:stCxn id="10" idx="0"/>
              <a:endCxn id="14" idx="2"/>
            </p:cNvCxnSpPr>
            <p:nvPr/>
          </p:nvCxnSpPr>
          <p:spPr>
            <a:xfrm flipV="1">
              <a:off x="3019484" y="2775305"/>
              <a:ext cx="200042" cy="79015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AC364-F4B5-43B0-8990-D9D93F6FE2AA}"/>
                </a:ext>
              </a:extLst>
            </p:cNvPr>
            <p:cNvSpPr/>
            <p:nvPr/>
          </p:nvSpPr>
          <p:spPr>
            <a:xfrm>
              <a:off x="1170369" y="2294861"/>
              <a:ext cx="940944" cy="48044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D0CF43-BD55-4560-9E61-8AAA4EFE89BF}"/>
                </a:ext>
              </a:extLst>
            </p:cNvPr>
            <p:cNvSpPr/>
            <p:nvPr/>
          </p:nvSpPr>
          <p:spPr>
            <a:xfrm>
              <a:off x="2225555" y="2294861"/>
              <a:ext cx="1987941" cy="48044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4DFF4B6-2983-4E2B-A239-5A03FDA199BA}"/>
                </a:ext>
              </a:extLst>
            </p:cNvPr>
            <p:cNvSpPr/>
            <p:nvPr/>
          </p:nvSpPr>
          <p:spPr>
            <a:xfrm>
              <a:off x="4249839" y="2278915"/>
              <a:ext cx="690636" cy="48044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605C5-02A3-4287-A8D6-07B0F97E3836}"/>
                </a:ext>
              </a:extLst>
            </p:cNvPr>
            <p:cNvSpPr txBox="1"/>
            <p:nvPr/>
          </p:nvSpPr>
          <p:spPr>
            <a:xfrm>
              <a:off x="3728157" y="3552594"/>
              <a:ext cx="310783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Parentheses (required)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ACEFDC-BEC5-42CF-B962-50D366031B72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H="1" flipV="1">
              <a:off x="4595157" y="2759359"/>
              <a:ext cx="686920" cy="793235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2F39C70-8D8C-4657-9C71-CC0F864CF97C}"/>
              </a:ext>
            </a:extLst>
          </p:cNvPr>
          <p:cNvSpPr/>
          <p:nvPr/>
        </p:nvSpPr>
        <p:spPr>
          <a:xfrm>
            <a:off x="8823489" y="2422689"/>
            <a:ext cx="2743200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Heap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A2DEE7-A92B-43D9-ABCB-E311F031658D}"/>
              </a:ext>
            </a:extLst>
          </p:cNvPr>
          <p:cNvSpPr/>
          <p:nvPr/>
        </p:nvSpPr>
        <p:spPr>
          <a:xfrm>
            <a:off x="9453912" y="4498594"/>
            <a:ext cx="180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66FF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4AC616-6B58-45D2-BC73-2B90DD14E46E}"/>
              </a:ext>
            </a:extLst>
          </p:cNvPr>
          <p:cNvSpPr txBox="1"/>
          <p:nvPr/>
        </p:nvSpPr>
        <p:spPr>
          <a:xfrm>
            <a:off x="5537995" y="5038594"/>
            <a:ext cx="259600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Type = TypeName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2DB245-D94D-4938-8900-E01DBEE9AC43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 flipV="1">
            <a:off x="8133997" y="4768594"/>
            <a:ext cx="1319915" cy="53161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4BBDC8-FAA6-4482-80C0-B8A730AB5377}"/>
              </a:ext>
            </a:extLst>
          </p:cNvPr>
          <p:cNvSpPr txBox="1"/>
          <p:nvPr/>
        </p:nvSpPr>
        <p:spPr>
          <a:xfrm>
            <a:off x="1263192" y="5937720"/>
            <a:ext cx="8378058" cy="584775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94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1"/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ที่สร้างขึ้นนี้จะไม่สามารถใช้งานได้ เนื่องจากยังไม่มี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 </a:t>
            </a:r>
          </a:p>
        </p:txBody>
      </p:sp>
    </p:spTree>
    <p:extLst>
      <p:ext uri="{BB962C8B-B14F-4D97-AF65-F5344CB8AC3E}">
        <p14:creationId xmlns:p14="http://schemas.microsoft.com/office/powerpoint/2010/main" val="390898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เพื่อให้ใช้งานวัตถุที่สร้างจาก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เราต้องสร้าง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แล้วนำมาเชื่อมเข้าด้วยกัน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53C996-9998-4357-92E1-C3B70962EC58}"/>
              </a:ext>
            </a:extLst>
          </p:cNvPr>
          <p:cNvGrpSpPr/>
          <p:nvPr/>
        </p:nvGrpSpPr>
        <p:grpSpPr>
          <a:xfrm>
            <a:off x="6625837" y="3292476"/>
            <a:ext cx="1800000" cy="3063874"/>
            <a:chOff x="7290034" y="3429000"/>
            <a:chExt cx="1800000" cy="30638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66C5AB-EEC3-4EB2-96A2-B29B1904049C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0035D2-0276-4B5F-BD6E-E38D3056E77C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5BC2F6-F786-4EFC-A1FF-8F26F5A9A7C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1B476C-C749-4829-B43A-28EB0CB58886}"/>
              </a:ext>
            </a:extLst>
          </p:cNvPr>
          <p:cNvSpPr txBox="1"/>
          <p:nvPr/>
        </p:nvSpPr>
        <p:spPr>
          <a:xfrm>
            <a:off x="4888892" y="4807171"/>
            <a:ext cx="167388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BC466-3A08-443B-A5FF-2CF35C831115}"/>
              </a:ext>
            </a:extLst>
          </p:cNvPr>
          <p:cNvSpPr/>
          <p:nvPr/>
        </p:nvSpPr>
        <p:spPr>
          <a:xfrm>
            <a:off x="233622" y="3034352"/>
            <a:ext cx="4281027" cy="337046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th-TH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84884E-0A96-4090-A56E-836A4FB9D4FB}"/>
              </a:ext>
            </a:extLst>
          </p:cNvPr>
          <p:cNvSpPr/>
          <p:nvPr/>
        </p:nvSpPr>
        <p:spPr>
          <a:xfrm>
            <a:off x="9281160" y="3127531"/>
            <a:ext cx="2743200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Heap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0F6018-89C4-4A9D-91E7-2D0202AADDCB}"/>
              </a:ext>
            </a:extLst>
          </p:cNvPr>
          <p:cNvSpPr/>
          <p:nvPr/>
        </p:nvSpPr>
        <p:spPr>
          <a:xfrm>
            <a:off x="9943362" y="3998505"/>
            <a:ext cx="180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B4DD80-7613-4189-8614-46F58E38F227}"/>
              </a:ext>
            </a:extLst>
          </p:cNvPr>
          <p:cNvSpPr/>
          <p:nvPr/>
        </p:nvSpPr>
        <p:spPr>
          <a:xfrm>
            <a:off x="8421529" y="4233087"/>
            <a:ext cx="1524476" cy="757626"/>
          </a:xfrm>
          <a:custGeom>
            <a:avLst/>
            <a:gdLst>
              <a:gd name="connsiteX0" fmla="*/ 0 w 1645444"/>
              <a:gd name="connsiteY0" fmla="*/ 803213 h 838918"/>
              <a:gd name="connsiteX1" fmla="*/ 561975 w 1645444"/>
              <a:gd name="connsiteY1" fmla="*/ 791307 h 838918"/>
              <a:gd name="connsiteX2" fmla="*/ 704850 w 1645444"/>
              <a:gd name="connsiteY2" fmla="*/ 338869 h 838918"/>
              <a:gd name="connsiteX3" fmla="*/ 869157 w 1645444"/>
              <a:gd name="connsiteY3" fmla="*/ 53119 h 838918"/>
              <a:gd name="connsiteX4" fmla="*/ 1645444 w 1645444"/>
              <a:gd name="connsiteY4" fmla="*/ 732 h 838918"/>
              <a:gd name="connsiteX0" fmla="*/ 0 w 1645444"/>
              <a:gd name="connsiteY0" fmla="*/ 803213 h 834015"/>
              <a:gd name="connsiteX1" fmla="*/ 561975 w 1645444"/>
              <a:gd name="connsiteY1" fmla="*/ 791307 h 834015"/>
              <a:gd name="connsiteX2" fmla="*/ 714375 w 1645444"/>
              <a:gd name="connsiteY2" fmla="*/ 412687 h 834015"/>
              <a:gd name="connsiteX3" fmla="*/ 869157 w 1645444"/>
              <a:gd name="connsiteY3" fmla="*/ 53119 h 834015"/>
              <a:gd name="connsiteX4" fmla="*/ 1645444 w 1645444"/>
              <a:gd name="connsiteY4" fmla="*/ 732 h 834015"/>
              <a:gd name="connsiteX0" fmla="*/ 0 w 1645444"/>
              <a:gd name="connsiteY0" fmla="*/ 803213 h 834015"/>
              <a:gd name="connsiteX1" fmla="*/ 561975 w 1645444"/>
              <a:gd name="connsiteY1" fmla="*/ 791307 h 834015"/>
              <a:gd name="connsiteX2" fmla="*/ 714375 w 1645444"/>
              <a:gd name="connsiteY2" fmla="*/ 412687 h 834015"/>
              <a:gd name="connsiteX3" fmla="*/ 869157 w 1645444"/>
              <a:gd name="connsiteY3" fmla="*/ 53119 h 834015"/>
              <a:gd name="connsiteX4" fmla="*/ 1645444 w 1645444"/>
              <a:gd name="connsiteY4" fmla="*/ 732 h 834015"/>
              <a:gd name="connsiteX0" fmla="*/ 0 w 2529364"/>
              <a:gd name="connsiteY0" fmla="*/ 749873 h 813398"/>
              <a:gd name="connsiteX1" fmla="*/ 1445895 w 2529364"/>
              <a:gd name="connsiteY1" fmla="*/ 791307 h 813398"/>
              <a:gd name="connsiteX2" fmla="*/ 1598295 w 2529364"/>
              <a:gd name="connsiteY2" fmla="*/ 412687 h 813398"/>
              <a:gd name="connsiteX3" fmla="*/ 1753077 w 2529364"/>
              <a:gd name="connsiteY3" fmla="*/ 53119 h 813398"/>
              <a:gd name="connsiteX4" fmla="*/ 2529364 w 2529364"/>
              <a:gd name="connsiteY4" fmla="*/ 732 h 813398"/>
              <a:gd name="connsiteX0" fmla="*/ 0 w 2529364"/>
              <a:gd name="connsiteY0" fmla="*/ 749873 h 785806"/>
              <a:gd name="connsiteX1" fmla="*/ 1278255 w 2529364"/>
              <a:gd name="connsiteY1" fmla="*/ 753207 h 785806"/>
              <a:gd name="connsiteX2" fmla="*/ 1598295 w 2529364"/>
              <a:gd name="connsiteY2" fmla="*/ 412687 h 785806"/>
              <a:gd name="connsiteX3" fmla="*/ 1753077 w 2529364"/>
              <a:gd name="connsiteY3" fmla="*/ 53119 h 785806"/>
              <a:gd name="connsiteX4" fmla="*/ 2529364 w 2529364"/>
              <a:gd name="connsiteY4" fmla="*/ 732 h 785806"/>
              <a:gd name="connsiteX0" fmla="*/ 0 w 2529364"/>
              <a:gd name="connsiteY0" fmla="*/ 749873 h 783132"/>
              <a:gd name="connsiteX1" fmla="*/ 1278255 w 2529364"/>
              <a:gd name="connsiteY1" fmla="*/ 753207 h 783132"/>
              <a:gd name="connsiteX2" fmla="*/ 1457801 w 2529364"/>
              <a:gd name="connsiteY2" fmla="*/ 450787 h 783132"/>
              <a:gd name="connsiteX3" fmla="*/ 1753077 w 2529364"/>
              <a:gd name="connsiteY3" fmla="*/ 53119 h 783132"/>
              <a:gd name="connsiteX4" fmla="*/ 2529364 w 2529364"/>
              <a:gd name="connsiteY4" fmla="*/ 732 h 783132"/>
              <a:gd name="connsiteX0" fmla="*/ 0 w 2529364"/>
              <a:gd name="connsiteY0" fmla="*/ 749873 h 783132"/>
              <a:gd name="connsiteX1" fmla="*/ 1278255 w 2529364"/>
              <a:gd name="connsiteY1" fmla="*/ 753207 h 783132"/>
              <a:gd name="connsiteX2" fmla="*/ 1457801 w 2529364"/>
              <a:gd name="connsiteY2" fmla="*/ 450787 h 783132"/>
              <a:gd name="connsiteX3" fmla="*/ 1753077 w 2529364"/>
              <a:gd name="connsiteY3" fmla="*/ 53119 h 783132"/>
              <a:gd name="connsiteX4" fmla="*/ 2529364 w 2529364"/>
              <a:gd name="connsiteY4" fmla="*/ 732 h 783132"/>
              <a:gd name="connsiteX0" fmla="*/ 0 w 2529364"/>
              <a:gd name="connsiteY0" fmla="*/ 749873 h 792256"/>
              <a:gd name="connsiteX1" fmla="*/ 1278255 w 2529364"/>
              <a:gd name="connsiteY1" fmla="*/ 753207 h 792256"/>
              <a:gd name="connsiteX2" fmla="*/ 1488758 w 2529364"/>
              <a:gd name="connsiteY2" fmla="*/ 322199 h 792256"/>
              <a:gd name="connsiteX3" fmla="*/ 1753077 w 2529364"/>
              <a:gd name="connsiteY3" fmla="*/ 53119 h 792256"/>
              <a:gd name="connsiteX4" fmla="*/ 2529364 w 2529364"/>
              <a:gd name="connsiteY4" fmla="*/ 732 h 792256"/>
              <a:gd name="connsiteX0" fmla="*/ 0 w 2529364"/>
              <a:gd name="connsiteY0" fmla="*/ 749873 h 783647"/>
              <a:gd name="connsiteX1" fmla="*/ 1166336 w 2529364"/>
              <a:gd name="connsiteY1" fmla="*/ 738919 h 783647"/>
              <a:gd name="connsiteX2" fmla="*/ 1488758 w 2529364"/>
              <a:gd name="connsiteY2" fmla="*/ 322199 h 783647"/>
              <a:gd name="connsiteX3" fmla="*/ 1753077 w 2529364"/>
              <a:gd name="connsiteY3" fmla="*/ 53119 h 783647"/>
              <a:gd name="connsiteX4" fmla="*/ 2529364 w 2529364"/>
              <a:gd name="connsiteY4" fmla="*/ 732 h 783647"/>
              <a:gd name="connsiteX0" fmla="*/ 0 w 2529364"/>
              <a:gd name="connsiteY0" fmla="*/ 749873 h 764725"/>
              <a:gd name="connsiteX1" fmla="*/ 1166336 w 2529364"/>
              <a:gd name="connsiteY1" fmla="*/ 738919 h 764725"/>
              <a:gd name="connsiteX2" fmla="*/ 1488758 w 2529364"/>
              <a:gd name="connsiteY2" fmla="*/ 322199 h 764725"/>
              <a:gd name="connsiteX3" fmla="*/ 1753077 w 2529364"/>
              <a:gd name="connsiteY3" fmla="*/ 53119 h 764725"/>
              <a:gd name="connsiteX4" fmla="*/ 2529364 w 2529364"/>
              <a:gd name="connsiteY4" fmla="*/ 732 h 764725"/>
              <a:gd name="connsiteX0" fmla="*/ 0 w 2529364"/>
              <a:gd name="connsiteY0" fmla="*/ 749873 h 764725"/>
              <a:gd name="connsiteX1" fmla="*/ 1166336 w 2529364"/>
              <a:gd name="connsiteY1" fmla="*/ 738919 h 764725"/>
              <a:gd name="connsiteX2" fmla="*/ 1488758 w 2529364"/>
              <a:gd name="connsiteY2" fmla="*/ 322199 h 764725"/>
              <a:gd name="connsiteX3" fmla="*/ 1753077 w 2529364"/>
              <a:gd name="connsiteY3" fmla="*/ 53119 h 764725"/>
              <a:gd name="connsiteX4" fmla="*/ 2529364 w 2529364"/>
              <a:gd name="connsiteY4" fmla="*/ 732 h 764725"/>
              <a:gd name="connsiteX0" fmla="*/ 0 w 2529364"/>
              <a:gd name="connsiteY0" fmla="*/ 761884 h 776736"/>
              <a:gd name="connsiteX1" fmla="*/ 1166336 w 2529364"/>
              <a:gd name="connsiteY1" fmla="*/ 750930 h 776736"/>
              <a:gd name="connsiteX2" fmla="*/ 1488758 w 2529364"/>
              <a:gd name="connsiteY2" fmla="*/ 334210 h 776736"/>
              <a:gd name="connsiteX3" fmla="*/ 1750696 w 2529364"/>
              <a:gd name="connsiteY3" fmla="*/ 31793 h 776736"/>
              <a:gd name="connsiteX4" fmla="*/ 2529364 w 2529364"/>
              <a:gd name="connsiteY4" fmla="*/ 12743 h 776736"/>
              <a:gd name="connsiteX0" fmla="*/ 0 w 2529364"/>
              <a:gd name="connsiteY0" fmla="*/ 749916 h 764768"/>
              <a:gd name="connsiteX1" fmla="*/ 1166336 w 2529364"/>
              <a:gd name="connsiteY1" fmla="*/ 738962 h 764768"/>
              <a:gd name="connsiteX2" fmla="*/ 1488758 w 2529364"/>
              <a:gd name="connsiteY2" fmla="*/ 322242 h 764768"/>
              <a:gd name="connsiteX3" fmla="*/ 1750696 w 2529364"/>
              <a:gd name="connsiteY3" fmla="*/ 19825 h 764768"/>
              <a:gd name="connsiteX4" fmla="*/ 2529364 w 2529364"/>
              <a:gd name="connsiteY4" fmla="*/ 775 h 764768"/>
              <a:gd name="connsiteX0" fmla="*/ 0 w 2529364"/>
              <a:gd name="connsiteY0" fmla="*/ 749916 h 764768"/>
              <a:gd name="connsiteX1" fmla="*/ 1166336 w 2529364"/>
              <a:gd name="connsiteY1" fmla="*/ 738962 h 764768"/>
              <a:gd name="connsiteX2" fmla="*/ 1488758 w 2529364"/>
              <a:gd name="connsiteY2" fmla="*/ 322242 h 764768"/>
              <a:gd name="connsiteX3" fmla="*/ 1750696 w 2529364"/>
              <a:gd name="connsiteY3" fmla="*/ 19825 h 764768"/>
              <a:gd name="connsiteX4" fmla="*/ 2529364 w 2529364"/>
              <a:gd name="connsiteY4" fmla="*/ 775 h 764768"/>
              <a:gd name="connsiteX0" fmla="*/ 0 w 1524476"/>
              <a:gd name="connsiteY0" fmla="*/ 740391 h 779097"/>
              <a:gd name="connsiteX1" fmla="*/ 161448 w 1524476"/>
              <a:gd name="connsiteY1" fmla="*/ 738962 h 779097"/>
              <a:gd name="connsiteX2" fmla="*/ 483870 w 1524476"/>
              <a:gd name="connsiteY2" fmla="*/ 322242 h 779097"/>
              <a:gd name="connsiteX3" fmla="*/ 745808 w 1524476"/>
              <a:gd name="connsiteY3" fmla="*/ 19825 h 779097"/>
              <a:gd name="connsiteX4" fmla="*/ 1524476 w 1524476"/>
              <a:gd name="connsiteY4" fmla="*/ 775 h 779097"/>
              <a:gd name="connsiteX0" fmla="*/ 0 w 1524476"/>
              <a:gd name="connsiteY0" fmla="*/ 740391 h 751553"/>
              <a:gd name="connsiteX1" fmla="*/ 409098 w 1524476"/>
              <a:gd name="connsiteY1" fmla="*/ 660380 h 751553"/>
              <a:gd name="connsiteX2" fmla="*/ 483870 w 1524476"/>
              <a:gd name="connsiteY2" fmla="*/ 322242 h 751553"/>
              <a:gd name="connsiteX3" fmla="*/ 745808 w 1524476"/>
              <a:gd name="connsiteY3" fmla="*/ 19825 h 751553"/>
              <a:gd name="connsiteX4" fmla="*/ 1524476 w 1524476"/>
              <a:gd name="connsiteY4" fmla="*/ 775 h 751553"/>
              <a:gd name="connsiteX0" fmla="*/ 0 w 1524476"/>
              <a:gd name="connsiteY0" fmla="*/ 740391 h 751553"/>
              <a:gd name="connsiteX1" fmla="*/ 409098 w 1524476"/>
              <a:gd name="connsiteY1" fmla="*/ 660380 h 751553"/>
              <a:gd name="connsiteX2" fmla="*/ 483870 w 1524476"/>
              <a:gd name="connsiteY2" fmla="*/ 322242 h 751553"/>
              <a:gd name="connsiteX3" fmla="*/ 745808 w 1524476"/>
              <a:gd name="connsiteY3" fmla="*/ 19825 h 751553"/>
              <a:gd name="connsiteX4" fmla="*/ 1524476 w 1524476"/>
              <a:gd name="connsiteY4" fmla="*/ 775 h 751553"/>
              <a:gd name="connsiteX0" fmla="*/ 0 w 1524476"/>
              <a:gd name="connsiteY0" fmla="*/ 740391 h 751553"/>
              <a:gd name="connsiteX1" fmla="*/ 409098 w 1524476"/>
              <a:gd name="connsiteY1" fmla="*/ 660380 h 751553"/>
              <a:gd name="connsiteX2" fmla="*/ 483870 w 1524476"/>
              <a:gd name="connsiteY2" fmla="*/ 322242 h 751553"/>
              <a:gd name="connsiteX3" fmla="*/ 745808 w 1524476"/>
              <a:gd name="connsiteY3" fmla="*/ 19825 h 751553"/>
              <a:gd name="connsiteX4" fmla="*/ 1524476 w 1524476"/>
              <a:gd name="connsiteY4" fmla="*/ 775 h 751553"/>
              <a:gd name="connsiteX0" fmla="*/ 0 w 1524476"/>
              <a:gd name="connsiteY0" fmla="*/ 740391 h 757626"/>
              <a:gd name="connsiteX1" fmla="*/ 409098 w 1524476"/>
              <a:gd name="connsiteY1" fmla="*/ 660380 h 757626"/>
              <a:gd name="connsiteX2" fmla="*/ 483870 w 1524476"/>
              <a:gd name="connsiteY2" fmla="*/ 322242 h 757626"/>
              <a:gd name="connsiteX3" fmla="*/ 745808 w 1524476"/>
              <a:gd name="connsiteY3" fmla="*/ 19825 h 757626"/>
              <a:gd name="connsiteX4" fmla="*/ 1524476 w 1524476"/>
              <a:gd name="connsiteY4" fmla="*/ 775 h 75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476" h="757626">
                <a:moveTo>
                  <a:pt x="0" y="740391"/>
                </a:moveTo>
                <a:cubicBezTo>
                  <a:pt x="222250" y="773133"/>
                  <a:pt x="330835" y="765790"/>
                  <a:pt x="409098" y="660380"/>
                </a:cubicBezTo>
                <a:cubicBezTo>
                  <a:pt x="487361" y="554970"/>
                  <a:pt x="453946" y="612357"/>
                  <a:pt x="483870" y="322242"/>
                </a:cubicBezTo>
                <a:cubicBezTo>
                  <a:pt x="513794" y="32127"/>
                  <a:pt x="558086" y="38081"/>
                  <a:pt x="745808" y="19825"/>
                </a:cubicBezTo>
                <a:cubicBezTo>
                  <a:pt x="1064499" y="-812"/>
                  <a:pt x="1214715" y="-1210"/>
                  <a:pt x="1524476" y="775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22" y="365125"/>
            <a:ext cx="1112017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(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บรรทัดเดียว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BC466-3A08-443B-A5FF-2CF35C831115}"/>
              </a:ext>
            </a:extLst>
          </p:cNvPr>
          <p:cNvSpPr/>
          <p:nvPr/>
        </p:nvSpPr>
        <p:spPr>
          <a:xfrm>
            <a:off x="1333500" y="1825625"/>
            <a:ext cx="7962900" cy="355917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CE10F-A48F-4305-BC4E-7D364CD24BC7}"/>
              </a:ext>
            </a:extLst>
          </p:cNvPr>
          <p:cNvSpPr txBox="1"/>
          <p:nvPr/>
        </p:nvSpPr>
        <p:spPr>
          <a:xfrm>
            <a:off x="3188969" y="5833130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Reference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81237B-0DBE-41A8-BB31-628D90D9FE99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4048760" y="4604105"/>
            <a:ext cx="196215" cy="122902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985742-CDA3-4631-BD33-B54F063F0BE9}"/>
              </a:ext>
            </a:extLst>
          </p:cNvPr>
          <p:cNvSpPr txBox="1"/>
          <p:nvPr/>
        </p:nvSpPr>
        <p:spPr>
          <a:xfrm>
            <a:off x="6423661" y="5833130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05CE3-A40A-40E1-B163-7EB815CA09E2}"/>
              </a:ext>
            </a:extLst>
          </p:cNvPr>
          <p:cNvSpPr txBox="1"/>
          <p:nvPr/>
        </p:nvSpPr>
        <p:spPr>
          <a:xfrm>
            <a:off x="5563870" y="2805490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Assignment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FDD9C-ABF5-45FB-8762-0E87D9D8D402}"/>
              </a:ext>
            </a:extLst>
          </p:cNvPr>
          <p:cNvSpPr/>
          <p:nvPr/>
        </p:nvSpPr>
        <p:spPr>
          <a:xfrm>
            <a:off x="2641600" y="4123661"/>
            <a:ext cx="3206750" cy="48044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461CF6-DFE4-4C52-8C70-107FC2B2662D}"/>
              </a:ext>
            </a:extLst>
          </p:cNvPr>
          <p:cNvSpPr/>
          <p:nvPr/>
        </p:nvSpPr>
        <p:spPr>
          <a:xfrm>
            <a:off x="6216650" y="4123661"/>
            <a:ext cx="2273300" cy="48044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1E8E9D-4753-4D94-82E8-C956C568A7B8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V="1">
            <a:off x="7283452" y="4604105"/>
            <a:ext cx="69848" cy="122902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22F998-D9DA-4971-B692-16DD194BA97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096000" y="3328710"/>
            <a:ext cx="327661" cy="91944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member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การสร้างคลาส คือการสร้างพิมพ์เขียวของวัตถุ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ทุกครั้งที่สร้างวัตถุ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(instance)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ทุกตัวที่ประกาศไว้ในคลาสจะถูกสร้างขึ้นมาในขอบเขตของหน่วยความจำ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ที่เราขอมาได้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แต่จะมีสมาชิกประเภท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ที่จะถูกสร้างเพียงตัวเดียว ไม่ว่าเราจะสร้าง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กี่ตัวก็ตาม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สมาชิกประเภท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สามารถใช้งานได้เลย ไม่ต้องจองพื้นที่ใน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‘new’</a:t>
            </a:r>
            <a:endParaRPr lang="en-US" sz="3200" dirty="0">
              <a:solidFill>
                <a:srgbClr val="7030A0"/>
              </a:solidFill>
              <a:latin typeface="Consolas" panose="020B0609020204030204" pitchFamily="49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144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member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7A50A-A0A4-44C1-A735-CDF5BFFB1E97}"/>
              </a:ext>
            </a:extLst>
          </p:cNvPr>
          <p:cNvSpPr/>
          <p:nvPr/>
        </p:nvSpPr>
        <p:spPr>
          <a:xfrm>
            <a:off x="189613" y="1954526"/>
            <a:ext cx="5169197" cy="409353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Button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ButtonName;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button1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button2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button3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6CA23-0544-438D-9716-B7FB5F35C043}"/>
              </a:ext>
            </a:extLst>
          </p:cNvPr>
          <p:cNvSpPr/>
          <p:nvPr/>
        </p:nvSpPr>
        <p:spPr>
          <a:xfrm>
            <a:off x="6779556" y="3546716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A5D84F-6511-4FA3-9C97-FDA405848B26}"/>
              </a:ext>
            </a:extLst>
          </p:cNvPr>
          <p:cNvSpPr/>
          <p:nvPr/>
        </p:nvSpPr>
        <p:spPr>
          <a:xfrm>
            <a:off x="6779556" y="2119471"/>
            <a:ext cx="1440000" cy="1427106"/>
          </a:xfrm>
          <a:custGeom>
            <a:avLst/>
            <a:gdLst>
              <a:gd name="connsiteX0" fmla="*/ 0 w 1447800"/>
              <a:gd name="connsiteY0" fmla="*/ 1257300 h 1257300"/>
              <a:gd name="connsiteX1" fmla="*/ 0 w 1447800"/>
              <a:gd name="connsiteY1" fmla="*/ 190500 h 1257300"/>
              <a:gd name="connsiteX2" fmla="*/ 342900 w 1447800"/>
              <a:gd name="connsiteY2" fmla="*/ 190500 h 1257300"/>
              <a:gd name="connsiteX3" fmla="*/ 447675 w 1447800"/>
              <a:gd name="connsiteY3" fmla="*/ 295275 h 1257300"/>
              <a:gd name="connsiteX4" fmla="*/ 742950 w 1447800"/>
              <a:gd name="connsiteY4" fmla="*/ 0 h 1257300"/>
              <a:gd name="connsiteX5" fmla="*/ 919162 w 1447800"/>
              <a:gd name="connsiteY5" fmla="*/ 176212 h 1257300"/>
              <a:gd name="connsiteX6" fmla="*/ 1433512 w 1447800"/>
              <a:gd name="connsiteY6" fmla="*/ 176212 h 1257300"/>
              <a:gd name="connsiteX7" fmla="*/ 1447800 w 1447800"/>
              <a:gd name="connsiteY7" fmla="*/ 214312 h 1257300"/>
              <a:gd name="connsiteX8" fmla="*/ 1447800 w 1447800"/>
              <a:gd name="connsiteY8" fmla="*/ 1257300 h 1257300"/>
              <a:gd name="connsiteX9" fmla="*/ 0 w 1447800"/>
              <a:gd name="connsiteY9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800" h="1257300">
                <a:moveTo>
                  <a:pt x="0" y="1257300"/>
                </a:moveTo>
                <a:lnTo>
                  <a:pt x="0" y="190500"/>
                </a:lnTo>
                <a:lnTo>
                  <a:pt x="342900" y="190500"/>
                </a:lnTo>
                <a:lnTo>
                  <a:pt x="447675" y="295275"/>
                </a:lnTo>
                <a:lnTo>
                  <a:pt x="742950" y="0"/>
                </a:lnTo>
                <a:lnTo>
                  <a:pt x="919162" y="176212"/>
                </a:lnTo>
                <a:lnTo>
                  <a:pt x="1433512" y="176212"/>
                </a:lnTo>
                <a:lnTo>
                  <a:pt x="1447800" y="214312"/>
                </a:lnTo>
                <a:lnTo>
                  <a:pt x="1447800" y="1257300"/>
                </a:lnTo>
                <a:lnTo>
                  <a:pt x="0" y="12573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Stack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28745F-1B42-4318-8AE9-F7C7B2CFADB9}"/>
              </a:ext>
            </a:extLst>
          </p:cNvPr>
          <p:cNvSpPr/>
          <p:nvPr/>
        </p:nvSpPr>
        <p:spPr>
          <a:xfrm rot="10800000">
            <a:off x="6779556" y="5661301"/>
            <a:ext cx="1440000" cy="1108409"/>
          </a:xfrm>
          <a:custGeom>
            <a:avLst/>
            <a:gdLst>
              <a:gd name="connsiteX0" fmla="*/ 0 w 1447800"/>
              <a:gd name="connsiteY0" fmla="*/ 1257300 h 1257300"/>
              <a:gd name="connsiteX1" fmla="*/ 0 w 1447800"/>
              <a:gd name="connsiteY1" fmla="*/ 190500 h 1257300"/>
              <a:gd name="connsiteX2" fmla="*/ 342900 w 1447800"/>
              <a:gd name="connsiteY2" fmla="*/ 190500 h 1257300"/>
              <a:gd name="connsiteX3" fmla="*/ 447675 w 1447800"/>
              <a:gd name="connsiteY3" fmla="*/ 295275 h 1257300"/>
              <a:gd name="connsiteX4" fmla="*/ 742950 w 1447800"/>
              <a:gd name="connsiteY4" fmla="*/ 0 h 1257300"/>
              <a:gd name="connsiteX5" fmla="*/ 919162 w 1447800"/>
              <a:gd name="connsiteY5" fmla="*/ 176212 h 1257300"/>
              <a:gd name="connsiteX6" fmla="*/ 1433512 w 1447800"/>
              <a:gd name="connsiteY6" fmla="*/ 176212 h 1257300"/>
              <a:gd name="connsiteX7" fmla="*/ 1447800 w 1447800"/>
              <a:gd name="connsiteY7" fmla="*/ 214312 h 1257300"/>
              <a:gd name="connsiteX8" fmla="*/ 1447800 w 1447800"/>
              <a:gd name="connsiteY8" fmla="*/ 1257300 h 1257300"/>
              <a:gd name="connsiteX9" fmla="*/ 0 w 1447800"/>
              <a:gd name="connsiteY9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800" h="1257300">
                <a:moveTo>
                  <a:pt x="0" y="1257300"/>
                </a:moveTo>
                <a:lnTo>
                  <a:pt x="0" y="190500"/>
                </a:lnTo>
                <a:lnTo>
                  <a:pt x="342900" y="190500"/>
                </a:lnTo>
                <a:lnTo>
                  <a:pt x="447675" y="295275"/>
                </a:lnTo>
                <a:lnTo>
                  <a:pt x="742950" y="0"/>
                </a:lnTo>
                <a:lnTo>
                  <a:pt x="919162" y="176212"/>
                </a:lnTo>
                <a:lnTo>
                  <a:pt x="1433512" y="176212"/>
                </a:lnTo>
                <a:lnTo>
                  <a:pt x="1447800" y="214312"/>
                </a:lnTo>
                <a:lnTo>
                  <a:pt x="1447800" y="1257300"/>
                </a:lnTo>
                <a:lnTo>
                  <a:pt x="0" y="12573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D05A6-3367-4862-B866-709EB7ACB7B6}"/>
              </a:ext>
            </a:extLst>
          </p:cNvPr>
          <p:cNvSpPr txBox="1"/>
          <p:nvPr/>
        </p:nvSpPr>
        <p:spPr>
          <a:xfrm>
            <a:off x="5265908" y="5215316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B38676-E2E5-4202-A387-5D2CF4312307}"/>
              </a:ext>
            </a:extLst>
          </p:cNvPr>
          <p:cNvSpPr/>
          <p:nvPr/>
        </p:nvSpPr>
        <p:spPr>
          <a:xfrm>
            <a:off x="9259187" y="1954526"/>
            <a:ext cx="2743200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Heap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07684-61A5-46EA-8521-9585CC03537B}"/>
              </a:ext>
            </a:extLst>
          </p:cNvPr>
          <p:cNvSpPr/>
          <p:nvPr/>
        </p:nvSpPr>
        <p:spPr>
          <a:xfrm>
            <a:off x="9706285" y="4519914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7FEB0-B1F7-40EE-802F-F674974B2DC2}"/>
              </a:ext>
            </a:extLst>
          </p:cNvPr>
          <p:cNvSpPr/>
          <p:nvPr/>
        </p:nvSpPr>
        <p:spPr>
          <a:xfrm>
            <a:off x="6779556" y="4079860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564D5-F05D-4277-82CB-DDD746763652}"/>
              </a:ext>
            </a:extLst>
          </p:cNvPr>
          <p:cNvSpPr/>
          <p:nvPr/>
        </p:nvSpPr>
        <p:spPr>
          <a:xfrm>
            <a:off x="6779556" y="4613004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42A-5329-47A1-B871-3DA6F06913D5}"/>
              </a:ext>
            </a:extLst>
          </p:cNvPr>
          <p:cNvSpPr/>
          <p:nvPr/>
        </p:nvSpPr>
        <p:spPr>
          <a:xfrm>
            <a:off x="6779556" y="5137153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F2987-B1AF-43E1-8F62-3A66C610D651}"/>
              </a:ext>
            </a:extLst>
          </p:cNvPr>
          <p:cNvSpPr txBox="1"/>
          <p:nvPr/>
        </p:nvSpPr>
        <p:spPr>
          <a:xfrm>
            <a:off x="5265908" y="4698338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button1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E27D9-B7AD-4224-944A-CAE2DAFFF1E1}"/>
              </a:ext>
            </a:extLst>
          </p:cNvPr>
          <p:cNvSpPr txBox="1"/>
          <p:nvPr/>
        </p:nvSpPr>
        <p:spPr>
          <a:xfrm>
            <a:off x="5265908" y="4181360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button2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DCB22-F52E-4AF6-AF02-95BC29EB94E4}"/>
              </a:ext>
            </a:extLst>
          </p:cNvPr>
          <p:cNvSpPr txBox="1"/>
          <p:nvPr/>
        </p:nvSpPr>
        <p:spPr>
          <a:xfrm>
            <a:off x="5265908" y="3647439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button3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F1486-1323-4BEF-BA29-9137CA1638C5}"/>
              </a:ext>
            </a:extLst>
          </p:cNvPr>
          <p:cNvSpPr/>
          <p:nvPr/>
        </p:nvSpPr>
        <p:spPr>
          <a:xfrm>
            <a:off x="9706285" y="2467388"/>
            <a:ext cx="2075918" cy="55861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4ACFCC-D7C7-488F-AEFD-E0FBE441140A}"/>
              </a:ext>
            </a:extLst>
          </p:cNvPr>
          <p:cNvSpPr/>
          <p:nvPr/>
        </p:nvSpPr>
        <p:spPr>
          <a:xfrm>
            <a:off x="9706285" y="3151563"/>
            <a:ext cx="2075918" cy="55861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69306F-67CC-4C0C-A8D0-C28ACBB1CEC5}"/>
              </a:ext>
            </a:extLst>
          </p:cNvPr>
          <p:cNvSpPr/>
          <p:nvPr/>
        </p:nvSpPr>
        <p:spPr>
          <a:xfrm>
            <a:off x="9706285" y="3835738"/>
            <a:ext cx="2075918" cy="55861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D8493-9B7E-464F-B2EC-ED1C38C0C81B}"/>
              </a:ext>
            </a:extLst>
          </p:cNvPr>
          <p:cNvSpPr/>
          <p:nvPr/>
        </p:nvSpPr>
        <p:spPr>
          <a:xfrm>
            <a:off x="9819406" y="3913371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ButtonName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D25D3-9418-42DC-AC71-F9E174A70499}"/>
              </a:ext>
            </a:extLst>
          </p:cNvPr>
          <p:cNvSpPr/>
          <p:nvPr/>
        </p:nvSpPr>
        <p:spPr>
          <a:xfrm>
            <a:off x="9819406" y="3227325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ButtonName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F4B1E9-A10C-4077-9F9A-DE4CB8DF0697}"/>
              </a:ext>
            </a:extLst>
          </p:cNvPr>
          <p:cNvSpPr/>
          <p:nvPr/>
        </p:nvSpPr>
        <p:spPr>
          <a:xfrm>
            <a:off x="9819406" y="2545021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ButtonName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600D855-5107-428E-AA48-772C33E95A66}"/>
              </a:ext>
            </a:extLst>
          </p:cNvPr>
          <p:cNvSpPr/>
          <p:nvPr/>
        </p:nvSpPr>
        <p:spPr>
          <a:xfrm>
            <a:off x="8210746" y="4128934"/>
            <a:ext cx="1498862" cy="764757"/>
          </a:xfrm>
          <a:custGeom>
            <a:avLst/>
            <a:gdLst>
              <a:gd name="connsiteX0" fmla="*/ 0 w 1498862"/>
              <a:gd name="connsiteY0" fmla="*/ 754150 h 791458"/>
              <a:gd name="connsiteX1" fmla="*/ 273378 w 1498862"/>
              <a:gd name="connsiteY1" fmla="*/ 744723 h 791458"/>
              <a:gd name="connsiteX2" fmla="*/ 565609 w 1498862"/>
              <a:gd name="connsiteY2" fmla="*/ 292236 h 791458"/>
              <a:gd name="connsiteX3" fmla="*/ 933254 w 1498862"/>
              <a:gd name="connsiteY3" fmla="*/ 47139 h 791458"/>
              <a:gd name="connsiteX4" fmla="*/ 1498862 w 1498862"/>
              <a:gd name="connsiteY4" fmla="*/ 5 h 791458"/>
              <a:gd name="connsiteX5" fmla="*/ 1498862 w 1498862"/>
              <a:gd name="connsiteY5" fmla="*/ 5 h 791458"/>
              <a:gd name="connsiteX0" fmla="*/ 0 w 1498862"/>
              <a:gd name="connsiteY0" fmla="*/ 754150 h 764757"/>
              <a:gd name="connsiteX1" fmla="*/ 254525 w 1498862"/>
              <a:gd name="connsiteY1" fmla="*/ 659882 h 764757"/>
              <a:gd name="connsiteX2" fmla="*/ 565609 w 1498862"/>
              <a:gd name="connsiteY2" fmla="*/ 292236 h 764757"/>
              <a:gd name="connsiteX3" fmla="*/ 933254 w 1498862"/>
              <a:gd name="connsiteY3" fmla="*/ 47139 h 764757"/>
              <a:gd name="connsiteX4" fmla="*/ 1498862 w 1498862"/>
              <a:gd name="connsiteY4" fmla="*/ 5 h 764757"/>
              <a:gd name="connsiteX5" fmla="*/ 1498862 w 1498862"/>
              <a:gd name="connsiteY5" fmla="*/ 5 h 76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8862" h="764757">
                <a:moveTo>
                  <a:pt x="0" y="754150"/>
                </a:moveTo>
                <a:cubicBezTo>
                  <a:pt x="89555" y="787929"/>
                  <a:pt x="160257" y="736868"/>
                  <a:pt x="254525" y="659882"/>
                </a:cubicBezTo>
                <a:cubicBezTo>
                  <a:pt x="348793" y="582896"/>
                  <a:pt x="452488" y="394360"/>
                  <a:pt x="565609" y="292236"/>
                </a:cubicBezTo>
                <a:cubicBezTo>
                  <a:pt x="678731" y="190112"/>
                  <a:pt x="777712" y="95844"/>
                  <a:pt x="933254" y="47139"/>
                </a:cubicBezTo>
                <a:cubicBezTo>
                  <a:pt x="1088796" y="-1566"/>
                  <a:pt x="1498862" y="5"/>
                  <a:pt x="1498862" y="5"/>
                </a:cubicBezTo>
                <a:lnTo>
                  <a:pt x="1498862" y="5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AF381A-6036-441F-9844-49293D40D8BE}"/>
              </a:ext>
            </a:extLst>
          </p:cNvPr>
          <p:cNvSpPr/>
          <p:nvPr/>
        </p:nvSpPr>
        <p:spPr>
          <a:xfrm>
            <a:off x="8226425" y="4711700"/>
            <a:ext cx="1470025" cy="752475"/>
          </a:xfrm>
          <a:custGeom>
            <a:avLst/>
            <a:gdLst>
              <a:gd name="connsiteX0" fmla="*/ 0 w 1470025"/>
              <a:gd name="connsiteY0" fmla="*/ 752475 h 752475"/>
              <a:gd name="connsiteX1" fmla="*/ 330200 w 1470025"/>
              <a:gd name="connsiteY1" fmla="*/ 660400 h 752475"/>
              <a:gd name="connsiteX2" fmla="*/ 552450 w 1470025"/>
              <a:gd name="connsiteY2" fmla="*/ 304800 h 752475"/>
              <a:gd name="connsiteX3" fmla="*/ 831850 w 1470025"/>
              <a:gd name="connsiteY3" fmla="*/ 60325 h 752475"/>
              <a:gd name="connsiteX4" fmla="*/ 1470025 w 1470025"/>
              <a:gd name="connsiteY4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025" h="752475">
                <a:moveTo>
                  <a:pt x="0" y="752475"/>
                </a:moveTo>
                <a:cubicBezTo>
                  <a:pt x="119062" y="743743"/>
                  <a:pt x="238125" y="735012"/>
                  <a:pt x="330200" y="660400"/>
                </a:cubicBezTo>
                <a:cubicBezTo>
                  <a:pt x="422275" y="585788"/>
                  <a:pt x="468842" y="404812"/>
                  <a:pt x="552450" y="304800"/>
                </a:cubicBezTo>
                <a:cubicBezTo>
                  <a:pt x="636058" y="204787"/>
                  <a:pt x="678921" y="111125"/>
                  <a:pt x="831850" y="60325"/>
                </a:cubicBezTo>
                <a:cubicBezTo>
                  <a:pt x="984779" y="9525"/>
                  <a:pt x="1227402" y="4762"/>
                  <a:pt x="1470025" y="0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52A483-9079-4730-BD08-FB2424D7DDE7}"/>
              </a:ext>
            </a:extLst>
          </p:cNvPr>
          <p:cNvSpPr/>
          <p:nvPr/>
        </p:nvSpPr>
        <p:spPr>
          <a:xfrm>
            <a:off x="8215313" y="3427356"/>
            <a:ext cx="1490972" cy="977957"/>
          </a:xfrm>
          <a:custGeom>
            <a:avLst/>
            <a:gdLst>
              <a:gd name="connsiteX0" fmla="*/ 0 w 1600200"/>
              <a:gd name="connsiteY0" fmla="*/ 1081379 h 1081379"/>
              <a:gd name="connsiteX1" fmla="*/ 523875 w 1600200"/>
              <a:gd name="connsiteY1" fmla="*/ 886116 h 1081379"/>
              <a:gd name="connsiteX2" fmla="*/ 709612 w 1600200"/>
              <a:gd name="connsiteY2" fmla="*/ 471779 h 1081379"/>
              <a:gd name="connsiteX3" fmla="*/ 1014412 w 1600200"/>
              <a:gd name="connsiteY3" fmla="*/ 76491 h 1081379"/>
              <a:gd name="connsiteX4" fmla="*/ 1600200 w 1600200"/>
              <a:gd name="connsiteY4" fmla="*/ 291 h 1081379"/>
              <a:gd name="connsiteX0" fmla="*/ 0 w 1600200"/>
              <a:gd name="connsiteY0" fmla="*/ 1081379 h 1081379"/>
              <a:gd name="connsiteX1" fmla="*/ 476250 w 1600200"/>
              <a:gd name="connsiteY1" fmla="*/ 786059 h 1081379"/>
              <a:gd name="connsiteX2" fmla="*/ 709612 w 1600200"/>
              <a:gd name="connsiteY2" fmla="*/ 471779 h 1081379"/>
              <a:gd name="connsiteX3" fmla="*/ 1014412 w 1600200"/>
              <a:gd name="connsiteY3" fmla="*/ 76491 h 1081379"/>
              <a:gd name="connsiteX4" fmla="*/ 1600200 w 1600200"/>
              <a:gd name="connsiteY4" fmla="*/ 291 h 108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081379">
                <a:moveTo>
                  <a:pt x="0" y="1081379"/>
                </a:moveTo>
                <a:cubicBezTo>
                  <a:pt x="202803" y="1034547"/>
                  <a:pt x="357981" y="887659"/>
                  <a:pt x="476250" y="786059"/>
                </a:cubicBezTo>
                <a:cubicBezTo>
                  <a:pt x="594519" y="684459"/>
                  <a:pt x="619918" y="590040"/>
                  <a:pt x="709612" y="471779"/>
                </a:cubicBezTo>
                <a:cubicBezTo>
                  <a:pt x="799306" y="353518"/>
                  <a:pt x="865981" y="155072"/>
                  <a:pt x="1014412" y="76491"/>
                </a:cubicBezTo>
                <a:cubicBezTo>
                  <a:pt x="1162843" y="-2090"/>
                  <a:pt x="1381521" y="-900"/>
                  <a:pt x="1600200" y="291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1D6BF45-E970-40D6-8DE9-03D4FEE4FF9F}"/>
              </a:ext>
            </a:extLst>
          </p:cNvPr>
          <p:cNvSpPr/>
          <p:nvPr/>
        </p:nvSpPr>
        <p:spPr>
          <a:xfrm>
            <a:off x="8229600" y="2724545"/>
            <a:ext cx="1490972" cy="1120319"/>
          </a:xfrm>
          <a:custGeom>
            <a:avLst/>
            <a:gdLst>
              <a:gd name="connsiteX0" fmla="*/ 0 w 1595438"/>
              <a:gd name="connsiteY0" fmla="*/ 1099743 h 1120319"/>
              <a:gd name="connsiteX1" fmla="*/ 290513 w 1595438"/>
              <a:gd name="connsiteY1" fmla="*/ 1085455 h 1120319"/>
              <a:gd name="connsiteX2" fmla="*/ 519113 w 1595438"/>
              <a:gd name="connsiteY2" fmla="*/ 775893 h 1120319"/>
              <a:gd name="connsiteX3" fmla="*/ 595313 w 1595438"/>
              <a:gd name="connsiteY3" fmla="*/ 580630 h 1120319"/>
              <a:gd name="connsiteX4" fmla="*/ 652463 w 1595438"/>
              <a:gd name="connsiteY4" fmla="*/ 337743 h 1120319"/>
              <a:gd name="connsiteX5" fmla="*/ 795338 w 1595438"/>
              <a:gd name="connsiteY5" fmla="*/ 75805 h 1120319"/>
              <a:gd name="connsiteX6" fmla="*/ 1004888 w 1595438"/>
              <a:gd name="connsiteY6" fmla="*/ 4368 h 1120319"/>
              <a:gd name="connsiteX7" fmla="*/ 1595438 w 1595438"/>
              <a:gd name="connsiteY7" fmla="*/ 13893 h 112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438" h="1120319">
                <a:moveTo>
                  <a:pt x="0" y="1099743"/>
                </a:moveTo>
                <a:cubicBezTo>
                  <a:pt x="101997" y="1119586"/>
                  <a:pt x="203994" y="1139430"/>
                  <a:pt x="290513" y="1085455"/>
                </a:cubicBezTo>
                <a:cubicBezTo>
                  <a:pt x="377032" y="1031480"/>
                  <a:pt x="468313" y="860030"/>
                  <a:pt x="519113" y="775893"/>
                </a:cubicBezTo>
                <a:cubicBezTo>
                  <a:pt x="569913" y="691756"/>
                  <a:pt x="573088" y="653655"/>
                  <a:pt x="595313" y="580630"/>
                </a:cubicBezTo>
                <a:cubicBezTo>
                  <a:pt x="617538" y="507605"/>
                  <a:pt x="619126" y="421880"/>
                  <a:pt x="652463" y="337743"/>
                </a:cubicBezTo>
                <a:cubicBezTo>
                  <a:pt x="685800" y="253606"/>
                  <a:pt x="736601" y="131367"/>
                  <a:pt x="795338" y="75805"/>
                </a:cubicBezTo>
                <a:cubicBezTo>
                  <a:pt x="854075" y="20243"/>
                  <a:pt x="871538" y="14687"/>
                  <a:pt x="1004888" y="4368"/>
                </a:cubicBezTo>
                <a:cubicBezTo>
                  <a:pt x="1138238" y="-5951"/>
                  <a:pt x="1366838" y="3971"/>
                  <a:pt x="1595438" y="13893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04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Access modifiers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22A5BA-87B5-4080-B67D-CB7BE0FE2045}"/>
              </a:ext>
            </a:extLst>
          </p:cNvPr>
          <p:cNvSpPr/>
          <p:nvPr/>
        </p:nvSpPr>
        <p:spPr>
          <a:xfrm>
            <a:off x="1512578" y="2291054"/>
            <a:ext cx="8267034" cy="85127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AccessModifier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 Type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identifier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5B5885-F780-41A9-B57C-1BDDDE3E9438}"/>
              </a:ext>
            </a:extLst>
          </p:cNvPr>
          <p:cNvSpPr txBox="1"/>
          <p:nvPr/>
        </p:nvSpPr>
        <p:spPr>
          <a:xfrm>
            <a:off x="535958" y="1720196"/>
            <a:ext cx="145794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Fields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223026-B739-4375-97BB-8B8B638F1166}"/>
              </a:ext>
            </a:extLst>
          </p:cNvPr>
          <p:cNvSpPr/>
          <p:nvPr/>
        </p:nvSpPr>
        <p:spPr>
          <a:xfrm>
            <a:off x="1512578" y="4071157"/>
            <a:ext cx="8267034" cy="253496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i="1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32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AccessModifier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 Type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MethodName()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{</a:t>
            </a:r>
          </a:p>
          <a:p>
            <a:endParaRPr lang="en-US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D9F255-30B6-4DA3-9DDC-E7958CF5670A}"/>
              </a:ext>
            </a:extLst>
          </p:cNvPr>
          <p:cNvSpPr txBox="1"/>
          <p:nvPr/>
        </p:nvSpPr>
        <p:spPr>
          <a:xfrm>
            <a:off x="535958" y="3500299"/>
            <a:ext cx="145794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4649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Access modifiers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มี 5 ประเภท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10BE-CD14-4BE2-9C8C-FF6241B2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private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protected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internal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protected internal</a:t>
            </a:r>
            <a:endParaRPr lang="th-TH" sz="4400" b="1" dirty="0">
              <a:solidFill>
                <a:schemeClr val="bg1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78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Overview of Classes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022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ตกลงกันก่อน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6E58F-F291-4D46-900C-2FE6A181B3F6}"/>
              </a:ext>
            </a:extLst>
          </p:cNvPr>
          <p:cNvSpPr/>
          <p:nvPr/>
        </p:nvSpPr>
        <p:spPr>
          <a:xfrm>
            <a:off x="4132085" y="1030204"/>
            <a:ext cx="3506771" cy="30327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70C0"/>
                </a:solidFill>
                <a:latin typeface="Atlanta" panose="020B0502020202020204" pitchFamily="34" charset="0"/>
              </a:rPr>
              <a:t>SampleClass</a:t>
            </a:r>
          </a:p>
          <a:p>
            <a:r>
              <a:rPr lang="en-US" sz="2400" dirty="0">
                <a:solidFill>
                  <a:srgbClr val="7030A0"/>
                </a:solidFill>
                <a:latin typeface="Atlanta" panose="020B0502020202020204" pitchFamily="34" charset="0"/>
              </a:rPr>
              <a:t>    Fields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3BAEE-43FC-4D2D-999D-77CC602A6FB6}"/>
              </a:ext>
            </a:extLst>
          </p:cNvPr>
          <p:cNvSpPr/>
          <p:nvPr/>
        </p:nvSpPr>
        <p:spPr>
          <a:xfrm>
            <a:off x="4132085" y="4047453"/>
            <a:ext cx="3506771" cy="2626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7030A0"/>
                </a:solidFill>
                <a:latin typeface="Atlanta" panose="020B0502020202020204" pitchFamily="34" charset="0"/>
              </a:rPr>
              <a:t>    Methods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54A61-DC1D-4F96-B866-3F87D02C92F3}"/>
              </a:ext>
            </a:extLst>
          </p:cNvPr>
          <p:cNvSpPr/>
          <p:nvPr/>
        </p:nvSpPr>
        <p:spPr>
          <a:xfrm>
            <a:off x="4759752" y="1913639"/>
            <a:ext cx="180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F1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AF4FF-7C7F-421E-9F20-AC6B08E2C290}"/>
              </a:ext>
            </a:extLst>
          </p:cNvPr>
          <p:cNvSpPr/>
          <p:nvPr/>
        </p:nvSpPr>
        <p:spPr>
          <a:xfrm>
            <a:off x="4759752" y="2548095"/>
            <a:ext cx="180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C132C-FC31-40AA-BFE7-84ED2AFD6C56}"/>
              </a:ext>
            </a:extLst>
          </p:cNvPr>
          <p:cNvSpPr/>
          <p:nvPr/>
        </p:nvSpPr>
        <p:spPr>
          <a:xfrm>
            <a:off x="3581401" y="3182551"/>
            <a:ext cx="180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F3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4E22C-CA9F-453C-87B6-DC19E38EC69D}"/>
              </a:ext>
            </a:extLst>
          </p:cNvPr>
          <p:cNvSpPr/>
          <p:nvPr/>
        </p:nvSpPr>
        <p:spPr>
          <a:xfrm>
            <a:off x="4759752" y="4559070"/>
            <a:ext cx="180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M1(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E5BCF-2ED8-4F36-91A7-36FEF1052D45}"/>
              </a:ext>
            </a:extLst>
          </p:cNvPr>
          <p:cNvSpPr/>
          <p:nvPr/>
        </p:nvSpPr>
        <p:spPr>
          <a:xfrm>
            <a:off x="4759752" y="5193526"/>
            <a:ext cx="180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M2( 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FFA6C-E16E-4F05-93BD-C738E75A8BEE}"/>
              </a:ext>
            </a:extLst>
          </p:cNvPr>
          <p:cNvSpPr/>
          <p:nvPr/>
        </p:nvSpPr>
        <p:spPr>
          <a:xfrm>
            <a:off x="3581401" y="5827982"/>
            <a:ext cx="180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M3 (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9AD83-5518-4498-8807-8474563984C5}"/>
              </a:ext>
            </a:extLst>
          </p:cNvPr>
          <p:cNvSpPr txBox="1"/>
          <p:nvPr/>
        </p:nvSpPr>
        <p:spPr>
          <a:xfrm>
            <a:off x="8266523" y="1647353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Private Field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1E2A71-94AB-4F74-8F7C-9798008F2237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6559752" y="1908963"/>
            <a:ext cx="1706771" cy="27467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656B15-74B8-4F18-A8B3-C92CA4E2C453}"/>
              </a:ext>
            </a:extLst>
          </p:cNvPr>
          <p:cNvSpPr txBox="1"/>
          <p:nvPr/>
        </p:nvSpPr>
        <p:spPr>
          <a:xfrm>
            <a:off x="8189540" y="2432183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Protected Field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CCABF7-198B-4F35-83CB-3CF474EC6C5B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6559752" y="2693793"/>
            <a:ext cx="1629788" cy="12430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76B98B-8E82-4C5F-9334-3837D5354DB9}"/>
              </a:ext>
            </a:extLst>
          </p:cNvPr>
          <p:cNvSpPr txBox="1"/>
          <p:nvPr/>
        </p:nvSpPr>
        <p:spPr>
          <a:xfrm>
            <a:off x="8114126" y="3168126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Field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BB317-18F2-40A4-8FDB-C179D5244FC5}"/>
              </a:ext>
            </a:extLst>
          </p:cNvPr>
          <p:cNvCxnSpPr>
            <a:cxnSpLocks/>
            <a:stCxn id="24" idx="1"/>
            <a:endCxn id="9" idx="3"/>
          </p:cNvCxnSpPr>
          <p:nvPr/>
        </p:nvCxnSpPr>
        <p:spPr>
          <a:xfrm flipH="1">
            <a:off x="5381401" y="3429736"/>
            <a:ext cx="2732725" cy="228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A2CD0-C918-4A64-BBC0-2ECDF8E795D0}"/>
              </a:ext>
            </a:extLst>
          </p:cNvPr>
          <p:cNvSpPr txBox="1"/>
          <p:nvPr/>
        </p:nvSpPr>
        <p:spPr>
          <a:xfrm>
            <a:off x="8189540" y="4278288"/>
            <a:ext cx="228128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Private Method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A708BC-E991-4133-AAF1-8F04200244E8}"/>
              </a:ext>
            </a:extLst>
          </p:cNvPr>
          <p:cNvCxnSpPr>
            <a:cxnSpLocks/>
            <a:stCxn id="27" idx="1"/>
            <a:endCxn id="11" idx="3"/>
          </p:cNvCxnSpPr>
          <p:nvPr/>
        </p:nvCxnSpPr>
        <p:spPr>
          <a:xfrm flipH="1">
            <a:off x="6559752" y="4539898"/>
            <a:ext cx="1629788" cy="28917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33AB9D-8332-4C5B-B094-F99E4F419BF9}"/>
              </a:ext>
            </a:extLst>
          </p:cNvPr>
          <p:cNvSpPr txBox="1"/>
          <p:nvPr/>
        </p:nvSpPr>
        <p:spPr>
          <a:xfrm>
            <a:off x="8112557" y="5063118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Protected Method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41F706-B1B9-42EF-8DCD-6BD1F4874B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559752" y="5324728"/>
            <a:ext cx="1552805" cy="13879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DBEBC8-DCED-4019-9BEF-57F82B661055}"/>
              </a:ext>
            </a:extLst>
          </p:cNvPr>
          <p:cNvSpPr txBox="1"/>
          <p:nvPr/>
        </p:nvSpPr>
        <p:spPr>
          <a:xfrm>
            <a:off x="8037143" y="5799061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Method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660E4F-27E0-4EEF-9A25-71BEA533CD2C}"/>
              </a:ext>
            </a:extLst>
          </p:cNvPr>
          <p:cNvCxnSpPr>
            <a:cxnSpLocks/>
            <a:stCxn id="31" idx="1"/>
            <a:endCxn id="13" idx="3"/>
          </p:cNvCxnSpPr>
          <p:nvPr/>
        </p:nvCxnSpPr>
        <p:spPr>
          <a:xfrm flipH="1">
            <a:off x="5381401" y="6060671"/>
            <a:ext cx="2655742" cy="3731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จากภายในคลาส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9D2C38-6F01-4AD1-85DE-36BD2079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441133"/>
            <a:ext cx="8229599" cy="52937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DaysTemp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// Fields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High = 75;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Low = 45;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// Methods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GetHigh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High; // Access private field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GetLow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Low; // Access private field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public float Average ()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(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GetHigh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+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GetLow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()) / 2; // Access private methods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alt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F381D-B312-4F5B-B7F7-3E7213F3A763}"/>
              </a:ext>
            </a:extLst>
          </p:cNvPr>
          <p:cNvSpPr/>
          <p:nvPr/>
        </p:nvSpPr>
        <p:spPr>
          <a:xfrm>
            <a:off x="7950199" y="1441133"/>
            <a:ext cx="3860800" cy="40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D3CD2-F7FE-4B44-B5AC-9B4A19D98844}"/>
              </a:ext>
            </a:extLst>
          </p:cNvPr>
          <p:cNvSpPr/>
          <p:nvPr/>
        </p:nvSpPr>
        <p:spPr>
          <a:xfrm>
            <a:off x="8521699" y="2108835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520F3-E1FD-4233-A331-B4770021A697}"/>
              </a:ext>
            </a:extLst>
          </p:cNvPr>
          <p:cNvSpPr/>
          <p:nvPr/>
        </p:nvSpPr>
        <p:spPr>
          <a:xfrm>
            <a:off x="8521699" y="2776537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BFD41-E0C0-45A6-A1D9-713140AE48B2}"/>
              </a:ext>
            </a:extLst>
          </p:cNvPr>
          <p:cNvSpPr/>
          <p:nvPr/>
        </p:nvSpPr>
        <p:spPr>
          <a:xfrm>
            <a:off x="8521699" y="3429000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GetHigh</a:t>
            </a:r>
            <a:r>
              <a:rPr lang="en-US" dirty="0"/>
              <a:t>(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89BB6-D67C-4523-87B4-B9360D6D71A1}"/>
              </a:ext>
            </a:extLst>
          </p:cNvPr>
          <p:cNvSpPr/>
          <p:nvPr/>
        </p:nvSpPr>
        <p:spPr>
          <a:xfrm>
            <a:off x="8521699" y="4088011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GetLow</a:t>
            </a:r>
            <a:r>
              <a:rPr lang="en-US" dirty="0"/>
              <a:t>(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4ED95-2F0D-4D34-926B-43BD28F0D860}"/>
              </a:ext>
            </a:extLst>
          </p:cNvPr>
          <p:cNvSpPr/>
          <p:nvPr/>
        </p:nvSpPr>
        <p:spPr>
          <a:xfrm>
            <a:off x="7442199" y="4793555"/>
            <a:ext cx="1543050" cy="4692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Average( 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140569-9121-4C72-A061-3236EC62ACC7}"/>
              </a:ext>
            </a:extLst>
          </p:cNvPr>
          <p:cNvSpPr/>
          <p:nvPr/>
        </p:nvSpPr>
        <p:spPr>
          <a:xfrm>
            <a:off x="8985249" y="4376737"/>
            <a:ext cx="1653344" cy="691577"/>
          </a:xfrm>
          <a:custGeom>
            <a:avLst/>
            <a:gdLst>
              <a:gd name="connsiteX0" fmla="*/ 0 w 1629375"/>
              <a:gd name="connsiteY0" fmla="*/ 689424 h 755565"/>
              <a:gd name="connsiteX1" fmla="*/ 1397000 w 1629375"/>
              <a:gd name="connsiteY1" fmla="*/ 702124 h 755565"/>
              <a:gd name="connsiteX2" fmla="*/ 1600200 w 1629375"/>
              <a:gd name="connsiteY2" fmla="*/ 105224 h 755565"/>
              <a:gd name="connsiteX3" fmla="*/ 1092200 w 1629375"/>
              <a:gd name="connsiteY3" fmla="*/ 3624 h 755565"/>
              <a:gd name="connsiteX0" fmla="*/ 0 w 1629375"/>
              <a:gd name="connsiteY0" fmla="*/ 721174 h 770836"/>
              <a:gd name="connsiteX1" fmla="*/ 1397000 w 1629375"/>
              <a:gd name="connsiteY1" fmla="*/ 702124 h 770836"/>
              <a:gd name="connsiteX2" fmla="*/ 1600200 w 1629375"/>
              <a:gd name="connsiteY2" fmla="*/ 105224 h 770836"/>
              <a:gd name="connsiteX3" fmla="*/ 1092200 w 1629375"/>
              <a:gd name="connsiteY3" fmla="*/ 3624 h 770836"/>
              <a:gd name="connsiteX0" fmla="*/ 0 w 1629375"/>
              <a:gd name="connsiteY0" fmla="*/ 721174 h 749494"/>
              <a:gd name="connsiteX1" fmla="*/ 1397000 w 1629375"/>
              <a:gd name="connsiteY1" fmla="*/ 702124 h 749494"/>
              <a:gd name="connsiteX2" fmla="*/ 1600200 w 1629375"/>
              <a:gd name="connsiteY2" fmla="*/ 105224 h 749494"/>
              <a:gd name="connsiteX3" fmla="*/ 1092200 w 1629375"/>
              <a:gd name="connsiteY3" fmla="*/ 3624 h 749494"/>
              <a:gd name="connsiteX0" fmla="*/ 0 w 1655703"/>
              <a:gd name="connsiteY0" fmla="*/ 752924 h 762860"/>
              <a:gd name="connsiteX1" fmla="*/ 1422400 w 1655703"/>
              <a:gd name="connsiteY1" fmla="*/ 702124 h 762860"/>
              <a:gd name="connsiteX2" fmla="*/ 1625600 w 1655703"/>
              <a:gd name="connsiteY2" fmla="*/ 105224 h 762860"/>
              <a:gd name="connsiteX3" fmla="*/ 1117600 w 1655703"/>
              <a:gd name="connsiteY3" fmla="*/ 3624 h 762860"/>
              <a:gd name="connsiteX0" fmla="*/ 0 w 1672393"/>
              <a:gd name="connsiteY0" fmla="*/ 752924 h 760288"/>
              <a:gd name="connsiteX1" fmla="*/ 1422400 w 1672393"/>
              <a:gd name="connsiteY1" fmla="*/ 702124 h 760288"/>
              <a:gd name="connsiteX2" fmla="*/ 1625600 w 1672393"/>
              <a:gd name="connsiteY2" fmla="*/ 105224 h 760288"/>
              <a:gd name="connsiteX3" fmla="*/ 1117600 w 1672393"/>
              <a:gd name="connsiteY3" fmla="*/ 3624 h 76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393" h="760288">
                <a:moveTo>
                  <a:pt x="0" y="752924"/>
                </a:moveTo>
                <a:cubicBezTo>
                  <a:pt x="1403350" y="738107"/>
                  <a:pt x="1087967" y="803724"/>
                  <a:pt x="1422400" y="702124"/>
                </a:cubicBezTo>
                <a:cubicBezTo>
                  <a:pt x="1756833" y="600524"/>
                  <a:pt x="1676400" y="221641"/>
                  <a:pt x="1625600" y="105224"/>
                </a:cubicBezTo>
                <a:cubicBezTo>
                  <a:pt x="1574800" y="-11193"/>
                  <a:pt x="1346200" y="-3785"/>
                  <a:pt x="1117600" y="362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C4857F-6F06-4786-BE52-323A06F741B4}"/>
              </a:ext>
            </a:extLst>
          </p:cNvPr>
          <p:cNvSpPr/>
          <p:nvPr/>
        </p:nvSpPr>
        <p:spPr>
          <a:xfrm>
            <a:off x="8985249" y="3743364"/>
            <a:ext cx="1694530" cy="1325563"/>
          </a:xfrm>
          <a:custGeom>
            <a:avLst/>
            <a:gdLst>
              <a:gd name="connsiteX0" fmla="*/ 0 w 1629375"/>
              <a:gd name="connsiteY0" fmla="*/ 689424 h 755565"/>
              <a:gd name="connsiteX1" fmla="*/ 1397000 w 1629375"/>
              <a:gd name="connsiteY1" fmla="*/ 702124 h 755565"/>
              <a:gd name="connsiteX2" fmla="*/ 1600200 w 1629375"/>
              <a:gd name="connsiteY2" fmla="*/ 105224 h 755565"/>
              <a:gd name="connsiteX3" fmla="*/ 1092200 w 1629375"/>
              <a:gd name="connsiteY3" fmla="*/ 3624 h 755565"/>
              <a:gd name="connsiteX0" fmla="*/ 0 w 1629375"/>
              <a:gd name="connsiteY0" fmla="*/ 721174 h 770836"/>
              <a:gd name="connsiteX1" fmla="*/ 1397000 w 1629375"/>
              <a:gd name="connsiteY1" fmla="*/ 702124 h 770836"/>
              <a:gd name="connsiteX2" fmla="*/ 1600200 w 1629375"/>
              <a:gd name="connsiteY2" fmla="*/ 105224 h 770836"/>
              <a:gd name="connsiteX3" fmla="*/ 1092200 w 1629375"/>
              <a:gd name="connsiteY3" fmla="*/ 3624 h 770836"/>
              <a:gd name="connsiteX0" fmla="*/ 0 w 1629375"/>
              <a:gd name="connsiteY0" fmla="*/ 721174 h 749494"/>
              <a:gd name="connsiteX1" fmla="*/ 1397000 w 1629375"/>
              <a:gd name="connsiteY1" fmla="*/ 702124 h 749494"/>
              <a:gd name="connsiteX2" fmla="*/ 1600200 w 1629375"/>
              <a:gd name="connsiteY2" fmla="*/ 105224 h 749494"/>
              <a:gd name="connsiteX3" fmla="*/ 1092200 w 1629375"/>
              <a:gd name="connsiteY3" fmla="*/ 3624 h 749494"/>
              <a:gd name="connsiteX0" fmla="*/ 0 w 1655703"/>
              <a:gd name="connsiteY0" fmla="*/ 752924 h 762860"/>
              <a:gd name="connsiteX1" fmla="*/ 1422400 w 1655703"/>
              <a:gd name="connsiteY1" fmla="*/ 702124 h 762860"/>
              <a:gd name="connsiteX2" fmla="*/ 1625600 w 1655703"/>
              <a:gd name="connsiteY2" fmla="*/ 105224 h 762860"/>
              <a:gd name="connsiteX3" fmla="*/ 1117600 w 1655703"/>
              <a:gd name="connsiteY3" fmla="*/ 3624 h 762860"/>
              <a:gd name="connsiteX0" fmla="*/ 0 w 1672393"/>
              <a:gd name="connsiteY0" fmla="*/ 752924 h 760288"/>
              <a:gd name="connsiteX1" fmla="*/ 1422400 w 1672393"/>
              <a:gd name="connsiteY1" fmla="*/ 702124 h 760288"/>
              <a:gd name="connsiteX2" fmla="*/ 1625600 w 1672393"/>
              <a:gd name="connsiteY2" fmla="*/ 105224 h 760288"/>
              <a:gd name="connsiteX3" fmla="*/ 1117600 w 1672393"/>
              <a:gd name="connsiteY3" fmla="*/ 3624 h 760288"/>
              <a:gd name="connsiteX0" fmla="*/ 0 w 1672393"/>
              <a:gd name="connsiteY0" fmla="*/ 752924 h 760288"/>
              <a:gd name="connsiteX1" fmla="*/ 1422400 w 1672393"/>
              <a:gd name="connsiteY1" fmla="*/ 702124 h 760288"/>
              <a:gd name="connsiteX2" fmla="*/ 1625600 w 1672393"/>
              <a:gd name="connsiteY2" fmla="*/ 105224 h 760288"/>
              <a:gd name="connsiteX3" fmla="*/ 1055688 w 1672393"/>
              <a:gd name="connsiteY3" fmla="*/ 3624 h 760288"/>
              <a:gd name="connsiteX0" fmla="*/ 0 w 1672393"/>
              <a:gd name="connsiteY0" fmla="*/ 749795 h 757159"/>
              <a:gd name="connsiteX1" fmla="*/ 1422400 w 1672393"/>
              <a:gd name="connsiteY1" fmla="*/ 698995 h 757159"/>
              <a:gd name="connsiteX2" fmla="*/ 1625600 w 1672393"/>
              <a:gd name="connsiteY2" fmla="*/ 102095 h 757159"/>
              <a:gd name="connsiteX3" fmla="*/ 1055688 w 1672393"/>
              <a:gd name="connsiteY3" fmla="*/ 495 h 757159"/>
              <a:gd name="connsiteX0" fmla="*/ 0 w 1707611"/>
              <a:gd name="connsiteY0" fmla="*/ 751080 h 760369"/>
              <a:gd name="connsiteX1" fmla="*/ 1472407 w 1707611"/>
              <a:gd name="connsiteY1" fmla="*/ 698995 h 760369"/>
              <a:gd name="connsiteX2" fmla="*/ 1675607 w 1707611"/>
              <a:gd name="connsiteY2" fmla="*/ 102095 h 760369"/>
              <a:gd name="connsiteX3" fmla="*/ 1105695 w 1707611"/>
              <a:gd name="connsiteY3" fmla="*/ 495 h 76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7611" h="760369">
                <a:moveTo>
                  <a:pt x="0" y="751080"/>
                </a:moveTo>
                <a:cubicBezTo>
                  <a:pt x="1403350" y="736263"/>
                  <a:pt x="1193139" y="807159"/>
                  <a:pt x="1472407" y="698995"/>
                </a:cubicBezTo>
                <a:cubicBezTo>
                  <a:pt x="1751675" y="590831"/>
                  <a:pt x="1726407" y="218512"/>
                  <a:pt x="1675607" y="102095"/>
                </a:cubicBezTo>
                <a:cubicBezTo>
                  <a:pt x="1624807" y="-14322"/>
                  <a:pt x="1281908" y="796"/>
                  <a:pt x="1105695" y="495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C90841-A0DB-493D-BDD7-97DA21D21933}"/>
              </a:ext>
            </a:extLst>
          </p:cNvPr>
          <p:cNvSpPr/>
          <p:nvPr/>
        </p:nvSpPr>
        <p:spPr>
          <a:xfrm>
            <a:off x="10072688" y="2325224"/>
            <a:ext cx="861175" cy="1965010"/>
          </a:xfrm>
          <a:custGeom>
            <a:avLst/>
            <a:gdLst>
              <a:gd name="connsiteX0" fmla="*/ 9525 w 853955"/>
              <a:gd name="connsiteY0" fmla="*/ 1965926 h 1969910"/>
              <a:gd name="connsiteX1" fmla="*/ 700087 w 853955"/>
              <a:gd name="connsiteY1" fmla="*/ 1908776 h 1969910"/>
              <a:gd name="connsiteX2" fmla="*/ 828675 w 853955"/>
              <a:gd name="connsiteY2" fmla="*/ 1542064 h 1969910"/>
              <a:gd name="connsiteX3" fmla="*/ 847725 w 853955"/>
              <a:gd name="connsiteY3" fmla="*/ 270476 h 1969910"/>
              <a:gd name="connsiteX4" fmla="*/ 762000 w 853955"/>
              <a:gd name="connsiteY4" fmla="*/ 32351 h 1969910"/>
              <a:gd name="connsiteX5" fmla="*/ 0 w 853955"/>
              <a:gd name="connsiteY5" fmla="*/ 8539 h 1969910"/>
              <a:gd name="connsiteX0" fmla="*/ 9525 w 925120"/>
              <a:gd name="connsiteY0" fmla="*/ 1965926 h 1969910"/>
              <a:gd name="connsiteX1" fmla="*/ 700087 w 925120"/>
              <a:gd name="connsiteY1" fmla="*/ 1908776 h 1969910"/>
              <a:gd name="connsiteX2" fmla="*/ 828675 w 925120"/>
              <a:gd name="connsiteY2" fmla="*/ 1542064 h 1969910"/>
              <a:gd name="connsiteX3" fmla="*/ 923925 w 925120"/>
              <a:gd name="connsiteY3" fmla="*/ 394301 h 1969910"/>
              <a:gd name="connsiteX4" fmla="*/ 762000 w 925120"/>
              <a:gd name="connsiteY4" fmla="*/ 32351 h 1969910"/>
              <a:gd name="connsiteX5" fmla="*/ 0 w 925120"/>
              <a:gd name="connsiteY5" fmla="*/ 8539 h 1969910"/>
              <a:gd name="connsiteX0" fmla="*/ 9525 w 932432"/>
              <a:gd name="connsiteY0" fmla="*/ 1961026 h 1965010"/>
              <a:gd name="connsiteX1" fmla="*/ 700087 w 932432"/>
              <a:gd name="connsiteY1" fmla="*/ 1903876 h 1965010"/>
              <a:gd name="connsiteX2" fmla="*/ 828675 w 932432"/>
              <a:gd name="connsiteY2" fmla="*/ 1537164 h 1965010"/>
              <a:gd name="connsiteX3" fmla="*/ 923925 w 932432"/>
              <a:gd name="connsiteY3" fmla="*/ 389401 h 1965010"/>
              <a:gd name="connsiteX4" fmla="*/ 604838 w 932432"/>
              <a:gd name="connsiteY4" fmla="*/ 46501 h 1965010"/>
              <a:gd name="connsiteX5" fmla="*/ 0 w 932432"/>
              <a:gd name="connsiteY5" fmla="*/ 3639 h 1965010"/>
              <a:gd name="connsiteX0" fmla="*/ 9525 w 861175"/>
              <a:gd name="connsiteY0" fmla="*/ 1961026 h 1965010"/>
              <a:gd name="connsiteX1" fmla="*/ 700087 w 861175"/>
              <a:gd name="connsiteY1" fmla="*/ 1903876 h 1965010"/>
              <a:gd name="connsiteX2" fmla="*/ 828675 w 861175"/>
              <a:gd name="connsiteY2" fmla="*/ 1537164 h 1965010"/>
              <a:gd name="connsiteX3" fmla="*/ 842962 w 861175"/>
              <a:gd name="connsiteY3" fmla="*/ 360826 h 1965010"/>
              <a:gd name="connsiteX4" fmla="*/ 604838 w 861175"/>
              <a:gd name="connsiteY4" fmla="*/ 46501 h 1965010"/>
              <a:gd name="connsiteX5" fmla="*/ 0 w 861175"/>
              <a:gd name="connsiteY5" fmla="*/ 3639 h 196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1175" h="1965010">
                <a:moveTo>
                  <a:pt x="9525" y="1961026"/>
                </a:moveTo>
                <a:cubicBezTo>
                  <a:pt x="286543" y="1967773"/>
                  <a:pt x="563562" y="1974520"/>
                  <a:pt x="700087" y="1903876"/>
                </a:cubicBezTo>
                <a:cubicBezTo>
                  <a:pt x="836612" y="1833232"/>
                  <a:pt x="804862" y="1794339"/>
                  <a:pt x="828675" y="1537164"/>
                </a:cubicBezTo>
                <a:cubicBezTo>
                  <a:pt x="852488" y="1279989"/>
                  <a:pt x="880268" y="609270"/>
                  <a:pt x="842962" y="360826"/>
                </a:cubicBezTo>
                <a:cubicBezTo>
                  <a:pt x="805656" y="112382"/>
                  <a:pt x="746125" y="90157"/>
                  <a:pt x="604838" y="46501"/>
                </a:cubicBezTo>
                <a:cubicBezTo>
                  <a:pt x="463551" y="2845"/>
                  <a:pt x="310356" y="-6283"/>
                  <a:pt x="0" y="363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F90B35-D4A8-4C57-BAF1-A41EA47C0EC0}"/>
              </a:ext>
            </a:extLst>
          </p:cNvPr>
          <p:cNvSpPr/>
          <p:nvPr/>
        </p:nvSpPr>
        <p:spPr>
          <a:xfrm>
            <a:off x="10072689" y="3014663"/>
            <a:ext cx="685800" cy="641034"/>
          </a:xfrm>
          <a:custGeom>
            <a:avLst/>
            <a:gdLst>
              <a:gd name="connsiteX0" fmla="*/ 9525 w 853955"/>
              <a:gd name="connsiteY0" fmla="*/ 1965926 h 1969910"/>
              <a:gd name="connsiteX1" fmla="*/ 700087 w 853955"/>
              <a:gd name="connsiteY1" fmla="*/ 1908776 h 1969910"/>
              <a:gd name="connsiteX2" fmla="*/ 828675 w 853955"/>
              <a:gd name="connsiteY2" fmla="*/ 1542064 h 1969910"/>
              <a:gd name="connsiteX3" fmla="*/ 847725 w 853955"/>
              <a:gd name="connsiteY3" fmla="*/ 270476 h 1969910"/>
              <a:gd name="connsiteX4" fmla="*/ 762000 w 853955"/>
              <a:gd name="connsiteY4" fmla="*/ 32351 h 1969910"/>
              <a:gd name="connsiteX5" fmla="*/ 0 w 853955"/>
              <a:gd name="connsiteY5" fmla="*/ 8539 h 1969910"/>
              <a:gd name="connsiteX0" fmla="*/ 9525 w 925120"/>
              <a:gd name="connsiteY0" fmla="*/ 1965926 h 1969910"/>
              <a:gd name="connsiteX1" fmla="*/ 700087 w 925120"/>
              <a:gd name="connsiteY1" fmla="*/ 1908776 h 1969910"/>
              <a:gd name="connsiteX2" fmla="*/ 828675 w 925120"/>
              <a:gd name="connsiteY2" fmla="*/ 1542064 h 1969910"/>
              <a:gd name="connsiteX3" fmla="*/ 923925 w 925120"/>
              <a:gd name="connsiteY3" fmla="*/ 394301 h 1969910"/>
              <a:gd name="connsiteX4" fmla="*/ 762000 w 925120"/>
              <a:gd name="connsiteY4" fmla="*/ 32351 h 1969910"/>
              <a:gd name="connsiteX5" fmla="*/ 0 w 925120"/>
              <a:gd name="connsiteY5" fmla="*/ 8539 h 1969910"/>
              <a:gd name="connsiteX0" fmla="*/ 9525 w 932432"/>
              <a:gd name="connsiteY0" fmla="*/ 1961026 h 1965010"/>
              <a:gd name="connsiteX1" fmla="*/ 700087 w 932432"/>
              <a:gd name="connsiteY1" fmla="*/ 1903876 h 1965010"/>
              <a:gd name="connsiteX2" fmla="*/ 828675 w 932432"/>
              <a:gd name="connsiteY2" fmla="*/ 1537164 h 1965010"/>
              <a:gd name="connsiteX3" fmla="*/ 923925 w 932432"/>
              <a:gd name="connsiteY3" fmla="*/ 389401 h 1965010"/>
              <a:gd name="connsiteX4" fmla="*/ 604838 w 932432"/>
              <a:gd name="connsiteY4" fmla="*/ 46501 h 1965010"/>
              <a:gd name="connsiteX5" fmla="*/ 0 w 932432"/>
              <a:gd name="connsiteY5" fmla="*/ 3639 h 1965010"/>
              <a:gd name="connsiteX0" fmla="*/ 9525 w 861175"/>
              <a:gd name="connsiteY0" fmla="*/ 1961026 h 1965010"/>
              <a:gd name="connsiteX1" fmla="*/ 700087 w 861175"/>
              <a:gd name="connsiteY1" fmla="*/ 1903876 h 1965010"/>
              <a:gd name="connsiteX2" fmla="*/ 828675 w 861175"/>
              <a:gd name="connsiteY2" fmla="*/ 1537164 h 1965010"/>
              <a:gd name="connsiteX3" fmla="*/ 842962 w 861175"/>
              <a:gd name="connsiteY3" fmla="*/ 360826 h 1965010"/>
              <a:gd name="connsiteX4" fmla="*/ 604838 w 861175"/>
              <a:gd name="connsiteY4" fmla="*/ 46501 h 1965010"/>
              <a:gd name="connsiteX5" fmla="*/ 0 w 861175"/>
              <a:gd name="connsiteY5" fmla="*/ 3639 h 196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1175" h="1965010">
                <a:moveTo>
                  <a:pt x="9525" y="1961026"/>
                </a:moveTo>
                <a:cubicBezTo>
                  <a:pt x="286543" y="1967773"/>
                  <a:pt x="563562" y="1974520"/>
                  <a:pt x="700087" y="1903876"/>
                </a:cubicBezTo>
                <a:cubicBezTo>
                  <a:pt x="836612" y="1833232"/>
                  <a:pt x="804862" y="1794339"/>
                  <a:pt x="828675" y="1537164"/>
                </a:cubicBezTo>
                <a:cubicBezTo>
                  <a:pt x="852488" y="1279989"/>
                  <a:pt x="880268" y="609270"/>
                  <a:pt x="842962" y="360826"/>
                </a:cubicBezTo>
                <a:cubicBezTo>
                  <a:pt x="805656" y="112382"/>
                  <a:pt x="746125" y="90157"/>
                  <a:pt x="604838" y="46501"/>
                </a:cubicBezTo>
                <a:cubicBezTo>
                  <a:pt x="463551" y="2845"/>
                  <a:pt x="310356" y="-6283"/>
                  <a:pt x="0" y="363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0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จากภายนอกคลาส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788DE-1C20-4163-A0A8-B288D73AED44}"/>
              </a:ext>
            </a:extLst>
          </p:cNvPr>
          <p:cNvGrpSpPr/>
          <p:nvPr/>
        </p:nvGrpSpPr>
        <p:grpSpPr>
          <a:xfrm>
            <a:off x="1809759" y="1423988"/>
            <a:ext cx="7156441" cy="1505445"/>
            <a:chOff x="1746259" y="1690688"/>
            <a:chExt cx="7156441" cy="15054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22A5BA-87B5-4080-B67D-CB7BE0FE2045}"/>
                </a:ext>
              </a:extLst>
            </p:cNvPr>
            <p:cNvSpPr/>
            <p:nvPr/>
          </p:nvSpPr>
          <p:spPr>
            <a:xfrm>
              <a:off x="2515878" y="1690688"/>
              <a:ext cx="6386822" cy="85127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i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Obj.Method</a:t>
              </a:r>
              <a:r>
                <a:rPr lang="en-US" sz="3200" i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()</a:t>
              </a:r>
              <a:r>
                <a:rPr lang="en-US" sz="3200" dirty="0"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5B5885-F780-41A9-B57C-1BDDDE3E9438}"/>
                </a:ext>
              </a:extLst>
            </p:cNvPr>
            <p:cNvSpPr txBox="1"/>
            <p:nvPr/>
          </p:nvSpPr>
          <p:spPr>
            <a:xfrm>
              <a:off x="1746259" y="2631460"/>
              <a:ext cx="195324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Object 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D760B8-FFFC-4455-ABA6-99032EF9A4CB}"/>
                </a:ext>
              </a:extLst>
            </p:cNvPr>
            <p:cNvSpPr txBox="1"/>
            <p:nvPr/>
          </p:nvSpPr>
          <p:spPr>
            <a:xfrm>
              <a:off x="6931661" y="2641630"/>
              <a:ext cx="195324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Method name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9AFD7E3-EC1F-4D81-B2B7-FDDC3745896C}"/>
                </a:ext>
              </a:extLst>
            </p:cNvPr>
            <p:cNvSpPr/>
            <p:nvPr/>
          </p:nvSpPr>
          <p:spPr>
            <a:xfrm>
              <a:off x="3736340" y="2385060"/>
              <a:ext cx="713740" cy="514350"/>
            </a:xfrm>
            <a:custGeom>
              <a:avLst/>
              <a:gdLst>
                <a:gd name="connsiteX0" fmla="*/ 0 w 662940"/>
                <a:gd name="connsiteY0" fmla="*/ 723900 h 723900"/>
                <a:gd name="connsiteX1" fmla="*/ 662940 w 662940"/>
                <a:gd name="connsiteY1" fmla="*/ 0 h 723900"/>
                <a:gd name="connsiteX0" fmla="*/ 0 w 713740"/>
                <a:gd name="connsiteY0" fmla="*/ 514350 h 514350"/>
                <a:gd name="connsiteX1" fmla="*/ 713740 w 713740"/>
                <a:gd name="connsiteY1" fmla="*/ 0 h 514350"/>
                <a:gd name="connsiteX0" fmla="*/ 0 w 713740"/>
                <a:gd name="connsiteY0" fmla="*/ 514350 h 514350"/>
                <a:gd name="connsiteX1" fmla="*/ 713740 w 713740"/>
                <a:gd name="connsiteY1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3740" h="514350">
                  <a:moveTo>
                    <a:pt x="0" y="514350"/>
                  </a:moveTo>
                  <a:cubicBezTo>
                    <a:pt x="678180" y="495300"/>
                    <a:pt x="492760" y="241300"/>
                    <a:pt x="713740" y="0"/>
                  </a:cubicBezTo>
                </a:path>
              </a:pathLst>
            </a:cu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FFF778-83DC-4AFE-AAA9-94BD9C88B4C8}"/>
                </a:ext>
              </a:extLst>
            </p:cNvPr>
            <p:cNvSpPr/>
            <p:nvPr/>
          </p:nvSpPr>
          <p:spPr>
            <a:xfrm>
              <a:off x="5974080" y="2308860"/>
              <a:ext cx="952500" cy="655320"/>
            </a:xfrm>
            <a:custGeom>
              <a:avLst/>
              <a:gdLst>
                <a:gd name="connsiteX0" fmla="*/ 800100 w 800100"/>
                <a:gd name="connsiteY0" fmla="*/ 845820 h 845820"/>
                <a:gd name="connsiteX1" fmla="*/ 167640 w 800100"/>
                <a:gd name="connsiteY1" fmla="*/ 464820 h 845820"/>
                <a:gd name="connsiteX2" fmla="*/ 0 w 800100"/>
                <a:gd name="connsiteY2" fmla="*/ 0 h 845820"/>
                <a:gd name="connsiteX0" fmla="*/ 952500 w 952500"/>
                <a:gd name="connsiteY0" fmla="*/ 655320 h 655320"/>
                <a:gd name="connsiteX1" fmla="*/ 167640 w 952500"/>
                <a:gd name="connsiteY1" fmla="*/ 464820 h 655320"/>
                <a:gd name="connsiteX2" fmla="*/ 0 w 952500"/>
                <a:gd name="connsiteY2" fmla="*/ 0 h 655320"/>
                <a:gd name="connsiteX0" fmla="*/ 952500 w 952500"/>
                <a:gd name="connsiteY0" fmla="*/ 655320 h 655320"/>
                <a:gd name="connsiteX1" fmla="*/ 167640 w 952500"/>
                <a:gd name="connsiteY1" fmla="*/ 464820 h 655320"/>
                <a:gd name="connsiteX2" fmla="*/ 0 w 952500"/>
                <a:gd name="connsiteY2" fmla="*/ 0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655320">
                  <a:moveTo>
                    <a:pt x="952500" y="655320"/>
                  </a:moveTo>
                  <a:cubicBezTo>
                    <a:pt x="347345" y="592455"/>
                    <a:pt x="300990" y="605790"/>
                    <a:pt x="167640" y="464820"/>
                  </a:cubicBezTo>
                  <a:cubicBezTo>
                    <a:pt x="34290" y="323850"/>
                    <a:pt x="17145" y="161925"/>
                    <a:pt x="0" y="0"/>
                  </a:cubicBezTo>
                </a:path>
              </a:pathLst>
            </a:cu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5DC347-C301-4A3E-B8DD-8B1EAFD60252}"/>
                </a:ext>
              </a:extLst>
            </p:cNvPr>
            <p:cNvSpPr txBox="1"/>
            <p:nvPr/>
          </p:nvSpPr>
          <p:spPr>
            <a:xfrm>
              <a:off x="4657090" y="2672913"/>
              <a:ext cx="9525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dot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ED9754-0608-4708-8EA6-C0280162043F}"/>
              </a:ext>
            </a:extLst>
          </p:cNvPr>
          <p:cNvSpPr/>
          <p:nvPr/>
        </p:nvSpPr>
        <p:spPr>
          <a:xfrm>
            <a:off x="1316990" y="3060382"/>
            <a:ext cx="7962900" cy="366109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{ …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theDisplay.Render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3AB461-7AA4-4DDD-973D-7E2B567E929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111750" y="2053590"/>
            <a:ext cx="85090" cy="352623"/>
          </a:xfrm>
          <a:prstGeom prst="straightConnector1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9584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2E786E-77DA-4927-A8C6-880553E5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01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Overview of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(หนึ่งในจำนวนทั้งหมด 6 ชนิด)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ก่อนยุคของ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โปรแกรมคอมพิวเตอร์ถูกเขียนเป็นเชิงโครงสร้าง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งานส่วนใหญ่ของการเขียนโปรแกรมเชิงโครงสร้างคือ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structuring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optimizing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เมื่อถึงยุคของ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Programming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งานหลักจึงเปลี่ยนเป็น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organizing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เพื่อรวมเอา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ให้เป็นก้อนเดียวกัน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(encapsulate)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Active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ที่มีข้อมูล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(Data members)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และฟังก์ชัน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(Function members)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สำหรับการจัดการกับข้อมูลเหล่านั้น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ได้มาจากการนิยามข้อมูลของวัตถุในโลกจริง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real-word object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ได้มาจาก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world object</a:t>
            </a:r>
            <a:endParaRPr lang="th-TH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ได้มาจากพฤติกรรมหรือความสามารถของ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world object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 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สามารถมีได้ไม่จำกัดจำนวน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endParaRPr lang="th-TH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993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4A3B97-D093-4F87-8D64-4B66F1DE83E3}"/>
              </a:ext>
            </a:extLst>
          </p:cNvPr>
          <p:cNvSpPr/>
          <p:nvPr/>
        </p:nvSpPr>
        <p:spPr>
          <a:xfrm>
            <a:off x="755780" y="2360646"/>
            <a:ext cx="11336693" cy="4351338"/>
          </a:xfrm>
          <a:custGeom>
            <a:avLst/>
            <a:gdLst>
              <a:gd name="connsiteX0" fmla="*/ 0 w 11336693"/>
              <a:gd name="connsiteY0" fmla="*/ 72798 h 4351338"/>
              <a:gd name="connsiteX1" fmla="*/ 72798 w 11336693"/>
              <a:gd name="connsiteY1" fmla="*/ 0 h 4351338"/>
              <a:gd name="connsiteX2" fmla="*/ 326070 w 11336693"/>
              <a:gd name="connsiteY2" fmla="*/ 0 h 4351338"/>
              <a:gd name="connsiteX3" fmla="*/ 1026986 w 11336693"/>
              <a:gd name="connsiteY3" fmla="*/ 0 h 4351338"/>
              <a:gd name="connsiteX4" fmla="*/ 1504080 w 11336693"/>
              <a:gd name="connsiteY4" fmla="*/ 0 h 4351338"/>
              <a:gd name="connsiteX5" fmla="*/ 1869264 w 11336693"/>
              <a:gd name="connsiteY5" fmla="*/ 0 h 4351338"/>
              <a:gd name="connsiteX6" fmla="*/ 2122536 w 11336693"/>
              <a:gd name="connsiteY6" fmla="*/ 0 h 4351338"/>
              <a:gd name="connsiteX7" fmla="*/ 2487719 w 11336693"/>
              <a:gd name="connsiteY7" fmla="*/ 0 h 4351338"/>
              <a:gd name="connsiteX8" fmla="*/ 2852902 w 11336693"/>
              <a:gd name="connsiteY8" fmla="*/ 0 h 4351338"/>
              <a:gd name="connsiteX9" fmla="*/ 3441907 w 11336693"/>
              <a:gd name="connsiteY9" fmla="*/ 0 h 4351338"/>
              <a:gd name="connsiteX10" fmla="*/ 4030912 w 11336693"/>
              <a:gd name="connsiteY10" fmla="*/ 0 h 4351338"/>
              <a:gd name="connsiteX11" fmla="*/ 4508006 w 11336693"/>
              <a:gd name="connsiteY11" fmla="*/ 0 h 4351338"/>
              <a:gd name="connsiteX12" fmla="*/ 5320833 w 11336693"/>
              <a:gd name="connsiteY12" fmla="*/ 0 h 4351338"/>
              <a:gd name="connsiteX13" fmla="*/ 5686017 w 11336693"/>
              <a:gd name="connsiteY13" fmla="*/ 0 h 4351338"/>
              <a:gd name="connsiteX14" fmla="*/ 6498844 w 11336693"/>
              <a:gd name="connsiteY14" fmla="*/ 0 h 4351338"/>
              <a:gd name="connsiteX15" fmla="*/ 6864027 w 11336693"/>
              <a:gd name="connsiteY15" fmla="*/ 0 h 4351338"/>
              <a:gd name="connsiteX16" fmla="*/ 7564943 w 11336693"/>
              <a:gd name="connsiteY16" fmla="*/ 0 h 4351338"/>
              <a:gd name="connsiteX17" fmla="*/ 8377770 w 11336693"/>
              <a:gd name="connsiteY17" fmla="*/ 0 h 4351338"/>
              <a:gd name="connsiteX18" fmla="*/ 8631042 w 11336693"/>
              <a:gd name="connsiteY18" fmla="*/ 0 h 4351338"/>
              <a:gd name="connsiteX19" fmla="*/ 9443869 w 11336693"/>
              <a:gd name="connsiteY19" fmla="*/ 0 h 4351338"/>
              <a:gd name="connsiteX20" fmla="*/ 10256696 w 11336693"/>
              <a:gd name="connsiteY20" fmla="*/ 0 h 4351338"/>
              <a:gd name="connsiteX21" fmla="*/ 10509968 w 11336693"/>
              <a:gd name="connsiteY21" fmla="*/ 0 h 4351338"/>
              <a:gd name="connsiteX22" fmla="*/ 11263895 w 11336693"/>
              <a:gd name="connsiteY22" fmla="*/ 0 h 4351338"/>
              <a:gd name="connsiteX23" fmla="*/ 11336693 w 11336693"/>
              <a:gd name="connsiteY23" fmla="*/ 72798 h 4351338"/>
              <a:gd name="connsiteX24" fmla="*/ 11336693 w 11336693"/>
              <a:gd name="connsiteY24" fmla="*/ 514401 h 4351338"/>
              <a:gd name="connsiteX25" fmla="*/ 11336693 w 11336693"/>
              <a:gd name="connsiteY25" fmla="*/ 913946 h 4351338"/>
              <a:gd name="connsiteX26" fmla="*/ 11336693 w 11336693"/>
              <a:gd name="connsiteY26" fmla="*/ 1523779 h 4351338"/>
              <a:gd name="connsiteX27" fmla="*/ 11336693 w 11336693"/>
              <a:gd name="connsiteY27" fmla="*/ 2133612 h 4351338"/>
              <a:gd name="connsiteX28" fmla="*/ 11336693 w 11336693"/>
              <a:gd name="connsiteY28" fmla="*/ 2533157 h 4351338"/>
              <a:gd name="connsiteX29" fmla="*/ 11336693 w 11336693"/>
              <a:gd name="connsiteY29" fmla="*/ 2974760 h 4351338"/>
              <a:gd name="connsiteX30" fmla="*/ 11336693 w 11336693"/>
              <a:gd name="connsiteY30" fmla="*/ 3500478 h 4351338"/>
              <a:gd name="connsiteX31" fmla="*/ 11336693 w 11336693"/>
              <a:gd name="connsiteY31" fmla="*/ 4278540 h 4351338"/>
              <a:gd name="connsiteX32" fmla="*/ 11263895 w 11336693"/>
              <a:gd name="connsiteY32" fmla="*/ 4351338 h 4351338"/>
              <a:gd name="connsiteX33" fmla="*/ 10562979 w 11336693"/>
              <a:gd name="connsiteY33" fmla="*/ 4351338 h 4351338"/>
              <a:gd name="connsiteX34" fmla="*/ 9862063 w 11336693"/>
              <a:gd name="connsiteY34" fmla="*/ 4351338 h 4351338"/>
              <a:gd name="connsiteX35" fmla="*/ 9608791 w 11336693"/>
              <a:gd name="connsiteY35" fmla="*/ 4351338 h 4351338"/>
              <a:gd name="connsiteX36" fmla="*/ 9131697 w 11336693"/>
              <a:gd name="connsiteY36" fmla="*/ 4351338 h 4351338"/>
              <a:gd name="connsiteX37" fmla="*/ 8542691 w 11336693"/>
              <a:gd name="connsiteY37" fmla="*/ 4351338 h 4351338"/>
              <a:gd name="connsiteX38" fmla="*/ 8177508 w 11336693"/>
              <a:gd name="connsiteY38" fmla="*/ 4351338 h 4351338"/>
              <a:gd name="connsiteX39" fmla="*/ 7364681 w 11336693"/>
              <a:gd name="connsiteY39" fmla="*/ 4351338 h 4351338"/>
              <a:gd name="connsiteX40" fmla="*/ 7111409 w 11336693"/>
              <a:gd name="connsiteY40" fmla="*/ 4351338 h 4351338"/>
              <a:gd name="connsiteX41" fmla="*/ 6858137 w 11336693"/>
              <a:gd name="connsiteY41" fmla="*/ 4351338 h 4351338"/>
              <a:gd name="connsiteX42" fmla="*/ 6381043 w 11336693"/>
              <a:gd name="connsiteY42" fmla="*/ 4351338 h 4351338"/>
              <a:gd name="connsiteX43" fmla="*/ 5792038 w 11336693"/>
              <a:gd name="connsiteY43" fmla="*/ 4351338 h 4351338"/>
              <a:gd name="connsiteX44" fmla="*/ 5091121 w 11336693"/>
              <a:gd name="connsiteY44" fmla="*/ 4351338 h 4351338"/>
              <a:gd name="connsiteX45" fmla="*/ 4390205 w 11336693"/>
              <a:gd name="connsiteY45" fmla="*/ 4351338 h 4351338"/>
              <a:gd name="connsiteX46" fmla="*/ 3577378 w 11336693"/>
              <a:gd name="connsiteY46" fmla="*/ 4351338 h 4351338"/>
              <a:gd name="connsiteX47" fmla="*/ 2988373 w 11336693"/>
              <a:gd name="connsiteY47" fmla="*/ 4351338 h 4351338"/>
              <a:gd name="connsiteX48" fmla="*/ 2735101 w 11336693"/>
              <a:gd name="connsiteY48" fmla="*/ 4351338 h 4351338"/>
              <a:gd name="connsiteX49" fmla="*/ 1922274 w 11336693"/>
              <a:gd name="connsiteY49" fmla="*/ 4351338 h 4351338"/>
              <a:gd name="connsiteX50" fmla="*/ 1333269 w 11336693"/>
              <a:gd name="connsiteY50" fmla="*/ 4351338 h 4351338"/>
              <a:gd name="connsiteX51" fmla="*/ 744264 w 11336693"/>
              <a:gd name="connsiteY51" fmla="*/ 4351338 h 4351338"/>
              <a:gd name="connsiteX52" fmla="*/ 72798 w 11336693"/>
              <a:gd name="connsiteY52" fmla="*/ 4351338 h 4351338"/>
              <a:gd name="connsiteX53" fmla="*/ 0 w 11336693"/>
              <a:gd name="connsiteY53" fmla="*/ 4278540 h 4351338"/>
              <a:gd name="connsiteX54" fmla="*/ 0 w 11336693"/>
              <a:gd name="connsiteY54" fmla="*/ 3668707 h 4351338"/>
              <a:gd name="connsiteX55" fmla="*/ 0 w 11336693"/>
              <a:gd name="connsiteY55" fmla="*/ 3269162 h 4351338"/>
              <a:gd name="connsiteX56" fmla="*/ 0 w 11336693"/>
              <a:gd name="connsiteY56" fmla="*/ 2701387 h 4351338"/>
              <a:gd name="connsiteX57" fmla="*/ 0 w 11336693"/>
              <a:gd name="connsiteY57" fmla="*/ 2091554 h 4351338"/>
              <a:gd name="connsiteX58" fmla="*/ 0 w 11336693"/>
              <a:gd name="connsiteY58" fmla="*/ 1523779 h 4351338"/>
              <a:gd name="connsiteX59" fmla="*/ 0 w 11336693"/>
              <a:gd name="connsiteY59" fmla="*/ 1040119 h 4351338"/>
              <a:gd name="connsiteX60" fmla="*/ 0 w 11336693"/>
              <a:gd name="connsiteY60" fmla="*/ 72798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336693" h="4351338" fill="none" extrusionOk="0">
                <a:moveTo>
                  <a:pt x="0" y="72798"/>
                </a:moveTo>
                <a:cubicBezTo>
                  <a:pt x="1160" y="34848"/>
                  <a:pt x="36761" y="-1174"/>
                  <a:pt x="72798" y="0"/>
                </a:cubicBezTo>
                <a:cubicBezTo>
                  <a:pt x="163151" y="-26707"/>
                  <a:pt x="257463" y="14062"/>
                  <a:pt x="326070" y="0"/>
                </a:cubicBezTo>
                <a:cubicBezTo>
                  <a:pt x="394677" y="-14062"/>
                  <a:pt x="752649" y="61374"/>
                  <a:pt x="1026986" y="0"/>
                </a:cubicBezTo>
                <a:cubicBezTo>
                  <a:pt x="1301323" y="-61374"/>
                  <a:pt x="1282236" y="23691"/>
                  <a:pt x="1504080" y="0"/>
                </a:cubicBezTo>
                <a:cubicBezTo>
                  <a:pt x="1725924" y="-23691"/>
                  <a:pt x="1717948" y="31291"/>
                  <a:pt x="1869264" y="0"/>
                </a:cubicBezTo>
                <a:cubicBezTo>
                  <a:pt x="2020580" y="-31291"/>
                  <a:pt x="2014470" y="11754"/>
                  <a:pt x="2122536" y="0"/>
                </a:cubicBezTo>
                <a:cubicBezTo>
                  <a:pt x="2230602" y="-11754"/>
                  <a:pt x="2376138" y="592"/>
                  <a:pt x="2487719" y="0"/>
                </a:cubicBezTo>
                <a:cubicBezTo>
                  <a:pt x="2599300" y="-592"/>
                  <a:pt x="2718632" y="35785"/>
                  <a:pt x="2852902" y="0"/>
                </a:cubicBezTo>
                <a:cubicBezTo>
                  <a:pt x="2987172" y="-35785"/>
                  <a:pt x="3195377" y="69621"/>
                  <a:pt x="3441907" y="0"/>
                </a:cubicBezTo>
                <a:cubicBezTo>
                  <a:pt x="3688437" y="-69621"/>
                  <a:pt x="3912423" y="32330"/>
                  <a:pt x="4030912" y="0"/>
                </a:cubicBezTo>
                <a:cubicBezTo>
                  <a:pt x="4149402" y="-32330"/>
                  <a:pt x="4335267" y="39868"/>
                  <a:pt x="4508006" y="0"/>
                </a:cubicBezTo>
                <a:cubicBezTo>
                  <a:pt x="4680745" y="-39868"/>
                  <a:pt x="5009898" y="93156"/>
                  <a:pt x="5320833" y="0"/>
                </a:cubicBezTo>
                <a:cubicBezTo>
                  <a:pt x="5631768" y="-93156"/>
                  <a:pt x="5606116" y="35649"/>
                  <a:pt x="5686017" y="0"/>
                </a:cubicBezTo>
                <a:cubicBezTo>
                  <a:pt x="5765918" y="-35649"/>
                  <a:pt x="6133538" y="83758"/>
                  <a:pt x="6498844" y="0"/>
                </a:cubicBezTo>
                <a:cubicBezTo>
                  <a:pt x="6864150" y="-83758"/>
                  <a:pt x="6705500" y="6155"/>
                  <a:pt x="6864027" y="0"/>
                </a:cubicBezTo>
                <a:cubicBezTo>
                  <a:pt x="7022554" y="-6155"/>
                  <a:pt x="7241537" y="44499"/>
                  <a:pt x="7564943" y="0"/>
                </a:cubicBezTo>
                <a:cubicBezTo>
                  <a:pt x="7888349" y="-44499"/>
                  <a:pt x="8098090" y="927"/>
                  <a:pt x="8377770" y="0"/>
                </a:cubicBezTo>
                <a:cubicBezTo>
                  <a:pt x="8657450" y="-927"/>
                  <a:pt x="8512554" y="21434"/>
                  <a:pt x="8631042" y="0"/>
                </a:cubicBezTo>
                <a:cubicBezTo>
                  <a:pt x="8749530" y="-21434"/>
                  <a:pt x="9056981" y="96932"/>
                  <a:pt x="9443869" y="0"/>
                </a:cubicBezTo>
                <a:cubicBezTo>
                  <a:pt x="9830757" y="-96932"/>
                  <a:pt x="10020328" y="70022"/>
                  <a:pt x="10256696" y="0"/>
                </a:cubicBezTo>
                <a:cubicBezTo>
                  <a:pt x="10493064" y="-70022"/>
                  <a:pt x="10387036" y="11973"/>
                  <a:pt x="10509968" y="0"/>
                </a:cubicBezTo>
                <a:cubicBezTo>
                  <a:pt x="10632900" y="-11973"/>
                  <a:pt x="11082573" y="25004"/>
                  <a:pt x="11263895" y="0"/>
                </a:cubicBezTo>
                <a:cubicBezTo>
                  <a:pt x="11305062" y="-21"/>
                  <a:pt x="11340648" y="28538"/>
                  <a:pt x="11336693" y="72798"/>
                </a:cubicBezTo>
                <a:cubicBezTo>
                  <a:pt x="11343879" y="231646"/>
                  <a:pt x="11318337" y="370152"/>
                  <a:pt x="11336693" y="514401"/>
                </a:cubicBezTo>
                <a:cubicBezTo>
                  <a:pt x="11355049" y="658650"/>
                  <a:pt x="11303210" y="718569"/>
                  <a:pt x="11336693" y="913946"/>
                </a:cubicBezTo>
                <a:cubicBezTo>
                  <a:pt x="11370176" y="1109323"/>
                  <a:pt x="11321528" y="1326173"/>
                  <a:pt x="11336693" y="1523779"/>
                </a:cubicBezTo>
                <a:cubicBezTo>
                  <a:pt x="11351858" y="1721385"/>
                  <a:pt x="11333996" y="1861367"/>
                  <a:pt x="11336693" y="2133612"/>
                </a:cubicBezTo>
                <a:cubicBezTo>
                  <a:pt x="11339390" y="2405857"/>
                  <a:pt x="11325359" y="2406859"/>
                  <a:pt x="11336693" y="2533157"/>
                </a:cubicBezTo>
                <a:cubicBezTo>
                  <a:pt x="11348027" y="2659455"/>
                  <a:pt x="11300283" y="2838936"/>
                  <a:pt x="11336693" y="2974760"/>
                </a:cubicBezTo>
                <a:cubicBezTo>
                  <a:pt x="11373103" y="3110584"/>
                  <a:pt x="11310082" y="3382314"/>
                  <a:pt x="11336693" y="3500478"/>
                </a:cubicBezTo>
                <a:cubicBezTo>
                  <a:pt x="11363304" y="3618642"/>
                  <a:pt x="11261495" y="3990021"/>
                  <a:pt x="11336693" y="4278540"/>
                </a:cubicBezTo>
                <a:cubicBezTo>
                  <a:pt x="11344948" y="4322325"/>
                  <a:pt x="11310196" y="4355274"/>
                  <a:pt x="11263895" y="4351338"/>
                </a:cubicBezTo>
                <a:cubicBezTo>
                  <a:pt x="11119585" y="4417781"/>
                  <a:pt x="10898485" y="4339106"/>
                  <a:pt x="10562979" y="4351338"/>
                </a:cubicBezTo>
                <a:cubicBezTo>
                  <a:pt x="10227473" y="4363570"/>
                  <a:pt x="10131018" y="4321055"/>
                  <a:pt x="9862063" y="4351338"/>
                </a:cubicBezTo>
                <a:cubicBezTo>
                  <a:pt x="9593108" y="4381621"/>
                  <a:pt x="9673768" y="4347663"/>
                  <a:pt x="9608791" y="4351338"/>
                </a:cubicBezTo>
                <a:cubicBezTo>
                  <a:pt x="9543814" y="4355013"/>
                  <a:pt x="9291890" y="4318205"/>
                  <a:pt x="9131697" y="4351338"/>
                </a:cubicBezTo>
                <a:cubicBezTo>
                  <a:pt x="8971504" y="4384471"/>
                  <a:pt x="8836846" y="4316945"/>
                  <a:pt x="8542691" y="4351338"/>
                </a:cubicBezTo>
                <a:cubicBezTo>
                  <a:pt x="8248536" y="4385731"/>
                  <a:pt x="8315003" y="4317133"/>
                  <a:pt x="8177508" y="4351338"/>
                </a:cubicBezTo>
                <a:cubicBezTo>
                  <a:pt x="8040013" y="4385543"/>
                  <a:pt x="7571087" y="4343982"/>
                  <a:pt x="7364681" y="4351338"/>
                </a:cubicBezTo>
                <a:cubicBezTo>
                  <a:pt x="7158275" y="4358694"/>
                  <a:pt x="7221195" y="4333339"/>
                  <a:pt x="7111409" y="4351338"/>
                </a:cubicBezTo>
                <a:cubicBezTo>
                  <a:pt x="7001623" y="4369337"/>
                  <a:pt x="6910925" y="4324644"/>
                  <a:pt x="6858137" y="4351338"/>
                </a:cubicBezTo>
                <a:cubicBezTo>
                  <a:pt x="6805349" y="4378032"/>
                  <a:pt x="6560468" y="4342860"/>
                  <a:pt x="6381043" y="4351338"/>
                </a:cubicBezTo>
                <a:cubicBezTo>
                  <a:pt x="6201618" y="4359816"/>
                  <a:pt x="6084760" y="4318481"/>
                  <a:pt x="5792038" y="4351338"/>
                </a:cubicBezTo>
                <a:cubicBezTo>
                  <a:pt x="5499316" y="4384195"/>
                  <a:pt x="5389591" y="4348231"/>
                  <a:pt x="5091121" y="4351338"/>
                </a:cubicBezTo>
                <a:cubicBezTo>
                  <a:pt x="4792651" y="4354445"/>
                  <a:pt x="4644418" y="4312061"/>
                  <a:pt x="4390205" y="4351338"/>
                </a:cubicBezTo>
                <a:cubicBezTo>
                  <a:pt x="4135992" y="4390615"/>
                  <a:pt x="3918279" y="4292530"/>
                  <a:pt x="3577378" y="4351338"/>
                </a:cubicBezTo>
                <a:cubicBezTo>
                  <a:pt x="3236477" y="4410146"/>
                  <a:pt x="3176938" y="4303044"/>
                  <a:pt x="2988373" y="4351338"/>
                </a:cubicBezTo>
                <a:cubicBezTo>
                  <a:pt x="2799809" y="4399632"/>
                  <a:pt x="2834310" y="4337356"/>
                  <a:pt x="2735101" y="4351338"/>
                </a:cubicBezTo>
                <a:cubicBezTo>
                  <a:pt x="2635892" y="4365320"/>
                  <a:pt x="2302139" y="4290113"/>
                  <a:pt x="1922274" y="4351338"/>
                </a:cubicBezTo>
                <a:cubicBezTo>
                  <a:pt x="1542409" y="4412563"/>
                  <a:pt x="1600698" y="4286995"/>
                  <a:pt x="1333269" y="4351338"/>
                </a:cubicBezTo>
                <a:cubicBezTo>
                  <a:pt x="1065840" y="4415681"/>
                  <a:pt x="942617" y="4322909"/>
                  <a:pt x="744264" y="4351338"/>
                </a:cubicBezTo>
                <a:cubicBezTo>
                  <a:pt x="545911" y="4379767"/>
                  <a:pt x="252637" y="4301307"/>
                  <a:pt x="72798" y="4351338"/>
                </a:cubicBezTo>
                <a:cubicBezTo>
                  <a:pt x="38389" y="4352541"/>
                  <a:pt x="3554" y="4321256"/>
                  <a:pt x="0" y="4278540"/>
                </a:cubicBezTo>
                <a:cubicBezTo>
                  <a:pt x="-23277" y="4063031"/>
                  <a:pt x="56833" y="3847641"/>
                  <a:pt x="0" y="3668707"/>
                </a:cubicBezTo>
                <a:cubicBezTo>
                  <a:pt x="-56833" y="3489773"/>
                  <a:pt x="47197" y="3384697"/>
                  <a:pt x="0" y="3269162"/>
                </a:cubicBezTo>
                <a:cubicBezTo>
                  <a:pt x="-47197" y="3153628"/>
                  <a:pt x="35235" y="2897254"/>
                  <a:pt x="0" y="2701387"/>
                </a:cubicBezTo>
                <a:cubicBezTo>
                  <a:pt x="-35235" y="2505520"/>
                  <a:pt x="42078" y="2277826"/>
                  <a:pt x="0" y="2091554"/>
                </a:cubicBezTo>
                <a:cubicBezTo>
                  <a:pt x="-42078" y="1905282"/>
                  <a:pt x="14779" y="1661381"/>
                  <a:pt x="0" y="1523779"/>
                </a:cubicBezTo>
                <a:cubicBezTo>
                  <a:pt x="-14779" y="1386177"/>
                  <a:pt x="29350" y="1154207"/>
                  <a:pt x="0" y="1040119"/>
                </a:cubicBezTo>
                <a:cubicBezTo>
                  <a:pt x="-29350" y="926031"/>
                  <a:pt x="5078" y="407113"/>
                  <a:pt x="0" y="72798"/>
                </a:cubicBezTo>
                <a:close/>
              </a:path>
              <a:path w="11336693" h="4351338" stroke="0" extrusionOk="0">
                <a:moveTo>
                  <a:pt x="0" y="72798"/>
                </a:moveTo>
                <a:cubicBezTo>
                  <a:pt x="-2843" y="30839"/>
                  <a:pt x="25994" y="2477"/>
                  <a:pt x="72798" y="0"/>
                </a:cubicBezTo>
                <a:cubicBezTo>
                  <a:pt x="380126" y="-81696"/>
                  <a:pt x="594536" y="31241"/>
                  <a:pt x="885625" y="0"/>
                </a:cubicBezTo>
                <a:cubicBezTo>
                  <a:pt x="1176714" y="-31241"/>
                  <a:pt x="1203098" y="10288"/>
                  <a:pt x="1362719" y="0"/>
                </a:cubicBezTo>
                <a:cubicBezTo>
                  <a:pt x="1522340" y="-10288"/>
                  <a:pt x="1608201" y="6434"/>
                  <a:pt x="1727902" y="0"/>
                </a:cubicBezTo>
                <a:cubicBezTo>
                  <a:pt x="1847603" y="-6434"/>
                  <a:pt x="2189446" y="79440"/>
                  <a:pt x="2428818" y="0"/>
                </a:cubicBezTo>
                <a:cubicBezTo>
                  <a:pt x="2668190" y="-79440"/>
                  <a:pt x="2794893" y="39518"/>
                  <a:pt x="2905913" y="0"/>
                </a:cubicBezTo>
                <a:cubicBezTo>
                  <a:pt x="3016933" y="-39518"/>
                  <a:pt x="3339244" y="41874"/>
                  <a:pt x="3718740" y="0"/>
                </a:cubicBezTo>
                <a:cubicBezTo>
                  <a:pt x="4098236" y="-41874"/>
                  <a:pt x="3930557" y="20658"/>
                  <a:pt x="4083923" y="0"/>
                </a:cubicBezTo>
                <a:cubicBezTo>
                  <a:pt x="4237289" y="-20658"/>
                  <a:pt x="4573988" y="76498"/>
                  <a:pt x="4896750" y="0"/>
                </a:cubicBezTo>
                <a:cubicBezTo>
                  <a:pt x="5219512" y="-76498"/>
                  <a:pt x="5098350" y="22650"/>
                  <a:pt x="5150022" y="0"/>
                </a:cubicBezTo>
                <a:cubicBezTo>
                  <a:pt x="5201694" y="-22650"/>
                  <a:pt x="5586869" y="3838"/>
                  <a:pt x="5739027" y="0"/>
                </a:cubicBezTo>
                <a:cubicBezTo>
                  <a:pt x="5891186" y="-3838"/>
                  <a:pt x="6210211" y="44784"/>
                  <a:pt x="6328032" y="0"/>
                </a:cubicBezTo>
                <a:cubicBezTo>
                  <a:pt x="6445853" y="-44784"/>
                  <a:pt x="6651353" y="7044"/>
                  <a:pt x="6805126" y="0"/>
                </a:cubicBezTo>
                <a:cubicBezTo>
                  <a:pt x="6958899" y="-7044"/>
                  <a:pt x="7353306" y="85117"/>
                  <a:pt x="7617953" y="0"/>
                </a:cubicBezTo>
                <a:cubicBezTo>
                  <a:pt x="7882600" y="-85117"/>
                  <a:pt x="8218355" y="10878"/>
                  <a:pt x="8430780" y="0"/>
                </a:cubicBezTo>
                <a:cubicBezTo>
                  <a:pt x="8643205" y="-10878"/>
                  <a:pt x="8633270" y="34735"/>
                  <a:pt x="8795964" y="0"/>
                </a:cubicBezTo>
                <a:cubicBezTo>
                  <a:pt x="8958658" y="-34735"/>
                  <a:pt x="9169309" y="58979"/>
                  <a:pt x="9384969" y="0"/>
                </a:cubicBezTo>
                <a:cubicBezTo>
                  <a:pt x="9600629" y="-58979"/>
                  <a:pt x="10011059" y="94266"/>
                  <a:pt x="10197796" y="0"/>
                </a:cubicBezTo>
                <a:cubicBezTo>
                  <a:pt x="10384533" y="-94266"/>
                  <a:pt x="10782586" y="72838"/>
                  <a:pt x="11263895" y="0"/>
                </a:cubicBezTo>
                <a:cubicBezTo>
                  <a:pt x="11299235" y="8700"/>
                  <a:pt x="11342361" y="36805"/>
                  <a:pt x="11336693" y="72798"/>
                </a:cubicBezTo>
                <a:cubicBezTo>
                  <a:pt x="11348903" y="202068"/>
                  <a:pt x="11314663" y="391641"/>
                  <a:pt x="11336693" y="514401"/>
                </a:cubicBezTo>
                <a:cubicBezTo>
                  <a:pt x="11358723" y="637161"/>
                  <a:pt x="11297583" y="885547"/>
                  <a:pt x="11336693" y="1040119"/>
                </a:cubicBezTo>
                <a:cubicBezTo>
                  <a:pt x="11375803" y="1194691"/>
                  <a:pt x="11327597" y="1383917"/>
                  <a:pt x="11336693" y="1481722"/>
                </a:cubicBezTo>
                <a:cubicBezTo>
                  <a:pt x="11345789" y="1579527"/>
                  <a:pt x="11331255" y="1767609"/>
                  <a:pt x="11336693" y="2007439"/>
                </a:cubicBezTo>
                <a:cubicBezTo>
                  <a:pt x="11342131" y="2247269"/>
                  <a:pt x="11311806" y="2227309"/>
                  <a:pt x="11336693" y="2406985"/>
                </a:cubicBezTo>
                <a:cubicBezTo>
                  <a:pt x="11361580" y="2586661"/>
                  <a:pt x="11334243" y="2706872"/>
                  <a:pt x="11336693" y="2806530"/>
                </a:cubicBezTo>
                <a:cubicBezTo>
                  <a:pt x="11339143" y="2906188"/>
                  <a:pt x="11303059" y="3189082"/>
                  <a:pt x="11336693" y="3332248"/>
                </a:cubicBezTo>
                <a:cubicBezTo>
                  <a:pt x="11370327" y="3475414"/>
                  <a:pt x="11334509" y="3627002"/>
                  <a:pt x="11336693" y="3773851"/>
                </a:cubicBezTo>
                <a:cubicBezTo>
                  <a:pt x="11338877" y="3920700"/>
                  <a:pt x="11329603" y="4085839"/>
                  <a:pt x="11336693" y="4278540"/>
                </a:cubicBezTo>
                <a:cubicBezTo>
                  <a:pt x="11341309" y="4317733"/>
                  <a:pt x="11313059" y="4358719"/>
                  <a:pt x="11263895" y="4351338"/>
                </a:cubicBezTo>
                <a:cubicBezTo>
                  <a:pt x="11079142" y="4391270"/>
                  <a:pt x="10757724" y="4285395"/>
                  <a:pt x="10451068" y="4351338"/>
                </a:cubicBezTo>
                <a:cubicBezTo>
                  <a:pt x="10144412" y="4417281"/>
                  <a:pt x="10069936" y="4267378"/>
                  <a:pt x="9750152" y="4351338"/>
                </a:cubicBezTo>
                <a:cubicBezTo>
                  <a:pt x="9430368" y="4435298"/>
                  <a:pt x="9460694" y="4308209"/>
                  <a:pt x="9384969" y="4351338"/>
                </a:cubicBezTo>
                <a:cubicBezTo>
                  <a:pt x="9309244" y="4394467"/>
                  <a:pt x="9238580" y="4333422"/>
                  <a:pt x="9131697" y="4351338"/>
                </a:cubicBezTo>
                <a:cubicBezTo>
                  <a:pt x="9024814" y="4369254"/>
                  <a:pt x="8863199" y="4320939"/>
                  <a:pt x="8766513" y="4351338"/>
                </a:cubicBezTo>
                <a:cubicBezTo>
                  <a:pt x="8669827" y="4381737"/>
                  <a:pt x="8312982" y="4337732"/>
                  <a:pt x="8065597" y="4351338"/>
                </a:cubicBezTo>
                <a:cubicBezTo>
                  <a:pt x="7818212" y="4364944"/>
                  <a:pt x="7867767" y="4308707"/>
                  <a:pt x="7700414" y="4351338"/>
                </a:cubicBezTo>
                <a:cubicBezTo>
                  <a:pt x="7533061" y="4393969"/>
                  <a:pt x="7560567" y="4324767"/>
                  <a:pt x="7447142" y="4351338"/>
                </a:cubicBezTo>
                <a:cubicBezTo>
                  <a:pt x="7333717" y="4377909"/>
                  <a:pt x="7159341" y="4339603"/>
                  <a:pt x="7081959" y="4351338"/>
                </a:cubicBezTo>
                <a:cubicBezTo>
                  <a:pt x="7004577" y="4363073"/>
                  <a:pt x="6716543" y="4341943"/>
                  <a:pt x="6604865" y="4351338"/>
                </a:cubicBezTo>
                <a:cubicBezTo>
                  <a:pt x="6493187" y="4360733"/>
                  <a:pt x="6206615" y="4300135"/>
                  <a:pt x="6015860" y="4351338"/>
                </a:cubicBezTo>
                <a:cubicBezTo>
                  <a:pt x="5825105" y="4402541"/>
                  <a:pt x="5743359" y="4343424"/>
                  <a:pt x="5650676" y="4351338"/>
                </a:cubicBezTo>
                <a:cubicBezTo>
                  <a:pt x="5557993" y="4359252"/>
                  <a:pt x="5139377" y="4322621"/>
                  <a:pt x="4837849" y="4351338"/>
                </a:cubicBezTo>
                <a:cubicBezTo>
                  <a:pt x="4536321" y="4380055"/>
                  <a:pt x="4541091" y="4322824"/>
                  <a:pt x="4248844" y="4351338"/>
                </a:cubicBezTo>
                <a:cubicBezTo>
                  <a:pt x="3956597" y="4379852"/>
                  <a:pt x="3732615" y="4274360"/>
                  <a:pt x="3436017" y="4351338"/>
                </a:cubicBezTo>
                <a:cubicBezTo>
                  <a:pt x="3139419" y="4428316"/>
                  <a:pt x="2952359" y="4287431"/>
                  <a:pt x="2735101" y="4351338"/>
                </a:cubicBezTo>
                <a:cubicBezTo>
                  <a:pt x="2517843" y="4415245"/>
                  <a:pt x="2374097" y="4316780"/>
                  <a:pt x="2258007" y="4351338"/>
                </a:cubicBezTo>
                <a:cubicBezTo>
                  <a:pt x="2141917" y="4385896"/>
                  <a:pt x="1876528" y="4339556"/>
                  <a:pt x="1557091" y="4351338"/>
                </a:cubicBezTo>
                <a:cubicBezTo>
                  <a:pt x="1237654" y="4363120"/>
                  <a:pt x="1279940" y="4347291"/>
                  <a:pt x="1191908" y="4351338"/>
                </a:cubicBezTo>
                <a:cubicBezTo>
                  <a:pt x="1103876" y="4355385"/>
                  <a:pt x="794481" y="4335093"/>
                  <a:pt x="602903" y="4351338"/>
                </a:cubicBezTo>
                <a:cubicBezTo>
                  <a:pt x="411325" y="4367583"/>
                  <a:pt x="272880" y="4315950"/>
                  <a:pt x="72798" y="4351338"/>
                </a:cubicBezTo>
                <a:cubicBezTo>
                  <a:pt x="36587" y="4345119"/>
                  <a:pt x="7299" y="4313001"/>
                  <a:pt x="0" y="4278540"/>
                </a:cubicBezTo>
                <a:cubicBezTo>
                  <a:pt x="-41425" y="4160784"/>
                  <a:pt x="12340" y="3932892"/>
                  <a:pt x="0" y="3710765"/>
                </a:cubicBezTo>
                <a:cubicBezTo>
                  <a:pt x="-12340" y="3488638"/>
                  <a:pt x="33112" y="3415545"/>
                  <a:pt x="0" y="3227105"/>
                </a:cubicBezTo>
                <a:cubicBezTo>
                  <a:pt x="-33112" y="3038665"/>
                  <a:pt x="26452" y="2953084"/>
                  <a:pt x="0" y="2785502"/>
                </a:cubicBezTo>
                <a:cubicBezTo>
                  <a:pt x="-26452" y="2617920"/>
                  <a:pt x="6350" y="2486435"/>
                  <a:pt x="0" y="2259784"/>
                </a:cubicBezTo>
                <a:cubicBezTo>
                  <a:pt x="-6350" y="2033133"/>
                  <a:pt x="64143" y="1934745"/>
                  <a:pt x="0" y="1692009"/>
                </a:cubicBezTo>
                <a:cubicBezTo>
                  <a:pt x="-64143" y="1449274"/>
                  <a:pt x="47536" y="1355354"/>
                  <a:pt x="0" y="1082176"/>
                </a:cubicBezTo>
                <a:cubicBezTo>
                  <a:pt x="-47536" y="808998"/>
                  <a:pt x="28631" y="366313"/>
                  <a:pt x="0" y="7279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0"/>
                  <a:lumOff val="100000"/>
                  <a:alpha val="71000"/>
                </a:schemeClr>
              </a:gs>
              <a:gs pos="100000">
                <a:srgbClr val="DFEED5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38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7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โปรแกรมภาษา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ถูกสร้างขึ้นจาก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จำนวนมาก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608D9D-95DA-49BD-B518-AB3BBB3B9AAE}"/>
              </a:ext>
            </a:extLst>
          </p:cNvPr>
          <p:cNvSpPr/>
          <p:nvPr/>
        </p:nvSpPr>
        <p:spPr>
          <a:xfrm>
            <a:off x="5218922" y="2897155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atm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7FFEC-A276-4378-803D-89273E54D851}"/>
              </a:ext>
            </a:extLst>
          </p:cNvPr>
          <p:cNvSpPr txBox="1"/>
          <p:nvPr/>
        </p:nvSpPr>
        <p:spPr>
          <a:xfrm>
            <a:off x="5212702" y="2435490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ATM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F6084-39C6-42E1-87C4-C92FBF508B61}"/>
              </a:ext>
            </a:extLst>
          </p:cNvPr>
          <p:cNvSpPr/>
          <p:nvPr/>
        </p:nvSpPr>
        <p:spPr>
          <a:xfrm>
            <a:off x="1412032" y="4870187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keyboard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715A3-9CC4-4A7D-BDBF-6838E42D0FB4}"/>
              </a:ext>
            </a:extLst>
          </p:cNvPr>
          <p:cNvSpPr/>
          <p:nvPr/>
        </p:nvSpPr>
        <p:spPr>
          <a:xfrm>
            <a:off x="4435151" y="5601802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cardReader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C1E82-964B-4F35-B21C-399BC23C0A8D}"/>
              </a:ext>
            </a:extLst>
          </p:cNvPr>
          <p:cNvSpPr txBox="1"/>
          <p:nvPr/>
        </p:nvSpPr>
        <p:spPr>
          <a:xfrm>
            <a:off x="1412032" y="4408522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Keyboard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62401-4CBF-4D2E-A857-51295AFDFF90}"/>
              </a:ext>
            </a:extLst>
          </p:cNvPr>
          <p:cNvSpPr txBox="1"/>
          <p:nvPr/>
        </p:nvSpPr>
        <p:spPr>
          <a:xfrm>
            <a:off x="4435151" y="5126337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CardReader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50642-6427-4360-959D-DAA49B69733B}"/>
              </a:ext>
            </a:extLst>
          </p:cNvPr>
          <p:cNvSpPr/>
          <p:nvPr/>
        </p:nvSpPr>
        <p:spPr>
          <a:xfrm>
            <a:off x="7235890" y="5551072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slipPrinter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FB85E-98B9-4361-BA7D-741E89C327E2}"/>
              </a:ext>
            </a:extLst>
          </p:cNvPr>
          <p:cNvSpPr txBox="1"/>
          <p:nvPr/>
        </p:nvSpPr>
        <p:spPr>
          <a:xfrm>
            <a:off x="7235890" y="5075607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Printer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861A3A-A7A9-4498-9478-8F7E2FE6D3D1}"/>
              </a:ext>
            </a:extLst>
          </p:cNvPr>
          <p:cNvSpPr/>
          <p:nvPr/>
        </p:nvSpPr>
        <p:spPr>
          <a:xfrm>
            <a:off x="9540551" y="4132819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display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4623D-CD61-4033-8219-BE86818DDF9A}"/>
              </a:ext>
            </a:extLst>
          </p:cNvPr>
          <p:cNvSpPr txBox="1"/>
          <p:nvPr/>
        </p:nvSpPr>
        <p:spPr>
          <a:xfrm>
            <a:off x="9540551" y="3657354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Display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BF8340-E412-4318-8E35-8EB057BB250E}"/>
              </a:ext>
            </a:extLst>
          </p:cNvPr>
          <p:cNvCxnSpPr/>
          <p:nvPr/>
        </p:nvCxnSpPr>
        <p:spPr>
          <a:xfrm flipH="1">
            <a:off x="3563391" y="3624369"/>
            <a:ext cx="1640882" cy="1178350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7EC67D-9B20-46F0-9B93-FB80FA93115E}"/>
              </a:ext>
            </a:extLst>
          </p:cNvPr>
          <p:cNvCxnSpPr>
            <a:cxnSpLocks/>
          </p:cNvCxnSpPr>
          <p:nvPr/>
        </p:nvCxnSpPr>
        <p:spPr>
          <a:xfrm flipH="1">
            <a:off x="5938887" y="3886175"/>
            <a:ext cx="231160" cy="1664897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1E35E4-5DAB-4A77-8709-CBE32BB20DB0}"/>
              </a:ext>
            </a:extLst>
          </p:cNvPr>
          <p:cNvCxnSpPr>
            <a:cxnSpLocks/>
          </p:cNvCxnSpPr>
          <p:nvPr/>
        </p:nvCxnSpPr>
        <p:spPr>
          <a:xfrm>
            <a:off x="7175791" y="3872375"/>
            <a:ext cx="1162941" cy="1664897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C6A887-553F-448C-8F9C-7904165DA8F7}"/>
              </a:ext>
            </a:extLst>
          </p:cNvPr>
          <p:cNvCxnSpPr>
            <a:cxnSpLocks/>
          </p:cNvCxnSpPr>
          <p:nvPr/>
        </p:nvCxnSpPr>
        <p:spPr>
          <a:xfrm>
            <a:off x="7460478" y="3370734"/>
            <a:ext cx="2002319" cy="1152294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C4CD15-6B8D-48C0-92D6-772E86C5E26B}"/>
              </a:ext>
            </a:extLst>
          </p:cNvPr>
          <p:cNvSpPr txBox="1"/>
          <p:nvPr/>
        </p:nvSpPr>
        <p:spPr>
          <a:xfrm>
            <a:off x="874201" y="2456427"/>
            <a:ext cx="4029813" cy="46166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Automatic Teller Machine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CD945-EA5C-4718-9BB7-6CAE241B9306}"/>
              </a:ext>
            </a:extLst>
          </p:cNvPr>
          <p:cNvSpPr txBox="1"/>
          <p:nvPr/>
        </p:nvSpPr>
        <p:spPr>
          <a:xfrm>
            <a:off x="2260455" y="3388118"/>
            <a:ext cx="147255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 Nova Cond Light" panose="020B0306020202020204" pitchFamily="34" charset="0"/>
              </a:rPr>
              <a:t>Class name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762A38-3E45-49EC-AE77-CD048922147F}"/>
              </a:ext>
            </a:extLst>
          </p:cNvPr>
          <p:cNvCxnSpPr>
            <a:cxnSpLocks/>
          </p:cNvCxnSpPr>
          <p:nvPr/>
        </p:nvCxnSpPr>
        <p:spPr>
          <a:xfrm flipH="1">
            <a:off x="2166380" y="3802441"/>
            <a:ext cx="757439" cy="72058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C6C1A0-4AB6-412F-B7E1-61B1D36C6D8A}"/>
              </a:ext>
            </a:extLst>
          </p:cNvPr>
          <p:cNvCxnSpPr>
            <a:cxnSpLocks/>
          </p:cNvCxnSpPr>
          <p:nvPr/>
        </p:nvCxnSpPr>
        <p:spPr>
          <a:xfrm flipV="1">
            <a:off x="3638939" y="2711678"/>
            <a:ext cx="1582861" cy="65905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092F2F-804D-4DC7-B56D-D34AC6F17E1F}"/>
              </a:ext>
            </a:extLst>
          </p:cNvPr>
          <p:cNvSpPr txBox="1"/>
          <p:nvPr/>
        </p:nvSpPr>
        <p:spPr>
          <a:xfrm>
            <a:off x="7864695" y="2620112"/>
            <a:ext cx="140185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 Nova Cond Light" panose="020B0306020202020204" pitchFamily="34" charset="0"/>
              </a:rPr>
              <a:t>object name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6BA0CF-3BCB-47F1-8069-8D01C02DCEB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662058" y="2820167"/>
            <a:ext cx="1202637" cy="55056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Declaring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ให้ใช้งานอยู่แล้ว 18 ชนิด เช่น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int, float, double, char, …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ที่แตกต่างไปจากนั้น เราต้องสร้างขึ้นมา ด้วยกระบวนการ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declaration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จะต้องประกอบด้วย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“class”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ชื่อคลาส 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name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ตัวคลาส 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body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อยู่ภายในขอบเขตของเครื่องหมาย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  </a:t>
            </a:r>
            <a:r>
              <a:rPr lang="th-TH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</a:t>
            </a:r>
            <a:endParaRPr lang="th-TH" sz="3200" b="1" dirty="0">
              <a:solidFill>
                <a:schemeClr val="accent5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767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รูปแบบการประกาศ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1339A1-4684-4C7C-887C-748A27C25FAF}"/>
              </a:ext>
            </a:extLst>
          </p:cNvPr>
          <p:cNvGrpSpPr/>
          <p:nvPr/>
        </p:nvGrpSpPr>
        <p:grpSpPr>
          <a:xfrm>
            <a:off x="838200" y="1782885"/>
            <a:ext cx="10118725" cy="3773365"/>
            <a:chOff x="177800" y="1617785"/>
            <a:chExt cx="10118725" cy="37733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43D1B-BC99-4F71-BB8D-E5CCCA5D1B2B}"/>
                </a:ext>
              </a:extLst>
            </p:cNvPr>
            <p:cNvSpPr/>
            <p:nvPr/>
          </p:nvSpPr>
          <p:spPr>
            <a:xfrm>
              <a:off x="2949332" y="2261074"/>
              <a:ext cx="5428649" cy="313007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ATM</a:t>
              </a:r>
            </a:p>
            <a:p>
              <a:endParaRPr 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91A022-E55D-4828-A4DD-439839DA6630}"/>
                </a:ext>
              </a:extLst>
            </p:cNvPr>
            <p:cNvSpPr txBox="1"/>
            <p:nvPr/>
          </p:nvSpPr>
          <p:spPr>
            <a:xfrm>
              <a:off x="1394381" y="1783871"/>
              <a:ext cx="129225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Keyword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5DA7AF-D0DB-49D3-A167-D9E7354F850F}"/>
                </a:ext>
              </a:extLst>
            </p:cNvPr>
            <p:cNvSpPr txBox="1"/>
            <p:nvPr/>
          </p:nvSpPr>
          <p:spPr>
            <a:xfrm>
              <a:off x="5796143" y="1617785"/>
              <a:ext cx="182385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Class Name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E53956-1744-4119-B6AE-AF74D40A61A3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2261074"/>
              <a:ext cx="357425" cy="1753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2CB8A-C760-4490-B886-0849ADE9A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839" y="2141005"/>
              <a:ext cx="366304" cy="319391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F9D78B-8D41-4DB8-8DC9-30CAD5E55A8F}"/>
                </a:ext>
              </a:extLst>
            </p:cNvPr>
            <p:cNvSpPr/>
            <p:nvPr/>
          </p:nvSpPr>
          <p:spPr>
            <a:xfrm>
              <a:off x="3033244" y="2346977"/>
              <a:ext cx="115368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68321C-6C80-43BA-B1F1-CB06B5BF1630}"/>
                </a:ext>
              </a:extLst>
            </p:cNvPr>
            <p:cNvSpPr/>
            <p:nvPr/>
          </p:nvSpPr>
          <p:spPr>
            <a:xfrm>
              <a:off x="4381088" y="2346977"/>
              <a:ext cx="1032462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F2B84AC-CBF8-4A2A-9AA6-0E884369A9B7}"/>
                </a:ext>
              </a:extLst>
            </p:cNvPr>
            <p:cNvSpPr/>
            <p:nvPr/>
          </p:nvSpPr>
          <p:spPr>
            <a:xfrm>
              <a:off x="3016814" y="2886735"/>
              <a:ext cx="4704786" cy="2207629"/>
            </a:xfrm>
            <a:prstGeom prst="roundRect">
              <a:avLst>
                <a:gd name="adj" fmla="val 2573"/>
              </a:avLst>
            </a:prstGeom>
            <a:solidFill>
              <a:schemeClr val="accent2">
                <a:lumMod val="20000"/>
                <a:lumOff val="80000"/>
                <a:alpha val="8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C504EF-63F1-401A-B4E9-6FEA10A4E6BE}"/>
                </a:ext>
              </a:extLst>
            </p:cNvPr>
            <p:cNvSpPr txBox="1"/>
            <p:nvPr/>
          </p:nvSpPr>
          <p:spPr>
            <a:xfrm>
              <a:off x="8610036" y="3564502"/>
              <a:ext cx="168648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Class Body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E315A4-A62D-4637-BF5C-0ABC64651DFE}"/>
                </a:ext>
              </a:extLst>
            </p:cNvPr>
            <p:cNvSpPr/>
            <p:nvPr/>
          </p:nvSpPr>
          <p:spPr>
            <a:xfrm>
              <a:off x="3222562" y="3519702"/>
              <a:ext cx="4314607" cy="899898"/>
            </a:xfrm>
            <a:prstGeom prst="roundRect">
              <a:avLst>
                <a:gd name="adj" fmla="val 4386"/>
              </a:avLst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Member declarations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CC72F127-CE32-459B-8A0F-D17E3CA544D3}"/>
                </a:ext>
              </a:extLst>
            </p:cNvPr>
            <p:cNvSpPr/>
            <p:nvPr/>
          </p:nvSpPr>
          <p:spPr>
            <a:xfrm>
              <a:off x="2565406" y="3063875"/>
              <a:ext cx="262693" cy="1862047"/>
            </a:xfrm>
            <a:prstGeom prst="leftBrace">
              <a:avLst>
                <a:gd name="adj1" fmla="val 39758"/>
                <a:gd name="adj2" fmla="val 48863"/>
              </a:avLst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E38C1-7208-4A0C-960F-FF474A07E6BE}"/>
                </a:ext>
              </a:extLst>
            </p:cNvPr>
            <p:cNvSpPr txBox="1"/>
            <p:nvPr/>
          </p:nvSpPr>
          <p:spPr>
            <a:xfrm>
              <a:off x="177800" y="3708041"/>
              <a:ext cx="230641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Scope of Class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ECF532-6178-4CB6-B9E1-D2B942E4E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1600" y="3897430"/>
              <a:ext cx="889000" cy="1716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030B6F09-A413-4E57-8277-FE544933A3BE}"/>
              </a:ext>
            </a:extLst>
          </p:cNvPr>
          <p:cNvSpPr/>
          <p:nvPr/>
        </p:nvSpPr>
        <p:spPr>
          <a:xfrm>
            <a:off x="7192652" y="198439"/>
            <a:ext cx="4609707" cy="1213790"/>
          </a:xfrm>
          <a:prstGeom prst="verticalScroll">
            <a:avLst>
              <a:gd name="adj" fmla="val 134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74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9436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9" ma:contentTypeDescription="Create a new document." ma:contentTypeScope="" ma:versionID="53065544a541fc9b775a2cc133bcaf9f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12423c7ad69c78866a7108fa5d8a06e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53C1E6-39F7-4A06-B44F-F2DA0D54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2585</TotalTime>
  <Words>1588</Words>
  <Application>Microsoft Office PowerPoint</Application>
  <PresentationFormat>Widescreen</PresentationFormat>
  <Paragraphs>346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Narrow</vt:lpstr>
      <vt:lpstr>Arial Nova Cond Light</vt:lpstr>
      <vt:lpstr>Atlanta</vt:lpstr>
      <vt:lpstr>Calibri</vt:lpstr>
      <vt:lpstr>Calibri Light</vt:lpstr>
      <vt:lpstr>Consolas</vt:lpstr>
      <vt:lpstr>Courier New</vt:lpstr>
      <vt:lpstr>Rockwell Condensed</vt:lpstr>
      <vt:lpstr>TH Baijam</vt:lpstr>
      <vt:lpstr>TH Sarabun New</vt:lpstr>
      <vt:lpstr>Office Theme</vt:lpstr>
      <vt:lpstr>การเขียนโปรแกรม ด้วยภาษา C#</vt:lpstr>
      <vt:lpstr>User-Defined Types</vt:lpstr>
      <vt:lpstr>Overview of Classes</vt:lpstr>
      <vt:lpstr>Overview of Classes</vt:lpstr>
      <vt:lpstr>Class คือ Active Data Structure</vt:lpstr>
      <vt:lpstr>Classes และ Programs</vt:lpstr>
      <vt:lpstr>Declaring a Class</vt:lpstr>
      <vt:lpstr>รูปแบบการประกาศ Class</vt:lpstr>
      <vt:lpstr>ส่วนประกอบของ Class</vt:lpstr>
      <vt:lpstr>ส่วนประกอบพื้นฐานของ Class : Fields</vt:lpstr>
      <vt:lpstr>รูปแบบ Fields declaration โดยทั่วไป</vt:lpstr>
      <vt:lpstr>ตัวอย่าง Fields declaration  (Data member)</vt:lpstr>
      <vt:lpstr>การกำหนดค่าเริ่มต้นสำหรับ Fields</vt:lpstr>
      <vt:lpstr>ตัวอย่าง Fields declaration  (Data member)</vt:lpstr>
      <vt:lpstr>ส่วนประกอบพื้นฐานของ Class : Methods</vt:lpstr>
      <vt:lpstr>Methods</vt:lpstr>
      <vt:lpstr>รูปแบบการประกาศ Methods</vt:lpstr>
      <vt:lpstr>ตัวอย่าง Method</vt:lpstr>
      <vt:lpstr>การใช้งานคลาส</vt:lpstr>
      <vt:lpstr>การสร้าง Objects จาก Class</vt:lpstr>
      <vt:lpstr>การสร้าง Variables จาก Class</vt:lpstr>
      <vt:lpstr>การสร้าง Instances ของ Class</vt:lpstr>
      <vt:lpstr>การสร้าง Instances บนหน่วยความจำ Heap</vt:lpstr>
      <vt:lpstr>การเชื่อม Variable  และ Instances </vt:lpstr>
      <vt:lpstr>การเชื่อม Variable  และ Instances (บรรทัดเดียว) </vt:lpstr>
      <vt:lpstr>Instances member และ Static member</vt:lpstr>
      <vt:lpstr>Instances member และ Static member</vt:lpstr>
      <vt:lpstr>Access modifiers  ของ class members</vt:lpstr>
      <vt:lpstr>Access modifiers มี 5 ประเภท</vt:lpstr>
      <vt:lpstr>ตกลงกันก่อน</vt:lpstr>
      <vt:lpstr>การเข้าถึง members จากภายในคลาส</vt:lpstr>
      <vt:lpstr>การเข้าถึง members จากภายนอกคลาส</vt:lpstr>
      <vt:lpstr>แบบฝึกหัด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17</cp:revision>
  <dcterms:created xsi:type="dcterms:W3CDTF">2022-02-02T01:11:04Z</dcterms:created>
  <dcterms:modified xsi:type="dcterms:W3CDTF">2022-03-02T06:03:13Z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