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360" r:id="rId7"/>
    <p:sldId id="382" r:id="rId8"/>
    <p:sldId id="378" r:id="rId9"/>
    <p:sldId id="374" r:id="rId10"/>
    <p:sldId id="383" r:id="rId11"/>
    <p:sldId id="384" r:id="rId12"/>
    <p:sldId id="385" r:id="rId13"/>
    <p:sldId id="373" r:id="rId14"/>
    <p:sldId id="357" r:id="rId15"/>
    <p:sldId id="387" r:id="rId16"/>
    <p:sldId id="386" r:id="rId17"/>
    <p:sldId id="369" r:id="rId18"/>
    <p:sldId id="388" r:id="rId19"/>
    <p:sldId id="398" r:id="rId20"/>
    <p:sldId id="399" r:id="rId21"/>
    <p:sldId id="400" r:id="rId22"/>
    <p:sldId id="370" r:id="rId23"/>
    <p:sldId id="380" r:id="rId24"/>
    <p:sldId id="381" r:id="rId25"/>
    <p:sldId id="379" r:id="rId26"/>
    <p:sldId id="376" r:id="rId27"/>
    <p:sldId id="390" r:id="rId28"/>
    <p:sldId id="389" r:id="rId29"/>
    <p:sldId id="377" r:id="rId30"/>
    <p:sldId id="391" r:id="rId31"/>
    <p:sldId id="368" r:id="rId32"/>
    <p:sldId id="361" r:id="rId33"/>
    <p:sldId id="362" r:id="rId34"/>
    <p:sldId id="392" r:id="rId35"/>
    <p:sldId id="393" r:id="rId36"/>
    <p:sldId id="394" r:id="rId37"/>
    <p:sldId id="395" r:id="rId38"/>
    <p:sldId id="363" r:id="rId39"/>
    <p:sldId id="396" r:id="rId40"/>
    <p:sldId id="397" r:id="rId41"/>
    <p:sldId id="364" r:id="rId42"/>
    <p:sldId id="367" r:id="rId43"/>
    <p:sldId id="4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AC75D5"/>
    <a:srgbClr val="CCECFF"/>
    <a:srgbClr val="FFC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18591EEA-4473-4AA9-BCDB-C5F8CD04C3A5}"/>
    <pc:docChg chg="undo redo custSel addSld delSld modSld sldOrd">
      <pc:chgData name="koson trachu" userId="6eee57d3-532b-4a3f-8305-36424373c7d7" providerId="ADAL" clId="{18591EEA-4473-4AA9-BCDB-C5F8CD04C3A5}" dt="2022-02-23T03:11:07.285" v="7200"/>
      <pc:docMkLst>
        <pc:docMk/>
      </pc:docMkLst>
      <pc:sldChg chg="delSp modSp mod">
        <pc:chgData name="koson trachu" userId="6eee57d3-532b-4a3f-8305-36424373c7d7" providerId="ADAL" clId="{18591EEA-4473-4AA9-BCDB-C5F8CD04C3A5}" dt="2022-02-22T17:22:42.032" v="78" actId="6549"/>
        <pc:sldMkLst>
          <pc:docMk/>
          <pc:sldMk cId="3839763946" sldId="256"/>
        </pc:sldMkLst>
        <pc:spChg chg="mod">
          <ac:chgData name="koson trachu" userId="6eee57d3-532b-4a3f-8305-36424373c7d7" providerId="ADAL" clId="{18591EEA-4473-4AA9-BCDB-C5F8CD04C3A5}" dt="2022-02-22T17:21:10.682" v="0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18591EEA-4473-4AA9-BCDB-C5F8CD04C3A5}" dt="2022-02-22T17:22:42.032" v="78" actId="6549"/>
          <ac:spMkLst>
            <pc:docMk/>
            <pc:sldMk cId="3839763946" sldId="256"/>
            <ac:spMk id="3" creationId="{DD54CE2A-B80D-40F0-962A-AC4926781273}"/>
          </ac:spMkLst>
        </pc:spChg>
        <pc:spChg chg="del mod">
          <ac:chgData name="koson trachu" userId="6eee57d3-532b-4a3f-8305-36424373c7d7" providerId="ADAL" clId="{18591EEA-4473-4AA9-BCDB-C5F8CD04C3A5}" dt="2022-02-22T17:22:14.113" v="56" actId="478"/>
          <ac:spMkLst>
            <pc:docMk/>
            <pc:sldMk cId="3839763946" sldId="256"/>
            <ac:spMk id="6" creationId="{E82C4A32-054A-4BB4-AAB5-AD7F7FA21778}"/>
          </ac:spMkLst>
        </pc:spChg>
      </pc:sldChg>
      <pc:sldChg chg="delSp modSp mod">
        <pc:chgData name="koson trachu" userId="6eee57d3-532b-4a3f-8305-36424373c7d7" providerId="ADAL" clId="{18591EEA-4473-4AA9-BCDB-C5F8CD04C3A5}" dt="2022-02-23T02:31:20.549" v="6843" actId="20577"/>
        <pc:sldMkLst>
          <pc:docMk/>
          <pc:sldMk cId="0" sldId="257"/>
        </pc:sldMkLst>
        <pc:spChg chg="mod">
          <ac:chgData name="koson trachu" userId="6eee57d3-532b-4a3f-8305-36424373c7d7" providerId="ADAL" clId="{18591EEA-4473-4AA9-BCDB-C5F8CD04C3A5}" dt="2022-02-23T02:31:20.549" v="6843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koson trachu" userId="6eee57d3-532b-4a3f-8305-36424373c7d7" providerId="ADAL" clId="{18591EEA-4473-4AA9-BCDB-C5F8CD04C3A5}" dt="2022-02-22T17:21:29.760" v="3" actId="478"/>
          <ac:spMkLst>
            <pc:docMk/>
            <pc:sldMk cId="0" sldId="257"/>
            <ac:spMk id="5" creationId="{8C372C21-8425-4447-9C30-542045C4E6CC}"/>
          </ac:spMkLst>
        </pc:sp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3377314998" sldId="2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845326631" sldId="25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6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6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7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7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2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3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5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8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89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0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6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7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0" sldId="29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29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4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937867805" sldId="30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0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1"/>
        </pc:sldMkLst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2447565224" sldId="31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47486026" sldId="31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1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2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926705089" sldId="33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45583250" sldId="33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3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4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6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7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49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0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1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2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3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0" sldId="354"/>
        </pc:sldMkLst>
      </pc:sldChg>
      <pc:sldChg chg="del">
        <pc:chgData name="koson trachu" userId="6eee57d3-532b-4a3f-8305-36424373c7d7" providerId="ADAL" clId="{18591EEA-4473-4AA9-BCDB-C5F8CD04C3A5}" dt="2022-02-22T22:48:12.454" v="6781" actId="47"/>
        <pc:sldMkLst>
          <pc:docMk/>
          <pc:sldMk cId="4104561480" sldId="355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2652057412" sldId="356"/>
        </pc:sldMkLst>
      </pc:sldChg>
      <pc:sldChg chg="addSp delSp modSp mod ord">
        <pc:chgData name="koson trachu" userId="6eee57d3-532b-4a3f-8305-36424373c7d7" providerId="ADAL" clId="{18591EEA-4473-4AA9-BCDB-C5F8CD04C3A5}" dt="2022-02-22T19:45:32.322" v="2304" actId="14861"/>
        <pc:sldMkLst>
          <pc:docMk/>
          <pc:sldMk cId="2966973261" sldId="357"/>
        </pc:sldMkLst>
        <pc:spChg chg="mod">
          <ac:chgData name="koson trachu" userId="6eee57d3-532b-4a3f-8305-36424373c7d7" providerId="ADAL" clId="{18591EEA-4473-4AA9-BCDB-C5F8CD04C3A5}" dt="2022-02-22T18:52:07.177" v="1228" actId="1076"/>
          <ac:spMkLst>
            <pc:docMk/>
            <pc:sldMk cId="2966973261" sldId="357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18:39:50.812" v="954" actId="478"/>
          <ac:spMkLst>
            <pc:docMk/>
            <pc:sldMk cId="2966973261" sldId="357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7" creationId="{AD1556F1-6816-4337-B16D-9412FF9B141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8" creationId="{B8A5754B-F878-47C7-AB07-D554F6C48CCF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9" creationId="{FC6389A9-1459-41AD-8EAE-7288F8B1E74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0" creationId="{C8D1E2CA-93D2-454E-970C-60B630AFB06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1" creationId="{BD782192-3811-447B-A0BC-0478BBB4353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2" creationId="{2D7337E8-4B2A-4007-9D1B-A3EDD1482F2F}"/>
          </ac:spMkLst>
        </pc:spChg>
        <pc:spChg chg="add mod">
          <ac:chgData name="koson trachu" userId="6eee57d3-532b-4a3f-8305-36424373c7d7" providerId="ADAL" clId="{18591EEA-4473-4AA9-BCDB-C5F8CD04C3A5}" dt="2022-02-22T18:47:44.345" v="1044" actId="571"/>
          <ac:spMkLst>
            <pc:docMk/>
            <pc:sldMk cId="2966973261" sldId="357"/>
            <ac:spMk id="13" creationId="{BCAE51FB-62A2-42E7-B225-D821C51A4136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4" creationId="{C559B5FD-5342-41E9-A2A6-79E0062245AE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5" creationId="{46FFDB68-9F58-4DE7-8BC7-FD4BD69C05A3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6" creationId="{ABECE189-431D-4CB4-8D59-037CD6221DC1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17" creationId="{EB4442C4-328C-4AAE-BCEA-3B3E1839329F}"/>
          </ac:spMkLst>
        </pc:spChg>
        <pc:spChg chg="add mod ord">
          <ac:chgData name="koson trachu" userId="6eee57d3-532b-4a3f-8305-36424373c7d7" providerId="ADAL" clId="{18591EEA-4473-4AA9-BCDB-C5F8CD04C3A5}" dt="2022-02-22T18:52:42.761" v="1236" actId="1076"/>
          <ac:spMkLst>
            <pc:docMk/>
            <pc:sldMk cId="2966973261" sldId="357"/>
            <ac:spMk id="18" creationId="{8E5AEF82-A75E-4193-9E71-94D77253C4BA}"/>
          </ac:spMkLst>
        </pc:spChg>
        <pc:spChg chg="add mod">
          <ac:chgData name="koson trachu" userId="6eee57d3-532b-4a3f-8305-36424373c7d7" providerId="ADAL" clId="{18591EEA-4473-4AA9-BCDB-C5F8CD04C3A5}" dt="2022-02-22T19:05:16.665" v="1542" actId="207"/>
          <ac:spMkLst>
            <pc:docMk/>
            <pc:sldMk cId="2966973261" sldId="357"/>
            <ac:spMk id="33" creationId="{32716480-2466-41CC-9795-F0A33A1A1474}"/>
          </ac:spMkLst>
        </pc:spChg>
        <pc:spChg chg="add mod">
          <ac:chgData name="koson trachu" userId="6eee57d3-532b-4a3f-8305-36424373c7d7" providerId="ADAL" clId="{18591EEA-4473-4AA9-BCDB-C5F8CD04C3A5}" dt="2022-02-22T18:52:58.391" v="1240" actId="1076"/>
          <ac:spMkLst>
            <pc:docMk/>
            <pc:sldMk cId="2966973261" sldId="357"/>
            <ac:spMk id="34" creationId="{A37607C9-6ED3-47CF-9DBA-C668317EFA81}"/>
          </ac:spMkLst>
        </pc:spChg>
        <pc:spChg chg="add mod">
          <ac:chgData name="koson trachu" userId="6eee57d3-532b-4a3f-8305-36424373c7d7" providerId="ADAL" clId="{18591EEA-4473-4AA9-BCDB-C5F8CD04C3A5}" dt="2022-02-22T19:04:03.635" v="1538" actId="207"/>
          <ac:spMkLst>
            <pc:docMk/>
            <pc:sldMk cId="2966973261" sldId="357"/>
            <ac:spMk id="35" creationId="{CB0290B7-F815-40AE-BC9D-F6F1DCCFA6F1}"/>
          </ac:spMkLst>
        </pc:spChg>
        <pc:spChg chg="add del">
          <ac:chgData name="koson trachu" userId="6eee57d3-532b-4a3f-8305-36424373c7d7" providerId="ADAL" clId="{18591EEA-4473-4AA9-BCDB-C5F8CD04C3A5}" dt="2022-02-22T18:53:23.060" v="1243" actId="11529"/>
          <ac:spMkLst>
            <pc:docMk/>
            <pc:sldMk cId="2966973261" sldId="357"/>
            <ac:spMk id="36" creationId="{D8CBAEBD-CB5D-421A-9DB8-0C7F2FEB7B88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7" creationId="{91DE9D6A-A1A3-4694-9FBB-C0AAEC06112B}"/>
          </ac:spMkLst>
        </pc:spChg>
        <pc:spChg chg="add mod">
          <ac:chgData name="koson trachu" userId="6eee57d3-532b-4a3f-8305-36424373c7d7" providerId="ADAL" clId="{18591EEA-4473-4AA9-BCDB-C5F8CD04C3A5}" dt="2022-02-22T19:45:32.322" v="2304" actId="14861"/>
          <ac:spMkLst>
            <pc:docMk/>
            <pc:sldMk cId="2966973261" sldId="357"/>
            <ac:spMk id="38" creationId="{3F3A715B-03F5-4805-A1B5-30F5AB61CE6E}"/>
          </ac:spMkLst>
        </pc:spChg>
        <pc:spChg chg="add mod">
          <ac:chgData name="koson trachu" userId="6eee57d3-532b-4a3f-8305-36424373c7d7" providerId="ADAL" clId="{18591EEA-4473-4AA9-BCDB-C5F8CD04C3A5}" dt="2022-02-22T19:05:49.847" v="1551" actId="207"/>
          <ac:spMkLst>
            <pc:docMk/>
            <pc:sldMk cId="2966973261" sldId="357"/>
            <ac:spMk id="51" creationId="{1C246627-D2E5-4027-B447-63EB37D1ED6C}"/>
          </ac:spMkLst>
        </pc:spChg>
        <pc:spChg chg="add del mod">
          <ac:chgData name="koson trachu" userId="6eee57d3-532b-4a3f-8305-36424373c7d7" providerId="ADAL" clId="{18591EEA-4473-4AA9-BCDB-C5F8CD04C3A5}" dt="2022-02-22T19:00:43.861" v="1470" actId="478"/>
          <ac:spMkLst>
            <pc:docMk/>
            <pc:sldMk cId="2966973261" sldId="357"/>
            <ac:spMk id="52" creationId="{6CA24A2E-7360-4C53-A4CA-825C5DE17304}"/>
          </ac:spMkLst>
        </pc:spChg>
        <pc:spChg chg="add mod">
          <ac:chgData name="koson trachu" userId="6eee57d3-532b-4a3f-8305-36424373c7d7" providerId="ADAL" clId="{18591EEA-4473-4AA9-BCDB-C5F8CD04C3A5}" dt="2022-02-22T19:08:18.190" v="1614" actId="207"/>
          <ac:spMkLst>
            <pc:docMk/>
            <pc:sldMk cId="2966973261" sldId="357"/>
            <ac:spMk id="54" creationId="{B7534A8A-FD48-4389-9308-1DFE6AF2CC56}"/>
          </ac:spMkLst>
        </pc:spChg>
        <pc:spChg chg="add mod ord">
          <ac:chgData name="koson trachu" userId="6eee57d3-532b-4a3f-8305-36424373c7d7" providerId="ADAL" clId="{18591EEA-4473-4AA9-BCDB-C5F8CD04C3A5}" dt="2022-02-22T19:02:16.967" v="1483" actId="208"/>
          <ac:spMkLst>
            <pc:docMk/>
            <pc:sldMk cId="2966973261" sldId="357"/>
            <ac:spMk id="55" creationId="{CF9D9321-336A-4C90-B6A3-73A47CE98FA9}"/>
          </ac:spMkLst>
        </pc:spChg>
        <pc:spChg chg="add mod ord">
          <ac:chgData name="koson trachu" userId="6eee57d3-532b-4a3f-8305-36424373c7d7" providerId="ADAL" clId="{18591EEA-4473-4AA9-BCDB-C5F8CD04C3A5}" dt="2022-02-22T19:03:30.942" v="1535" actId="14100"/>
          <ac:spMkLst>
            <pc:docMk/>
            <pc:sldMk cId="2966973261" sldId="357"/>
            <ac:spMk id="56" creationId="{D3E350BA-8513-4290-8D13-CF690AAA98FD}"/>
          </ac:spMkLst>
        </pc:spChg>
        <pc:spChg chg="add mod">
          <ac:chgData name="koson trachu" userId="6eee57d3-532b-4a3f-8305-36424373c7d7" providerId="ADAL" clId="{18591EEA-4473-4AA9-BCDB-C5F8CD04C3A5}" dt="2022-02-22T19:08:14.323" v="1613" actId="207"/>
          <ac:spMkLst>
            <pc:docMk/>
            <pc:sldMk cId="2966973261" sldId="357"/>
            <ac:spMk id="58" creationId="{FE06C7E7-CAD6-4A5D-8AB7-17E8FEF21018}"/>
          </ac:spMkLst>
        </pc:spChg>
        <pc:spChg chg="add mod">
          <ac:chgData name="koson trachu" userId="6eee57d3-532b-4a3f-8305-36424373c7d7" providerId="ADAL" clId="{18591EEA-4473-4AA9-BCDB-C5F8CD04C3A5}" dt="2022-02-22T19:31:03.749" v="2247" actId="207"/>
          <ac:spMkLst>
            <pc:docMk/>
            <pc:sldMk cId="2966973261" sldId="357"/>
            <ac:spMk id="61" creationId="{4BD35BB0-CCA0-49A4-8ED2-612EA71D1AB5}"/>
          </ac:spMkLst>
        </pc:spChg>
        <pc:spChg chg="add mod">
          <ac:chgData name="koson trachu" userId="6eee57d3-532b-4a3f-8305-36424373c7d7" providerId="ADAL" clId="{18591EEA-4473-4AA9-BCDB-C5F8CD04C3A5}" dt="2022-02-22T19:07:11.778" v="1602" actId="207"/>
          <ac:spMkLst>
            <pc:docMk/>
            <pc:sldMk cId="2966973261" sldId="357"/>
            <ac:spMk id="63" creationId="{CB04D0E1-ECD3-4BBE-B863-3F8094FDEFB1}"/>
          </ac:spMkLst>
        </pc:spChg>
        <pc:picChg chg="add del mod">
          <ac:chgData name="koson trachu" userId="6eee57d3-532b-4a3f-8305-36424373c7d7" providerId="ADAL" clId="{18591EEA-4473-4AA9-BCDB-C5F8CD04C3A5}" dt="2022-02-22T18:44:29.941" v="994" actId="478"/>
          <ac:picMkLst>
            <pc:docMk/>
            <pc:sldMk cId="2966973261" sldId="357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7:19.749" v="1603" actId="478"/>
          <ac:picMkLst>
            <pc:docMk/>
            <pc:sldMk cId="2966973261" sldId="357"/>
            <ac:picMk id="6" creationId="{63B15062-A492-4DE0-8D79-93B635BF0ABD}"/>
          </ac:picMkLst>
        </pc:pic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0" creationId="{FDC9C46B-3E30-4E12-881A-ADBB133E2CC8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1" creationId="{511C394D-50AF-4751-B045-25E5BAE2B534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2" creationId="{FA4B199E-221A-4548-8861-04DD1D0324CC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3" creationId="{6EC6BD2D-F96A-48CD-8AE7-D70D31D573F0}"/>
          </ac:cxnSpMkLst>
        </pc:cxnChg>
        <pc:cxnChg chg="add mod">
          <ac:chgData name="koson trachu" userId="6eee57d3-532b-4a3f-8305-36424373c7d7" providerId="ADAL" clId="{18591EEA-4473-4AA9-BCDB-C5F8CD04C3A5}" dt="2022-02-22T19:09:03.367" v="1623" actId="692"/>
          <ac:cxnSpMkLst>
            <pc:docMk/>
            <pc:sldMk cId="2966973261" sldId="357"/>
            <ac:cxnSpMk id="24" creationId="{A2D13876-59F0-4710-B932-E355932261B6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0" creationId="{A73AE92B-786A-49D3-B16B-D128029DEC39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2" creationId="{FD167689-7058-4CE7-ADB7-92612B5AD57C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4" creationId="{E16DC716-69A3-432A-B7E9-A3F930AE5991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6" creationId="{8F3BDAD9-A872-4746-9C61-3AC71518A095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48" creationId="{6134ED74-96FE-4303-B7E2-8A11011E9D0A}"/>
          </ac:cxnSpMkLst>
        </pc:cxnChg>
        <pc:cxnChg chg="add mod">
          <ac:chgData name="koson trachu" userId="6eee57d3-532b-4a3f-8305-36424373c7d7" providerId="ADAL" clId="{18591EEA-4473-4AA9-BCDB-C5F8CD04C3A5}" dt="2022-02-22T19:08:52.113" v="1621" actId="692"/>
          <ac:cxnSpMkLst>
            <pc:docMk/>
            <pc:sldMk cId="2966973261" sldId="357"/>
            <ac:cxnSpMk id="50" creationId="{40D4148D-8F7E-4F67-8981-9ED3229F6301}"/>
          </ac:cxnSpMkLst>
        </pc:cxnChg>
        <pc:cxnChg chg="add mod">
          <ac:chgData name="koson trachu" userId="6eee57d3-532b-4a3f-8305-36424373c7d7" providerId="ADAL" clId="{18591EEA-4473-4AA9-BCDB-C5F8CD04C3A5}" dt="2022-02-22T19:08:38.890" v="1619" actId="692"/>
          <ac:cxnSpMkLst>
            <pc:docMk/>
            <pc:sldMk cId="2966973261" sldId="357"/>
            <ac:cxnSpMk id="60" creationId="{BF93DE0F-0697-43B7-8315-F357F633F5D1}"/>
          </ac:cxnSpMkLst>
        </pc:cxnChg>
      </pc:sldChg>
      <pc:sldChg chg="del">
        <pc:chgData name="koson trachu" userId="6eee57d3-532b-4a3f-8305-36424373c7d7" providerId="ADAL" clId="{18591EEA-4473-4AA9-BCDB-C5F8CD04C3A5}" dt="2022-02-22T17:21:17.478" v="1" actId="47"/>
        <pc:sldMkLst>
          <pc:docMk/>
          <pc:sldMk cId="1723819529" sldId="358"/>
        </pc:sldMkLst>
      </pc:sldChg>
      <pc:sldChg chg="add del">
        <pc:chgData name="koson trachu" userId="6eee57d3-532b-4a3f-8305-36424373c7d7" providerId="ADAL" clId="{18591EEA-4473-4AA9-BCDB-C5F8CD04C3A5}" dt="2022-02-23T02:42:52.074" v="7077" actId="2696"/>
        <pc:sldMkLst>
          <pc:docMk/>
          <pc:sldMk cId="3835082851" sldId="358"/>
        </pc:sldMkLst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1495687184" sldId="359"/>
        </pc:sldMkLst>
      </pc:sldChg>
      <pc:sldChg chg="addSp delSp modSp add del mod modClrScheme chgLayout">
        <pc:chgData name="koson trachu" userId="6eee57d3-532b-4a3f-8305-36424373c7d7" providerId="ADAL" clId="{18591EEA-4473-4AA9-BCDB-C5F8CD04C3A5}" dt="2022-02-23T02:30:42.164" v="6782" actId="2696"/>
        <pc:sldMkLst>
          <pc:docMk/>
          <pc:sldMk cId="3361075714" sldId="359"/>
        </pc:sldMkLst>
        <pc:spChg chg="mod ord">
          <ac:chgData name="koson trachu" userId="6eee57d3-532b-4a3f-8305-36424373c7d7" providerId="ADAL" clId="{18591EEA-4473-4AA9-BCDB-C5F8CD04C3A5}" dt="2022-02-22T17:28:12.892" v="415" actId="404"/>
          <ac:spMkLst>
            <pc:docMk/>
            <pc:sldMk cId="3361075714" sldId="359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3" creationId="{00000000-0000-0000-0000-000000000000}"/>
          </ac:spMkLst>
        </pc:spChg>
        <pc:spChg chg="mod ord">
          <ac:chgData name="koson trachu" userId="6eee57d3-532b-4a3f-8305-36424373c7d7" providerId="ADAL" clId="{18591EEA-4473-4AA9-BCDB-C5F8CD04C3A5}" dt="2022-02-22T17:25:21.204" v="211" actId="700"/>
          <ac:spMkLst>
            <pc:docMk/>
            <pc:sldMk cId="3361075714" sldId="359"/>
            <ac:spMk id="4" creationId="{00000000-0000-0000-0000-000000000000}"/>
          </ac:spMkLst>
        </pc:spChg>
        <pc:spChg chg="add mod">
          <ac:chgData name="koson trachu" userId="6eee57d3-532b-4a3f-8305-36424373c7d7" providerId="ADAL" clId="{18591EEA-4473-4AA9-BCDB-C5F8CD04C3A5}" dt="2022-02-22T17:25:32.405" v="214" actId="478"/>
          <ac:spMkLst>
            <pc:docMk/>
            <pc:sldMk cId="3361075714" sldId="359"/>
            <ac:spMk id="6" creationId="{2561BC0B-8AC3-477A-B177-2EDAF7D92573}"/>
          </ac:spMkLst>
        </pc:spChg>
      </pc:sldChg>
      <pc:sldChg chg="del">
        <pc:chgData name="koson trachu" userId="6eee57d3-532b-4a3f-8305-36424373c7d7" providerId="ADAL" clId="{18591EEA-4473-4AA9-BCDB-C5F8CD04C3A5}" dt="2022-02-22T17:21:23.538" v="2" actId="47"/>
        <pc:sldMkLst>
          <pc:docMk/>
          <pc:sldMk cId="591197382" sldId="360"/>
        </pc:sldMkLst>
      </pc:sldChg>
      <pc:sldChg chg="addSp modSp add mod">
        <pc:chgData name="koson trachu" userId="6eee57d3-532b-4a3f-8305-36424373c7d7" providerId="ADAL" clId="{18591EEA-4473-4AA9-BCDB-C5F8CD04C3A5}" dt="2022-02-22T18:36:16.237" v="886" actId="27636"/>
        <pc:sldMkLst>
          <pc:docMk/>
          <pc:sldMk cId="2689061572" sldId="360"/>
        </pc:sldMkLst>
        <pc:spChg chg="mod">
          <ac:chgData name="koson trachu" userId="6eee57d3-532b-4a3f-8305-36424373c7d7" providerId="ADAL" clId="{18591EEA-4473-4AA9-BCDB-C5F8CD04C3A5}" dt="2022-02-22T17:28:25.691" v="416" actId="207"/>
          <ac:spMkLst>
            <pc:docMk/>
            <pc:sldMk cId="2689061572" sldId="360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36:16.237" v="886" actId="27636"/>
          <ac:spMkLst>
            <pc:docMk/>
            <pc:sldMk cId="2689061572" sldId="360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17:39:09.688" v="709" actId="1076"/>
          <ac:picMkLst>
            <pc:docMk/>
            <pc:sldMk cId="2689061572" sldId="360"/>
            <ac:picMk id="5" creationId="{BF395DAE-7B77-4A6A-9172-A1DE8EAB572B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06:45.313" v="6082" actId="1076"/>
        <pc:sldMkLst>
          <pc:docMk/>
          <pc:sldMk cId="2076160349" sldId="361"/>
        </pc:sldMkLst>
        <pc:spChg chg="mod">
          <ac:chgData name="koson trachu" userId="6eee57d3-532b-4a3f-8305-36424373c7d7" providerId="ADAL" clId="{18591EEA-4473-4AA9-BCDB-C5F8CD04C3A5}" dt="2022-02-22T17:28:33.112" v="420"/>
          <ac:spMkLst>
            <pc:docMk/>
            <pc:sldMk cId="2076160349" sldId="36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06:36.861" v="6079" actId="207"/>
          <ac:spMkLst>
            <pc:docMk/>
            <pc:sldMk cId="2076160349" sldId="361"/>
            <ac:spMk id="3" creationId="{FC733F2F-6742-4872-8433-D5BC962E5138}"/>
          </ac:spMkLst>
        </pc:spChg>
        <pc:picChg chg="add mod">
          <ac:chgData name="koson trachu" userId="6eee57d3-532b-4a3f-8305-36424373c7d7" providerId="ADAL" clId="{18591EEA-4473-4AA9-BCDB-C5F8CD04C3A5}" dt="2022-02-22T22:06:45.313" v="6082" actId="1076"/>
          <ac:picMkLst>
            <pc:docMk/>
            <pc:sldMk cId="2076160349" sldId="361"/>
            <ac:picMk id="6" creationId="{D9917DED-40AD-453C-856F-3463713D5388}"/>
          </ac:picMkLst>
        </pc:picChg>
        <pc:picChg chg="add mod">
          <ac:chgData name="koson trachu" userId="6eee57d3-532b-4a3f-8305-36424373c7d7" providerId="ADAL" clId="{18591EEA-4473-4AA9-BCDB-C5F8CD04C3A5}" dt="2022-02-22T21:52:55.896" v="5557" actId="1076"/>
          <ac:picMkLst>
            <pc:docMk/>
            <pc:sldMk cId="2076160349" sldId="361"/>
            <ac:picMk id="5122" creationId="{34D8CFAC-7031-4884-A015-912B751A4528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2:22:01.392" v="6293" actId="403"/>
        <pc:sldMkLst>
          <pc:docMk/>
          <pc:sldMk cId="430195825" sldId="362"/>
        </pc:sldMkLst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07:37.307" v="6083" actId="478"/>
          <ac:spMkLst>
            <pc:docMk/>
            <pc:sldMk cId="430195825" sldId="362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2:17:57.942" v="6138" actId="700"/>
          <ac:spMkLst>
            <pc:docMk/>
            <pc:sldMk cId="430195825" sldId="362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2:22:01.392" v="6293" actId="403"/>
          <ac:spMkLst>
            <pc:docMk/>
            <pc:sldMk cId="430195825" sldId="362"/>
            <ac:spMk id="6" creationId="{5E4882AC-EEF2-462F-BF98-24FDF1DCE02D}"/>
          </ac:spMkLst>
        </pc:spChg>
        <pc:picChg chg="add mod">
          <ac:chgData name="koson trachu" userId="6eee57d3-532b-4a3f-8305-36424373c7d7" providerId="ADAL" clId="{18591EEA-4473-4AA9-BCDB-C5F8CD04C3A5}" dt="2022-02-22T22:18:03.991" v="6140" actId="1076"/>
          <ac:picMkLst>
            <pc:docMk/>
            <pc:sldMk cId="430195825" sldId="362"/>
            <ac:picMk id="5" creationId="{6267EE77-4C72-4A45-AB1B-25A4836FF299}"/>
          </ac:picMkLst>
        </pc:picChg>
        <pc:picChg chg="add del mod">
          <ac:chgData name="koson trachu" userId="6eee57d3-532b-4a3f-8305-36424373c7d7" providerId="ADAL" clId="{18591EEA-4473-4AA9-BCDB-C5F8CD04C3A5}" dt="2022-02-22T22:08:33.545" v="6089" actId="21"/>
          <ac:picMkLst>
            <pc:docMk/>
            <pc:sldMk cId="430195825" sldId="362"/>
            <ac:picMk id="1026" creationId="{5814A111-2DE8-4C76-9932-2EAF9CF1C807}"/>
          </ac:picMkLst>
        </pc:picChg>
      </pc:sldChg>
      <pc:sldChg chg="addSp modSp add mod">
        <pc:chgData name="koson trachu" userId="6eee57d3-532b-4a3f-8305-36424373c7d7" providerId="ADAL" clId="{18591EEA-4473-4AA9-BCDB-C5F8CD04C3A5}" dt="2022-02-22T22:33:14.918" v="6645" actId="20577"/>
        <pc:sldMkLst>
          <pc:docMk/>
          <pc:sldMk cId="700090743" sldId="363"/>
        </pc:sldMkLst>
        <pc:spChg chg="mod">
          <ac:chgData name="koson trachu" userId="6eee57d3-532b-4a3f-8305-36424373c7d7" providerId="ADAL" clId="{18591EEA-4473-4AA9-BCDB-C5F8CD04C3A5}" dt="2022-02-22T17:32:55.323" v="483" actId="20577"/>
          <ac:spMkLst>
            <pc:docMk/>
            <pc:sldMk cId="700090743" sldId="36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33:14.918" v="6645" actId="20577"/>
          <ac:spMkLst>
            <pc:docMk/>
            <pc:sldMk cId="700090743" sldId="363"/>
            <ac:spMk id="8" creationId="{B12C4259-4CCB-499E-9841-F8AEF580CDD4}"/>
          </ac:spMkLst>
        </pc:spChg>
        <pc:picChg chg="add mod">
          <ac:chgData name="koson trachu" userId="6eee57d3-532b-4a3f-8305-36424373c7d7" providerId="ADAL" clId="{18591EEA-4473-4AA9-BCDB-C5F8CD04C3A5}" dt="2022-02-22T22:32:27.949" v="6639" actId="1076"/>
          <ac:picMkLst>
            <pc:docMk/>
            <pc:sldMk cId="700090743" sldId="363"/>
            <ac:picMk id="5" creationId="{048CF587-6826-4B9A-888C-DB016123555C}"/>
          </ac:picMkLst>
        </pc:picChg>
        <pc:picChg chg="add mod">
          <ac:chgData name="koson trachu" userId="6eee57d3-532b-4a3f-8305-36424373c7d7" providerId="ADAL" clId="{18591EEA-4473-4AA9-BCDB-C5F8CD04C3A5}" dt="2022-02-22T22:32:23.820" v="6637" actId="1076"/>
          <ac:picMkLst>
            <pc:docMk/>
            <pc:sldMk cId="700090743" sldId="363"/>
            <ac:picMk id="6" creationId="{9D8603E5-3FF0-493D-AF6C-1ED89F4A10B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44:58.967" v="6725" actId="6549"/>
        <pc:sldMkLst>
          <pc:docMk/>
          <pc:sldMk cId="3684012832" sldId="364"/>
        </pc:sldMkLst>
        <pc:spChg chg="mod">
          <ac:chgData name="koson trachu" userId="6eee57d3-532b-4a3f-8305-36424373c7d7" providerId="ADAL" clId="{18591EEA-4473-4AA9-BCDB-C5F8CD04C3A5}" dt="2022-02-22T17:33:54.362" v="559" actId="20577"/>
          <ac:spMkLst>
            <pc:docMk/>
            <pc:sldMk cId="3684012832" sldId="364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9:37.531" v="6698"/>
          <ac:spMkLst>
            <pc:docMk/>
            <pc:sldMk cId="3684012832" sldId="36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2:44:26.387" v="6722" actId="1076"/>
          <ac:spMkLst>
            <pc:docMk/>
            <pc:sldMk cId="3684012832" sldId="364"/>
            <ac:spMk id="7" creationId="{1BDDC0F2-E6F7-4E7C-AEF7-9F74F1D63A56}"/>
          </ac:spMkLst>
        </pc:spChg>
        <pc:spChg chg="add mod">
          <ac:chgData name="koson trachu" userId="6eee57d3-532b-4a3f-8305-36424373c7d7" providerId="ADAL" clId="{18591EEA-4473-4AA9-BCDB-C5F8CD04C3A5}" dt="2022-02-22T22:44:58.967" v="6725" actId="6549"/>
          <ac:spMkLst>
            <pc:docMk/>
            <pc:sldMk cId="3684012832" sldId="364"/>
            <ac:spMk id="9" creationId="{7E5F2743-B15F-459C-87C0-BBB1973F41BC}"/>
          </ac:spMkLst>
        </pc:spChg>
        <pc:picChg chg="add mod">
          <ac:chgData name="koson trachu" userId="6eee57d3-532b-4a3f-8305-36424373c7d7" providerId="ADAL" clId="{18591EEA-4473-4AA9-BCDB-C5F8CD04C3A5}" dt="2022-02-22T22:39:42.208" v="6700" actId="14100"/>
          <ac:picMkLst>
            <pc:docMk/>
            <pc:sldMk cId="3684012832" sldId="364"/>
            <ac:picMk id="5122" creationId="{234A4E98-6911-44E8-9FB2-690175B9C1FD}"/>
          </ac:picMkLst>
        </pc:picChg>
      </pc:sldChg>
      <pc:sldChg chg="modSp add del mod">
        <pc:chgData name="koson trachu" userId="6eee57d3-532b-4a3f-8305-36424373c7d7" providerId="ADAL" clId="{18591EEA-4473-4AA9-BCDB-C5F8CD04C3A5}" dt="2022-02-22T22:47:26.983" v="6726" actId="2696"/>
        <pc:sldMkLst>
          <pc:docMk/>
          <pc:sldMk cId="2741807560" sldId="365"/>
        </pc:sldMkLst>
        <pc:spChg chg="mod">
          <ac:chgData name="koson trachu" userId="6eee57d3-532b-4a3f-8305-36424373c7d7" providerId="ADAL" clId="{18591EEA-4473-4AA9-BCDB-C5F8CD04C3A5}" dt="2022-02-22T17:34:59.141" v="627" actId="20577"/>
          <ac:spMkLst>
            <pc:docMk/>
            <pc:sldMk cId="2741807560" sldId="365"/>
            <ac:spMk id="2" creationId="{36D3AF5D-23C2-4610-85E4-59831A85829A}"/>
          </ac:spMkLst>
        </pc:spChg>
      </pc:sldChg>
      <pc:sldChg chg="modSp add del mod">
        <pc:chgData name="koson trachu" userId="6eee57d3-532b-4a3f-8305-36424373c7d7" providerId="ADAL" clId="{18591EEA-4473-4AA9-BCDB-C5F8CD04C3A5}" dt="2022-02-22T22:47:29.720" v="6727" actId="2696"/>
        <pc:sldMkLst>
          <pc:docMk/>
          <pc:sldMk cId="2654751247" sldId="366"/>
        </pc:sldMkLst>
        <pc:spChg chg="mod">
          <ac:chgData name="koson trachu" userId="6eee57d3-532b-4a3f-8305-36424373c7d7" providerId="ADAL" clId="{18591EEA-4473-4AA9-BCDB-C5F8CD04C3A5}" dt="2022-02-22T17:35:32.182" v="670" actId="20577"/>
          <ac:spMkLst>
            <pc:docMk/>
            <pc:sldMk cId="2654751247" sldId="366"/>
            <ac:spMk id="2" creationId="{36D3AF5D-23C2-4610-85E4-59831A85829A}"/>
          </ac:spMkLst>
        </pc:spChg>
      </pc:sldChg>
      <pc:sldChg chg="modSp add mod">
        <pc:chgData name="koson trachu" userId="6eee57d3-532b-4a3f-8305-36424373c7d7" providerId="ADAL" clId="{18591EEA-4473-4AA9-BCDB-C5F8CD04C3A5}" dt="2022-02-22T22:48:05.347" v="6780" actId="20577"/>
        <pc:sldMkLst>
          <pc:docMk/>
          <pc:sldMk cId="3273916707" sldId="367"/>
        </pc:sldMkLst>
        <pc:spChg chg="mod">
          <ac:chgData name="koson trachu" userId="6eee57d3-532b-4a3f-8305-36424373c7d7" providerId="ADAL" clId="{18591EEA-4473-4AA9-BCDB-C5F8CD04C3A5}" dt="2022-02-22T22:47:37.189" v="6728" actId="20577"/>
          <ac:spMkLst>
            <pc:docMk/>
            <pc:sldMk cId="3273916707" sldId="36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48:05.347" v="6780" actId="20577"/>
          <ac:spMkLst>
            <pc:docMk/>
            <pc:sldMk cId="3273916707" sldId="367"/>
            <ac:spMk id="3" creationId="{FC733F2F-6742-4872-8433-D5BC962E5138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1:44:38.990" v="5553" actId="14100"/>
        <pc:sldMkLst>
          <pc:docMk/>
          <pc:sldMk cId="2862194411" sldId="368"/>
        </pc:sldMkLst>
        <pc:spChg chg="del">
          <ac:chgData name="koson trachu" userId="6eee57d3-532b-4a3f-8305-36424373c7d7" providerId="ADAL" clId="{18591EEA-4473-4AA9-BCDB-C5F8CD04C3A5}" dt="2022-02-22T21:43:19.436" v="5540"/>
          <ac:spMkLst>
            <pc:docMk/>
            <pc:sldMk cId="2862194411" sldId="368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1:44:36.463" v="5552" actId="1076"/>
          <ac:spMkLst>
            <pc:docMk/>
            <pc:sldMk cId="2862194411" sldId="368"/>
            <ac:spMk id="7" creationId="{D1DC90EE-A66F-4109-A0B9-4B0D50E05176}"/>
          </ac:spMkLst>
        </pc:spChg>
        <pc:picChg chg="add mod">
          <ac:chgData name="koson trachu" userId="6eee57d3-532b-4a3f-8305-36424373c7d7" providerId="ADAL" clId="{18591EEA-4473-4AA9-BCDB-C5F8CD04C3A5}" dt="2022-02-22T21:44:38.990" v="5553" actId="14100"/>
          <ac:picMkLst>
            <pc:docMk/>
            <pc:sldMk cId="2862194411" sldId="368"/>
            <ac:picMk id="5" creationId="{0C05F016-AFE8-4CB3-BA49-DFDF0127B78E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0:10:32.253" v="3102" actId="207"/>
        <pc:sldMkLst>
          <pc:docMk/>
          <pc:sldMk cId="1782689877" sldId="369"/>
        </pc:sldMkLst>
        <pc:spChg chg="mod">
          <ac:chgData name="koson trachu" userId="6eee57d3-532b-4a3f-8305-36424373c7d7" providerId="ADAL" clId="{18591EEA-4473-4AA9-BCDB-C5F8CD04C3A5}" dt="2022-02-22T18:29:57.203" v="782" actId="20577"/>
          <ac:spMkLst>
            <pc:docMk/>
            <pc:sldMk cId="1782689877" sldId="36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19:43:01" v="2251" actId="478"/>
          <ac:spMkLst>
            <pc:docMk/>
            <pc:sldMk cId="1782689877" sldId="369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01:43.024" v="2902" actId="1076"/>
          <ac:spMkLst>
            <pc:docMk/>
            <pc:sldMk cId="1782689877" sldId="369"/>
            <ac:spMk id="7" creationId="{5A759A69-0C50-4821-B805-732A28528DD2}"/>
          </ac:spMkLst>
        </pc:spChg>
        <pc:spChg chg="add del mod">
          <ac:chgData name="koson trachu" userId="6eee57d3-532b-4a3f-8305-36424373c7d7" providerId="ADAL" clId="{18591EEA-4473-4AA9-BCDB-C5F8CD04C3A5}" dt="2022-02-22T19:43:35.141" v="2263" actId="478"/>
          <ac:spMkLst>
            <pc:docMk/>
            <pc:sldMk cId="1782689877" sldId="369"/>
            <ac:spMk id="8" creationId="{DCB5A3BD-9F1C-40E6-8BFD-C9A88CD8E255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9" creationId="{C4E068D9-3084-4E8D-A616-32210318CEA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0" creationId="{D005872A-B55D-485E-ADDC-E039DE2FCD8F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1" creationId="{A8D06DA8-35B7-4520-9C8D-635DD4E4A64D}"/>
          </ac:spMkLst>
        </pc:spChg>
        <pc:spChg chg="add del mod">
          <ac:chgData name="koson trachu" userId="6eee57d3-532b-4a3f-8305-36424373c7d7" providerId="ADAL" clId="{18591EEA-4473-4AA9-BCDB-C5F8CD04C3A5}" dt="2022-02-22T19:43:13.794" v="2253" actId="478"/>
          <ac:spMkLst>
            <pc:docMk/>
            <pc:sldMk cId="1782689877" sldId="369"/>
            <ac:spMk id="12" creationId="{5DC05ADB-3A2D-4C5D-82E6-6BBDB2E706EB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3" creationId="{965EB367-6044-4DCC-B787-40E3F7BEFD88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4" creationId="{0C019E93-90E3-403E-A4AA-A601F6398DBF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5" creationId="{4113820D-54CC-4EF8-B5B4-2EB7CE36891E}"/>
          </ac:spMkLst>
        </pc:spChg>
        <pc:spChg chg="add mod topLvl">
          <ac:chgData name="koson trachu" userId="6eee57d3-532b-4a3f-8305-36424373c7d7" providerId="ADAL" clId="{18591EEA-4473-4AA9-BCDB-C5F8CD04C3A5}" dt="2022-02-22T20:07:25.745" v="3047" actId="14100"/>
          <ac:spMkLst>
            <pc:docMk/>
            <pc:sldMk cId="1782689877" sldId="369"/>
            <ac:spMk id="16" creationId="{91F2B656-50C7-49AB-80E7-EC091189C18B}"/>
          </ac:spMkLst>
        </pc:spChg>
        <pc:spChg chg="add mod topLvl">
          <ac:chgData name="koson trachu" userId="6eee57d3-532b-4a3f-8305-36424373c7d7" providerId="ADAL" clId="{18591EEA-4473-4AA9-BCDB-C5F8CD04C3A5}" dt="2022-02-22T20:06:25.190" v="3041" actId="207"/>
          <ac:spMkLst>
            <pc:docMk/>
            <pc:sldMk cId="1782689877" sldId="369"/>
            <ac:spMk id="17" creationId="{BEE2DAF6-A990-4F2A-B644-8422B3AA3A42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18" creationId="{6A55D077-5DC7-4F3B-901C-2420C4330899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6" creationId="{9A460922-6D78-4AC0-90AD-7DE27A919B0C}"/>
          </ac:spMkLst>
        </pc:spChg>
        <pc:spChg chg="add mod topLvl">
          <ac:chgData name="koson trachu" userId="6eee57d3-532b-4a3f-8305-36424373c7d7" providerId="ADAL" clId="{18591EEA-4473-4AA9-BCDB-C5F8CD04C3A5}" dt="2022-02-22T20:02:04.074" v="2905" actId="165"/>
          <ac:spMkLst>
            <pc:docMk/>
            <pc:sldMk cId="1782689877" sldId="369"/>
            <ac:spMk id="37" creationId="{A055A422-D34E-424C-8F4D-E7D707E8B101}"/>
          </ac:spMkLst>
        </pc:spChg>
        <pc:spChg chg="add mod topLvl">
          <ac:chgData name="koson trachu" userId="6eee57d3-532b-4a3f-8305-36424373c7d7" providerId="ADAL" clId="{18591EEA-4473-4AA9-BCDB-C5F8CD04C3A5}" dt="2022-02-22T20:10:25.479" v="3100" actId="207"/>
          <ac:spMkLst>
            <pc:docMk/>
            <pc:sldMk cId="1782689877" sldId="369"/>
            <ac:spMk id="38" creationId="{FFBE0221-AA20-4799-BC51-3AD08C7F9E8C}"/>
          </ac:spMkLst>
        </pc:spChg>
        <pc:spChg chg="add mod topLvl">
          <ac:chgData name="koson trachu" userId="6eee57d3-532b-4a3f-8305-36424373c7d7" providerId="ADAL" clId="{18591EEA-4473-4AA9-BCDB-C5F8CD04C3A5}" dt="2022-02-22T20:10:28.787" v="3101" actId="207"/>
          <ac:spMkLst>
            <pc:docMk/>
            <pc:sldMk cId="1782689877" sldId="369"/>
            <ac:spMk id="39" creationId="{16B3E41D-0430-413F-A265-483A93603154}"/>
          </ac:spMkLst>
        </pc:spChg>
        <pc:spChg chg="add mod topLvl">
          <ac:chgData name="koson trachu" userId="6eee57d3-532b-4a3f-8305-36424373c7d7" providerId="ADAL" clId="{18591EEA-4473-4AA9-BCDB-C5F8CD04C3A5}" dt="2022-02-22T20:10:32.253" v="3102" actId="207"/>
          <ac:spMkLst>
            <pc:docMk/>
            <pc:sldMk cId="1782689877" sldId="369"/>
            <ac:spMk id="40" creationId="{D7A98287-09EB-468C-9652-402AC8E568F7}"/>
          </ac:spMkLst>
        </pc:spChg>
        <pc:spChg chg="add mod topLvl">
          <ac:chgData name="koson trachu" userId="6eee57d3-532b-4a3f-8305-36424373c7d7" providerId="ADAL" clId="{18591EEA-4473-4AA9-BCDB-C5F8CD04C3A5}" dt="2022-02-22T20:06:00.117" v="3038" actId="207"/>
          <ac:spMkLst>
            <pc:docMk/>
            <pc:sldMk cId="1782689877" sldId="369"/>
            <ac:spMk id="41" creationId="{58B859E7-0889-4DD7-9C3B-D55CE3D05E6D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7" creationId="{B2BDE6D0-D033-4501-A3EA-BB5467A811E9}"/>
          </ac:spMkLst>
        </pc:spChg>
        <pc:spChg chg="add mod topLvl">
          <ac:chgData name="koson trachu" userId="6eee57d3-532b-4a3f-8305-36424373c7d7" providerId="ADAL" clId="{18591EEA-4473-4AA9-BCDB-C5F8CD04C3A5}" dt="2022-02-22T20:03:01.245" v="2917" actId="1076"/>
          <ac:spMkLst>
            <pc:docMk/>
            <pc:sldMk cId="1782689877" sldId="369"/>
            <ac:spMk id="58" creationId="{77438DBE-D555-4C83-95E1-9E89AF3FF547}"/>
          </ac:spMkLst>
        </pc:spChg>
        <pc:spChg chg="add mod topLvl">
          <ac:chgData name="koson trachu" userId="6eee57d3-532b-4a3f-8305-36424373c7d7" providerId="ADAL" clId="{18591EEA-4473-4AA9-BCDB-C5F8CD04C3A5}" dt="2022-02-22T20:02:56.460" v="2916" actId="403"/>
          <ac:spMkLst>
            <pc:docMk/>
            <pc:sldMk cId="1782689877" sldId="369"/>
            <ac:spMk id="59" creationId="{112024DB-CC67-4A08-8A7F-4BC205DC3369}"/>
          </ac:spMkLst>
        </pc:spChg>
        <pc:spChg chg="add mod ord">
          <ac:chgData name="koson trachu" userId="6eee57d3-532b-4a3f-8305-36424373c7d7" providerId="ADAL" clId="{18591EEA-4473-4AA9-BCDB-C5F8CD04C3A5}" dt="2022-02-22T20:05:28.225" v="3032" actId="208"/>
          <ac:spMkLst>
            <pc:docMk/>
            <pc:sldMk cId="1782689877" sldId="369"/>
            <ac:spMk id="62" creationId="{78FEAE02-5EF2-43E6-A556-D23822CB3DCA}"/>
          </ac:spMkLst>
        </pc:spChg>
        <pc:spChg chg="add mod ord">
          <ac:chgData name="koson trachu" userId="6eee57d3-532b-4a3f-8305-36424373c7d7" providerId="ADAL" clId="{18591EEA-4473-4AA9-BCDB-C5F8CD04C3A5}" dt="2022-02-22T20:09:59.019" v="3096" actId="207"/>
          <ac:spMkLst>
            <pc:docMk/>
            <pc:sldMk cId="1782689877" sldId="369"/>
            <ac:spMk id="64" creationId="{2D1DC5C6-9E0B-4A6D-845D-AAD7753479BC}"/>
          </ac:spMkLst>
        </pc:spChg>
        <pc:grpChg chg="add del mod">
          <ac:chgData name="koson trachu" userId="6eee57d3-532b-4a3f-8305-36424373c7d7" providerId="ADAL" clId="{18591EEA-4473-4AA9-BCDB-C5F8CD04C3A5}" dt="2022-02-22T20:02:04.074" v="2905" actId="165"/>
          <ac:grpSpMkLst>
            <pc:docMk/>
            <pc:sldMk cId="1782689877" sldId="369"/>
            <ac:grpSpMk id="61" creationId="{B90B7CE4-7E03-4D91-B7C2-19B11E95D248}"/>
          </ac:grpSpMkLst>
        </pc:grpChg>
        <pc:picChg chg="del">
          <ac:chgData name="koson trachu" userId="6eee57d3-532b-4a3f-8305-36424373c7d7" providerId="ADAL" clId="{18591EEA-4473-4AA9-BCDB-C5F8CD04C3A5}" dt="2022-02-22T18:39:13.909" v="953" actId="478"/>
          <ac:picMkLst>
            <pc:docMk/>
            <pc:sldMk cId="1782689877" sldId="369"/>
            <ac:picMk id="5" creationId="{402080F6-6F7A-44D3-87C6-F5A70C4E20EF}"/>
          </ac:picMkLst>
        </pc:pic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0" creationId="{7F4A48C2-7610-41CC-A254-632589E5F9C9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2" creationId="{93BB8409-062E-4045-9475-0064042CD04E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26" creationId="{2B8E8C53-96B8-4259-919D-B3B7C3325C36}"/>
          </ac:cxnSpMkLst>
        </pc:cxnChg>
        <pc:cxnChg chg="add mod topLvl">
          <ac:chgData name="koson trachu" userId="6eee57d3-532b-4a3f-8305-36424373c7d7" providerId="ADAL" clId="{18591EEA-4473-4AA9-BCDB-C5F8CD04C3A5}" dt="2022-02-22T20:07:25.745" v="3047" actId="14100"/>
          <ac:cxnSpMkLst>
            <pc:docMk/>
            <pc:sldMk cId="1782689877" sldId="369"/>
            <ac:cxnSpMk id="29" creationId="{DED94C21-8665-41B9-B50C-9C2B2643E33D}"/>
          </ac:cxnSpMkLst>
        </pc:cxnChg>
        <pc:cxnChg chg="add mod topLvl">
          <ac:chgData name="koson trachu" userId="6eee57d3-532b-4a3f-8305-36424373c7d7" providerId="ADAL" clId="{18591EEA-4473-4AA9-BCDB-C5F8CD04C3A5}" dt="2022-02-22T20:07:41.618" v="3049" actId="1076"/>
          <ac:cxnSpMkLst>
            <pc:docMk/>
            <pc:sldMk cId="1782689877" sldId="369"/>
            <ac:cxnSpMk id="43" creationId="{AF4E5716-D994-46DC-B0BA-8AC0730154D5}"/>
          </ac:cxnSpMkLst>
        </pc:cxnChg>
        <pc:cxnChg chg="add mod topLvl">
          <ac:chgData name="koson trachu" userId="6eee57d3-532b-4a3f-8305-36424373c7d7" providerId="ADAL" clId="{18591EEA-4473-4AA9-BCDB-C5F8CD04C3A5}" dt="2022-02-22T20:07:44.919" v="3050" actId="408"/>
          <ac:cxnSpMkLst>
            <pc:docMk/>
            <pc:sldMk cId="1782689877" sldId="369"/>
            <ac:cxnSpMk id="44" creationId="{9178B83F-B677-46F7-949A-AD7116ACCA37}"/>
          </ac:cxnSpMkLst>
        </pc:cxnChg>
        <pc:cxnChg chg="add mod topLvl">
          <ac:chgData name="koson trachu" userId="6eee57d3-532b-4a3f-8305-36424373c7d7" providerId="ADAL" clId="{18591EEA-4473-4AA9-BCDB-C5F8CD04C3A5}" dt="2022-02-22T20:07:38.181" v="3048" actId="12789"/>
          <ac:cxnSpMkLst>
            <pc:docMk/>
            <pc:sldMk cId="1782689877" sldId="369"/>
            <ac:cxnSpMk id="47" creationId="{828FCAF4-0DF2-4AFF-8174-E39BCBF4C375}"/>
          </ac:cxnSpMkLst>
        </pc:cxnChg>
        <pc:cxnChg chg="add mod topLvl">
          <ac:chgData name="koson trachu" userId="6eee57d3-532b-4a3f-8305-36424373c7d7" providerId="ADAL" clId="{18591EEA-4473-4AA9-BCDB-C5F8CD04C3A5}" dt="2022-02-22T20:02:04.074" v="2905" actId="165"/>
          <ac:cxnSpMkLst>
            <pc:docMk/>
            <pc:sldMk cId="1782689877" sldId="369"/>
            <ac:cxnSpMk id="52" creationId="{DEDEC2E9-3138-4225-9EEF-039AA6B41265}"/>
          </ac:cxnSpMkLst>
        </pc:cxnChg>
      </pc:sldChg>
      <pc:sldChg chg="addSp delSp modSp add mod setBg">
        <pc:chgData name="koson trachu" userId="6eee57d3-532b-4a3f-8305-36424373c7d7" providerId="ADAL" clId="{18591EEA-4473-4AA9-BCDB-C5F8CD04C3A5}" dt="2022-02-22T21:20:24.235" v="5166" actId="478"/>
        <pc:sldMkLst>
          <pc:docMk/>
          <pc:sldMk cId="2568595667" sldId="370"/>
        </pc:sldMkLst>
        <pc:spChg chg="mod">
          <ac:chgData name="koson trachu" userId="6eee57d3-532b-4a3f-8305-36424373c7d7" providerId="ADAL" clId="{18591EEA-4473-4AA9-BCDB-C5F8CD04C3A5}" dt="2022-02-22T18:30:22.898" v="790"/>
          <ac:spMkLst>
            <pc:docMk/>
            <pc:sldMk cId="2568595667" sldId="370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0:12:13.130" v="3103" actId="478"/>
          <ac:spMkLst>
            <pc:docMk/>
            <pc:sldMk cId="2568595667" sldId="370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6" creationId="{66CCAB8B-D9C5-4D47-9734-C3966FFF1F52}"/>
          </ac:spMkLst>
        </pc:spChg>
        <pc:spChg chg="del">
          <ac:chgData name="koson trachu" userId="6eee57d3-532b-4a3f-8305-36424373c7d7" providerId="ADAL" clId="{18591EEA-4473-4AA9-BCDB-C5F8CD04C3A5}" dt="2022-02-22T18:27:20.552" v="758" actId="478"/>
          <ac:spMkLst>
            <pc:docMk/>
            <pc:sldMk cId="2568595667" sldId="370"/>
            <ac:spMk id="7" creationId="{5A759A69-0C50-4821-B805-732A28528DD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8" creationId="{A532A410-441C-4979-AD86-D9907074B124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9" creationId="{317380E1-24E4-4E3F-9239-B3D012940356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0" creationId="{84EE9AB4-08A0-455C-8FA7-B2BF6064CCE2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1" creationId="{6AD3AF3B-DB33-40F5-AF63-F35DC988369B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2" creationId="{2716CD0D-C485-4533-84E3-AF38571A3C71}"/>
          </ac:spMkLst>
        </pc:spChg>
        <pc:spChg chg="add mod">
          <ac:chgData name="koson trachu" userId="6eee57d3-532b-4a3f-8305-36424373c7d7" providerId="ADAL" clId="{18591EEA-4473-4AA9-BCDB-C5F8CD04C3A5}" dt="2022-02-22T20:19:27.371" v="3411" actId="571"/>
          <ac:spMkLst>
            <pc:docMk/>
            <pc:sldMk cId="2568595667" sldId="370"/>
            <ac:spMk id="13" creationId="{96D784FE-A938-48D7-9A04-D1814C13B4F5}"/>
          </ac:spMkLst>
        </pc:spChg>
        <pc:spChg chg="add mod ord">
          <ac:chgData name="koson trachu" userId="6eee57d3-532b-4a3f-8305-36424373c7d7" providerId="ADAL" clId="{18591EEA-4473-4AA9-BCDB-C5F8CD04C3A5}" dt="2022-02-22T20:19:17.154" v="3410" actId="14100"/>
          <ac:spMkLst>
            <pc:docMk/>
            <pc:sldMk cId="2568595667" sldId="370"/>
            <ac:spMk id="14" creationId="{116C5048-676D-462C-BBAD-F2A94ECD5AE9}"/>
          </ac:spMkLst>
        </pc:spChg>
        <pc:spChg chg="add mod">
          <ac:chgData name="koson trachu" userId="6eee57d3-532b-4a3f-8305-36424373c7d7" providerId="ADAL" clId="{18591EEA-4473-4AA9-BCDB-C5F8CD04C3A5}" dt="2022-02-22T20:19:59.338" v="3420" actId="1076"/>
          <ac:spMkLst>
            <pc:docMk/>
            <pc:sldMk cId="2568595667" sldId="370"/>
            <ac:spMk id="16" creationId="{20FE83D3-E86A-40F9-82B1-EDEB200D12D1}"/>
          </ac:spMkLst>
        </pc:spChg>
        <pc:grpChg chg="add mod">
          <ac:chgData name="koson trachu" userId="6eee57d3-532b-4a3f-8305-36424373c7d7" providerId="ADAL" clId="{18591EEA-4473-4AA9-BCDB-C5F8CD04C3A5}" dt="2022-02-22T20:19:27.371" v="3411" actId="571"/>
          <ac:grpSpMkLst>
            <pc:docMk/>
            <pc:sldMk cId="2568595667" sldId="37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4.235" v="5166" actId="478"/>
          <ac:picMkLst>
            <pc:docMk/>
            <pc:sldMk cId="2568595667" sldId="370"/>
            <ac:picMk id="5" creationId="{402080F6-6F7A-44D3-87C6-F5A70C4E20EF}"/>
          </ac:picMkLst>
        </pc:picChg>
      </pc:sldChg>
      <pc:sldChg chg="modSp add del mod">
        <pc:chgData name="koson trachu" userId="6eee57d3-532b-4a3f-8305-36424373c7d7" providerId="ADAL" clId="{18591EEA-4473-4AA9-BCDB-C5F8CD04C3A5}" dt="2022-02-22T21:21:44.530" v="5172" actId="47"/>
        <pc:sldMkLst>
          <pc:docMk/>
          <pc:sldMk cId="777716461" sldId="371"/>
        </pc:sldMkLst>
        <pc:spChg chg="mod">
          <ac:chgData name="koson trachu" userId="6eee57d3-532b-4a3f-8305-36424373c7d7" providerId="ADAL" clId="{18591EEA-4473-4AA9-BCDB-C5F8CD04C3A5}" dt="2022-02-22T18:29:46.128" v="770" actId="20577"/>
          <ac:spMkLst>
            <pc:docMk/>
            <pc:sldMk cId="777716461" sldId="37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18:29:13.295" v="762" actId="27636"/>
          <ac:spMkLst>
            <pc:docMk/>
            <pc:sldMk cId="777716461" sldId="371"/>
            <ac:spMk id="3" creationId="{FC733F2F-6742-4872-8433-D5BC962E5138}"/>
          </ac:spMkLst>
        </pc:spChg>
      </pc:sldChg>
      <pc:sldChg chg="add del">
        <pc:chgData name="koson trachu" userId="6eee57d3-532b-4a3f-8305-36424373c7d7" providerId="ADAL" clId="{18591EEA-4473-4AA9-BCDB-C5F8CD04C3A5}" dt="2022-02-22T20:23:08.142" v="3422" actId="47"/>
        <pc:sldMkLst>
          <pc:docMk/>
          <pc:sldMk cId="3349175835" sldId="372"/>
        </pc:sldMkLst>
      </pc:sldChg>
      <pc:sldChg chg="addSp delSp modSp add mod ord modClrScheme chgLayout">
        <pc:chgData name="koson trachu" userId="6eee57d3-532b-4a3f-8305-36424373c7d7" providerId="ADAL" clId="{18591EEA-4473-4AA9-BCDB-C5F8CD04C3A5}" dt="2022-02-23T03:11:07.285" v="7200"/>
        <pc:sldMkLst>
          <pc:docMk/>
          <pc:sldMk cId="30829081" sldId="373"/>
        </pc:sldMkLst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2" creationId="{36D3AF5D-23C2-4610-85E4-59831A85829A}"/>
          </ac:spMkLst>
        </pc:spChg>
        <pc:spChg chg="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3" creationId="{FC733F2F-6742-4872-8433-D5BC962E5138}"/>
          </ac:spMkLst>
        </pc:spChg>
        <pc:spChg chg="mod ord">
          <ac:chgData name="koson trachu" userId="6eee57d3-532b-4a3f-8305-36424373c7d7" providerId="ADAL" clId="{18591EEA-4473-4AA9-BCDB-C5F8CD04C3A5}" dt="2022-02-22T21:03:53.384" v="4548" actId="700"/>
          <ac:spMkLst>
            <pc:docMk/>
            <pc:sldMk cId="30829081" sldId="373"/>
            <ac:spMk id="4" creationId="{B3269665-1124-45D6-AB97-BFA24D10081F}"/>
          </ac:spMkLst>
        </pc:spChg>
        <pc:spChg chg="add del mod ord">
          <ac:chgData name="koson trachu" userId="6eee57d3-532b-4a3f-8305-36424373c7d7" providerId="ADAL" clId="{18591EEA-4473-4AA9-BCDB-C5F8CD04C3A5}" dt="2022-02-22T21:03:56.434" v="4549" actId="478"/>
          <ac:spMkLst>
            <pc:docMk/>
            <pc:sldMk cId="30829081" sldId="373"/>
            <ac:spMk id="6" creationId="{43126293-9F51-477E-90B6-E97AFE0AAA73}"/>
          </ac:spMkLst>
        </pc:spChg>
        <pc:spChg chg="add del mod">
          <ac:chgData name="koson trachu" userId="6eee57d3-532b-4a3f-8305-36424373c7d7" providerId="ADAL" clId="{18591EEA-4473-4AA9-BCDB-C5F8CD04C3A5}" dt="2022-02-22T21:03:59.454" v="4550" actId="478"/>
          <ac:spMkLst>
            <pc:docMk/>
            <pc:sldMk cId="30829081" sldId="373"/>
            <ac:spMk id="8" creationId="{6D9DE127-3381-4866-81C3-87C5E4426497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9" creationId="{8CDDBFCC-9677-4B6B-966F-F1825DFE158D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0" creationId="{1789FB46-6427-49C7-8FF7-4202A99C248E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1" creationId="{ADA4C876-8FAD-412A-A68C-3B210A4DD7D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2" creationId="{28EC52A4-917A-472C-8C82-6B6FB48353A2}"/>
          </ac:spMkLst>
        </pc:spChg>
        <pc:spChg chg="add mod">
          <ac:chgData name="koson trachu" userId="6eee57d3-532b-4a3f-8305-36424373c7d7" providerId="ADAL" clId="{18591EEA-4473-4AA9-BCDB-C5F8CD04C3A5}" dt="2022-02-22T21:05:29.716" v="4581" actId="571"/>
          <ac:spMkLst>
            <pc:docMk/>
            <pc:sldMk cId="30829081" sldId="373"/>
            <ac:spMk id="13" creationId="{F6F9590D-A310-42A6-924A-4CCBA15DF7FF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4" creationId="{6E42D646-0AA3-463A-95F7-9B4B5D4F7C14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6" creationId="{9CB6A574-2821-4338-BDEA-67F5E61DEE1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7" creationId="{112FEA63-7A9A-42E1-8802-6CEC2C291E5A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8" creationId="{046B56E7-EEF9-492D-9FB2-A8F0BCDF27E3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19" creationId="{946E9C18-179E-47C3-8FC5-1F6D8F952501}"/>
          </ac:spMkLst>
        </pc:spChg>
        <pc:spChg chg="add mod">
          <ac:chgData name="koson trachu" userId="6eee57d3-532b-4a3f-8305-36424373c7d7" providerId="ADAL" clId="{18591EEA-4473-4AA9-BCDB-C5F8CD04C3A5}" dt="2022-02-22T21:07:38.822" v="4639" actId="403"/>
          <ac:spMkLst>
            <pc:docMk/>
            <pc:sldMk cId="30829081" sldId="373"/>
            <ac:spMk id="20" creationId="{35FF06C3-F8AA-40EF-9755-4B4EBC4C0618}"/>
          </ac:spMkLst>
        </pc:spChg>
        <pc:spChg chg="add mod">
          <ac:chgData name="koson trachu" userId="6eee57d3-532b-4a3f-8305-36424373c7d7" providerId="ADAL" clId="{18591EEA-4473-4AA9-BCDB-C5F8CD04C3A5}" dt="2022-02-22T21:10:34.361" v="4710" actId="1076"/>
          <ac:spMkLst>
            <pc:docMk/>
            <pc:sldMk cId="30829081" sldId="373"/>
            <ac:spMk id="23" creationId="{3D982DE6-224A-4C7B-A274-74922DB186C9}"/>
          </ac:spMkLst>
        </pc:spChg>
        <pc:spChg chg="add del mod">
          <ac:chgData name="koson trachu" userId="6eee57d3-532b-4a3f-8305-36424373c7d7" providerId="ADAL" clId="{18591EEA-4473-4AA9-BCDB-C5F8CD04C3A5}" dt="2022-02-22T21:10:27.312" v="4708" actId="478"/>
          <ac:spMkLst>
            <pc:docMk/>
            <pc:sldMk cId="30829081" sldId="373"/>
            <ac:spMk id="25" creationId="{178E7AB8-A412-4632-B91B-75A94F7234E0}"/>
          </ac:spMkLst>
        </pc:spChg>
        <pc:grpChg chg="add mod">
          <ac:chgData name="koson trachu" userId="6eee57d3-532b-4a3f-8305-36424373c7d7" providerId="ADAL" clId="{18591EEA-4473-4AA9-BCDB-C5F8CD04C3A5}" dt="2022-02-22T21:10:37.826" v="4711" actId="1076"/>
          <ac:grpSpMkLst>
            <pc:docMk/>
            <pc:sldMk cId="30829081" sldId="373"/>
            <ac:grpSpMk id="21" creationId="{2F45C2A9-5367-4B17-8678-B0D5AD6450F0}"/>
          </ac:grpSpMkLst>
        </pc:grpChg>
        <pc:picChg chg="del">
          <ac:chgData name="koson trachu" userId="6eee57d3-532b-4a3f-8305-36424373c7d7" providerId="ADAL" clId="{18591EEA-4473-4AA9-BCDB-C5F8CD04C3A5}" dt="2022-02-22T19:45:52.598" v="2306" actId="478"/>
          <ac:picMkLst>
            <pc:docMk/>
            <pc:sldMk cId="30829081" sldId="373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3T03:10:28.596" v="7198" actId="14100"/>
        <pc:sldMkLst>
          <pc:docMk/>
          <pc:sldMk cId="2076528026" sldId="374"/>
        </pc:sldMkLst>
        <pc:spChg chg="mod">
          <ac:chgData name="koson trachu" userId="6eee57d3-532b-4a3f-8305-36424373c7d7" providerId="ADAL" clId="{18591EEA-4473-4AA9-BCDB-C5F8CD04C3A5}" dt="2022-02-22T19:10:33.367" v="1636" actId="1076"/>
          <ac:spMkLst>
            <pc:docMk/>
            <pc:sldMk cId="2076528026" sldId="374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3:06:37.393" v="7129" actId="692"/>
          <ac:spMkLst>
            <pc:docMk/>
            <pc:sldMk cId="2076528026" sldId="374"/>
            <ac:spMk id="3" creationId="{EBC9300A-3D73-436A-A6FD-969517F8E819}"/>
          </ac:spMkLst>
        </pc:spChg>
        <pc:spChg chg="del mod">
          <ac:chgData name="koson trachu" userId="6eee57d3-532b-4a3f-8305-36424373c7d7" providerId="ADAL" clId="{18591EEA-4473-4AA9-BCDB-C5F8CD04C3A5}" dt="2022-02-22T18:40:00.865" v="956" actId="478"/>
          <ac:spMkLst>
            <pc:docMk/>
            <pc:sldMk cId="2076528026" sldId="374"/>
            <ac:spMk id="3" creationId="{FC733F2F-6742-4872-8433-D5BC962E5138}"/>
          </ac:spMkLst>
        </pc:spChg>
        <pc:spChg chg="add mod">
          <ac:chgData name="koson trachu" userId="6eee57d3-532b-4a3f-8305-36424373c7d7" providerId="ADAL" clId="{18591EEA-4473-4AA9-BCDB-C5F8CD04C3A5}" dt="2022-02-23T03:08:42.666" v="7185" actId="1076"/>
          <ac:spMkLst>
            <pc:docMk/>
            <pc:sldMk cId="2076528026" sldId="374"/>
            <ac:spMk id="5" creationId="{65744CE3-CB54-4A40-8576-925BEA20F924}"/>
          </ac:spMkLst>
        </pc:spChg>
        <pc:spChg chg="add del mod">
          <ac:chgData name="koson trachu" userId="6eee57d3-532b-4a3f-8305-36424373c7d7" providerId="ADAL" clId="{18591EEA-4473-4AA9-BCDB-C5F8CD04C3A5}" dt="2022-02-22T18:40:03.766" v="957" actId="478"/>
          <ac:spMkLst>
            <pc:docMk/>
            <pc:sldMk cId="2076528026" sldId="374"/>
            <ac:spMk id="8" creationId="{379C22CE-2815-46F1-889B-5562F5B69F3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9" creationId="{42D18164-4F18-4407-8C34-BC3A69E89BB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0" creationId="{D4BDE9BB-8606-4DAD-B726-C1D68C2D136B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1" creationId="{89737F6C-8141-4545-9B82-DC3281F105E8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2" creationId="{31866C71-539F-46ED-9143-AC4F880BD9A0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3" creationId="{91ECE805-4861-4AEA-B82D-49D90B9044C1}"/>
          </ac:spMkLst>
        </pc:spChg>
        <pc:spChg chg="add mod topLvl">
          <ac:chgData name="koson trachu" userId="6eee57d3-532b-4a3f-8305-36424373c7d7" providerId="ADAL" clId="{18591EEA-4473-4AA9-BCDB-C5F8CD04C3A5}" dt="2022-02-22T19:44:58.052" v="2300" actId="14861"/>
          <ac:spMkLst>
            <pc:docMk/>
            <pc:sldMk cId="2076528026" sldId="374"/>
            <ac:spMk id="14" creationId="{B358C547-7304-4ABF-A94D-56EB485E68C3}"/>
          </ac:spMkLst>
        </pc:spChg>
        <pc:spChg chg="add 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5" creationId="{0AA406C0-EE36-4798-A52B-4EF55266C7E5}"/>
          </ac:spMkLst>
        </pc:spChg>
        <pc:spChg chg="add del mod ord">
          <ac:chgData name="koson trachu" userId="6eee57d3-532b-4a3f-8305-36424373c7d7" providerId="ADAL" clId="{18591EEA-4473-4AA9-BCDB-C5F8CD04C3A5}" dt="2022-02-22T19:12:22.482" v="1678" actId="478"/>
          <ac:spMkLst>
            <pc:docMk/>
            <pc:sldMk cId="2076528026" sldId="374"/>
            <ac:spMk id="16" creationId="{CCA836FB-E7CE-4114-8CC8-8B4D22BB162D}"/>
          </ac:spMkLst>
        </pc:spChg>
        <pc:spChg chg="add mod ord topLvl">
          <ac:chgData name="koson trachu" userId="6eee57d3-532b-4a3f-8305-36424373c7d7" providerId="ADAL" clId="{18591EEA-4473-4AA9-BCDB-C5F8CD04C3A5}" dt="2022-02-22T19:31:20.963" v="2248" actId="207"/>
          <ac:spMkLst>
            <pc:docMk/>
            <pc:sldMk cId="2076528026" sldId="374"/>
            <ac:spMk id="17" creationId="{45062DE2-81A5-45C8-9AFF-0668AD83DCF6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18" creationId="{779A5B6B-86FD-4CEA-8133-F4FE4A57D00A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19" creationId="{80770025-6399-4232-A028-EBD8E6487810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0" creationId="{4AAFFC2A-9078-4EAA-8ACC-F52B49973866}"/>
          </ac:spMkLst>
        </pc:spChg>
        <pc:spChg chg="add del mod">
          <ac:chgData name="koson trachu" userId="6eee57d3-532b-4a3f-8305-36424373c7d7" providerId="ADAL" clId="{18591EEA-4473-4AA9-BCDB-C5F8CD04C3A5}" dt="2022-02-22T19:13:23.302" v="1704" actId="478"/>
          <ac:spMkLst>
            <pc:docMk/>
            <pc:sldMk cId="2076528026" sldId="374"/>
            <ac:spMk id="21" creationId="{19412CDD-FD63-4A14-A3A1-F568CA7489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2" creationId="{7FF179F1-70CA-4371-BDE4-12ED7992CF44}"/>
          </ac:spMkLst>
        </pc:spChg>
        <pc:spChg chg="add mod">
          <ac:chgData name="koson trachu" userId="6eee57d3-532b-4a3f-8305-36424373c7d7" providerId="ADAL" clId="{18591EEA-4473-4AA9-BCDB-C5F8CD04C3A5}" dt="2022-02-22T19:45:03.590" v="2301" actId="14861"/>
          <ac:spMkLst>
            <pc:docMk/>
            <pc:sldMk cId="2076528026" sldId="374"/>
            <ac:spMk id="23" creationId="{7AB12BF1-15A2-4312-8AC3-9288F4E52E80}"/>
          </ac:spMkLst>
        </pc:spChg>
        <pc:spChg chg="add mod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24" creationId="{A1E73743-434A-4715-BDC9-D5D71FA20EC2}"/>
          </ac:spMkLst>
        </pc:spChg>
        <pc:spChg chg="mod topLvl">
          <ac:chgData name="koson trachu" userId="6eee57d3-532b-4a3f-8305-36424373c7d7" providerId="ADAL" clId="{18591EEA-4473-4AA9-BCDB-C5F8CD04C3A5}" dt="2022-02-22T19:31:31.252" v="2249" actId="207"/>
          <ac:spMkLst>
            <pc:docMk/>
            <pc:sldMk cId="2076528026" sldId="374"/>
            <ac:spMk id="36" creationId="{307F8EE9-C4D2-4CCB-8020-71BB943B7097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7" creationId="{A9B42213-5CF3-436B-93E1-80D6B7D3A641}"/>
          </ac:spMkLst>
        </pc:spChg>
        <pc:spChg chg="del mod topLvl">
          <ac:chgData name="koson trachu" userId="6eee57d3-532b-4a3f-8305-36424373c7d7" providerId="ADAL" clId="{18591EEA-4473-4AA9-BCDB-C5F8CD04C3A5}" dt="2022-02-22T19:20:36.992" v="1799" actId="478"/>
          <ac:spMkLst>
            <pc:docMk/>
            <pc:sldMk cId="2076528026" sldId="374"/>
            <ac:spMk id="38" creationId="{F780222C-61E7-4794-AA7B-66D6AD32A9B1}"/>
          </ac:spMkLst>
        </pc:spChg>
        <pc:spChg chg="mod topLvl">
          <ac:chgData name="koson trachu" userId="6eee57d3-532b-4a3f-8305-36424373c7d7" providerId="ADAL" clId="{18591EEA-4473-4AA9-BCDB-C5F8CD04C3A5}" dt="2022-02-22T19:45:09.442" v="2302" actId="14861"/>
          <ac:spMkLst>
            <pc:docMk/>
            <pc:sldMk cId="2076528026" sldId="374"/>
            <ac:spMk id="39" creationId="{3285FAD5-CC9C-4258-86C4-EAD55024B8AA}"/>
          </ac:spMkLst>
        </pc:spChg>
        <pc:spChg chg="mod topLvl">
          <ac:chgData name="koson trachu" userId="6eee57d3-532b-4a3f-8305-36424373c7d7" providerId="ADAL" clId="{18591EEA-4473-4AA9-BCDB-C5F8CD04C3A5}" dt="2022-02-22T19:30:35.739" v="2245" actId="208"/>
          <ac:spMkLst>
            <pc:docMk/>
            <pc:sldMk cId="2076528026" sldId="374"/>
            <ac:spMk id="40" creationId="{0CC532E1-FD8B-47C6-8D90-E90CF05D435B}"/>
          </ac:spMkLst>
        </pc:spChg>
        <pc:spChg chg="add mod ord">
          <ac:chgData name="koson trachu" userId="6eee57d3-532b-4a3f-8305-36424373c7d7" providerId="ADAL" clId="{18591EEA-4473-4AA9-BCDB-C5F8CD04C3A5}" dt="2022-02-23T03:07:35.828" v="7157" actId="14100"/>
          <ac:spMkLst>
            <pc:docMk/>
            <pc:sldMk cId="2076528026" sldId="374"/>
            <ac:spMk id="44" creationId="{C02C37B8-A48B-4877-A76B-ABB80528A95A}"/>
          </ac:spMkLst>
        </pc:spChg>
        <pc:spChg chg="add mod">
          <ac:chgData name="koson trachu" userId="6eee57d3-532b-4a3f-8305-36424373c7d7" providerId="ADAL" clId="{18591EEA-4473-4AA9-BCDB-C5F8CD04C3A5}" dt="2022-02-23T03:09:15.776" v="7196" actId="1076"/>
          <ac:spMkLst>
            <pc:docMk/>
            <pc:sldMk cId="2076528026" sldId="374"/>
            <ac:spMk id="48" creationId="{E4C4C76C-F5D3-4917-A530-04C240AD9688}"/>
          </ac:spMkLst>
        </pc:spChg>
        <pc:spChg chg="add mod">
          <ac:chgData name="koson trachu" userId="6eee57d3-532b-4a3f-8305-36424373c7d7" providerId="ADAL" clId="{18591EEA-4473-4AA9-BCDB-C5F8CD04C3A5}" dt="2022-02-22T19:22:52.759" v="2001" actId="571"/>
          <ac:spMkLst>
            <pc:docMk/>
            <pc:sldMk cId="2076528026" sldId="374"/>
            <ac:spMk id="50" creationId="{000C3734-AF9E-48D1-9F54-1DC465744BB2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2" creationId="{36F9FDB1-8B84-4BC8-93B1-D68FC290A76B}"/>
          </ac:spMkLst>
        </pc:spChg>
        <pc:spChg chg="add mod">
          <ac:chgData name="koson trachu" userId="6eee57d3-532b-4a3f-8305-36424373c7d7" providerId="ADAL" clId="{18591EEA-4473-4AA9-BCDB-C5F8CD04C3A5}" dt="2022-02-22T19:45:16.952" v="2303" actId="14861"/>
          <ac:spMkLst>
            <pc:docMk/>
            <pc:sldMk cId="2076528026" sldId="374"/>
            <ac:spMk id="57" creationId="{BAD99DDA-A74D-40DE-98D5-01B5D17EA023}"/>
          </ac:spMkLst>
        </pc:spChg>
        <pc:spChg chg="add mod">
          <ac:chgData name="koson trachu" userId="6eee57d3-532b-4a3f-8305-36424373c7d7" providerId="ADAL" clId="{18591EEA-4473-4AA9-BCDB-C5F8CD04C3A5}" dt="2022-02-22T19:45:46.433" v="2305" actId="14861"/>
          <ac:spMkLst>
            <pc:docMk/>
            <pc:sldMk cId="2076528026" sldId="374"/>
            <ac:spMk id="62" creationId="{B3D9B6AD-A477-4B11-807A-6333469ECDFB}"/>
          </ac:spMkLst>
        </pc:spChg>
        <pc:spChg chg="add del mod">
          <ac:chgData name="koson trachu" userId="6eee57d3-532b-4a3f-8305-36424373c7d7" providerId="ADAL" clId="{18591EEA-4473-4AA9-BCDB-C5F8CD04C3A5}" dt="2022-02-22T20:29:52.449" v="3511" actId="478"/>
          <ac:spMkLst>
            <pc:docMk/>
            <pc:sldMk cId="2076528026" sldId="374"/>
            <ac:spMk id="67" creationId="{AFDC3D3A-54B5-41FE-800C-AA376E6223A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8" creationId="{2A649A3D-9E72-48BD-804B-D265AFA6C2D7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69" creationId="{C8DE5B8E-6107-4300-BC6D-A0C9B014DA00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0" creationId="{565683BD-0940-4111-A202-33C24DA2A81E}"/>
          </ac:spMkLst>
        </pc:spChg>
        <pc:spChg chg="add mod">
          <ac:chgData name="koson trachu" userId="6eee57d3-532b-4a3f-8305-36424373c7d7" providerId="ADAL" clId="{18591EEA-4473-4AA9-BCDB-C5F8CD04C3A5}" dt="2022-02-22T20:32:22.435" v="3636" actId="207"/>
          <ac:spMkLst>
            <pc:docMk/>
            <pc:sldMk cId="2076528026" sldId="374"/>
            <ac:spMk id="71" creationId="{B6853203-AF0A-4D61-8DEF-F19113BD6A78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4" creationId="{3CD1B503-BE4C-48FE-BFB2-4625D291A153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5" creationId="{DA52D3FA-3F3A-442F-B70A-1FD3ABC1D566}"/>
          </ac:spMkLst>
        </pc:spChg>
        <pc:spChg chg="add mod">
          <ac:chgData name="koson trachu" userId="6eee57d3-532b-4a3f-8305-36424373c7d7" providerId="ADAL" clId="{18591EEA-4473-4AA9-BCDB-C5F8CD04C3A5}" dt="2022-02-22T20:33:26.482" v="3648" actId="208"/>
          <ac:spMkLst>
            <pc:docMk/>
            <pc:sldMk cId="2076528026" sldId="374"/>
            <ac:spMk id="76" creationId="{8CD151A6-289D-409E-AC4D-72BFBB69B379}"/>
          </ac:spMkLst>
        </pc:spChg>
        <pc:grpChg chg="add del mod">
          <ac:chgData name="koson trachu" userId="6eee57d3-532b-4a3f-8305-36424373c7d7" providerId="ADAL" clId="{18591EEA-4473-4AA9-BCDB-C5F8CD04C3A5}" dt="2022-02-22T19:25:24.165" v="2125" actId="165"/>
          <ac:grpSpMkLst>
            <pc:docMk/>
            <pc:sldMk cId="2076528026" sldId="374"/>
            <ac:grpSpMk id="33" creationId="{772B75A9-9038-4715-B2F3-4C44FD88C9A0}"/>
          </ac:grpSpMkLst>
        </pc:grpChg>
        <pc:grpChg chg="add mod">
          <ac:chgData name="koson trachu" userId="6eee57d3-532b-4a3f-8305-36424373c7d7" providerId="ADAL" clId="{18591EEA-4473-4AA9-BCDB-C5F8CD04C3A5}" dt="2022-02-22T19:29:39.601" v="2212" actId="164"/>
          <ac:grpSpMkLst>
            <pc:docMk/>
            <pc:sldMk cId="2076528026" sldId="374"/>
            <ac:grpSpMk id="34" creationId="{FED96DD7-A711-40AA-BAA9-04B8A98FE3E6}"/>
          </ac:grpSpMkLst>
        </pc:grpChg>
        <pc:grpChg chg="add del mod">
          <ac:chgData name="koson trachu" userId="6eee57d3-532b-4a3f-8305-36424373c7d7" providerId="ADAL" clId="{18591EEA-4473-4AA9-BCDB-C5F8CD04C3A5}" dt="2022-02-22T19:20:34.237" v="1798" actId="165"/>
          <ac:grpSpMkLst>
            <pc:docMk/>
            <pc:sldMk cId="2076528026" sldId="374"/>
            <ac:grpSpMk id="35" creationId="{41F2AE7F-F9CA-42ED-9132-7A826C14D881}"/>
          </ac:grpSpMkLst>
        </pc:grpChg>
        <pc:grpChg chg="add mod">
          <ac:chgData name="koson trachu" userId="6eee57d3-532b-4a3f-8305-36424373c7d7" providerId="ADAL" clId="{18591EEA-4473-4AA9-BCDB-C5F8CD04C3A5}" dt="2022-02-22T20:29:08.319" v="3507" actId="1037"/>
          <ac:grpSpMkLst>
            <pc:docMk/>
            <pc:sldMk cId="2076528026" sldId="374"/>
            <ac:grpSpMk id="65" creationId="{1C91F61C-5FAE-4A9F-B774-144E92FE4C74}"/>
          </ac:grpSpMkLst>
        </pc:grpChg>
        <pc:picChg chg="del">
          <ac:chgData name="koson trachu" userId="6eee57d3-532b-4a3f-8305-36424373c7d7" providerId="ADAL" clId="{18591EEA-4473-4AA9-BCDB-C5F8CD04C3A5}" dt="2022-02-22T18:38:57.562" v="949" actId="478"/>
          <ac:picMkLst>
            <pc:docMk/>
            <pc:sldMk cId="2076528026" sldId="374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19:09:55.658" v="1628" actId="478"/>
          <ac:picMkLst>
            <pc:docMk/>
            <pc:sldMk cId="2076528026" sldId="374"/>
            <ac:picMk id="6" creationId="{E3BF37B9-F4E8-47C6-A9A8-9C1D16EC8C04}"/>
          </ac:picMkLst>
        </pc:picChg>
        <pc:cxnChg chg="add mod">
          <ac:chgData name="koson trachu" userId="6eee57d3-532b-4a3f-8305-36424373c7d7" providerId="ADAL" clId="{18591EEA-4473-4AA9-BCDB-C5F8CD04C3A5}" dt="2022-02-23T03:08:42.666" v="7185" actId="1076"/>
          <ac:cxnSpMkLst>
            <pc:docMk/>
            <pc:sldMk cId="2076528026" sldId="374"/>
            <ac:cxnSpMk id="7" creationId="{3F66A21E-BD08-42A8-9F12-CEBBC4564D7B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6" creationId="{46C3C33E-ABAF-4AAE-82FA-B39020B642A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7" creationId="{0726F27A-44BC-4672-B9ED-820C1E413493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28" creationId="{A166023E-9DC9-4719-9B29-0FA067A30E6A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1" creationId="{ACD003AA-976A-47CA-AF9E-039103ED9625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2" creationId="{80193D75-289B-4995-9DAD-7233ED21AFB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43" creationId="{C64A2A2B-EB9F-4A7B-84A7-816AB04C50AD}"/>
          </ac:cxnSpMkLst>
        </pc:cxnChg>
        <pc:cxnChg chg="add mod">
          <ac:chgData name="koson trachu" userId="6eee57d3-532b-4a3f-8305-36424373c7d7" providerId="ADAL" clId="{18591EEA-4473-4AA9-BCDB-C5F8CD04C3A5}" dt="2022-02-23T03:09:15.776" v="7196" actId="1076"/>
          <ac:cxnSpMkLst>
            <pc:docMk/>
            <pc:sldMk cId="2076528026" sldId="374"/>
            <ac:cxnSpMk id="49" creationId="{4F1100CE-A510-4D0E-B96A-25D58841281D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56" creationId="{CCC6F2A5-69D3-4366-80FC-CCDFD74A2035}"/>
          </ac:cxnSpMkLst>
        </pc:cxnChg>
        <pc:cxnChg chg="add mod">
          <ac:chgData name="koson trachu" userId="6eee57d3-532b-4a3f-8305-36424373c7d7" providerId="ADAL" clId="{18591EEA-4473-4AA9-BCDB-C5F8CD04C3A5}" dt="2022-02-23T03:10:28.596" v="7198" actId="14100"/>
          <ac:cxnSpMkLst>
            <pc:docMk/>
            <pc:sldMk cId="2076528026" sldId="374"/>
            <ac:cxnSpMk id="59" creationId="{C7F93F22-09AF-4B78-9528-0F43289CB73E}"/>
          </ac:cxnSpMkLst>
        </pc:cxnChg>
        <pc:cxnChg chg="add mod">
          <ac:chgData name="koson trachu" userId="6eee57d3-532b-4a3f-8305-36424373c7d7" providerId="ADAL" clId="{18591EEA-4473-4AA9-BCDB-C5F8CD04C3A5}" dt="2022-02-22T19:30:35.739" v="2245" actId="208"/>
          <ac:cxnSpMkLst>
            <pc:docMk/>
            <pc:sldMk cId="2076528026" sldId="374"/>
            <ac:cxnSpMk id="64" creationId="{CB18FAC2-B535-47E4-98C4-74E49D73E1DE}"/>
          </ac:cxnSpMkLst>
        </pc:cxnChg>
        <pc:cxnChg chg="add mod">
          <ac:chgData name="koson trachu" userId="6eee57d3-532b-4a3f-8305-36424373c7d7" providerId="ADAL" clId="{18591EEA-4473-4AA9-BCDB-C5F8CD04C3A5}" dt="2022-02-22T20:31:52.159" v="3559" actId="692"/>
          <ac:cxnSpMkLst>
            <pc:docMk/>
            <pc:sldMk cId="2076528026" sldId="374"/>
            <ac:cxnSpMk id="73" creationId="{3763922B-1025-4774-8B63-E189BCF2EC96}"/>
          </ac:cxnSpMkLst>
        </pc:cxnChg>
      </pc:sldChg>
      <pc:sldChg chg="addSp modSp new del mod">
        <pc:chgData name="koson trachu" userId="6eee57d3-532b-4a3f-8305-36424373c7d7" providerId="ADAL" clId="{18591EEA-4473-4AA9-BCDB-C5F8CD04C3A5}" dt="2022-02-22T21:33:13.750" v="5523" actId="2696"/>
        <pc:sldMkLst>
          <pc:docMk/>
          <pc:sldMk cId="326294178" sldId="375"/>
        </pc:sldMkLst>
        <pc:spChg chg="mod">
          <ac:chgData name="koson trachu" userId="6eee57d3-532b-4a3f-8305-36424373c7d7" providerId="ADAL" clId="{18591EEA-4473-4AA9-BCDB-C5F8CD04C3A5}" dt="2022-02-22T18:43:16.706" v="980"/>
          <ac:spMkLst>
            <pc:docMk/>
            <pc:sldMk cId="326294178" sldId="375"/>
            <ac:spMk id="2" creationId="{3223D73E-6B30-47A8-9FBD-F463A6A335A2}"/>
          </ac:spMkLst>
        </pc:spChg>
        <pc:spChg chg="mod">
          <ac:chgData name="koson trachu" userId="6eee57d3-532b-4a3f-8305-36424373c7d7" providerId="ADAL" clId="{18591EEA-4473-4AA9-BCDB-C5F8CD04C3A5}" dt="2022-02-22T18:41:38.576" v="964"/>
          <ac:spMkLst>
            <pc:docMk/>
            <pc:sldMk cId="326294178" sldId="375"/>
            <ac:spMk id="3" creationId="{C0E3B999-056C-4556-AA4B-D1A7E8D5B3A4}"/>
          </ac:spMkLst>
        </pc:spChg>
        <pc:picChg chg="add mod">
          <ac:chgData name="koson trachu" userId="6eee57d3-532b-4a3f-8305-36424373c7d7" providerId="ADAL" clId="{18591EEA-4473-4AA9-BCDB-C5F8CD04C3A5}" dt="2022-02-22T18:41:48.618" v="967" actId="1076"/>
          <ac:picMkLst>
            <pc:docMk/>
            <pc:sldMk cId="326294178" sldId="375"/>
            <ac:picMk id="5" creationId="{FED26D9B-1FCC-40D8-9F2D-095A2F6AFF57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9:25.157" v="5539" actId="1076"/>
        <pc:sldMkLst>
          <pc:docMk/>
          <pc:sldMk cId="1349694996" sldId="376"/>
        </pc:sldMkLst>
        <pc:spChg chg="mod">
          <ac:chgData name="koson trachu" userId="6eee57d3-532b-4a3f-8305-36424373c7d7" providerId="ADAL" clId="{18591EEA-4473-4AA9-BCDB-C5F8CD04C3A5}" dt="2022-02-22T21:39:08.585" v="5534" actId="20577"/>
          <ac:spMkLst>
            <pc:docMk/>
            <pc:sldMk cId="1349694996" sldId="376"/>
            <ac:spMk id="2" creationId="{D5C0916C-B4B8-4075-BFC4-2A0341666CDD}"/>
          </ac:spMkLst>
        </pc:spChg>
        <pc:spChg chg="del">
          <ac:chgData name="koson trachu" userId="6eee57d3-532b-4a3f-8305-36424373c7d7" providerId="ADAL" clId="{18591EEA-4473-4AA9-BCDB-C5F8CD04C3A5}" dt="2022-02-22T21:39:18.343" v="5536" actId="478"/>
          <ac:spMkLst>
            <pc:docMk/>
            <pc:sldMk cId="1349694996" sldId="376"/>
            <ac:spMk id="3" creationId="{BE8CCE69-23AD-463F-AA65-A0D04A618743}"/>
          </ac:spMkLst>
        </pc:spChg>
        <pc:picChg chg="add del mod">
          <ac:chgData name="koson trachu" userId="6eee57d3-532b-4a3f-8305-36424373c7d7" providerId="ADAL" clId="{18591EEA-4473-4AA9-BCDB-C5F8CD04C3A5}" dt="2022-02-22T21:39:11.264" v="5535" actId="478"/>
          <ac:picMkLst>
            <pc:docMk/>
            <pc:sldMk cId="1349694996" sldId="376"/>
            <ac:picMk id="5" creationId="{66C7B48C-1474-4608-BDA0-A6AB2D63783B}"/>
          </ac:picMkLst>
        </pc:picChg>
        <pc:picChg chg="add mod">
          <ac:chgData name="koson trachu" userId="6eee57d3-532b-4a3f-8305-36424373c7d7" providerId="ADAL" clId="{18591EEA-4473-4AA9-BCDB-C5F8CD04C3A5}" dt="2022-02-22T21:39:25.157" v="5539" actId="1076"/>
          <ac:picMkLst>
            <pc:docMk/>
            <pc:sldMk cId="1349694996" sldId="376"/>
            <ac:picMk id="4098" creationId="{63CAC4D5-5791-4DAF-8E19-E1884233702D}"/>
          </ac:picMkLst>
        </pc:picChg>
      </pc:sldChg>
      <pc:sldChg chg="addSp delSp modSp new mod">
        <pc:chgData name="koson trachu" userId="6eee57d3-532b-4a3f-8305-36424373c7d7" providerId="ADAL" clId="{18591EEA-4473-4AA9-BCDB-C5F8CD04C3A5}" dt="2022-02-22T21:36:51.106" v="5531" actId="14100"/>
        <pc:sldMkLst>
          <pc:docMk/>
          <pc:sldMk cId="1810268462" sldId="377"/>
        </pc:sldMkLst>
        <pc:spChg chg="mod">
          <ac:chgData name="koson trachu" userId="6eee57d3-532b-4a3f-8305-36424373c7d7" providerId="ADAL" clId="{18591EEA-4473-4AA9-BCDB-C5F8CD04C3A5}" dt="2022-02-22T18:43:31.550" v="992" actId="27636"/>
          <ac:spMkLst>
            <pc:docMk/>
            <pc:sldMk cId="1810268462" sldId="377"/>
            <ac:spMk id="2" creationId="{D48FCA12-96E9-4259-B482-8A114490362C}"/>
          </ac:spMkLst>
        </pc:spChg>
        <pc:spChg chg="del">
          <ac:chgData name="koson trachu" userId="6eee57d3-532b-4a3f-8305-36424373c7d7" providerId="ADAL" clId="{18591EEA-4473-4AA9-BCDB-C5F8CD04C3A5}" dt="2022-02-22T21:36:46.181" v="5528" actId="478"/>
          <ac:spMkLst>
            <pc:docMk/>
            <pc:sldMk cId="1810268462" sldId="377"/>
            <ac:spMk id="3" creationId="{14DA2EB7-1AC5-4BA7-A3B8-C1E3C5A17EA8}"/>
          </ac:spMkLst>
        </pc:spChg>
        <pc:picChg chg="add mod">
          <ac:chgData name="koson trachu" userId="6eee57d3-532b-4a3f-8305-36424373c7d7" providerId="ADAL" clId="{18591EEA-4473-4AA9-BCDB-C5F8CD04C3A5}" dt="2022-02-22T18:42:51.872" v="974" actId="1076"/>
          <ac:picMkLst>
            <pc:docMk/>
            <pc:sldMk cId="1810268462" sldId="377"/>
            <ac:picMk id="1026" creationId="{60F5ACB1-EC9A-4C01-9AAF-CEA2865CFEE0}"/>
          </ac:picMkLst>
        </pc:picChg>
        <pc:picChg chg="add mod">
          <ac:chgData name="koson trachu" userId="6eee57d3-532b-4a3f-8305-36424373c7d7" providerId="ADAL" clId="{18591EEA-4473-4AA9-BCDB-C5F8CD04C3A5}" dt="2022-02-22T21:36:51.106" v="5531" actId="14100"/>
          <ac:picMkLst>
            <pc:docMk/>
            <pc:sldMk cId="1810268462" sldId="377"/>
            <ac:picMk id="1028" creationId="{317990C7-B17D-419A-A306-CBD7814045B7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0:28:38.315" v="3477"/>
        <pc:sldMkLst>
          <pc:docMk/>
          <pc:sldMk cId="3939274919" sldId="378"/>
        </pc:sldMkLst>
        <pc:grpChg chg="del">
          <ac:chgData name="koson trachu" userId="6eee57d3-532b-4a3f-8305-36424373c7d7" providerId="ADAL" clId="{18591EEA-4473-4AA9-BCDB-C5F8CD04C3A5}" dt="2022-02-22T20:12:43.916" v="3105" actId="478"/>
          <ac:grpSpMkLst>
            <pc:docMk/>
            <pc:sldMk cId="3939274919" sldId="378"/>
            <ac:grpSpMk id="65" creationId="{1C91F61C-5FAE-4A9F-B774-144E92FE4C74}"/>
          </ac:grpSpMkLst>
        </pc:grpChg>
        <pc:picChg chg="add mod">
          <ac:chgData name="koson trachu" userId="6eee57d3-532b-4a3f-8305-36424373c7d7" providerId="ADAL" clId="{18591EEA-4473-4AA9-BCDB-C5F8CD04C3A5}" dt="2022-02-22T20:13:03.706" v="3108" actId="1076"/>
          <ac:picMkLst>
            <pc:docMk/>
            <pc:sldMk cId="3939274919" sldId="378"/>
            <ac:picMk id="2050" creationId="{2EF75BC1-D9A5-4020-9B5B-5F4706484F0F}"/>
          </ac:picMkLst>
        </pc:pic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12:43.916" v="3105" actId="478"/>
          <ac:cxnSpMkLst>
            <pc:docMk/>
            <pc:sldMk cId="3939274919" sldId="378"/>
            <ac:cxnSpMk id="64" creationId="{CB18FAC2-B535-47E4-98C4-74E49D73E1DE}"/>
          </ac:cxnSpMkLst>
        </pc:cxnChg>
      </pc:sldChg>
      <pc:sldChg chg="addSp delSp modSp add mod">
        <pc:chgData name="koson trachu" userId="6eee57d3-532b-4a3f-8305-36424373c7d7" providerId="ADAL" clId="{18591EEA-4473-4AA9-BCDB-C5F8CD04C3A5}" dt="2022-02-23T02:42:42.130" v="7076" actId="478"/>
        <pc:sldMkLst>
          <pc:docMk/>
          <pc:sldMk cId="2481729144" sldId="379"/>
        </pc:sldMkLst>
        <pc:spChg chg="mod">
          <ac:chgData name="koson trachu" userId="6eee57d3-532b-4a3f-8305-36424373c7d7" providerId="ADAL" clId="{18591EEA-4473-4AA9-BCDB-C5F8CD04C3A5}" dt="2022-02-22T21:32:00.030" v="5514" actId="20577"/>
          <ac:spMkLst>
            <pc:docMk/>
            <pc:sldMk cId="2481729144" sldId="379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1:32:21.140" v="5515"/>
          <ac:spMkLst>
            <pc:docMk/>
            <pc:sldMk cId="2481729144" sldId="379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18591EEA-4473-4AA9-BCDB-C5F8CD04C3A5}" dt="2022-02-22T21:32:37.801" v="5517"/>
          <ac:spMkLst>
            <pc:docMk/>
            <pc:sldMk cId="2481729144" sldId="379"/>
            <ac:spMk id="8" creationId="{1616F33A-6239-420C-ACDE-AA015ED61937}"/>
          </ac:spMkLst>
        </pc:spChg>
        <pc:picChg chg="del">
          <ac:chgData name="koson trachu" userId="6eee57d3-532b-4a3f-8305-36424373c7d7" providerId="ADAL" clId="{18591EEA-4473-4AA9-BCDB-C5F8CD04C3A5}" dt="2022-02-23T02:42:42.130" v="7076" actId="478"/>
          <ac:picMkLst>
            <pc:docMk/>
            <pc:sldMk cId="2481729144" sldId="379"/>
            <ac:picMk id="5" creationId="{402080F6-6F7A-44D3-87C6-F5A70C4E20EF}"/>
          </ac:picMkLst>
        </pc:picChg>
        <pc:picChg chg="add del mod">
          <ac:chgData name="koson trachu" userId="6eee57d3-532b-4a3f-8305-36424373c7d7" providerId="ADAL" clId="{18591EEA-4473-4AA9-BCDB-C5F8CD04C3A5}" dt="2022-02-22T21:32:33.353" v="5516" actId="478"/>
          <ac:picMkLst>
            <pc:docMk/>
            <pc:sldMk cId="2481729144" sldId="379"/>
            <ac:picMk id="6" creationId="{D89B6482-BDA7-4F06-8C2E-9DE4D545370C}"/>
          </ac:picMkLst>
        </pc:picChg>
        <pc:picChg chg="add mod">
          <ac:chgData name="koson trachu" userId="6eee57d3-532b-4a3f-8305-36424373c7d7" providerId="ADAL" clId="{18591EEA-4473-4AA9-BCDB-C5F8CD04C3A5}" dt="2022-02-22T21:33:09.810" v="5522" actId="1076"/>
          <ac:picMkLst>
            <pc:docMk/>
            <pc:sldMk cId="2481729144" sldId="379"/>
            <ac:picMk id="3074" creationId="{A210F35E-9212-4E31-98E4-FACBB9A17C45}"/>
          </ac:picMkLst>
        </pc:picChg>
      </pc:sldChg>
      <pc:sldChg chg="addSp delSp modSp add mod chgLayout">
        <pc:chgData name="koson trachu" userId="6eee57d3-532b-4a3f-8305-36424373c7d7" providerId="ADAL" clId="{18591EEA-4473-4AA9-BCDB-C5F8CD04C3A5}" dt="2022-02-22T21:20:21.260" v="5165" actId="478"/>
        <pc:sldMkLst>
          <pc:docMk/>
          <pc:sldMk cId="3374840749" sldId="380"/>
        </pc:sldMkLst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20:17.942" v="5164" actId="179"/>
          <ac:spMkLst>
            <pc:docMk/>
            <pc:sldMk cId="3374840749" sldId="380"/>
            <ac:spMk id="3" creationId="{238F44A1-0AD1-4DA7-9A67-708756D18906}"/>
          </ac:spMkLst>
        </pc:spChg>
        <pc:spChg chg="mod ord">
          <ac:chgData name="koson trachu" userId="6eee57d3-532b-4a3f-8305-36424373c7d7" providerId="ADAL" clId="{18591EEA-4473-4AA9-BCDB-C5F8CD04C3A5}" dt="2022-02-22T21:13:38.964" v="4787" actId="700"/>
          <ac:spMkLst>
            <pc:docMk/>
            <pc:sldMk cId="3374840749" sldId="38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2T21:18:06.444" v="5124"/>
          <ac:spMkLst>
            <pc:docMk/>
            <pc:sldMk cId="3374840749" sldId="380"/>
            <ac:spMk id="7" creationId="{27D834CA-E208-433D-809B-0CE7C49480C3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1" creationId="{6AD3AF3B-DB33-40F5-AF63-F35DC988369B}"/>
          </ac:spMkLst>
        </pc:spChg>
        <pc:spChg chg="add del">
          <ac:chgData name="koson trachu" userId="6eee57d3-532b-4a3f-8305-36424373c7d7" providerId="ADAL" clId="{18591EEA-4473-4AA9-BCDB-C5F8CD04C3A5}" dt="2022-02-22T20:23:27.460" v="3429" actId="478"/>
          <ac:spMkLst>
            <pc:docMk/>
            <pc:sldMk cId="3374840749" sldId="380"/>
            <ac:spMk id="14" creationId="{116C5048-676D-462C-BBAD-F2A94ECD5AE9}"/>
          </ac:spMkLst>
        </pc:spChg>
        <pc:spChg chg="del">
          <ac:chgData name="koson trachu" userId="6eee57d3-532b-4a3f-8305-36424373c7d7" providerId="ADAL" clId="{18591EEA-4473-4AA9-BCDB-C5F8CD04C3A5}" dt="2022-02-22T20:23:25.420" v="3428" actId="478"/>
          <ac:spMkLst>
            <pc:docMk/>
            <pc:sldMk cId="3374840749" sldId="380"/>
            <ac:spMk id="16" creationId="{20FE83D3-E86A-40F9-82B1-EDEB200D12D1}"/>
          </ac:spMkLst>
        </pc:spChg>
        <pc:spChg chg="add del mod">
          <ac:chgData name="koson trachu" userId="6eee57d3-532b-4a3f-8305-36424373c7d7" providerId="ADAL" clId="{18591EEA-4473-4AA9-BCDB-C5F8CD04C3A5}" dt="2022-02-22T21:18:35.564" v="5138"/>
          <ac:spMkLst>
            <pc:docMk/>
            <pc:sldMk cId="3374840749" sldId="380"/>
            <ac:spMk id="17" creationId="{C6A7151B-1AE1-4780-8563-65C881437BC2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8" creationId="{433CB84C-4EFB-409A-83DF-8812EED30A70}"/>
          </ac:spMkLst>
        </pc:spChg>
        <pc:spChg chg="add mod">
          <ac:chgData name="koson trachu" userId="6eee57d3-532b-4a3f-8305-36424373c7d7" providerId="ADAL" clId="{18591EEA-4473-4AA9-BCDB-C5F8CD04C3A5}" dt="2022-02-22T21:19:50.919" v="5161" actId="12789"/>
          <ac:spMkLst>
            <pc:docMk/>
            <pc:sldMk cId="3374840749" sldId="380"/>
            <ac:spMk id="19" creationId="{E066CDB1-013B-4FC3-BD22-31A7440F9AB7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0" creationId="{957E1368-4CEC-41A4-B10C-A49D34C0E09E}"/>
          </ac:spMkLst>
        </pc:spChg>
        <pc:spChg chg="add mod">
          <ac:chgData name="koson trachu" userId="6eee57d3-532b-4a3f-8305-36424373c7d7" providerId="ADAL" clId="{18591EEA-4473-4AA9-BCDB-C5F8CD04C3A5}" dt="2022-02-22T21:19:39.450" v="5160" actId="12789"/>
          <ac:spMkLst>
            <pc:docMk/>
            <pc:sldMk cId="3374840749" sldId="380"/>
            <ac:spMk id="21" creationId="{F503DCD6-2A1D-422A-BB55-941D38B4C72C}"/>
          </ac:spMkLst>
        </pc:spChg>
        <pc:grpChg chg="del">
          <ac:chgData name="koson trachu" userId="6eee57d3-532b-4a3f-8305-36424373c7d7" providerId="ADAL" clId="{18591EEA-4473-4AA9-BCDB-C5F8CD04C3A5}" dt="2022-02-22T20:23:29.368" v="3430" actId="478"/>
          <ac:grpSpMkLst>
            <pc:docMk/>
            <pc:sldMk cId="3374840749" sldId="380"/>
            <ac:grpSpMk id="15" creationId="{7678C2E9-5253-4865-AC75-238F8A1F5AD3}"/>
          </ac:grpSpMkLst>
        </pc:grpChg>
        <pc:picChg chg="del">
          <ac:chgData name="koson trachu" userId="6eee57d3-532b-4a3f-8305-36424373c7d7" providerId="ADAL" clId="{18591EEA-4473-4AA9-BCDB-C5F8CD04C3A5}" dt="2022-02-22T21:20:21.260" v="5165" actId="478"/>
          <ac:picMkLst>
            <pc:docMk/>
            <pc:sldMk cId="3374840749" sldId="380"/>
            <ac:picMk id="5" creationId="{402080F6-6F7A-44D3-87C6-F5A70C4E20EF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1:25:12.686" v="5251" actId="1076"/>
        <pc:sldMkLst>
          <pc:docMk/>
          <pc:sldMk cId="490008694" sldId="381"/>
        </pc:sldMkLst>
        <pc:spChg chg="mod">
          <ac:chgData name="koson trachu" userId="6eee57d3-532b-4a3f-8305-36424373c7d7" providerId="ADAL" clId="{18591EEA-4473-4AA9-BCDB-C5F8CD04C3A5}" dt="2022-02-22T21:21:12.285" v="5167"/>
          <ac:spMkLst>
            <pc:docMk/>
            <pc:sldMk cId="490008694" sldId="381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" creationId="{61B03ECE-C2B2-4A6F-A07F-CD6142E41A1E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5" creationId="{60747197-617D-4334-AEE4-B2D99776FA77}"/>
          </ac:spMkLst>
        </pc:spChg>
        <pc:spChg chg="del">
          <ac:chgData name="koson trachu" userId="6eee57d3-532b-4a3f-8305-36424373c7d7" providerId="ADAL" clId="{18591EEA-4473-4AA9-BCDB-C5F8CD04C3A5}" dt="2022-02-22T20:25:24.522" v="3435" actId="478"/>
          <ac:spMkLst>
            <pc:docMk/>
            <pc:sldMk cId="490008694" sldId="381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18" creationId="{6A55D077-5DC7-4F3B-901C-2420C4330899}"/>
          </ac:spMkLst>
        </pc:spChg>
        <pc:spChg chg="add mod">
          <ac:chgData name="koson trachu" userId="6eee57d3-532b-4a3f-8305-36424373c7d7" providerId="ADAL" clId="{18591EEA-4473-4AA9-BCDB-C5F8CD04C3A5}" dt="2022-02-22T21:25:10.522" v="5250" actId="1076"/>
          <ac:spMkLst>
            <pc:docMk/>
            <pc:sldMk cId="490008694" sldId="381"/>
            <ac:spMk id="31" creationId="{E8039287-749D-43CA-B911-09B7A69926F3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0:25:21.120" v="3434" actId="478"/>
          <ac:spMkLst>
            <pc:docMk/>
            <pc:sldMk cId="490008694" sldId="381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25:12.686" v="5251" actId="1076"/>
          <ac:picMkLst>
            <pc:docMk/>
            <pc:sldMk cId="490008694" sldId="381"/>
            <ac:picMk id="11" creationId="{01C48D36-6A61-4329-A7F4-5C66BD18495E}"/>
          </ac:picMkLst>
        </pc:pic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8" creationId="{AEA55468-BEAD-4A98-BB33-B0D6546A434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29" creationId="{DED94C21-8665-41B9-B50C-9C2B2643E33D}"/>
          </ac:cxnSpMkLst>
        </pc:cxnChg>
        <pc:cxnChg chg="add mod">
          <ac:chgData name="koson trachu" userId="6eee57d3-532b-4a3f-8305-36424373c7d7" providerId="ADAL" clId="{18591EEA-4473-4AA9-BCDB-C5F8CD04C3A5}" dt="2022-02-22T21:25:10.522" v="5250" actId="1076"/>
          <ac:cxnSpMkLst>
            <pc:docMk/>
            <pc:sldMk cId="490008694" sldId="381"/>
            <ac:cxnSpMk id="35" creationId="{EC858648-2044-4796-998E-3F4A0E22F6D1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0:25:21.120" v="3434" actId="478"/>
          <ac:cxnSpMkLst>
            <pc:docMk/>
            <pc:sldMk cId="490008694" sldId="381"/>
            <ac:cxnSpMk id="52" creationId="{DEDEC2E9-3138-4225-9EEF-039AA6B41265}"/>
          </ac:cxnSpMkLst>
        </pc:cxnChg>
      </pc:sldChg>
      <pc:sldChg chg="modSp add mod ord">
        <pc:chgData name="koson trachu" userId="6eee57d3-532b-4a3f-8305-36424373c7d7" providerId="ADAL" clId="{18591EEA-4473-4AA9-BCDB-C5F8CD04C3A5}" dt="2022-02-22T20:27:53.741" v="3475" actId="207"/>
        <pc:sldMkLst>
          <pc:docMk/>
          <pc:sldMk cId="3186780722" sldId="382"/>
        </pc:sldMkLst>
        <pc:spChg chg="mod">
          <ac:chgData name="koson trachu" userId="6eee57d3-532b-4a3f-8305-36424373c7d7" providerId="ADAL" clId="{18591EEA-4473-4AA9-BCDB-C5F8CD04C3A5}" dt="2022-02-22T20:27:06.546" v="3468" actId="20577"/>
          <ac:spMkLst>
            <pc:docMk/>
            <pc:sldMk cId="3186780722" sldId="382"/>
            <ac:spMk id="2" creationId="{00000000-0000-0000-0000-000000000000}"/>
          </ac:spMkLst>
        </pc:spChg>
        <pc:spChg chg="mod">
          <ac:chgData name="koson trachu" userId="6eee57d3-532b-4a3f-8305-36424373c7d7" providerId="ADAL" clId="{18591EEA-4473-4AA9-BCDB-C5F8CD04C3A5}" dt="2022-02-22T20:27:53.741" v="3475" actId="207"/>
          <ac:spMkLst>
            <pc:docMk/>
            <pc:sldMk cId="3186780722" sldId="382"/>
            <ac:spMk id="3" creationId="{00000000-0000-0000-0000-000000000000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0:45:49.602" v="4145" actId="1076"/>
        <pc:sldMkLst>
          <pc:docMk/>
          <pc:sldMk cId="3436046420" sldId="383"/>
        </pc:sldMkLst>
        <pc:spChg chg="mod">
          <ac:chgData name="koson trachu" userId="6eee57d3-532b-4a3f-8305-36424373c7d7" providerId="ADAL" clId="{18591EEA-4473-4AA9-BCDB-C5F8CD04C3A5}" dt="2022-02-22T20:36:51.693" v="3750" actId="1076"/>
          <ac:spMkLst>
            <pc:docMk/>
            <pc:sldMk cId="3436046420" sldId="383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3" creationId="{5552D69B-A6D9-4EBB-96F5-C3965CAA3629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" creationId="{4B26377E-894D-418F-8B2A-4D8C085B772E}"/>
          </ac:spMkLst>
        </pc:spChg>
        <pc:spChg chg="add mod ord">
          <ac:chgData name="koson trachu" userId="6eee57d3-532b-4a3f-8305-36424373c7d7" providerId="ADAL" clId="{18591EEA-4473-4AA9-BCDB-C5F8CD04C3A5}" dt="2022-02-22T20:45:37.004" v="4143" actId="692"/>
          <ac:spMkLst>
            <pc:docMk/>
            <pc:sldMk cId="3436046420" sldId="383"/>
            <ac:spMk id="7" creationId="{9B171B55-8163-4916-B212-69813CE4857E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4" creationId="{0AB06AAF-6A19-4EFC-884E-E67D7111814A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5" creationId="{80661FCA-6CD7-4118-9174-D2771ACBE629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6" creationId="{AD66B787-D4EE-46F9-A7F3-7DB8AFFFE3F7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7" creationId="{E2A97A90-D481-4C06-96ED-72F096E64DB4}"/>
          </ac:spMkLst>
        </pc:spChg>
        <pc:spChg chg="add mod">
          <ac:chgData name="koson trachu" userId="6eee57d3-532b-4a3f-8305-36424373c7d7" providerId="ADAL" clId="{18591EEA-4473-4AA9-BCDB-C5F8CD04C3A5}" dt="2022-02-22T20:45:44.549" v="4144" actId="164"/>
          <ac:spMkLst>
            <pc:docMk/>
            <pc:sldMk cId="3436046420" sldId="383"/>
            <ac:spMk id="48" creationId="{A92FB785-EF87-4827-B6DF-30670DB843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49" creationId="{F5ED51EF-B3A3-4A73-A172-7B8B941B8F13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0" creationId="{9D051F67-5B6B-42AF-A48F-BFDB59183EA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1" creationId="{F9AB2B21-531B-4EA7-A456-E45A04455700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3" creationId="{67EA2240-9556-45F7-A356-C8CC72283FF1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4" creationId="{9DA81EDF-F904-4036-BCCD-B1FAE6127E22}"/>
          </ac:spMkLst>
        </pc:spChg>
        <pc:spChg chg="add mod">
          <ac:chgData name="koson trachu" userId="6eee57d3-532b-4a3f-8305-36424373c7d7" providerId="ADAL" clId="{18591EEA-4473-4AA9-BCDB-C5F8CD04C3A5}" dt="2022-02-22T20:45:18.596" v="4140" actId="207"/>
          <ac:spMkLst>
            <pc:docMk/>
            <pc:sldMk cId="3436046420" sldId="383"/>
            <ac:spMk id="55" creationId="{8628F478-3B27-446D-B841-1996B0B40A1C}"/>
          </ac:spMkLst>
        </pc:spChg>
        <pc:spChg chg="add mod">
          <ac:chgData name="koson trachu" userId="6eee57d3-532b-4a3f-8305-36424373c7d7" providerId="ADAL" clId="{18591EEA-4473-4AA9-BCDB-C5F8CD04C3A5}" dt="2022-02-22T20:43:32.166" v="4109" actId="1076"/>
          <ac:spMkLst>
            <pc:docMk/>
            <pc:sldMk cId="3436046420" sldId="383"/>
            <ac:spMk id="58" creationId="{1F62366F-4F08-4CB9-8099-AB1F9CA4A796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8" creationId="{2A649A3D-9E72-48BD-804B-D265AFA6C2D7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69" creationId="{C8DE5B8E-6107-4300-BC6D-A0C9B014DA00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0" creationId="{565683BD-0940-4111-A202-33C24DA2A81E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1" creationId="{B6853203-AF0A-4D61-8DEF-F19113BD6A78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4" creationId="{3CD1B503-BE4C-48FE-BFB2-4625D291A153}"/>
          </ac:spMkLst>
        </pc:spChg>
        <pc:spChg chg="del">
          <ac:chgData name="koson trachu" userId="6eee57d3-532b-4a3f-8305-36424373c7d7" providerId="ADAL" clId="{18591EEA-4473-4AA9-BCDB-C5F8CD04C3A5}" dt="2022-02-22T20:34:02.394" v="3650" actId="478"/>
          <ac:spMkLst>
            <pc:docMk/>
            <pc:sldMk cId="3436046420" sldId="383"/>
            <ac:spMk id="75" creationId="{DA52D3FA-3F3A-442F-B70A-1FD3ABC1D566}"/>
          </ac:spMkLst>
        </pc:spChg>
        <pc:spChg chg="del">
          <ac:chgData name="koson trachu" userId="6eee57d3-532b-4a3f-8305-36424373c7d7" providerId="ADAL" clId="{18591EEA-4473-4AA9-BCDB-C5F8CD04C3A5}" dt="2022-02-22T20:34:08.641" v="3652" actId="478"/>
          <ac:spMkLst>
            <pc:docMk/>
            <pc:sldMk cId="3436046420" sldId="383"/>
            <ac:spMk id="76" creationId="{8CD151A6-289D-409E-AC4D-72BFBB69B379}"/>
          </ac:spMkLst>
        </pc:spChg>
        <pc:grpChg chg="add mod">
          <ac:chgData name="koson trachu" userId="6eee57d3-532b-4a3f-8305-36424373c7d7" providerId="ADAL" clId="{18591EEA-4473-4AA9-BCDB-C5F8CD04C3A5}" dt="2022-02-22T20:45:49.602" v="4145" actId="1076"/>
          <ac:grpSpMkLst>
            <pc:docMk/>
            <pc:sldMk cId="3436046420" sldId="383"/>
            <ac:grpSpMk id="8" creationId="{2BE77CDF-7EB4-4C81-94DC-DAD2FD6280D4}"/>
          </ac:grpSpMkLst>
        </pc:grpChg>
        <pc:grpChg chg="del">
          <ac:chgData name="koson trachu" userId="6eee57d3-532b-4a3f-8305-36424373c7d7" providerId="ADAL" clId="{18591EEA-4473-4AA9-BCDB-C5F8CD04C3A5}" dt="2022-02-22T20:34:04.420" v="3651" actId="478"/>
          <ac:grpSpMkLst>
            <pc:docMk/>
            <pc:sldMk cId="3436046420" sldId="383"/>
            <ac:grpSpMk id="65" creationId="{1C91F61C-5FAE-4A9F-B774-144E92FE4C74}"/>
          </ac:grpSpMkLst>
        </pc:grp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6" creationId="{46C3C33E-ABAF-4AAE-82FA-B39020B642A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7" creationId="{0726F27A-44BC-4672-B9ED-820C1E413493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28" creationId="{A166023E-9DC9-4719-9B29-0FA067A30E6A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1" creationId="{ACD003AA-976A-47CA-AF9E-039103ED962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2" creationId="{80193D75-289B-4995-9DAD-7233ED21AFB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43" creationId="{C64A2A2B-EB9F-4A7B-84A7-816AB04C50AD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6" creationId="{CCC6F2A5-69D3-4366-80FC-CCDFD74A2035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59" creationId="{C7F93F22-09AF-4B78-9528-0F43289CB73E}"/>
          </ac:cxnSpMkLst>
        </pc:cxnChg>
        <pc:cxnChg chg="mod">
          <ac:chgData name="koson trachu" userId="6eee57d3-532b-4a3f-8305-36424373c7d7" providerId="ADAL" clId="{18591EEA-4473-4AA9-BCDB-C5F8CD04C3A5}" dt="2022-02-22T20:34:04.420" v="3651" actId="478"/>
          <ac:cxnSpMkLst>
            <pc:docMk/>
            <pc:sldMk cId="3436046420" sldId="383"/>
            <ac:cxnSpMk id="64" creationId="{CB18FAC2-B535-47E4-98C4-74E49D73E1DE}"/>
          </ac:cxnSpMkLst>
        </pc:cxnChg>
        <pc:cxnChg chg="del">
          <ac:chgData name="koson trachu" userId="6eee57d3-532b-4a3f-8305-36424373c7d7" providerId="ADAL" clId="{18591EEA-4473-4AA9-BCDB-C5F8CD04C3A5}" dt="2022-02-22T20:34:08.641" v="3652" actId="478"/>
          <ac:cxnSpMkLst>
            <pc:docMk/>
            <pc:sldMk cId="3436046420" sldId="383"/>
            <ac:cxnSpMk id="73" creationId="{3763922B-1025-4774-8B63-E189BCF2EC96}"/>
          </ac:cxnSpMkLst>
        </pc:cxnChg>
      </pc:sldChg>
      <pc:sldChg chg="addSp delSp modSp add mod chgLayout">
        <pc:chgData name="koson trachu" userId="6eee57d3-532b-4a3f-8305-36424373c7d7" providerId="ADAL" clId="{18591EEA-4473-4AA9-BCDB-C5F8CD04C3A5}" dt="2022-02-22T20:59:23.887" v="4536" actId="14861"/>
        <pc:sldMkLst>
          <pc:docMk/>
          <pc:sldMk cId="3377573518" sldId="384"/>
        </pc:sldMkLst>
        <pc:spChg chg="mod ord">
          <ac:chgData name="koson trachu" userId="6eee57d3-532b-4a3f-8305-36424373c7d7" providerId="ADAL" clId="{18591EEA-4473-4AA9-BCDB-C5F8CD04C3A5}" dt="2022-02-22T20:47:53.059" v="4157" actId="700"/>
          <ac:spMkLst>
            <pc:docMk/>
            <pc:sldMk cId="3377573518" sldId="384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0:58:19.453" v="4529" actId="1076"/>
          <ac:spMkLst>
            <pc:docMk/>
            <pc:sldMk cId="3377573518" sldId="384"/>
            <ac:spMk id="4" creationId="{B3269665-1124-45D6-AB97-BFA24D10081F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" creationId="{4B26377E-894D-418F-8B2A-4D8C085B772E}"/>
          </ac:spMkLst>
        </pc:spChg>
        <pc:spChg chg="add del mod ord">
          <ac:chgData name="koson trachu" userId="6eee57d3-532b-4a3f-8305-36424373c7d7" providerId="ADAL" clId="{18591EEA-4473-4AA9-BCDB-C5F8CD04C3A5}" dt="2022-02-22T20:48:09.664" v="4160" actId="478"/>
          <ac:spMkLst>
            <pc:docMk/>
            <pc:sldMk cId="3377573518" sldId="384"/>
            <ac:spMk id="6" creationId="{57C6DD02-6627-461E-8BD4-175BD9D4F6F1}"/>
          </ac:spMkLst>
        </pc:spChg>
        <pc:spChg chg="del">
          <ac:chgData name="koson trachu" userId="6eee57d3-532b-4a3f-8305-36424373c7d7" providerId="ADAL" clId="{18591EEA-4473-4AA9-BCDB-C5F8CD04C3A5}" dt="2022-02-22T20:47:24.872" v="4148" actId="478"/>
          <ac:spMkLst>
            <pc:docMk/>
            <pc:sldMk cId="3377573518" sldId="384"/>
            <ac:spMk id="7" creationId="{9B171B55-8163-4916-B212-69813CE4857E}"/>
          </ac:spMkLst>
        </pc:spChg>
        <pc:spChg chg="add del mod">
          <ac:chgData name="koson trachu" userId="6eee57d3-532b-4a3f-8305-36424373c7d7" providerId="ADAL" clId="{18591EEA-4473-4AA9-BCDB-C5F8CD04C3A5}" dt="2022-02-22T20:48:21.670" v="4161" actId="478"/>
          <ac:spMkLst>
            <pc:docMk/>
            <pc:sldMk cId="3377573518" sldId="384"/>
            <ac:spMk id="10" creationId="{256148FD-0D5D-48BE-A9F1-FB52BF482AB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11" creationId="{56EC99B8-F063-4C8E-855B-CE1F3CBC3D71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4" creationId="{9DB5B61B-A68F-4CB7-B821-34F5DD2827F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5" creationId="{17C4A0E9-05E3-4785-9392-A6653ECEFC58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6" creationId="{7C3B31E4-0D87-4B67-9582-8ECE9008A80A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7" creationId="{285B5A96-D0E0-4A90-A9A6-1F4ECC40A6D7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8" creationId="{AB5423C2-71E9-4FE3-AA3B-8F6766B6E38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29" creationId="{5B2CCBFB-3C80-4B26-BF5B-02220EC9EC44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0" creationId="{7992C245-2496-4FA2-A0DD-BD711A32429D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1" creationId="{F8820F69-34B6-461E-A838-8E418017D2D6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2" creationId="{910C447A-34B6-4B01-854C-F35C327E8E19}"/>
          </ac:spMkLst>
        </pc:spChg>
        <pc:spChg chg="add mod">
          <ac:chgData name="koson trachu" userId="6eee57d3-532b-4a3f-8305-36424373c7d7" providerId="ADAL" clId="{18591EEA-4473-4AA9-BCDB-C5F8CD04C3A5}" dt="2022-02-22T20:59:23.887" v="4536" actId="14861"/>
          <ac:spMkLst>
            <pc:docMk/>
            <pc:sldMk cId="3377573518" sldId="384"/>
            <ac:spMk id="33" creationId="{4ECA30C4-DB29-48E7-95FC-FE48D248F3CD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49" creationId="{F5ED51EF-B3A3-4A73-A172-7B8B941B8F13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0" creationId="{9D051F67-5B6B-42AF-A48F-BFDB59183EA2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1" creationId="{F9AB2B21-531B-4EA7-A456-E45A04455700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3" creationId="{67EA2240-9556-45F7-A356-C8CC72283FF1}"/>
          </ac:spMkLst>
        </pc:spChg>
        <pc:spChg chg="del mod">
          <ac:chgData name="koson trachu" userId="6eee57d3-532b-4a3f-8305-36424373c7d7" providerId="ADAL" clId="{18591EEA-4473-4AA9-BCDB-C5F8CD04C3A5}" dt="2022-02-22T20:47:28.612" v="4153" actId="478"/>
          <ac:spMkLst>
            <pc:docMk/>
            <pc:sldMk cId="3377573518" sldId="384"/>
            <ac:spMk id="54" creationId="{9DA81EDF-F904-4036-BCCD-B1FAE6127E22}"/>
          </ac:spMkLst>
        </pc:spChg>
        <pc:spChg chg="del mod">
          <ac:chgData name="koson trachu" userId="6eee57d3-532b-4a3f-8305-36424373c7d7" providerId="ADAL" clId="{18591EEA-4473-4AA9-BCDB-C5F8CD04C3A5}" dt="2022-02-22T20:47:27.502" v="4152" actId="478"/>
          <ac:spMkLst>
            <pc:docMk/>
            <pc:sldMk cId="3377573518" sldId="384"/>
            <ac:spMk id="55" creationId="{8628F478-3B27-446D-B841-1996B0B40A1C}"/>
          </ac:spMkLst>
        </pc:spChg>
        <pc:spChg chg="del">
          <ac:chgData name="koson trachu" userId="6eee57d3-532b-4a3f-8305-36424373c7d7" providerId="ADAL" clId="{18591EEA-4473-4AA9-BCDB-C5F8CD04C3A5}" dt="2022-02-22T20:47:22.624" v="4147" actId="478"/>
          <ac:spMkLst>
            <pc:docMk/>
            <pc:sldMk cId="3377573518" sldId="384"/>
            <ac:spMk id="58" creationId="{1F62366F-4F08-4CB9-8099-AB1F9CA4A796}"/>
          </ac:spMkLst>
        </pc:spChg>
        <pc:grpChg chg="del">
          <ac:chgData name="koson trachu" userId="6eee57d3-532b-4a3f-8305-36424373c7d7" providerId="ADAL" clId="{18591EEA-4473-4AA9-BCDB-C5F8CD04C3A5}" dt="2022-02-22T20:47:22.624" v="4147" actId="478"/>
          <ac:grpSpMkLst>
            <pc:docMk/>
            <pc:sldMk cId="3377573518" sldId="384"/>
            <ac:grpSpMk id="8" creationId="{2BE77CDF-7EB4-4C81-94DC-DAD2FD6280D4}"/>
          </ac:grpSpMkLst>
        </pc:grpChg>
      </pc:sldChg>
      <pc:sldChg chg="addSp modSp add mod chgLayout">
        <pc:chgData name="koson trachu" userId="6eee57d3-532b-4a3f-8305-36424373c7d7" providerId="ADAL" clId="{18591EEA-4473-4AA9-BCDB-C5F8CD04C3A5}" dt="2022-02-22T21:00:28.325" v="4543" actId="207"/>
        <pc:sldMkLst>
          <pc:docMk/>
          <pc:sldMk cId="660377905" sldId="385"/>
        </pc:sldMkLst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2T21:00:28.325" v="4543" actId="207"/>
          <ac:spMkLst>
            <pc:docMk/>
            <pc:sldMk cId="660377905" sldId="385"/>
            <ac:spMk id="3" creationId="{1EF6EF0A-DD9B-42BA-8BE9-8850735F62EF}"/>
          </ac:spMkLst>
        </pc:spChg>
        <pc:spChg chg="mod ord">
          <ac:chgData name="koson trachu" userId="6eee57d3-532b-4a3f-8305-36424373c7d7" providerId="ADAL" clId="{18591EEA-4473-4AA9-BCDB-C5F8CD04C3A5}" dt="2022-02-22T20:59:51.137" v="4538" actId="700"/>
          <ac:spMkLst>
            <pc:docMk/>
            <pc:sldMk cId="660377905" sldId="385"/>
            <ac:spMk id="4" creationId="{B3269665-1124-45D6-AB97-BFA24D10081F}"/>
          </ac:spMkLst>
        </pc:spChg>
      </pc:sldChg>
      <pc:sldChg chg="add">
        <pc:chgData name="koson trachu" userId="6eee57d3-532b-4a3f-8305-36424373c7d7" providerId="ADAL" clId="{18591EEA-4473-4AA9-BCDB-C5F8CD04C3A5}" dt="2022-02-22T21:03:35.742" v="4546" actId="2890"/>
        <pc:sldMkLst>
          <pc:docMk/>
          <pc:sldMk cId="3254880852" sldId="386"/>
        </pc:sldMkLst>
      </pc:sldChg>
      <pc:sldChg chg="addSp delSp modSp add mod chgLayout">
        <pc:chgData name="koson trachu" userId="6eee57d3-532b-4a3f-8305-36424373c7d7" providerId="ADAL" clId="{18591EEA-4473-4AA9-BCDB-C5F8CD04C3A5}" dt="2022-02-22T21:12:52.615" v="4786"/>
        <pc:sldMkLst>
          <pc:docMk/>
          <pc:sldMk cId="1397056724" sldId="387"/>
        </pc:sldMkLst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2" creationId="{36D3AF5D-23C2-4610-85E4-59831A85829A}"/>
          </ac:spMkLst>
        </pc:spChg>
        <pc:spChg chg="mod ord">
          <ac:chgData name="koson trachu" userId="6eee57d3-532b-4a3f-8305-36424373c7d7" providerId="ADAL" clId="{18591EEA-4473-4AA9-BCDB-C5F8CD04C3A5}" dt="2022-02-22T21:12:37.190" v="4779" actId="700"/>
          <ac:spMkLst>
            <pc:docMk/>
            <pc:sldMk cId="1397056724" sldId="387"/>
            <ac:spMk id="4" creationId="{B3269665-1124-45D6-AB97-BFA24D10081F}"/>
          </ac:spMkLst>
        </pc:spChg>
        <pc:spChg chg="add mod ord">
          <ac:chgData name="koson trachu" userId="6eee57d3-532b-4a3f-8305-36424373c7d7" providerId="ADAL" clId="{18591EEA-4473-4AA9-BCDB-C5F8CD04C3A5}" dt="2022-02-22T21:12:51.754" v="4784" actId="179"/>
          <ac:spMkLst>
            <pc:docMk/>
            <pc:sldMk cId="1397056724" sldId="387"/>
            <ac:spMk id="5" creationId="{4C4BE636-8339-40E2-A7D3-3CF97E5DBAD7}"/>
          </ac:spMkLst>
        </pc:spChg>
        <pc:spChg chg="add del mod">
          <ac:chgData name="koson trachu" userId="6eee57d3-532b-4a3f-8305-36424373c7d7" providerId="ADAL" clId="{18591EEA-4473-4AA9-BCDB-C5F8CD04C3A5}" dt="2022-02-22T21:12:52.615" v="4786"/>
          <ac:spMkLst>
            <pc:docMk/>
            <pc:sldMk cId="1397056724" sldId="387"/>
            <ac:spMk id="22" creationId="{44D94E5A-1DA4-4277-9C99-7E110F3CA863}"/>
          </ac:spMkLst>
        </pc:spChg>
        <pc:spChg chg="del">
          <ac:chgData name="koson trachu" userId="6eee57d3-532b-4a3f-8305-36424373c7d7" providerId="ADAL" clId="{18591EEA-4473-4AA9-BCDB-C5F8CD04C3A5}" dt="2022-02-22T21:11:20.391" v="4713" actId="478"/>
          <ac:spMkLst>
            <pc:docMk/>
            <pc:sldMk cId="1397056724" sldId="387"/>
            <ac:spMk id="23" creationId="{3D982DE6-224A-4C7B-A274-74922DB186C9}"/>
          </ac:spMkLst>
        </pc:spChg>
        <pc:grpChg chg="del">
          <ac:chgData name="koson trachu" userId="6eee57d3-532b-4a3f-8305-36424373c7d7" providerId="ADAL" clId="{18591EEA-4473-4AA9-BCDB-C5F8CD04C3A5}" dt="2022-02-22T21:11:20.391" v="4713" actId="478"/>
          <ac:grpSpMkLst>
            <pc:docMk/>
            <pc:sldMk cId="1397056724" sldId="387"/>
            <ac:grpSpMk id="21" creationId="{2F45C2A9-5367-4B17-8678-B0D5AD6450F0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1:30:54.144" v="5487" actId="207"/>
        <pc:sldMkLst>
          <pc:docMk/>
          <pc:sldMk cId="4156528112" sldId="388"/>
        </pc:sldMkLst>
        <pc:spChg chg="add mod">
          <ac:chgData name="koson trachu" userId="6eee57d3-532b-4a3f-8305-36424373c7d7" providerId="ADAL" clId="{18591EEA-4473-4AA9-BCDB-C5F8CD04C3A5}" dt="2022-02-22T21:30:54.144" v="5487" actId="207"/>
          <ac:spMkLst>
            <pc:docMk/>
            <pc:sldMk cId="4156528112" sldId="388"/>
            <ac:spMk id="5" creationId="{0426996F-6281-4B8D-8695-2E9A1F093814}"/>
          </ac:spMkLst>
        </pc:spChg>
        <pc:spChg chg="del">
          <ac:chgData name="koson trachu" userId="6eee57d3-532b-4a3f-8305-36424373c7d7" providerId="ADAL" clId="{18591EEA-4473-4AA9-BCDB-C5F8CD04C3A5}" dt="2022-02-22T21:26:51.264" v="5254" actId="478"/>
          <ac:spMkLst>
            <pc:docMk/>
            <pc:sldMk cId="4156528112" sldId="388"/>
            <ac:spMk id="7" creationId="{5A759A69-0C50-4821-B805-732A28528DD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3" creationId="{965EB367-6044-4DCC-B787-40E3F7BEFD88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4" creationId="{0C019E93-90E3-403E-A4AA-A601F6398DBF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5" creationId="{4113820D-54CC-4EF8-B5B4-2EB7CE36891E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6" creationId="{91F2B656-50C7-49AB-80E7-EC091189C18B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7" creationId="{BEE2DAF6-A990-4F2A-B644-8422B3AA3A42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18" creationId="{6A55D077-5DC7-4F3B-901C-2420C433089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6" creationId="{9A460922-6D78-4AC0-90AD-7DE27A919B0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7" creationId="{A055A422-D34E-424C-8F4D-E7D707E8B101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8" creationId="{FFBE0221-AA20-4799-BC51-3AD08C7F9E8C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39" creationId="{16B3E41D-0430-413F-A265-483A93603154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0" creationId="{D7A98287-09EB-468C-9652-402AC8E568F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41" creationId="{58B859E7-0889-4DD7-9C3B-D55CE3D05E6D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7" creationId="{B2BDE6D0-D033-4501-A3EA-BB5467A811E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8" creationId="{77438DBE-D555-4C83-95E1-9E89AF3FF547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59" creationId="{112024DB-CC67-4A08-8A7F-4BC205DC3369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2" creationId="{78FEAE02-5EF2-43E6-A556-D23822CB3DCA}"/>
          </ac:spMkLst>
        </pc:spChg>
        <pc:spChg chg="del">
          <ac:chgData name="koson trachu" userId="6eee57d3-532b-4a3f-8305-36424373c7d7" providerId="ADAL" clId="{18591EEA-4473-4AA9-BCDB-C5F8CD04C3A5}" dt="2022-02-22T21:26:48.082" v="5253" actId="478"/>
          <ac:spMkLst>
            <pc:docMk/>
            <pc:sldMk cId="4156528112" sldId="388"/>
            <ac:spMk id="64" creationId="{2D1DC5C6-9E0B-4A6D-845D-AAD7753479BC}"/>
          </ac:spMkLst>
        </pc:spChg>
        <pc:picChg chg="add mod">
          <ac:chgData name="koson trachu" userId="6eee57d3-532b-4a3f-8305-36424373c7d7" providerId="ADAL" clId="{18591EEA-4473-4AA9-BCDB-C5F8CD04C3A5}" dt="2022-02-22T21:30:20.940" v="5476" actId="14100"/>
          <ac:picMkLst>
            <pc:docMk/>
            <pc:sldMk cId="4156528112" sldId="388"/>
            <ac:picMk id="3" creationId="{2CB0EB23-8557-4371-86BA-FBB7AA16EEF8}"/>
          </ac:picMkLst>
        </pc:pic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0" creationId="{7F4A48C2-7610-41CC-A254-632589E5F9C9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2" creationId="{93BB8409-062E-4045-9475-0064042CD04E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6" creationId="{2B8E8C53-96B8-4259-919D-B3B7C3325C36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29" creationId="{DED94C21-8665-41B9-B50C-9C2B2643E33D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3" creationId="{AF4E5716-D994-46DC-B0BA-8AC0730154D5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4" creationId="{9178B83F-B677-46F7-949A-AD7116ACCA37}"/>
          </ac:cxnSpMkLst>
        </pc:cxnChg>
        <pc:cxnChg chg="del mod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47" creationId="{828FCAF4-0DF2-4AFF-8174-E39BCBF4C375}"/>
          </ac:cxnSpMkLst>
        </pc:cxnChg>
        <pc:cxnChg chg="del">
          <ac:chgData name="koson trachu" userId="6eee57d3-532b-4a3f-8305-36424373c7d7" providerId="ADAL" clId="{18591EEA-4473-4AA9-BCDB-C5F8CD04C3A5}" dt="2022-02-22T21:26:48.082" v="5253" actId="478"/>
          <ac:cxnSpMkLst>
            <pc:docMk/>
            <pc:sldMk cId="4156528112" sldId="388"/>
            <ac:cxnSpMk id="52" creationId="{DEDEC2E9-3138-4225-9EEF-039AA6B41265}"/>
          </ac:cxnSpMkLst>
        </pc:cxnChg>
      </pc:sldChg>
      <pc:sldChg chg="modSp add mod">
        <pc:chgData name="koson trachu" userId="6eee57d3-532b-4a3f-8305-36424373c7d7" providerId="ADAL" clId="{18591EEA-4473-4AA9-BCDB-C5F8CD04C3A5}" dt="2022-02-22T22:11:25.482" v="6134" actId="1076"/>
        <pc:sldMkLst>
          <pc:docMk/>
          <pc:sldMk cId="737633091" sldId="389"/>
        </pc:sldMkLst>
        <pc:picChg chg="mod">
          <ac:chgData name="koson trachu" userId="6eee57d3-532b-4a3f-8305-36424373c7d7" providerId="ADAL" clId="{18591EEA-4473-4AA9-BCDB-C5F8CD04C3A5}" dt="2022-02-22T22:11:25.482" v="6134" actId="1076"/>
          <ac:picMkLst>
            <pc:docMk/>
            <pc:sldMk cId="737633091" sldId="389"/>
            <ac:picMk id="5" creationId="{66C7B48C-1474-4608-BDA0-A6AB2D63783B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08:59.323" v="6096" actId="1076"/>
        <pc:sldMkLst>
          <pc:docMk/>
          <pc:sldMk cId="646965731" sldId="390"/>
        </pc:sldMkLst>
        <pc:spChg chg="mod">
          <ac:chgData name="koson trachu" userId="6eee57d3-532b-4a3f-8305-36424373c7d7" providerId="ADAL" clId="{18591EEA-4473-4AA9-BCDB-C5F8CD04C3A5}" dt="2022-02-22T22:08:54.529" v="6093" actId="20577"/>
          <ac:spMkLst>
            <pc:docMk/>
            <pc:sldMk cId="646965731" sldId="390"/>
            <ac:spMk id="2" creationId="{D5C0916C-B4B8-4075-BFC4-2A0341666CDD}"/>
          </ac:spMkLst>
        </pc:spChg>
        <pc:picChg chg="add mod">
          <ac:chgData name="koson trachu" userId="6eee57d3-532b-4a3f-8305-36424373c7d7" providerId="ADAL" clId="{18591EEA-4473-4AA9-BCDB-C5F8CD04C3A5}" dt="2022-02-22T22:08:59.323" v="6096" actId="1076"/>
          <ac:picMkLst>
            <pc:docMk/>
            <pc:sldMk cId="646965731" sldId="390"/>
            <ac:picMk id="5" creationId="{9EF49559-1CE1-4C84-A376-89ECC8CF3AFF}"/>
          </ac:picMkLst>
        </pc:picChg>
        <pc:picChg chg="del">
          <ac:chgData name="koson trachu" userId="6eee57d3-532b-4a3f-8305-36424373c7d7" providerId="ADAL" clId="{18591EEA-4473-4AA9-BCDB-C5F8CD04C3A5}" dt="2022-02-22T22:08:56.406" v="6094" actId="478"/>
          <ac:picMkLst>
            <pc:docMk/>
            <pc:sldMk cId="646965731" sldId="390"/>
            <ac:picMk id="4098" creationId="{63CAC4D5-5791-4DAF-8E19-E1884233702D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10:00.671" v="6133" actId="20577"/>
        <pc:sldMkLst>
          <pc:docMk/>
          <pc:sldMk cId="3819702839" sldId="391"/>
        </pc:sldMkLst>
        <pc:spChg chg="mod">
          <ac:chgData name="koson trachu" userId="6eee57d3-532b-4a3f-8305-36424373c7d7" providerId="ADAL" clId="{18591EEA-4473-4AA9-BCDB-C5F8CD04C3A5}" dt="2022-02-22T22:10:00.671" v="6133" actId="20577"/>
          <ac:spMkLst>
            <pc:docMk/>
            <pc:sldMk cId="3819702839" sldId="391"/>
            <ac:spMk id="2" creationId="{D48FCA12-96E9-4259-B482-8A114490362C}"/>
          </ac:spMkLst>
        </pc:spChg>
        <pc:picChg chg="add mod">
          <ac:chgData name="koson trachu" userId="6eee57d3-532b-4a3f-8305-36424373c7d7" providerId="ADAL" clId="{18591EEA-4473-4AA9-BCDB-C5F8CD04C3A5}" dt="2022-02-22T22:09:47.467" v="6105" actId="1076"/>
          <ac:picMkLst>
            <pc:docMk/>
            <pc:sldMk cId="3819702839" sldId="391"/>
            <ac:picMk id="3" creationId="{73FC4581-6E5E-4213-84A4-08FE5BEC38E0}"/>
          </ac:picMkLst>
        </pc:picChg>
        <pc:picChg chg="del">
          <ac:chgData name="koson trachu" userId="6eee57d3-532b-4a3f-8305-36424373c7d7" providerId="ADAL" clId="{18591EEA-4473-4AA9-BCDB-C5F8CD04C3A5}" dt="2022-02-22T22:09:25.915" v="6101" actId="478"/>
          <ac:picMkLst>
            <pc:docMk/>
            <pc:sldMk cId="3819702839" sldId="391"/>
            <ac:picMk id="1026" creationId="{60F5ACB1-EC9A-4C01-9AAF-CEA2865CFEE0}"/>
          </ac:picMkLst>
        </pc:picChg>
        <pc:picChg chg="del">
          <ac:chgData name="koson trachu" userId="6eee57d3-532b-4a3f-8305-36424373c7d7" providerId="ADAL" clId="{18591EEA-4473-4AA9-BCDB-C5F8CD04C3A5}" dt="2022-02-22T22:09:20.300" v="6098" actId="478"/>
          <ac:picMkLst>
            <pc:docMk/>
            <pc:sldMk cId="3819702839" sldId="391"/>
            <ac:picMk id="1028" creationId="{317990C7-B17D-419A-A306-CBD7814045B7}"/>
          </ac:picMkLst>
        </pc:picChg>
      </pc:sldChg>
      <pc:sldChg chg="delSp modSp add mod">
        <pc:chgData name="koson trachu" userId="6eee57d3-532b-4a3f-8305-36424373c7d7" providerId="ADAL" clId="{18591EEA-4473-4AA9-BCDB-C5F8CD04C3A5}" dt="2022-02-22T22:24:57.107" v="6480" actId="20577"/>
        <pc:sldMkLst>
          <pc:docMk/>
          <pc:sldMk cId="3288920828" sldId="392"/>
        </pc:sldMkLst>
        <pc:spChg chg="mod">
          <ac:chgData name="koson trachu" userId="6eee57d3-532b-4a3f-8305-36424373c7d7" providerId="ADAL" clId="{18591EEA-4473-4AA9-BCDB-C5F8CD04C3A5}" dt="2022-02-22T22:22:40.655" v="6314" actId="20577"/>
          <ac:spMkLst>
            <pc:docMk/>
            <pc:sldMk cId="3288920828" sldId="392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4:57.107" v="6480" actId="20577"/>
          <ac:spMkLst>
            <pc:docMk/>
            <pc:sldMk cId="3288920828" sldId="392"/>
            <ac:spMk id="6" creationId="{5E4882AC-EEF2-462F-BF98-24FDF1DCE02D}"/>
          </ac:spMkLst>
        </pc:spChg>
        <pc:picChg chg="del">
          <ac:chgData name="koson trachu" userId="6eee57d3-532b-4a3f-8305-36424373c7d7" providerId="ADAL" clId="{18591EEA-4473-4AA9-BCDB-C5F8CD04C3A5}" dt="2022-02-22T22:22:27.743" v="6296" actId="478"/>
          <ac:picMkLst>
            <pc:docMk/>
            <pc:sldMk cId="3288920828" sldId="392"/>
            <ac:picMk id="5" creationId="{6267EE77-4C72-4A45-AB1B-25A4836FF299}"/>
          </ac:picMkLst>
        </pc:picChg>
      </pc:sldChg>
      <pc:sldChg chg="modSp add mod">
        <pc:chgData name="koson trachu" userId="6eee57d3-532b-4a3f-8305-36424373c7d7" providerId="ADAL" clId="{18591EEA-4473-4AA9-BCDB-C5F8CD04C3A5}" dt="2022-02-22T22:26:20.623" v="6553" actId="20577"/>
        <pc:sldMkLst>
          <pc:docMk/>
          <pc:sldMk cId="2240211822" sldId="393"/>
        </pc:sldMkLst>
        <pc:spChg chg="mod">
          <ac:chgData name="koson trachu" userId="6eee57d3-532b-4a3f-8305-36424373c7d7" providerId="ADAL" clId="{18591EEA-4473-4AA9-BCDB-C5F8CD04C3A5}" dt="2022-02-22T22:25:23" v="6487" actId="20577"/>
          <ac:spMkLst>
            <pc:docMk/>
            <pc:sldMk cId="2240211822" sldId="393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26:20.623" v="6553" actId="20577"/>
          <ac:spMkLst>
            <pc:docMk/>
            <pc:sldMk cId="2240211822" sldId="393"/>
            <ac:spMk id="6" creationId="{5E4882AC-EEF2-462F-BF98-24FDF1DCE02D}"/>
          </ac:spMkLst>
        </pc:spChg>
      </pc:sldChg>
      <pc:sldChg chg="addSp delSp modSp add mod">
        <pc:chgData name="koson trachu" userId="6eee57d3-532b-4a3f-8305-36424373c7d7" providerId="ADAL" clId="{18591EEA-4473-4AA9-BCDB-C5F8CD04C3A5}" dt="2022-02-22T22:28:23.772" v="6578" actId="207"/>
        <pc:sldMkLst>
          <pc:docMk/>
          <pc:sldMk cId="2863148270" sldId="394"/>
        </pc:sldMkLst>
        <pc:spChg chg="mod">
          <ac:chgData name="koson trachu" userId="6eee57d3-532b-4a3f-8305-36424373c7d7" providerId="ADAL" clId="{18591EEA-4473-4AA9-BCDB-C5F8CD04C3A5}" dt="2022-02-22T22:27:09.797" v="6555"/>
          <ac:spMkLst>
            <pc:docMk/>
            <pc:sldMk cId="2863148270" sldId="394"/>
            <ac:spMk id="2" creationId="{36D3AF5D-23C2-4610-85E4-59831A85829A}"/>
          </ac:spMkLst>
        </pc:spChg>
        <pc:spChg chg="add mod">
          <ac:chgData name="koson trachu" userId="6eee57d3-532b-4a3f-8305-36424373c7d7" providerId="ADAL" clId="{18591EEA-4473-4AA9-BCDB-C5F8CD04C3A5}" dt="2022-02-22T22:28:23.772" v="6578" actId="207"/>
          <ac:spMkLst>
            <pc:docMk/>
            <pc:sldMk cId="2863148270" sldId="394"/>
            <ac:spMk id="3" creationId="{764A457D-B5BE-4CF6-B6B0-41749E755E27}"/>
          </ac:spMkLst>
        </pc:spChg>
        <pc:spChg chg="del mod">
          <ac:chgData name="koson trachu" userId="6eee57d3-532b-4a3f-8305-36424373c7d7" providerId="ADAL" clId="{18591EEA-4473-4AA9-BCDB-C5F8CD04C3A5}" dt="2022-02-22T22:27:24.280" v="6561" actId="478"/>
          <ac:spMkLst>
            <pc:docMk/>
            <pc:sldMk cId="2863148270" sldId="394"/>
            <ac:spMk id="6" creationId="{5E4882AC-EEF2-462F-BF98-24FDF1DCE02D}"/>
          </ac:spMkLst>
        </pc:spChg>
        <pc:grpChg chg="add mod">
          <ac:chgData name="koson trachu" userId="6eee57d3-532b-4a3f-8305-36424373c7d7" providerId="ADAL" clId="{18591EEA-4473-4AA9-BCDB-C5F8CD04C3A5}" dt="2022-02-22T22:27:46.190" v="6571" actId="1076"/>
          <ac:grpSpMkLst>
            <pc:docMk/>
            <pc:sldMk cId="2863148270" sldId="394"/>
            <ac:grpSpMk id="7" creationId="{5BB742AC-EECF-4465-9B92-84F669796D19}"/>
          </ac:grpSpMkLst>
        </pc:grpChg>
        <pc:picChg chg="add mod">
          <ac:chgData name="koson trachu" userId="6eee57d3-532b-4a3f-8305-36424373c7d7" providerId="ADAL" clId="{18591EEA-4473-4AA9-BCDB-C5F8CD04C3A5}" dt="2022-02-22T22:27:31.962" v="6563" actId="14100"/>
          <ac:picMkLst>
            <pc:docMk/>
            <pc:sldMk cId="2863148270" sldId="394"/>
            <ac:picMk id="5" creationId="{A8DB08F1-CB91-41DB-B2EE-B8C0EC622B76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8" creationId="{F3F4628F-E98D-4273-B151-1C684B3B37EF}"/>
          </ac:picMkLst>
        </pc:picChg>
        <pc:picChg chg="mod">
          <ac:chgData name="koson trachu" userId="6eee57d3-532b-4a3f-8305-36424373c7d7" providerId="ADAL" clId="{18591EEA-4473-4AA9-BCDB-C5F8CD04C3A5}" dt="2022-02-22T22:27:46.190" v="6571" actId="1076"/>
          <ac:picMkLst>
            <pc:docMk/>
            <pc:sldMk cId="2863148270" sldId="394"/>
            <ac:picMk id="9" creationId="{432F974E-9B83-47AE-8E43-9A0CB7968BD2}"/>
          </ac:picMkLst>
        </pc:picChg>
      </pc:sldChg>
      <pc:sldChg chg="addSp delSp modSp add mod ord">
        <pc:chgData name="koson trachu" userId="6eee57d3-532b-4a3f-8305-36424373c7d7" providerId="ADAL" clId="{18591EEA-4473-4AA9-BCDB-C5F8CD04C3A5}" dt="2022-02-22T22:30:13.526" v="6632" actId="14100"/>
        <pc:sldMkLst>
          <pc:docMk/>
          <pc:sldMk cId="2974557040" sldId="395"/>
        </pc:sldMkLst>
        <pc:spChg chg="mod">
          <ac:chgData name="koson trachu" userId="6eee57d3-532b-4a3f-8305-36424373c7d7" providerId="ADAL" clId="{18591EEA-4473-4AA9-BCDB-C5F8CD04C3A5}" dt="2022-02-22T22:28:59.546" v="6625" actId="20577"/>
          <ac:spMkLst>
            <pc:docMk/>
            <pc:sldMk cId="2974557040" sldId="395"/>
            <ac:spMk id="2" creationId="{36D3AF5D-23C2-4610-85E4-59831A85829A}"/>
          </ac:spMkLst>
        </pc:spChg>
        <pc:spChg chg="del mod">
          <ac:chgData name="koson trachu" userId="6eee57d3-532b-4a3f-8305-36424373c7d7" providerId="ADAL" clId="{18591EEA-4473-4AA9-BCDB-C5F8CD04C3A5}" dt="2022-02-22T22:29:11.152" v="6629" actId="478"/>
          <ac:spMkLst>
            <pc:docMk/>
            <pc:sldMk cId="2974557040" sldId="395"/>
            <ac:spMk id="6" creationId="{5E4882AC-EEF2-462F-BF98-24FDF1DCE02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7" creationId="{201F2F69-AC63-4F04-86A4-17C64D53D5C3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8" creationId="{E3F1AF46-731F-40DA-AE70-7C6F378E6DC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9" creationId="{D01CE561-8D0A-4274-B203-3AD6A87761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0" creationId="{15C4BC2B-3A07-47E0-9611-A806CCECD35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1" creationId="{73C0804F-2E6F-4EF1-A21F-1E8E06F4FD8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2" creationId="{C145B278-797A-4F53-A23D-412EE18C66E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3" creationId="{D69EF1AA-C016-4F21-8F4D-8E0FCA1D95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4" creationId="{846585C6-0DB4-4D80-A4DF-400A3413FEE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5" creationId="{91857F4E-C46B-4C49-AB90-8DABFBA29B6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6" creationId="{02C5BA1B-B29A-43BD-9272-6634CD9E3B4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7" creationId="{3B02E369-055C-45CC-808F-EAA4A6E4B148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8" creationId="{8CCCCC9A-3621-4BDF-A08F-E8B620BE84D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19" creationId="{948594EF-D4A3-48AC-8DAA-F99B1E461019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0" creationId="{66EA4860-8BE6-4139-AAE7-35037173689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1" creationId="{CB3BA737-0D17-47C8-B92A-77C06C4182CF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2" creationId="{EBB48312-8A12-4FCB-B4CF-5347A2A2FFCB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3" creationId="{E69295C5-B3BE-42B3-BC16-F3B644C1680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4" creationId="{E07C9145-95A7-4AAB-9AD2-DBAD640282FD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5" creationId="{C77942CE-48F4-4DF9-B6DB-5A70BF5C7C9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7" creationId="{5C756FE2-DF74-4C0C-B7E1-A7AC771B308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8" creationId="{C1E941F4-C259-4B01-AD13-98E65B33C45C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29" creationId="{A27ABEDD-430F-4259-8304-F99B5CFF06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0" creationId="{96E7AED3-2305-4325-BD87-535BCE6CE547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1" creationId="{8386614F-673A-47B7-8992-D0091CAF2520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2" creationId="{CF98D6D2-AC73-4B15-B019-A63A7C671E92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3" creationId="{1B14463A-40E2-498E-A224-23A0DA152A3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5" creationId="{A683AA51-FBDB-4997-B00B-7B07E14BD7F1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6" creationId="{B28D4B23-73C0-412C-B5CC-0B038300DF5A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7" creationId="{C9287BA8-6772-43C0-90B1-E6CD0D0D61C5}"/>
          </ac:spMkLst>
        </pc:spChg>
        <pc:spChg chg="mod">
          <ac:chgData name="koson trachu" userId="6eee57d3-532b-4a3f-8305-36424373c7d7" providerId="ADAL" clId="{18591EEA-4473-4AA9-BCDB-C5F8CD04C3A5}" dt="2022-02-22T22:29:07.627" v="6627"/>
          <ac:spMkLst>
            <pc:docMk/>
            <pc:sldMk cId="2974557040" sldId="395"/>
            <ac:spMk id="38" creationId="{311E2F03-981E-4712-9C3D-195A62BD7CED}"/>
          </ac:spMkLst>
        </pc:spChg>
        <pc:spChg chg="add mod">
          <ac:chgData name="koson trachu" userId="6eee57d3-532b-4a3f-8305-36424373c7d7" providerId="ADAL" clId="{18591EEA-4473-4AA9-BCDB-C5F8CD04C3A5}" dt="2022-02-22T22:30:13.526" v="6632" actId="14100"/>
          <ac:spMkLst>
            <pc:docMk/>
            <pc:sldMk cId="2974557040" sldId="395"/>
            <ac:spMk id="39" creationId="{7188C390-A026-4E5B-8732-A5CACB6B5292}"/>
          </ac:spMkLst>
        </pc:spChg>
        <pc:grpChg chg="add mod">
          <ac:chgData name="koson trachu" userId="6eee57d3-532b-4a3f-8305-36424373c7d7" providerId="ADAL" clId="{18591EEA-4473-4AA9-BCDB-C5F8CD04C3A5}" dt="2022-02-22T22:29:09.028" v="6628" actId="1076"/>
          <ac:grpSpMkLst>
            <pc:docMk/>
            <pc:sldMk cId="2974557040" sldId="395"/>
            <ac:grpSpMk id="5" creationId="{AA6ECA22-1C28-45CD-B6DE-E74D5A52C590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26" creationId="{68B11FD6-B029-4558-82AE-E34847596205}"/>
          </ac:grpSpMkLst>
        </pc:grpChg>
        <pc:grpChg chg="mod">
          <ac:chgData name="koson trachu" userId="6eee57d3-532b-4a3f-8305-36424373c7d7" providerId="ADAL" clId="{18591EEA-4473-4AA9-BCDB-C5F8CD04C3A5}" dt="2022-02-22T22:29:07.627" v="6627"/>
          <ac:grpSpMkLst>
            <pc:docMk/>
            <pc:sldMk cId="2974557040" sldId="395"/>
            <ac:grpSpMk id="34" creationId="{88905484-8150-4057-9A62-D5ECAD08C54F}"/>
          </ac:grpSpMkLst>
        </pc:grpChg>
      </pc:sldChg>
      <pc:sldChg chg="addSp delSp modSp add mod">
        <pc:chgData name="koson trachu" userId="6eee57d3-532b-4a3f-8305-36424373c7d7" providerId="ADAL" clId="{18591EEA-4473-4AA9-BCDB-C5F8CD04C3A5}" dt="2022-02-22T22:35:58.662" v="6677" actId="14100"/>
        <pc:sldMkLst>
          <pc:docMk/>
          <pc:sldMk cId="3161586422" sldId="396"/>
        </pc:sldMkLst>
        <pc:spChg chg="mod">
          <ac:chgData name="koson trachu" userId="6eee57d3-532b-4a3f-8305-36424373c7d7" providerId="ADAL" clId="{18591EEA-4473-4AA9-BCDB-C5F8CD04C3A5}" dt="2022-02-22T22:34:23.017" v="6656" actId="20577"/>
          <ac:spMkLst>
            <pc:docMk/>
            <pc:sldMk cId="3161586422" sldId="396"/>
            <ac:spMk id="2" creationId="{36D3AF5D-23C2-4610-85E4-59831A85829A}"/>
          </ac:spMkLst>
        </pc:spChg>
        <pc:spChg chg="del">
          <ac:chgData name="koson trachu" userId="6eee57d3-532b-4a3f-8305-36424373c7d7" providerId="ADAL" clId="{18591EEA-4473-4AA9-BCDB-C5F8CD04C3A5}" dt="2022-02-22T22:34:37.506" v="6658" actId="478"/>
          <ac:spMkLst>
            <pc:docMk/>
            <pc:sldMk cId="3161586422" sldId="396"/>
            <ac:spMk id="3" creationId="{FC733F2F-6742-4872-8433-D5BC962E5138}"/>
          </ac:spMkLst>
        </pc:spChg>
        <pc:spChg chg="del">
          <ac:chgData name="koson trachu" userId="6eee57d3-532b-4a3f-8305-36424373c7d7" providerId="ADAL" clId="{18591EEA-4473-4AA9-BCDB-C5F8CD04C3A5}" dt="2022-02-22T22:34:27.258" v="6657" actId="478"/>
          <ac:spMkLst>
            <pc:docMk/>
            <pc:sldMk cId="3161586422" sldId="396"/>
            <ac:spMk id="8" creationId="{B12C4259-4CCB-499E-9841-F8AEF580CDD4}"/>
          </ac:spMkLst>
        </pc:spChg>
        <pc:spChg chg="add mod">
          <ac:chgData name="koson trachu" userId="6eee57d3-532b-4a3f-8305-36424373c7d7" providerId="ADAL" clId="{18591EEA-4473-4AA9-BCDB-C5F8CD04C3A5}" dt="2022-02-22T22:35:36.871" v="6675" actId="1076"/>
          <ac:spMkLst>
            <pc:docMk/>
            <pc:sldMk cId="3161586422" sldId="396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5" creationId="{048CF587-6826-4B9A-888C-DB016123555C}"/>
          </ac:picMkLst>
        </pc:picChg>
        <pc:picChg chg="del">
          <ac:chgData name="koson trachu" userId="6eee57d3-532b-4a3f-8305-36424373c7d7" providerId="ADAL" clId="{18591EEA-4473-4AA9-BCDB-C5F8CD04C3A5}" dt="2022-02-22T22:34:17.417" v="6650" actId="478"/>
          <ac:picMkLst>
            <pc:docMk/>
            <pc:sldMk cId="3161586422" sldId="396"/>
            <ac:picMk id="6" creationId="{9D8603E5-3FF0-493D-AF6C-1ED89F4A10BA}"/>
          </ac:picMkLst>
        </pc:picChg>
        <pc:picChg chg="add mod">
          <ac:chgData name="koson trachu" userId="6eee57d3-532b-4a3f-8305-36424373c7d7" providerId="ADAL" clId="{18591EEA-4473-4AA9-BCDB-C5F8CD04C3A5}" dt="2022-02-22T22:35:20.358" v="6669" actId="14100"/>
          <ac:picMkLst>
            <pc:docMk/>
            <pc:sldMk cId="3161586422" sldId="396"/>
            <ac:picMk id="9" creationId="{F1E1A72F-D06A-4289-BCAC-BDAE84AEB969}"/>
          </ac:picMkLst>
        </pc:picChg>
        <pc:picChg chg="add mod">
          <ac:chgData name="koson trachu" userId="6eee57d3-532b-4a3f-8305-36424373c7d7" providerId="ADAL" clId="{18591EEA-4473-4AA9-BCDB-C5F8CD04C3A5}" dt="2022-02-22T22:35:58.662" v="6677" actId="14100"/>
          <ac:picMkLst>
            <pc:docMk/>
            <pc:sldMk cId="3161586422" sldId="396"/>
            <ac:picMk id="2050" creationId="{ACE3B971-7E23-42B0-8697-5C89C89523CA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2T22:37:57.548" v="6697" actId="1076"/>
        <pc:sldMkLst>
          <pc:docMk/>
          <pc:sldMk cId="3926293658" sldId="397"/>
        </pc:sldMkLst>
        <pc:spChg chg="mod">
          <ac:chgData name="koson trachu" userId="6eee57d3-532b-4a3f-8305-36424373c7d7" providerId="ADAL" clId="{18591EEA-4473-4AA9-BCDB-C5F8CD04C3A5}" dt="2022-02-22T22:37:02.167" v="6679"/>
          <ac:spMkLst>
            <pc:docMk/>
            <pc:sldMk cId="3926293658" sldId="397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2T22:37:49.535" v="6692" actId="1076"/>
          <ac:spMkLst>
            <pc:docMk/>
            <pc:sldMk cId="3926293658" sldId="397"/>
            <ac:spMk id="12" creationId="{FD1150C9-2B0B-4D42-AB03-E83DF9A1E67A}"/>
          </ac:spMkLst>
        </pc:spChg>
        <pc:picChg chg="del">
          <ac:chgData name="koson trachu" userId="6eee57d3-532b-4a3f-8305-36424373c7d7" providerId="ADAL" clId="{18591EEA-4473-4AA9-BCDB-C5F8CD04C3A5}" dt="2022-02-22T22:37:19.253" v="6684" actId="478"/>
          <ac:picMkLst>
            <pc:docMk/>
            <pc:sldMk cId="3926293658" sldId="397"/>
            <ac:picMk id="9" creationId="{F1E1A72F-D06A-4289-BCAC-BDAE84AEB969}"/>
          </ac:picMkLst>
        </pc:picChg>
        <pc:picChg chg="del">
          <ac:chgData name="koson trachu" userId="6eee57d3-532b-4a3f-8305-36424373c7d7" providerId="ADAL" clId="{18591EEA-4473-4AA9-BCDB-C5F8CD04C3A5}" dt="2022-02-22T22:37:03.782" v="6680" actId="478"/>
          <ac:picMkLst>
            <pc:docMk/>
            <pc:sldMk cId="3926293658" sldId="397"/>
            <ac:picMk id="2050" creationId="{ACE3B971-7E23-42B0-8697-5C89C89523CA}"/>
          </ac:picMkLst>
        </pc:picChg>
        <pc:picChg chg="add mod">
          <ac:chgData name="koson trachu" userId="6eee57d3-532b-4a3f-8305-36424373c7d7" providerId="ADAL" clId="{18591EEA-4473-4AA9-BCDB-C5F8CD04C3A5}" dt="2022-02-22T22:37:35.552" v="6691" actId="1076"/>
          <ac:picMkLst>
            <pc:docMk/>
            <pc:sldMk cId="3926293658" sldId="397"/>
            <ac:picMk id="4098" creationId="{0C0837E8-F26C-428E-9E60-EAD7782B1D19}"/>
          </ac:picMkLst>
        </pc:picChg>
        <pc:picChg chg="add mod">
          <ac:chgData name="koson trachu" userId="6eee57d3-532b-4a3f-8305-36424373c7d7" providerId="ADAL" clId="{18591EEA-4473-4AA9-BCDB-C5F8CD04C3A5}" dt="2022-02-22T22:37:57.548" v="6697" actId="1076"/>
          <ac:picMkLst>
            <pc:docMk/>
            <pc:sldMk cId="3926293658" sldId="397"/>
            <ac:picMk id="4100" creationId="{C7FE9EC6-AB3B-4E8A-BE63-A293511758C4}"/>
          </ac:picMkLst>
        </pc:picChg>
      </pc:sldChg>
      <pc:sldChg chg="addSp delSp modSp add mod">
        <pc:chgData name="koson trachu" userId="6eee57d3-532b-4a3f-8305-36424373c7d7" providerId="ADAL" clId="{18591EEA-4473-4AA9-BCDB-C5F8CD04C3A5}" dt="2022-02-23T02:36:13.364" v="7005" actId="207"/>
        <pc:sldMkLst>
          <pc:docMk/>
          <pc:sldMk cId="277729233" sldId="398"/>
        </pc:sldMkLst>
        <pc:spChg chg="del">
          <ac:chgData name="koson trachu" userId="6eee57d3-532b-4a3f-8305-36424373c7d7" providerId="ADAL" clId="{18591EEA-4473-4AA9-BCDB-C5F8CD04C3A5}" dt="2022-02-23T02:32:00.999" v="6846" actId="478"/>
          <ac:spMkLst>
            <pc:docMk/>
            <pc:sldMk cId="277729233" sldId="398"/>
            <ac:spMk id="5" creationId="{0426996F-6281-4B8D-8695-2E9A1F093814}"/>
          </ac:spMkLst>
        </pc:spChg>
        <pc:spChg chg="add mod">
          <ac:chgData name="koson trachu" userId="6eee57d3-532b-4a3f-8305-36424373c7d7" providerId="ADAL" clId="{18591EEA-4473-4AA9-BCDB-C5F8CD04C3A5}" dt="2022-02-23T02:36:13.364" v="7005" actId="207"/>
          <ac:spMkLst>
            <pc:docMk/>
            <pc:sldMk cId="277729233" sldId="398"/>
            <ac:spMk id="6" creationId="{19CDA31D-097A-4051-92F2-999E5113968A}"/>
          </ac:spMkLst>
        </pc:spChg>
        <pc:picChg chg="del">
          <ac:chgData name="koson trachu" userId="6eee57d3-532b-4a3f-8305-36424373c7d7" providerId="ADAL" clId="{18591EEA-4473-4AA9-BCDB-C5F8CD04C3A5}" dt="2022-02-23T02:31:58.784" v="6845" actId="478"/>
          <ac:picMkLst>
            <pc:docMk/>
            <pc:sldMk cId="277729233" sldId="398"/>
            <ac:picMk id="3" creationId="{2CB0EB23-8557-4371-86BA-FBB7AA16EEF8}"/>
          </ac:picMkLst>
        </pc:picChg>
      </pc:sldChg>
      <pc:sldChg chg="modSp add mod">
        <pc:chgData name="koson trachu" userId="6eee57d3-532b-4a3f-8305-36424373c7d7" providerId="ADAL" clId="{18591EEA-4473-4AA9-BCDB-C5F8CD04C3A5}" dt="2022-02-23T02:36:24.624" v="7008" actId="207"/>
        <pc:sldMkLst>
          <pc:docMk/>
          <pc:sldMk cId="3782952015" sldId="399"/>
        </pc:sldMkLst>
        <pc:spChg chg="mod">
          <ac:chgData name="koson trachu" userId="6eee57d3-532b-4a3f-8305-36424373c7d7" providerId="ADAL" clId="{18591EEA-4473-4AA9-BCDB-C5F8CD04C3A5}" dt="2022-02-23T02:36:24.624" v="7008" actId="207"/>
          <ac:spMkLst>
            <pc:docMk/>
            <pc:sldMk cId="3782952015" sldId="399"/>
            <ac:spMk id="6" creationId="{19CDA31D-097A-4051-92F2-999E5113968A}"/>
          </ac:spMkLst>
        </pc:spChg>
      </pc:sldChg>
      <pc:sldChg chg="addSp delSp modSp add mod ord modClrScheme chgLayout">
        <pc:chgData name="koson trachu" userId="6eee57d3-532b-4a3f-8305-36424373c7d7" providerId="ADAL" clId="{18591EEA-4473-4AA9-BCDB-C5F8CD04C3A5}" dt="2022-02-23T02:42:23.598" v="7075" actId="113"/>
        <pc:sldMkLst>
          <pc:docMk/>
          <pc:sldMk cId="1324176357" sldId="400"/>
        </pc:sldMkLst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2" creationId="{36D3AF5D-23C2-4610-85E4-59831A85829A}"/>
          </ac:spMkLst>
        </pc:spChg>
        <pc:spChg chg="add mod ord">
          <ac:chgData name="koson trachu" userId="6eee57d3-532b-4a3f-8305-36424373c7d7" providerId="ADAL" clId="{18591EEA-4473-4AA9-BCDB-C5F8CD04C3A5}" dt="2022-02-23T02:42:17.966" v="7074" actId="113"/>
          <ac:spMkLst>
            <pc:docMk/>
            <pc:sldMk cId="1324176357" sldId="400"/>
            <ac:spMk id="3" creationId="{F0120189-6A29-40D8-B077-86D556EA3997}"/>
          </ac:spMkLst>
        </pc:spChg>
        <pc:spChg chg="mod ord">
          <ac:chgData name="koson trachu" userId="6eee57d3-532b-4a3f-8305-36424373c7d7" providerId="ADAL" clId="{18591EEA-4473-4AA9-BCDB-C5F8CD04C3A5}" dt="2022-02-23T02:38:49.496" v="7028" actId="700"/>
          <ac:spMkLst>
            <pc:docMk/>
            <pc:sldMk cId="1324176357" sldId="400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18591EEA-4473-4AA9-BCDB-C5F8CD04C3A5}" dt="2022-02-23T02:39:03.712" v="7035" actId="478"/>
          <ac:spMkLst>
            <pc:docMk/>
            <pc:sldMk cId="1324176357" sldId="400"/>
            <ac:spMk id="5" creationId="{4C6802B5-810A-476A-AADC-C31BA7F2959D}"/>
          </ac:spMkLst>
        </pc:spChg>
        <pc:spChg chg="del mod">
          <ac:chgData name="koson trachu" userId="6eee57d3-532b-4a3f-8305-36424373c7d7" providerId="ADAL" clId="{18591EEA-4473-4AA9-BCDB-C5F8CD04C3A5}" dt="2022-02-23T02:39:05.692" v="7036" actId="478"/>
          <ac:spMkLst>
            <pc:docMk/>
            <pc:sldMk cId="1324176357" sldId="400"/>
            <ac:spMk id="6" creationId="{19CDA31D-097A-4051-92F2-999E5113968A}"/>
          </ac:spMkLst>
        </pc:spChg>
        <pc:spChg chg="add mod ord">
          <ac:chgData name="koson trachu" userId="6eee57d3-532b-4a3f-8305-36424373c7d7" providerId="ADAL" clId="{18591EEA-4473-4AA9-BCDB-C5F8CD04C3A5}" dt="2022-02-23T02:42:23.598" v="7075" actId="113"/>
          <ac:spMkLst>
            <pc:docMk/>
            <pc:sldMk cId="1324176357" sldId="400"/>
            <ac:spMk id="7" creationId="{C69762C2-7D09-4857-A5A0-784D749D952E}"/>
          </ac:spMkLst>
        </pc:spChg>
        <pc:spChg chg="add mod">
          <ac:chgData name="koson trachu" userId="6eee57d3-532b-4a3f-8305-36424373c7d7" providerId="ADAL" clId="{18591EEA-4473-4AA9-BCDB-C5F8CD04C3A5}" dt="2022-02-23T02:42:02.709" v="7073" actId="1076"/>
          <ac:spMkLst>
            <pc:docMk/>
            <pc:sldMk cId="1324176357" sldId="400"/>
            <ac:spMk id="8" creationId="{9C9F0179-25BF-41E0-8C7C-CDAF1100C0DB}"/>
          </ac:spMkLst>
        </pc:spChg>
        <pc:spChg chg="add mod">
          <ac:chgData name="koson trachu" userId="6eee57d3-532b-4a3f-8305-36424373c7d7" providerId="ADAL" clId="{18591EEA-4473-4AA9-BCDB-C5F8CD04C3A5}" dt="2022-02-23T02:41:55.779" v="7071" actId="1076"/>
          <ac:spMkLst>
            <pc:docMk/>
            <pc:sldMk cId="1324176357" sldId="400"/>
            <ac:spMk id="9" creationId="{67B70268-2720-40B2-9BBC-F22F051C602E}"/>
          </ac:spMkLst>
        </pc:spChg>
      </pc:sldChg>
      <pc:sldChg chg="modSp add mod">
        <pc:chgData name="koson trachu" userId="6eee57d3-532b-4a3f-8305-36424373c7d7" providerId="ADAL" clId="{18591EEA-4473-4AA9-BCDB-C5F8CD04C3A5}" dt="2022-02-23T02:43:16.196" v="7080" actId="6549"/>
        <pc:sldMkLst>
          <pc:docMk/>
          <pc:sldMk cId="3393588918" sldId="401"/>
        </pc:sldMkLst>
        <pc:spChg chg="mod">
          <ac:chgData name="koson trachu" userId="6eee57d3-532b-4a3f-8305-36424373c7d7" providerId="ADAL" clId="{18591EEA-4473-4AA9-BCDB-C5F8CD04C3A5}" dt="2022-02-23T02:43:12.999" v="7079" actId="6549"/>
          <ac:spMkLst>
            <pc:docMk/>
            <pc:sldMk cId="3393588918" sldId="401"/>
            <ac:spMk id="2" creationId="{36D3AF5D-23C2-4610-85E4-59831A85829A}"/>
          </ac:spMkLst>
        </pc:spChg>
        <pc:spChg chg="mod">
          <ac:chgData name="koson trachu" userId="6eee57d3-532b-4a3f-8305-36424373c7d7" providerId="ADAL" clId="{18591EEA-4473-4AA9-BCDB-C5F8CD04C3A5}" dt="2022-02-23T02:43:16.196" v="7080" actId="6549"/>
          <ac:spMkLst>
            <pc:docMk/>
            <pc:sldMk cId="3393588918" sldId="401"/>
            <ac:spMk id="3" creationId="{FC733F2F-6742-4872-8433-D5BC962E5138}"/>
          </ac:spMkLst>
        </pc:spChg>
      </pc:sldChg>
    </pc:docChg>
  </pc:docChgLst>
  <pc:docChgLst>
    <pc:chgData name="Koson Trachu" userId="6eee57d3-532b-4a3f-8305-36424373c7d7" providerId="ADAL" clId="{2EC1892B-E3B7-4BEA-8036-F7E9AC35263C}"/>
    <pc:docChg chg="modSld">
      <pc:chgData name="Koson Trachu" userId="6eee57d3-532b-4a3f-8305-36424373c7d7" providerId="ADAL" clId="{2EC1892B-E3B7-4BEA-8036-F7E9AC35263C}" dt="2023-01-16T17:11:04.357" v="1" actId="20577"/>
      <pc:docMkLst>
        <pc:docMk/>
      </pc:docMkLst>
      <pc:sldChg chg="modSp mod">
        <pc:chgData name="Koson Trachu" userId="6eee57d3-532b-4a3f-8305-36424373c7d7" providerId="ADAL" clId="{2EC1892B-E3B7-4BEA-8036-F7E9AC35263C}" dt="2023-01-16T17:10:59.908" v="0" actId="20577"/>
        <pc:sldMkLst>
          <pc:docMk/>
          <pc:sldMk cId="3839763946" sldId="256"/>
        </pc:sldMkLst>
        <pc:spChg chg="mod">
          <ac:chgData name="Koson Trachu" userId="6eee57d3-532b-4a3f-8305-36424373c7d7" providerId="ADAL" clId="{2EC1892B-E3B7-4BEA-8036-F7E9AC35263C}" dt="2023-01-16T17:10:59.908" v="0" actId="20577"/>
          <ac:spMkLst>
            <pc:docMk/>
            <pc:sldMk cId="3839763946" sldId="256"/>
            <ac:spMk id="2" creationId="{8F7BDD8C-A445-45A9-A68C-37EA12957A18}"/>
          </ac:spMkLst>
        </pc:spChg>
      </pc:sldChg>
      <pc:sldChg chg="modSp mod">
        <pc:chgData name="Koson Trachu" userId="6eee57d3-532b-4a3f-8305-36424373c7d7" providerId="ADAL" clId="{2EC1892B-E3B7-4BEA-8036-F7E9AC35263C}" dt="2023-01-16T17:11:04.357" v="1" actId="20577"/>
        <pc:sldMkLst>
          <pc:docMk/>
          <pc:sldMk cId="0" sldId="257"/>
        </pc:sldMkLst>
        <pc:spChg chg="mod">
          <ac:chgData name="Koson Trachu" userId="6eee57d3-532b-4a3f-8305-36424373c7d7" providerId="ADAL" clId="{2EC1892B-E3B7-4BEA-8036-F7E9AC35263C}" dt="2023-01-16T17:11:04.357" v="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publications-and-standards/standards/ecma-335/" TargetMode="External"/><Relationship Id="rId2" Type="http://schemas.openxmlformats.org/officeDocument/2006/relationships/hyperlink" Target="https://en.wikipedia.org/wiki/Common_Intermediate_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maui/get-started/first-a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maui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icrosoft/dotnet-podca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mag.com/Article/1911042/ML.NET-Machine-Learning-for-.NET-Developers" TargetMode="External"/><Relationship Id="rId7" Type="http://schemas.openxmlformats.org/officeDocument/2006/relationships/hyperlink" Target="https://docs.microsoft.com/th-th/dotnet/machine-learning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en-us/learn/ml-dotnet/get-started-tutorial/intro" TargetMode="External"/><Relationship Id="rId5" Type="http://schemas.openxmlformats.org/officeDocument/2006/relationships/hyperlink" Target="https://github.com/dotnet/machinelearning-samples" TargetMode="External"/><Relationship Id="rId4" Type="http://schemas.openxmlformats.org/officeDocument/2006/relationships/hyperlink" Target="https://github.com/dotnet/machinelearn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th-TH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45C2A9-5367-4B17-8678-B0D5AD6450F0}"/>
              </a:ext>
            </a:extLst>
          </p:cNvPr>
          <p:cNvGrpSpPr/>
          <p:nvPr/>
        </p:nvGrpSpPr>
        <p:grpSpPr>
          <a:xfrm>
            <a:off x="57151" y="1530350"/>
            <a:ext cx="7867649" cy="5191125"/>
            <a:chOff x="1133475" y="1362075"/>
            <a:chExt cx="9725025" cy="5359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DDBFCC-9677-4B6B-966F-F1825DFE158D}"/>
                </a:ext>
              </a:extLst>
            </p:cNvPr>
            <p:cNvSpPr/>
            <p:nvPr/>
          </p:nvSpPr>
          <p:spPr>
            <a:xfrm>
              <a:off x="1133475" y="1362075"/>
              <a:ext cx="9725025" cy="535940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89FB46-6427-49C7-8FF7-4202A99C248E}"/>
                </a:ext>
              </a:extLst>
            </p:cNvPr>
            <p:cNvSpPr/>
            <p:nvPr/>
          </p:nvSpPr>
          <p:spPr>
            <a:xfrm>
              <a:off x="1590675" y="3086099"/>
              <a:ext cx="4124325" cy="259080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A4C876-8FAD-412A-A68C-3B210A4DD7D1}"/>
                </a:ext>
              </a:extLst>
            </p:cNvPr>
            <p:cNvSpPr/>
            <p:nvPr/>
          </p:nvSpPr>
          <p:spPr>
            <a:xfrm>
              <a:off x="6224587" y="3200400"/>
              <a:ext cx="4124325" cy="24765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EC52A4-917A-472C-8C82-6B6FB48353A2}"/>
                </a:ext>
              </a:extLst>
            </p:cNvPr>
            <p:cNvSpPr/>
            <p:nvPr/>
          </p:nvSpPr>
          <p:spPr>
            <a:xfrm>
              <a:off x="3021806" y="3627438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2D646-0AA3-463A-95F7-9B4B5D4F7C14}"/>
                </a:ext>
              </a:extLst>
            </p:cNvPr>
            <p:cNvSpPr/>
            <p:nvPr/>
          </p:nvSpPr>
          <p:spPr>
            <a:xfrm>
              <a:off x="6419850" y="3781425"/>
              <a:ext cx="2533650" cy="17145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B6A574-2821-4338-BDEA-67F5E61DEE13}"/>
                </a:ext>
              </a:extLst>
            </p:cNvPr>
            <p:cNvSpPr txBox="1"/>
            <p:nvPr/>
          </p:nvSpPr>
          <p:spPr>
            <a:xfrm>
              <a:off x="5048249" y="1705144"/>
              <a:ext cx="1895475" cy="940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2FEA63-7A9A-42E1-8802-6CEC2C291E5A}"/>
                </a:ext>
              </a:extLst>
            </p:cNvPr>
            <p:cNvSpPr txBox="1"/>
            <p:nvPr/>
          </p:nvSpPr>
          <p:spPr>
            <a:xfrm>
              <a:off x="1223962" y="425395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B56E7-EEF9-492D-9FB2-A8F0BCDF27E3}"/>
                </a:ext>
              </a:extLst>
            </p:cNvPr>
            <p:cNvSpPr txBox="1"/>
            <p:nvPr/>
          </p:nvSpPr>
          <p:spPr>
            <a:xfrm>
              <a:off x="3899297" y="4137195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6E9C18-179E-47C3-8FC5-1F6D8F952501}"/>
                </a:ext>
              </a:extLst>
            </p:cNvPr>
            <p:cNvSpPr txBox="1"/>
            <p:nvPr/>
          </p:nvSpPr>
          <p:spPr>
            <a:xfrm>
              <a:off x="6144815" y="4203204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F06C3-F8AA-40EF-9755-4B4EBC4C0618}"/>
                </a:ext>
              </a:extLst>
            </p:cNvPr>
            <p:cNvSpPr txBox="1"/>
            <p:nvPr/>
          </p:nvSpPr>
          <p:spPr>
            <a:xfrm>
              <a:off x="8548686" y="4584501"/>
              <a:ext cx="1895475" cy="731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FCL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982DE6-224A-4C7B-A274-74922DB186C9}"/>
              </a:ext>
            </a:extLst>
          </p:cNvPr>
          <p:cNvSpPr txBox="1"/>
          <p:nvPr/>
        </p:nvSpPr>
        <p:spPr>
          <a:xfrm>
            <a:off x="7753349" y="1578661"/>
            <a:ext cx="4381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92F"/>
                </a:solidFill>
                <a:effectLst/>
                <a:latin typeface="-apple-system"/>
              </a:defRPr>
            </a:lvl1pPr>
          </a:lstStyle>
          <a:p>
            <a:r>
              <a:rPr lang="en-US" sz="2000" dirty="0">
                <a:solidFill>
                  <a:srgbClr val="0000FF"/>
                </a:solidFill>
              </a:rPr>
              <a:t>CLI  = Common Language Infrastructure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CTS = Common Type System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CLS = Common Language Specification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BCL = Base Class Library</a:t>
            </a:r>
          </a:p>
          <a:p>
            <a:r>
              <a:rPr lang="en-US" sz="2000" b="0" i="0" dirty="0">
                <a:solidFill>
                  <a:srgbClr val="0000FF"/>
                </a:solidFill>
                <a:effectLst/>
                <a:latin typeface="-apple-system"/>
              </a:rPr>
              <a:t>FCL = Framework Class Library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E350BA-8513-4290-8D13-CF690AAA98FD}"/>
              </a:ext>
            </a:extLst>
          </p:cNvPr>
          <p:cNvSpPr/>
          <p:nvPr/>
        </p:nvSpPr>
        <p:spPr>
          <a:xfrm>
            <a:off x="397728" y="1572181"/>
            <a:ext cx="10320345" cy="4449062"/>
          </a:xfrm>
          <a:custGeom>
            <a:avLst/>
            <a:gdLst>
              <a:gd name="connsiteX0" fmla="*/ 0 w 10320345"/>
              <a:gd name="connsiteY0" fmla="*/ 233487 h 4449062"/>
              <a:gd name="connsiteX1" fmla="*/ 233487 w 10320345"/>
              <a:gd name="connsiteY1" fmla="*/ 0 h 4449062"/>
              <a:gd name="connsiteX2" fmla="*/ 911631 w 10320345"/>
              <a:gd name="connsiteY2" fmla="*/ 0 h 4449062"/>
              <a:gd name="connsiteX3" fmla="*/ 1195640 w 10320345"/>
              <a:gd name="connsiteY3" fmla="*/ 0 h 4449062"/>
              <a:gd name="connsiteX4" fmla="*/ 1578182 w 10320345"/>
              <a:gd name="connsiteY4" fmla="*/ 0 h 4449062"/>
              <a:gd name="connsiteX5" fmla="*/ 1862191 w 10320345"/>
              <a:gd name="connsiteY5" fmla="*/ 0 h 4449062"/>
              <a:gd name="connsiteX6" fmla="*/ 2441801 w 10320345"/>
              <a:gd name="connsiteY6" fmla="*/ 0 h 4449062"/>
              <a:gd name="connsiteX7" fmla="*/ 2922878 w 10320345"/>
              <a:gd name="connsiteY7" fmla="*/ 0 h 4449062"/>
              <a:gd name="connsiteX8" fmla="*/ 3699555 w 10320345"/>
              <a:gd name="connsiteY8" fmla="*/ 0 h 4449062"/>
              <a:gd name="connsiteX9" fmla="*/ 4476233 w 10320345"/>
              <a:gd name="connsiteY9" fmla="*/ 0 h 4449062"/>
              <a:gd name="connsiteX10" fmla="*/ 5154376 w 10320345"/>
              <a:gd name="connsiteY10" fmla="*/ 0 h 4449062"/>
              <a:gd name="connsiteX11" fmla="*/ 5931054 w 10320345"/>
              <a:gd name="connsiteY11" fmla="*/ 0 h 4449062"/>
              <a:gd name="connsiteX12" fmla="*/ 6313597 w 10320345"/>
              <a:gd name="connsiteY12" fmla="*/ 0 h 4449062"/>
              <a:gd name="connsiteX13" fmla="*/ 7090274 w 10320345"/>
              <a:gd name="connsiteY13" fmla="*/ 0 h 4449062"/>
              <a:gd name="connsiteX14" fmla="*/ 7669884 w 10320345"/>
              <a:gd name="connsiteY14" fmla="*/ 0 h 4449062"/>
              <a:gd name="connsiteX15" fmla="*/ 7953893 w 10320345"/>
              <a:gd name="connsiteY15" fmla="*/ 0 h 4449062"/>
              <a:gd name="connsiteX16" fmla="*/ 8336436 w 10320345"/>
              <a:gd name="connsiteY16" fmla="*/ 0 h 4449062"/>
              <a:gd name="connsiteX17" fmla="*/ 8718978 w 10320345"/>
              <a:gd name="connsiteY17" fmla="*/ 0 h 4449062"/>
              <a:gd name="connsiteX18" fmla="*/ 9495656 w 10320345"/>
              <a:gd name="connsiteY18" fmla="*/ 0 h 4449062"/>
              <a:gd name="connsiteX19" fmla="*/ 10086858 w 10320345"/>
              <a:gd name="connsiteY19" fmla="*/ 0 h 4449062"/>
              <a:gd name="connsiteX20" fmla="*/ 10320345 w 10320345"/>
              <a:gd name="connsiteY20" fmla="*/ 233487 h 4449062"/>
              <a:gd name="connsiteX21" fmla="*/ 10320345 w 10320345"/>
              <a:gd name="connsiteY21" fmla="*/ 802357 h 4449062"/>
              <a:gd name="connsiteX22" fmla="*/ 10320345 w 10320345"/>
              <a:gd name="connsiteY22" fmla="*/ 1251764 h 4449062"/>
              <a:gd name="connsiteX23" fmla="*/ 10320345 w 10320345"/>
              <a:gd name="connsiteY23" fmla="*/ 1701171 h 4449062"/>
              <a:gd name="connsiteX24" fmla="*/ 10320345 w 10320345"/>
              <a:gd name="connsiteY24" fmla="*/ 2349682 h 4449062"/>
              <a:gd name="connsiteX25" fmla="*/ 10320345 w 10320345"/>
              <a:gd name="connsiteY25" fmla="*/ 2998194 h 4449062"/>
              <a:gd name="connsiteX26" fmla="*/ 10320345 w 10320345"/>
              <a:gd name="connsiteY26" fmla="*/ 3606884 h 4449062"/>
              <a:gd name="connsiteX27" fmla="*/ 10320345 w 10320345"/>
              <a:gd name="connsiteY27" fmla="*/ 4215575 h 4449062"/>
              <a:gd name="connsiteX28" fmla="*/ 10086858 w 10320345"/>
              <a:gd name="connsiteY28" fmla="*/ 4449062 h 4449062"/>
              <a:gd name="connsiteX29" fmla="*/ 9605782 w 10320345"/>
              <a:gd name="connsiteY29" fmla="*/ 4449062 h 4449062"/>
              <a:gd name="connsiteX30" fmla="*/ 9321773 w 10320345"/>
              <a:gd name="connsiteY30" fmla="*/ 4449062 h 4449062"/>
              <a:gd name="connsiteX31" fmla="*/ 9037764 w 10320345"/>
              <a:gd name="connsiteY31" fmla="*/ 4449062 h 4449062"/>
              <a:gd name="connsiteX32" fmla="*/ 8261086 w 10320345"/>
              <a:gd name="connsiteY32" fmla="*/ 4449062 h 4449062"/>
              <a:gd name="connsiteX33" fmla="*/ 7780010 w 10320345"/>
              <a:gd name="connsiteY33" fmla="*/ 4449062 h 4449062"/>
              <a:gd name="connsiteX34" fmla="*/ 7200400 w 10320345"/>
              <a:gd name="connsiteY34" fmla="*/ 4449062 h 4449062"/>
              <a:gd name="connsiteX35" fmla="*/ 6620790 w 10320345"/>
              <a:gd name="connsiteY35" fmla="*/ 4449062 h 4449062"/>
              <a:gd name="connsiteX36" fmla="*/ 6238247 w 10320345"/>
              <a:gd name="connsiteY36" fmla="*/ 4449062 h 4449062"/>
              <a:gd name="connsiteX37" fmla="*/ 5461570 w 10320345"/>
              <a:gd name="connsiteY37" fmla="*/ 4449062 h 4449062"/>
              <a:gd name="connsiteX38" fmla="*/ 4980493 w 10320345"/>
              <a:gd name="connsiteY38" fmla="*/ 4449062 h 4449062"/>
              <a:gd name="connsiteX39" fmla="*/ 4696484 w 10320345"/>
              <a:gd name="connsiteY39" fmla="*/ 4449062 h 4449062"/>
              <a:gd name="connsiteX40" fmla="*/ 3919807 w 10320345"/>
              <a:gd name="connsiteY40" fmla="*/ 4449062 h 4449062"/>
              <a:gd name="connsiteX41" fmla="*/ 3340197 w 10320345"/>
              <a:gd name="connsiteY41" fmla="*/ 4449062 h 4449062"/>
              <a:gd name="connsiteX42" fmla="*/ 2957654 w 10320345"/>
              <a:gd name="connsiteY42" fmla="*/ 4449062 h 4449062"/>
              <a:gd name="connsiteX43" fmla="*/ 2180977 w 10320345"/>
              <a:gd name="connsiteY43" fmla="*/ 4449062 h 4449062"/>
              <a:gd name="connsiteX44" fmla="*/ 1502833 w 10320345"/>
              <a:gd name="connsiteY44" fmla="*/ 4449062 h 4449062"/>
              <a:gd name="connsiteX45" fmla="*/ 923223 w 10320345"/>
              <a:gd name="connsiteY45" fmla="*/ 4449062 h 4449062"/>
              <a:gd name="connsiteX46" fmla="*/ 233487 w 10320345"/>
              <a:gd name="connsiteY46" fmla="*/ 4449062 h 4449062"/>
              <a:gd name="connsiteX47" fmla="*/ 0 w 10320345"/>
              <a:gd name="connsiteY47" fmla="*/ 4215575 h 4449062"/>
              <a:gd name="connsiteX48" fmla="*/ 0 w 10320345"/>
              <a:gd name="connsiteY48" fmla="*/ 3766168 h 4449062"/>
              <a:gd name="connsiteX49" fmla="*/ 0 w 10320345"/>
              <a:gd name="connsiteY49" fmla="*/ 3316761 h 4449062"/>
              <a:gd name="connsiteX50" fmla="*/ 0 w 10320345"/>
              <a:gd name="connsiteY50" fmla="*/ 2668249 h 4449062"/>
              <a:gd name="connsiteX51" fmla="*/ 0 w 10320345"/>
              <a:gd name="connsiteY51" fmla="*/ 2218842 h 4449062"/>
              <a:gd name="connsiteX52" fmla="*/ 0 w 10320345"/>
              <a:gd name="connsiteY52" fmla="*/ 1610152 h 4449062"/>
              <a:gd name="connsiteX53" fmla="*/ 0 w 10320345"/>
              <a:gd name="connsiteY53" fmla="*/ 1120924 h 4449062"/>
              <a:gd name="connsiteX54" fmla="*/ 0 w 10320345"/>
              <a:gd name="connsiteY54" fmla="*/ 233487 h 44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320345" h="4449062" fill="none" extrusionOk="0">
                <a:moveTo>
                  <a:pt x="0" y="233487"/>
                </a:moveTo>
                <a:cubicBezTo>
                  <a:pt x="-3248" y="112437"/>
                  <a:pt x="95161" y="-18258"/>
                  <a:pt x="233487" y="0"/>
                </a:cubicBezTo>
                <a:cubicBezTo>
                  <a:pt x="545295" y="-68651"/>
                  <a:pt x="742306" y="21069"/>
                  <a:pt x="911631" y="0"/>
                </a:cubicBezTo>
                <a:cubicBezTo>
                  <a:pt x="1080956" y="-21069"/>
                  <a:pt x="1106873" y="9210"/>
                  <a:pt x="1195640" y="0"/>
                </a:cubicBezTo>
                <a:cubicBezTo>
                  <a:pt x="1284407" y="-9210"/>
                  <a:pt x="1438651" y="24349"/>
                  <a:pt x="1578182" y="0"/>
                </a:cubicBezTo>
                <a:cubicBezTo>
                  <a:pt x="1717713" y="-24349"/>
                  <a:pt x="1773702" y="22820"/>
                  <a:pt x="1862191" y="0"/>
                </a:cubicBezTo>
                <a:cubicBezTo>
                  <a:pt x="1950680" y="-22820"/>
                  <a:pt x="2229701" y="27708"/>
                  <a:pt x="2441801" y="0"/>
                </a:cubicBezTo>
                <a:cubicBezTo>
                  <a:pt x="2653901" y="-27708"/>
                  <a:pt x="2730646" y="48926"/>
                  <a:pt x="2922878" y="0"/>
                </a:cubicBezTo>
                <a:cubicBezTo>
                  <a:pt x="3115110" y="-48926"/>
                  <a:pt x="3315190" y="77461"/>
                  <a:pt x="3699555" y="0"/>
                </a:cubicBezTo>
                <a:cubicBezTo>
                  <a:pt x="4083920" y="-77461"/>
                  <a:pt x="4223294" y="1122"/>
                  <a:pt x="4476233" y="0"/>
                </a:cubicBezTo>
                <a:cubicBezTo>
                  <a:pt x="4729172" y="-1122"/>
                  <a:pt x="4917167" y="8379"/>
                  <a:pt x="5154376" y="0"/>
                </a:cubicBezTo>
                <a:cubicBezTo>
                  <a:pt x="5391585" y="-8379"/>
                  <a:pt x="5659439" y="65352"/>
                  <a:pt x="5931054" y="0"/>
                </a:cubicBezTo>
                <a:cubicBezTo>
                  <a:pt x="6202669" y="-65352"/>
                  <a:pt x="6137233" y="40338"/>
                  <a:pt x="6313597" y="0"/>
                </a:cubicBezTo>
                <a:cubicBezTo>
                  <a:pt x="6489961" y="-40338"/>
                  <a:pt x="6919245" y="88642"/>
                  <a:pt x="7090274" y="0"/>
                </a:cubicBezTo>
                <a:cubicBezTo>
                  <a:pt x="7261303" y="-88642"/>
                  <a:pt x="7542976" y="14848"/>
                  <a:pt x="7669884" y="0"/>
                </a:cubicBezTo>
                <a:cubicBezTo>
                  <a:pt x="7796792" y="-14848"/>
                  <a:pt x="7856744" y="12425"/>
                  <a:pt x="7953893" y="0"/>
                </a:cubicBezTo>
                <a:cubicBezTo>
                  <a:pt x="8051042" y="-12425"/>
                  <a:pt x="8231373" y="12026"/>
                  <a:pt x="8336436" y="0"/>
                </a:cubicBezTo>
                <a:cubicBezTo>
                  <a:pt x="8441499" y="-12026"/>
                  <a:pt x="8599130" y="4333"/>
                  <a:pt x="8718978" y="0"/>
                </a:cubicBezTo>
                <a:cubicBezTo>
                  <a:pt x="8838826" y="-4333"/>
                  <a:pt x="9254727" y="81615"/>
                  <a:pt x="9495656" y="0"/>
                </a:cubicBezTo>
                <a:cubicBezTo>
                  <a:pt x="9736585" y="-81615"/>
                  <a:pt x="9802141" y="12206"/>
                  <a:pt x="10086858" y="0"/>
                </a:cubicBezTo>
                <a:cubicBezTo>
                  <a:pt x="10199540" y="24721"/>
                  <a:pt x="10354193" y="111556"/>
                  <a:pt x="10320345" y="233487"/>
                </a:cubicBezTo>
                <a:cubicBezTo>
                  <a:pt x="10325453" y="470742"/>
                  <a:pt x="10289854" y="639167"/>
                  <a:pt x="10320345" y="802357"/>
                </a:cubicBezTo>
                <a:cubicBezTo>
                  <a:pt x="10350836" y="965547"/>
                  <a:pt x="10305258" y="1130548"/>
                  <a:pt x="10320345" y="1251764"/>
                </a:cubicBezTo>
                <a:cubicBezTo>
                  <a:pt x="10335432" y="1372980"/>
                  <a:pt x="10267718" y="1581099"/>
                  <a:pt x="10320345" y="1701171"/>
                </a:cubicBezTo>
                <a:cubicBezTo>
                  <a:pt x="10372972" y="1821243"/>
                  <a:pt x="10296443" y="2161853"/>
                  <a:pt x="10320345" y="2349682"/>
                </a:cubicBezTo>
                <a:cubicBezTo>
                  <a:pt x="10344247" y="2537511"/>
                  <a:pt x="10308249" y="2802591"/>
                  <a:pt x="10320345" y="2998194"/>
                </a:cubicBezTo>
                <a:cubicBezTo>
                  <a:pt x="10332441" y="3193797"/>
                  <a:pt x="10281498" y="3305713"/>
                  <a:pt x="10320345" y="3606884"/>
                </a:cubicBezTo>
                <a:cubicBezTo>
                  <a:pt x="10359192" y="3908055"/>
                  <a:pt x="10268534" y="3918966"/>
                  <a:pt x="10320345" y="4215575"/>
                </a:cubicBezTo>
                <a:cubicBezTo>
                  <a:pt x="10346090" y="4338088"/>
                  <a:pt x="10215057" y="4452012"/>
                  <a:pt x="10086858" y="4449062"/>
                </a:cubicBezTo>
                <a:cubicBezTo>
                  <a:pt x="9945837" y="4479622"/>
                  <a:pt x="9761202" y="4414551"/>
                  <a:pt x="9605782" y="4449062"/>
                </a:cubicBezTo>
                <a:cubicBezTo>
                  <a:pt x="9450362" y="4483573"/>
                  <a:pt x="9406976" y="4447550"/>
                  <a:pt x="9321773" y="4449062"/>
                </a:cubicBezTo>
                <a:cubicBezTo>
                  <a:pt x="9236570" y="4450574"/>
                  <a:pt x="9137346" y="4421373"/>
                  <a:pt x="9037764" y="4449062"/>
                </a:cubicBezTo>
                <a:cubicBezTo>
                  <a:pt x="8938182" y="4476751"/>
                  <a:pt x="8640411" y="4358105"/>
                  <a:pt x="8261086" y="4449062"/>
                </a:cubicBezTo>
                <a:cubicBezTo>
                  <a:pt x="7881761" y="4540019"/>
                  <a:pt x="8003055" y="4394818"/>
                  <a:pt x="7780010" y="4449062"/>
                </a:cubicBezTo>
                <a:cubicBezTo>
                  <a:pt x="7556965" y="4503306"/>
                  <a:pt x="7450140" y="4394802"/>
                  <a:pt x="7200400" y="4449062"/>
                </a:cubicBezTo>
                <a:cubicBezTo>
                  <a:pt x="6950660" y="4503322"/>
                  <a:pt x="6824430" y="4397171"/>
                  <a:pt x="6620790" y="4449062"/>
                </a:cubicBezTo>
                <a:cubicBezTo>
                  <a:pt x="6417150" y="4500953"/>
                  <a:pt x="6421009" y="4415190"/>
                  <a:pt x="6238247" y="4449062"/>
                </a:cubicBezTo>
                <a:cubicBezTo>
                  <a:pt x="6055485" y="4482934"/>
                  <a:pt x="5699533" y="4417046"/>
                  <a:pt x="5461570" y="4449062"/>
                </a:cubicBezTo>
                <a:cubicBezTo>
                  <a:pt x="5223607" y="4481078"/>
                  <a:pt x="5185108" y="4437359"/>
                  <a:pt x="4980493" y="4449062"/>
                </a:cubicBezTo>
                <a:cubicBezTo>
                  <a:pt x="4775878" y="4460765"/>
                  <a:pt x="4754385" y="4442004"/>
                  <a:pt x="4696484" y="4449062"/>
                </a:cubicBezTo>
                <a:cubicBezTo>
                  <a:pt x="4638583" y="4456120"/>
                  <a:pt x="4125267" y="4363100"/>
                  <a:pt x="3919807" y="4449062"/>
                </a:cubicBezTo>
                <a:cubicBezTo>
                  <a:pt x="3714347" y="4535024"/>
                  <a:pt x="3473237" y="4397402"/>
                  <a:pt x="3340197" y="4449062"/>
                </a:cubicBezTo>
                <a:cubicBezTo>
                  <a:pt x="3207157" y="4500722"/>
                  <a:pt x="3106998" y="4422932"/>
                  <a:pt x="2957654" y="4449062"/>
                </a:cubicBezTo>
                <a:cubicBezTo>
                  <a:pt x="2808310" y="4475192"/>
                  <a:pt x="2418487" y="4380559"/>
                  <a:pt x="2180977" y="4449062"/>
                </a:cubicBezTo>
                <a:cubicBezTo>
                  <a:pt x="1943467" y="4517565"/>
                  <a:pt x="1790658" y="4443808"/>
                  <a:pt x="1502833" y="4449062"/>
                </a:cubicBezTo>
                <a:cubicBezTo>
                  <a:pt x="1215008" y="4454316"/>
                  <a:pt x="1055522" y="4400591"/>
                  <a:pt x="923223" y="4449062"/>
                </a:cubicBezTo>
                <a:cubicBezTo>
                  <a:pt x="790924" y="4497533"/>
                  <a:pt x="496797" y="4378914"/>
                  <a:pt x="233487" y="4449062"/>
                </a:cubicBezTo>
                <a:cubicBezTo>
                  <a:pt x="106000" y="4462025"/>
                  <a:pt x="-7214" y="4338148"/>
                  <a:pt x="0" y="4215575"/>
                </a:cubicBezTo>
                <a:cubicBezTo>
                  <a:pt x="-42767" y="4017991"/>
                  <a:pt x="40439" y="3940421"/>
                  <a:pt x="0" y="3766168"/>
                </a:cubicBezTo>
                <a:cubicBezTo>
                  <a:pt x="-40439" y="3591915"/>
                  <a:pt x="40582" y="3509503"/>
                  <a:pt x="0" y="3316761"/>
                </a:cubicBezTo>
                <a:cubicBezTo>
                  <a:pt x="-40582" y="3124019"/>
                  <a:pt x="64649" y="2943743"/>
                  <a:pt x="0" y="2668249"/>
                </a:cubicBezTo>
                <a:cubicBezTo>
                  <a:pt x="-64649" y="2392755"/>
                  <a:pt x="31145" y="2320768"/>
                  <a:pt x="0" y="2218842"/>
                </a:cubicBezTo>
                <a:cubicBezTo>
                  <a:pt x="-31145" y="2116916"/>
                  <a:pt x="18367" y="1843718"/>
                  <a:pt x="0" y="1610152"/>
                </a:cubicBezTo>
                <a:cubicBezTo>
                  <a:pt x="-18367" y="1376586"/>
                  <a:pt x="8254" y="1257352"/>
                  <a:pt x="0" y="1120924"/>
                </a:cubicBezTo>
                <a:cubicBezTo>
                  <a:pt x="-8254" y="984496"/>
                  <a:pt x="9147" y="593732"/>
                  <a:pt x="0" y="233487"/>
                </a:cubicBezTo>
                <a:close/>
              </a:path>
              <a:path w="10320345" h="4449062" stroke="0" extrusionOk="0">
                <a:moveTo>
                  <a:pt x="0" y="233487"/>
                </a:moveTo>
                <a:cubicBezTo>
                  <a:pt x="-29895" y="92546"/>
                  <a:pt x="98801" y="-1787"/>
                  <a:pt x="233487" y="0"/>
                </a:cubicBezTo>
                <a:cubicBezTo>
                  <a:pt x="317110" y="-11334"/>
                  <a:pt x="454637" y="6731"/>
                  <a:pt x="517496" y="0"/>
                </a:cubicBezTo>
                <a:cubicBezTo>
                  <a:pt x="580355" y="-6731"/>
                  <a:pt x="760297" y="15722"/>
                  <a:pt x="900039" y="0"/>
                </a:cubicBezTo>
                <a:cubicBezTo>
                  <a:pt x="1039781" y="-15722"/>
                  <a:pt x="1428419" y="84976"/>
                  <a:pt x="1676716" y="0"/>
                </a:cubicBezTo>
                <a:cubicBezTo>
                  <a:pt x="1925013" y="-84976"/>
                  <a:pt x="2173626" y="16627"/>
                  <a:pt x="2354860" y="0"/>
                </a:cubicBezTo>
                <a:cubicBezTo>
                  <a:pt x="2536094" y="-16627"/>
                  <a:pt x="2908185" y="91335"/>
                  <a:pt x="3131537" y="0"/>
                </a:cubicBezTo>
                <a:cubicBezTo>
                  <a:pt x="3354889" y="-91335"/>
                  <a:pt x="3424626" y="16435"/>
                  <a:pt x="3514080" y="0"/>
                </a:cubicBezTo>
                <a:cubicBezTo>
                  <a:pt x="3603534" y="-16435"/>
                  <a:pt x="3962288" y="19605"/>
                  <a:pt x="4290757" y="0"/>
                </a:cubicBezTo>
                <a:cubicBezTo>
                  <a:pt x="4619226" y="-19605"/>
                  <a:pt x="4469808" y="9031"/>
                  <a:pt x="4574766" y="0"/>
                </a:cubicBezTo>
                <a:cubicBezTo>
                  <a:pt x="4679724" y="-9031"/>
                  <a:pt x="5001593" y="61737"/>
                  <a:pt x="5252910" y="0"/>
                </a:cubicBezTo>
                <a:cubicBezTo>
                  <a:pt x="5504227" y="-61737"/>
                  <a:pt x="5473019" y="7704"/>
                  <a:pt x="5635453" y="0"/>
                </a:cubicBezTo>
                <a:cubicBezTo>
                  <a:pt x="5797887" y="-7704"/>
                  <a:pt x="5847363" y="6127"/>
                  <a:pt x="6017995" y="0"/>
                </a:cubicBezTo>
                <a:cubicBezTo>
                  <a:pt x="6188627" y="-6127"/>
                  <a:pt x="6305953" y="6190"/>
                  <a:pt x="6499072" y="0"/>
                </a:cubicBezTo>
                <a:cubicBezTo>
                  <a:pt x="6692191" y="-6190"/>
                  <a:pt x="6904514" y="78215"/>
                  <a:pt x="7177216" y="0"/>
                </a:cubicBezTo>
                <a:cubicBezTo>
                  <a:pt x="7449918" y="-78215"/>
                  <a:pt x="7609435" y="28887"/>
                  <a:pt x="7953893" y="0"/>
                </a:cubicBezTo>
                <a:cubicBezTo>
                  <a:pt x="8298351" y="-28887"/>
                  <a:pt x="8267865" y="35134"/>
                  <a:pt x="8533503" y="0"/>
                </a:cubicBezTo>
                <a:cubicBezTo>
                  <a:pt x="8799141" y="-35134"/>
                  <a:pt x="9110724" y="78614"/>
                  <a:pt x="9310181" y="0"/>
                </a:cubicBezTo>
                <a:cubicBezTo>
                  <a:pt x="9509638" y="-78614"/>
                  <a:pt x="9922220" y="50547"/>
                  <a:pt x="10086858" y="0"/>
                </a:cubicBezTo>
                <a:cubicBezTo>
                  <a:pt x="10197901" y="30198"/>
                  <a:pt x="10323617" y="113329"/>
                  <a:pt x="10320345" y="233487"/>
                </a:cubicBezTo>
                <a:cubicBezTo>
                  <a:pt x="10337145" y="457336"/>
                  <a:pt x="10277441" y="608259"/>
                  <a:pt x="10320345" y="722715"/>
                </a:cubicBezTo>
                <a:cubicBezTo>
                  <a:pt x="10363249" y="837171"/>
                  <a:pt x="10315594" y="1231410"/>
                  <a:pt x="10320345" y="1371226"/>
                </a:cubicBezTo>
                <a:cubicBezTo>
                  <a:pt x="10325096" y="1511042"/>
                  <a:pt x="10267020" y="1810539"/>
                  <a:pt x="10320345" y="1940096"/>
                </a:cubicBezTo>
                <a:cubicBezTo>
                  <a:pt x="10373670" y="2069653"/>
                  <a:pt x="10304144" y="2364438"/>
                  <a:pt x="10320345" y="2508966"/>
                </a:cubicBezTo>
                <a:cubicBezTo>
                  <a:pt x="10336546" y="2653494"/>
                  <a:pt x="10294818" y="2791421"/>
                  <a:pt x="10320345" y="2998194"/>
                </a:cubicBezTo>
                <a:cubicBezTo>
                  <a:pt x="10345872" y="3204967"/>
                  <a:pt x="10301560" y="3353617"/>
                  <a:pt x="10320345" y="3447601"/>
                </a:cubicBezTo>
                <a:cubicBezTo>
                  <a:pt x="10339130" y="3541585"/>
                  <a:pt x="10313951" y="3833853"/>
                  <a:pt x="10320345" y="4215575"/>
                </a:cubicBezTo>
                <a:cubicBezTo>
                  <a:pt x="10323215" y="4345943"/>
                  <a:pt x="10245779" y="4425818"/>
                  <a:pt x="10086858" y="4449062"/>
                </a:cubicBezTo>
                <a:cubicBezTo>
                  <a:pt x="9941588" y="4490453"/>
                  <a:pt x="9550993" y="4433001"/>
                  <a:pt x="9408714" y="4449062"/>
                </a:cubicBezTo>
                <a:cubicBezTo>
                  <a:pt x="9266435" y="4465123"/>
                  <a:pt x="9135450" y="4420812"/>
                  <a:pt x="8927638" y="4449062"/>
                </a:cubicBezTo>
                <a:cubicBezTo>
                  <a:pt x="8719826" y="4477312"/>
                  <a:pt x="8729472" y="4421752"/>
                  <a:pt x="8643629" y="4449062"/>
                </a:cubicBezTo>
                <a:cubicBezTo>
                  <a:pt x="8557786" y="4476372"/>
                  <a:pt x="8494530" y="4429076"/>
                  <a:pt x="8359620" y="4449062"/>
                </a:cubicBezTo>
                <a:cubicBezTo>
                  <a:pt x="8224710" y="4469048"/>
                  <a:pt x="7852617" y="4428291"/>
                  <a:pt x="7681476" y="4449062"/>
                </a:cubicBezTo>
                <a:cubicBezTo>
                  <a:pt x="7510335" y="4469833"/>
                  <a:pt x="7299348" y="4425719"/>
                  <a:pt x="7003332" y="4449062"/>
                </a:cubicBezTo>
                <a:cubicBezTo>
                  <a:pt x="6707316" y="4472405"/>
                  <a:pt x="6810423" y="4444196"/>
                  <a:pt x="6719324" y="4449062"/>
                </a:cubicBezTo>
                <a:cubicBezTo>
                  <a:pt x="6628225" y="4453928"/>
                  <a:pt x="6136646" y="4440144"/>
                  <a:pt x="5942646" y="4449062"/>
                </a:cubicBezTo>
                <a:cubicBezTo>
                  <a:pt x="5748646" y="4457980"/>
                  <a:pt x="5743236" y="4421779"/>
                  <a:pt x="5560103" y="4449062"/>
                </a:cubicBezTo>
                <a:cubicBezTo>
                  <a:pt x="5376970" y="4476345"/>
                  <a:pt x="5354379" y="4423404"/>
                  <a:pt x="5276095" y="4449062"/>
                </a:cubicBezTo>
                <a:cubicBezTo>
                  <a:pt x="5197811" y="4474720"/>
                  <a:pt x="5000251" y="4427003"/>
                  <a:pt x="4795018" y="4449062"/>
                </a:cubicBezTo>
                <a:cubicBezTo>
                  <a:pt x="4589785" y="4471121"/>
                  <a:pt x="4329142" y="4407490"/>
                  <a:pt x="4018341" y="4449062"/>
                </a:cubicBezTo>
                <a:cubicBezTo>
                  <a:pt x="3707540" y="4490634"/>
                  <a:pt x="3637828" y="4439822"/>
                  <a:pt x="3537264" y="4449062"/>
                </a:cubicBezTo>
                <a:cubicBezTo>
                  <a:pt x="3436700" y="4458302"/>
                  <a:pt x="3330823" y="4448885"/>
                  <a:pt x="3253255" y="4449062"/>
                </a:cubicBezTo>
                <a:cubicBezTo>
                  <a:pt x="3175687" y="4449239"/>
                  <a:pt x="2895801" y="4434663"/>
                  <a:pt x="2673645" y="4449062"/>
                </a:cubicBezTo>
                <a:cubicBezTo>
                  <a:pt x="2451489" y="4463461"/>
                  <a:pt x="2446208" y="4424061"/>
                  <a:pt x="2291103" y="4449062"/>
                </a:cubicBezTo>
                <a:cubicBezTo>
                  <a:pt x="2135998" y="4474063"/>
                  <a:pt x="2012525" y="4441139"/>
                  <a:pt x="1908560" y="4449062"/>
                </a:cubicBezTo>
                <a:cubicBezTo>
                  <a:pt x="1804595" y="4456985"/>
                  <a:pt x="1662664" y="4421839"/>
                  <a:pt x="1427484" y="4449062"/>
                </a:cubicBezTo>
                <a:cubicBezTo>
                  <a:pt x="1192304" y="4476285"/>
                  <a:pt x="686803" y="4400722"/>
                  <a:pt x="233487" y="4449062"/>
                </a:cubicBezTo>
                <a:cubicBezTo>
                  <a:pt x="110161" y="4436689"/>
                  <a:pt x="7227" y="4379059"/>
                  <a:pt x="0" y="4215575"/>
                </a:cubicBezTo>
                <a:cubicBezTo>
                  <a:pt x="-69818" y="3904487"/>
                  <a:pt x="17111" y="3753583"/>
                  <a:pt x="0" y="3567064"/>
                </a:cubicBezTo>
                <a:cubicBezTo>
                  <a:pt x="-17111" y="3380545"/>
                  <a:pt x="32183" y="3167318"/>
                  <a:pt x="0" y="2918552"/>
                </a:cubicBezTo>
                <a:cubicBezTo>
                  <a:pt x="-32183" y="2669786"/>
                  <a:pt x="38601" y="2568416"/>
                  <a:pt x="0" y="2270041"/>
                </a:cubicBezTo>
                <a:cubicBezTo>
                  <a:pt x="-38601" y="1971666"/>
                  <a:pt x="56364" y="1927132"/>
                  <a:pt x="0" y="1780813"/>
                </a:cubicBezTo>
                <a:cubicBezTo>
                  <a:pt x="-56364" y="1634494"/>
                  <a:pt x="11300" y="1378946"/>
                  <a:pt x="0" y="1132301"/>
                </a:cubicBezTo>
                <a:cubicBezTo>
                  <a:pt x="-11300" y="885656"/>
                  <a:pt x="77046" y="603757"/>
                  <a:pt x="0" y="23348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9D9321-336A-4C90-B6A3-73A47CE98FA9}"/>
              </a:ext>
            </a:extLst>
          </p:cNvPr>
          <p:cNvSpPr/>
          <p:nvPr/>
        </p:nvSpPr>
        <p:spPr>
          <a:xfrm>
            <a:off x="508000" y="2108200"/>
            <a:ext cx="3412101" cy="3594100"/>
          </a:xfrm>
          <a:custGeom>
            <a:avLst/>
            <a:gdLst>
              <a:gd name="connsiteX0" fmla="*/ 0 w 3412101"/>
              <a:gd name="connsiteY0" fmla="*/ 179067 h 3594100"/>
              <a:gd name="connsiteX1" fmla="*/ 179067 w 3412101"/>
              <a:gd name="connsiteY1" fmla="*/ 0 h 3594100"/>
              <a:gd name="connsiteX2" fmla="*/ 749141 w 3412101"/>
              <a:gd name="connsiteY2" fmla="*/ 0 h 3594100"/>
              <a:gd name="connsiteX3" fmla="*/ 1288675 w 3412101"/>
              <a:gd name="connsiteY3" fmla="*/ 0 h 3594100"/>
              <a:gd name="connsiteX4" fmla="*/ 1706050 w 3412101"/>
              <a:gd name="connsiteY4" fmla="*/ 0 h 3594100"/>
              <a:gd name="connsiteX5" fmla="*/ 2276124 w 3412101"/>
              <a:gd name="connsiteY5" fmla="*/ 0 h 3594100"/>
              <a:gd name="connsiteX6" fmla="*/ 2724039 w 3412101"/>
              <a:gd name="connsiteY6" fmla="*/ 0 h 3594100"/>
              <a:gd name="connsiteX7" fmla="*/ 3233034 w 3412101"/>
              <a:gd name="connsiteY7" fmla="*/ 0 h 3594100"/>
              <a:gd name="connsiteX8" fmla="*/ 3412101 w 3412101"/>
              <a:gd name="connsiteY8" fmla="*/ 179067 h 3594100"/>
              <a:gd name="connsiteX9" fmla="*/ 3412101 w 3412101"/>
              <a:gd name="connsiteY9" fmla="*/ 750754 h 3594100"/>
              <a:gd name="connsiteX10" fmla="*/ 3412101 w 3412101"/>
              <a:gd name="connsiteY10" fmla="*/ 1193003 h 3594100"/>
              <a:gd name="connsiteX11" fmla="*/ 3412101 w 3412101"/>
              <a:gd name="connsiteY11" fmla="*/ 1732331 h 3594100"/>
              <a:gd name="connsiteX12" fmla="*/ 3412101 w 3412101"/>
              <a:gd name="connsiteY12" fmla="*/ 2206939 h 3594100"/>
              <a:gd name="connsiteX13" fmla="*/ 3412101 w 3412101"/>
              <a:gd name="connsiteY13" fmla="*/ 2681547 h 3594100"/>
              <a:gd name="connsiteX14" fmla="*/ 3412101 w 3412101"/>
              <a:gd name="connsiteY14" fmla="*/ 3415033 h 3594100"/>
              <a:gd name="connsiteX15" fmla="*/ 3233034 w 3412101"/>
              <a:gd name="connsiteY15" fmla="*/ 3594100 h 3594100"/>
              <a:gd name="connsiteX16" fmla="*/ 2662960 w 3412101"/>
              <a:gd name="connsiteY16" fmla="*/ 3594100 h 3594100"/>
              <a:gd name="connsiteX17" fmla="*/ 2153966 w 3412101"/>
              <a:gd name="connsiteY17" fmla="*/ 3594100 h 3594100"/>
              <a:gd name="connsiteX18" fmla="*/ 1583892 w 3412101"/>
              <a:gd name="connsiteY18" fmla="*/ 3594100 h 3594100"/>
              <a:gd name="connsiteX19" fmla="*/ 1013818 w 3412101"/>
              <a:gd name="connsiteY19" fmla="*/ 3594100 h 3594100"/>
              <a:gd name="connsiteX20" fmla="*/ 179067 w 3412101"/>
              <a:gd name="connsiteY20" fmla="*/ 3594100 h 3594100"/>
              <a:gd name="connsiteX21" fmla="*/ 0 w 3412101"/>
              <a:gd name="connsiteY21" fmla="*/ 3415033 h 3594100"/>
              <a:gd name="connsiteX22" fmla="*/ 0 w 3412101"/>
              <a:gd name="connsiteY22" fmla="*/ 2843346 h 3594100"/>
              <a:gd name="connsiteX23" fmla="*/ 0 w 3412101"/>
              <a:gd name="connsiteY23" fmla="*/ 2239299 h 3594100"/>
              <a:gd name="connsiteX24" fmla="*/ 0 w 3412101"/>
              <a:gd name="connsiteY24" fmla="*/ 1732331 h 3594100"/>
              <a:gd name="connsiteX25" fmla="*/ 0 w 3412101"/>
              <a:gd name="connsiteY25" fmla="*/ 1290082 h 3594100"/>
              <a:gd name="connsiteX26" fmla="*/ 0 w 3412101"/>
              <a:gd name="connsiteY26" fmla="*/ 815474 h 3594100"/>
              <a:gd name="connsiteX27" fmla="*/ 0 w 3412101"/>
              <a:gd name="connsiteY27" fmla="*/ 179067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2101" h="3594100" fill="none" extrusionOk="0">
                <a:moveTo>
                  <a:pt x="0" y="179067"/>
                </a:moveTo>
                <a:cubicBezTo>
                  <a:pt x="21622" y="70865"/>
                  <a:pt x="76625" y="-1101"/>
                  <a:pt x="179067" y="0"/>
                </a:cubicBezTo>
                <a:cubicBezTo>
                  <a:pt x="317146" y="-62133"/>
                  <a:pt x="609410" y="15733"/>
                  <a:pt x="749141" y="0"/>
                </a:cubicBezTo>
                <a:cubicBezTo>
                  <a:pt x="888872" y="-15733"/>
                  <a:pt x="1042417" y="20339"/>
                  <a:pt x="1288675" y="0"/>
                </a:cubicBezTo>
                <a:cubicBezTo>
                  <a:pt x="1534933" y="-20339"/>
                  <a:pt x="1610191" y="49934"/>
                  <a:pt x="1706050" y="0"/>
                </a:cubicBezTo>
                <a:cubicBezTo>
                  <a:pt x="1801910" y="-49934"/>
                  <a:pt x="1996967" y="13509"/>
                  <a:pt x="2276124" y="0"/>
                </a:cubicBezTo>
                <a:cubicBezTo>
                  <a:pt x="2555281" y="-13509"/>
                  <a:pt x="2586945" y="20977"/>
                  <a:pt x="2724039" y="0"/>
                </a:cubicBezTo>
                <a:cubicBezTo>
                  <a:pt x="2861133" y="-20977"/>
                  <a:pt x="3014962" y="31648"/>
                  <a:pt x="3233034" y="0"/>
                </a:cubicBezTo>
                <a:cubicBezTo>
                  <a:pt x="3321488" y="-26718"/>
                  <a:pt x="3407545" y="58064"/>
                  <a:pt x="3412101" y="179067"/>
                </a:cubicBezTo>
                <a:cubicBezTo>
                  <a:pt x="3434723" y="464021"/>
                  <a:pt x="3360435" y="515251"/>
                  <a:pt x="3412101" y="750754"/>
                </a:cubicBezTo>
                <a:cubicBezTo>
                  <a:pt x="3463767" y="986257"/>
                  <a:pt x="3384496" y="1089154"/>
                  <a:pt x="3412101" y="1193003"/>
                </a:cubicBezTo>
                <a:cubicBezTo>
                  <a:pt x="3439706" y="1296852"/>
                  <a:pt x="3408430" y="1541009"/>
                  <a:pt x="3412101" y="1732331"/>
                </a:cubicBezTo>
                <a:cubicBezTo>
                  <a:pt x="3415772" y="1923653"/>
                  <a:pt x="3397481" y="2073066"/>
                  <a:pt x="3412101" y="2206939"/>
                </a:cubicBezTo>
                <a:cubicBezTo>
                  <a:pt x="3426721" y="2340812"/>
                  <a:pt x="3393951" y="2450303"/>
                  <a:pt x="3412101" y="2681547"/>
                </a:cubicBezTo>
                <a:cubicBezTo>
                  <a:pt x="3430251" y="2912791"/>
                  <a:pt x="3332709" y="3263631"/>
                  <a:pt x="3412101" y="3415033"/>
                </a:cubicBezTo>
                <a:cubicBezTo>
                  <a:pt x="3424969" y="3508832"/>
                  <a:pt x="3335397" y="3595395"/>
                  <a:pt x="3233034" y="3594100"/>
                </a:cubicBezTo>
                <a:cubicBezTo>
                  <a:pt x="3056031" y="3623287"/>
                  <a:pt x="2895186" y="3576852"/>
                  <a:pt x="2662960" y="3594100"/>
                </a:cubicBezTo>
                <a:cubicBezTo>
                  <a:pt x="2430734" y="3611348"/>
                  <a:pt x="2305107" y="3546204"/>
                  <a:pt x="2153966" y="3594100"/>
                </a:cubicBezTo>
                <a:cubicBezTo>
                  <a:pt x="2002825" y="3641996"/>
                  <a:pt x="1722458" y="3530175"/>
                  <a:pt x="1583892" y="3594100"/>
                </a:cubicBezTo>
                <a:cubicBezTo>
                  <a:pt x="1445326" y="3658025"/>
                  <a:pt x="1242445" y="3589271"/>
                  <a:pt x="1013818" y="3594100"/>
                </a:cubicBezTo>
                <a:cubicBezTo>
                  <a:pt x="785191" y="3598929"/>
                  <a:pt x="437982" y="3550584"/>
                  <a:pt x="179067" y="3594100"/>
                </a:cubicBezTo>
                <a:cubicBezTo>
                  <a:pt x="72060" y="3601007"/>
                  <a:pt x="9276" y="3498600"/>
                  <a:pt x="0" y="3415033"/>
                </a:cubicBezTo>
                <a:cubicBezTo>
                  <a:pt x="-41491" y="3226015"/>
                  <a:pt x="38691" y="3019881"/>
                  <a:pt x="0" y="2843346"/>
                </a:cubicBezTo>
                <a:cubicBezTo>
                  <a:pt x="-38691" y="2666811"/>
                  <a:pt x="14919" y="2464893"/>
                  <a:pt x="0" y="2239299"/>
                </a:cubicBezTo>
                <a:cubicBezTo>
                  <a:pt x="-14919" y="2013705"/>
                  <a:pt x="21791" y="1840873"/>
                  <a:pt x="0" y="1732331"/>
                </a:cubicBezTo>
                <a:cubicBezTo>
                  <a:pt x="-21791" y="1623789"/>
                  <a:pt x="46509" y="1508059"/>
                  <a:pt x="0" y="1290082"/>
                </a:cubicBezTo>
                <a:cubicBezTo>
                  <a:pt x="-46509" y="1072105"/>
                  <a:pt x="13888" y="1041913"/>
                  <a:pt x="0" y="815474"/>
                </a:cubicBezTo>
                <a:cubicBezTo>
                  <a:pt x="-13888" y="589035"/>
                  <a:pt x="17545" y="474091"/>
                  <a:pt x="0" y="179067"/>
                </a:cubicBezTo>
                <a:close/>
              </a:path>
              <a:path w="3412101" h="3594100" stroke="0" extrusionOk="0">
                <a:moveTo>
                  <a:pt x="0" y="179067"/>
                </a:moveTo>
                <a:cubicBezTo>
                  <a:pt x="-14353" y="74415"/>
                  <a:pt x="63058" y="-5333"/>
                  <a:pt x="179067" y="0"/>
                </a:cubicBezTo>
                <a:cubicBezTo>
                  <a:pt x="344103" y="-38757"/>
                  <a:pt x="506051" y="41739"/>
                  <a:pt x="596442" y="0"/>
                </a:cubicBezTo>
                <a:cubicBezTo>
                  <a:pt x="686833" y="-41739"/>
                  <a:pt x="820468" y="40404"/>
                  <a:pt x="1044358" y="0"/>
                </a:cubicBezTo>
                <a:cubicBezTo>
                  <a:pt x="1268248" y="-40404"/>
                  <a:pt x="1473988" y="55669"/>
                  <a:pt x="1614431" y="0"/>
                </a:cubicBezTo>
                <a:cubicBezTo>
                  <a:pt x="1754874" y="-55669"/>
                  <a:pt x="1932266" y="46396"/>
                  <a:pt x="2153966" y="0"/>
                </a:cubicBezTo>
                <a:cubicBezTo>
                  <a:pt x="2375667" y="-46396"/>
                  <a:pt x="2525383" y="67145"/>
                  <a:pt x="2724039" y="0"/>
                </a:cubicBezTo>
                <a:cubicBezTo>
                  <a:pt x="2922695" y="-67145"/>
                  <a:pt x="3088776" y="22355"/>
                  <a:pt x="3233034" y="0"/>
                </a:cubicBezTo>
                <a:cubicBezTo>
                  <a:pt x="3348200" y="-12899"/>
                  <a:pt x="3402615" y="56621"/>
                  <a:pt x="3412101" y="179067"/>
                </a:cubicBezTo>
                <a:cubicBezTo>
                  <a:pt x="3452243" y="355241"/>
                  <a:pt x="3397143" y="466762"/>
                  <a:pt x="3412101" y="621316"/>
                </a:cubicBezTo>
                <a:cubicBezTo>
                  <a:pt x="3427059" y="775870"/>
                  <a:pt x="3402064" y="982297"/>
                  <a:pt x="3412101" y="1095924"/>
                </a:cubicBezTo>
                <a:cubicBezTo>
                  <a:pt x="3422138" y="1209551"/>
                  <a:pt x="3369778" y="1414703"/>
                  <a:pt x="3412101" y="1570532"/>
                </a:cubicBezTo>
                <a:cubicBezTo>
                  <a:pt x="3454424" y="1726361"/>
                  <a:pt x="3397102" y="1835284"/>
                  <a:pt x="3412101" y="2077500"/>
                </a:cubicBezTo>
                <a:cubicBezTo>
                  <a:pt x="3427100" y="2319716"/>
                  <a:pt x="3367398" y="2384867"/>
                  <a:pt x="3412101" y="2649188"/>
                </a:cubicBezTo>
                <a:cubicBezTo>
                  <a:pt x="3456804" y="2913509"/>
                  <a:pt x="3337556" y="3064382"/>
                  <a:pt x="3412101" y="3415033"/>
                </a:cubicBezTo>
                <a:cubicBezTo>
                  <a:pt x="3406749" y="3512369"/>
                  <a:pt x="3334989" y="3595433"/>
                  <a:pt x="3233034" y="3594100"/>
                </a:cubicBezTo>
                <a:cubicBezTo>
                  <a:pt x="3092444" y="3606896"/>
                  <a:pt x="3006834" y="3570646"/>
                  <a:pt x="2815659" y="3594100"/>
                </a:cubicBezTo>
                <a:cubicBezTo>
                  <a:pt x="2624485" y="3617554"/>
                  <a:pt x="2435297" y="3550330"/>
                  <a:pt x="2276124" y="3594100"/>
                </a:cubicBezTo>
                <a:cubicBezTo>
                  <a:pt x="2116952" y="3637870"/>
                  <a:pt x="1900384" y="3542396"/>
                  <a:pt x="1736590" y="3594100"/>
                </a:cubicBezTo>
                <a:cubicBezTo>
                  <a:pt x="1572796" y="3645804"/>
                  <a:pt x="1427275" y="3591435"/>
                  <a:pt x="1258135" y="3594100"/>
                </a:cubicBezTo>
                <a:cubicBezTo>
                  <a:pt x="1088996" y="3596765"/>
                  <a:pt x="898402" y="3567025"/>
                  <a:pt x="688062" y="3594100"/>
                </a:cubicBezTo>
                <a:cubicBezTo>
                  <a:pt x="477722" y="3621175"/>
                  <a:pt x="358667" y="3547911"/>
                  <a:pt x="179067" y="3594100"/>
                </a:cubicBezTo>
                <a:cubicBezTo>
                  <a:pt x="79262" y="3596334"/>
                  <a:pt x="8107" y="3491082"/>
                  <a:pt x="0" y="3415033"/>
                </a:cubicBezTo>
                <a:cubicBezTo>
                  <a:pt x="-11938" y="3188384"/>
                  <a:pt x="54931" y="3000251"/>
                  <a:pt x="0" y="2810986"/>
                </a:cubicBezTo>
                <a:cubicBezTo>
                  <a:pt x="-54931" y="2621721"/>
                  <a:pt x="12324" y="2459943"/>
                  <a:pt x="0" y="2368737"/>
                </a:cubicBezTo>
                <a:cubicBezTo>
                  <a:pt x="-12324" y="2277531"/>
                  <a:pt x="28598" y="2061069"/>
                  <a:pt x="0" y="1829410"/>
                </a:cubicBezTo>
                <a:cubicBezTo>
                  <a:pt x="-28598" y="1597751"/>
                  <a:pt x="8570" y="1347971"/>
                  <a:pt x="0" y="1225363"/>
                </a:cubicBezTo>
                <a:cubicBezTo>
                  <a:pt x="-8570" y="1102755"/>
                  <a:pt x="54423" y="826601"/>
                  <a:pt x="0" y="686035"/>
                </a:cubicBezTo>
                <a:cubicBezTo>
                  <a:pt x="-54423" y="545469"/>
                  <a:pt x="34909" y="390037"/>
                  <a:pt x="0" y="179067"/>
                </a:cubicBezTo>
                <a:close/>
              </a:path>
            </a:pathLst>
          </a:custGeom>
          <a:solidFill>
            <a:schemeClr val="accent6">
              <a:alpha val="17000"/>
            </a:schemeClr>
          </a:solidFill>
          <a:ln w="9525">
            <a:solidFill>
              <a:schemeClr val="accent4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9113242">
                  <a:prstGeom prst="roundRect">
                    <a:avLst>
                      <a:gd name="adj" fmla="val 52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AEF82-A75E-4193-9E71-94D77253C4BA}"/>
              </a:ext>
            </a:extLst>
          </p:cNvPr>
          <p:cNvSpPr/>
          <p:nvPr/>
        </p:nvSpPr>
        <p:spPr>
          <a:xfrm>
            <a:off x="609600" y="2651919"/>
            <a:ext cx="2982278" cy="2735580"/>
          </a:xfrm>
          <a:prstGeom prst="rect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Infrastructure (CLI)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1556F1-6816-4337-B16D-9412FF9B1411}"/>
              </a:ext>
            </a:extLst>
          </p:cNvPr>
          <p:cNvSpPr/>
          <p:nvPr/>
        </p:nvSpPr>
        <p:spPr>
          <a:xfrm>
            <a:off x="680824" y="2804941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5754B-F878-47C7-AB07-D554F6C48CCF}"/>
              </a:ext>
            </a:extLst>
          </p:cNvPr>
          <p:cNvSpPr/>
          <p:nvPr/>
        </p:nvSpPr>
        <p:spPr>
          <a:xfrm>
            <a:off x="680824" y="327895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6389A9-1459-41AD-8EAE-7288F8B1E746}"/>
              </a:ext>
            </a:extLst>
          </p:cNvPr>
          <p:cNvSpPr/>
          <p:nvPr/>
        </p:nvSpPr>
        <p:spPr>
          <a:xfrm>
            <a:off x="680824" y="3752969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D1E2CA-93D2-454E-970C-60B630AFB061}"/>
              </a:ext>
            </a:extLst>
          </p:cNvPr>
          <p:cNvSpPr/>
          <p:nvPr/>
        </p:nvSpPr>
        <p:spPr>
          <a:xfrm>
            <a:off x="680824" y="4271872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782192-3811-447B-A0BC-0478BBB4353B}"/>
              </a:ext>
            </a:extLst>
          </p:cNvPr>
          <p:cNvSpPr/>
          <p:nvPr/>
        </p:nvSpPr>
        <p:spPr>
          <a:xfrm>
            <a:off x="680824" y="4790775"/>
            <a:ext cx="793102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7337E8-4B2A-4007-9D1B-A3EDD1482F2F}"/>
              </a:ext>
            </a:extLst>
          </p:cNvPr>
          <p:cNvSpPr/>
          <p:nvPr/>
        </p:nvSpPr>
        <p:spPr>
          <a:xfrm>
            <a:off x="1748571" y="2804941"/>
            <a:ext cx="1704238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59B5FD-5342-41E9-A2A6-79E0062245AE}"/>
              </a:ext>
            </a:extLst>
          </p:cNvPr>
          <p:cNvSpPr/>
          <p:nvPr/>
        </p:nvSpPr>
        <p:spPr>
          <a:xfrm>
            <a:off x="1748570" y="327895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 compiler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FFDB68-9F58-4DE7-8BC7-FD4BD69C05A3}"/>
              </a:ext>
            </a:extLst>
          </p:cNvPr>
          <p:cNvSpPr/>
          <p:nvPr/>
        </p:nvSpPr>
        <p:spPr>
          <a:xfrm>
            <a:off x="1748570" y="3752969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J# compiler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CE189-431D-4CB4-8D59-037CD6221DC1}"/>
              </a:ext>
            </a:extLst>
          </p:cNvPr>
          <p:cNvSpPr/>
          <p:nvPr/>
        </p:nvSpPr>
        <p:spPr>
          <a:xfrm>
            <a:off x="1748570" y="4271872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compiler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4442C4-328C-4AAE-BCEA-3B3E1839329F}"/>
              </a:ext>
            </a:extLst>
          </p:cNvPr>
          <p:cNvSpPr/>
          <p:nvPr/>
        </p:nvSpPr>
        <p:spPr>
          <a:xfrm>
            <a:off x="1748570" y="4790775"/>
            <a:ext cx="1704237" cy="3918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compiler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C9C46B-3E30-4E12-881A-ADBB133E2CC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473926" y="3000884"/>
            <a:ext cx="2746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C394D-50AF-4751-B045-25E5BAE2B53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473926" y="347489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B199E-221A-4548-8861-04DD1D0324C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473926" y="3948912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C6BD2D-F96A-48CD-8AE7-D70D31D573F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473926" y="4467815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13876-59F0-4710-B932-E355932261B6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473926" y="4986718"/>
            <a:ext cx="2746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2716480-2466-41CC-9795-F0A33A1A1474}"/>
              </a:ext>
            </a:extLst>
          </p:cNvPr>
          <p:cNvSpPr/>
          <p:nvPr/>
        </p:nvSpPr>
        <p:spPr>
          <a:xfrm>
            <a:off x="4301101" y="2651919"/>
            <a:ext cx="2570895" cy="2743200"/>
          </a:xfrm>
          <a:prstGeom prst="roundRect">
            <a:avLst>
              <a:gd name="adj" fmla="val 6013"/>
            </a:avLst>
          </a:prstGeom>
          <a:solidFill>
            <a:schemeClr val="accent5">
              <a:lumMod val="60000"/>
              <a:lumOff val="40000"/>
              <a:alpha val="34118"/>
            </a:scheme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Managed Assembly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(.exe, .</a:t>
            </a:r>
            <a:r>
              <a:rPr lang="en-US" sz="1600" dirty="0" err="1">
                <a:solidFill>
                  <a:schemeClr val="tx1"/>
                </a:solidFill>
              </a:rPr>
              <a:t>winexe</a:t>
            </a:r>
            <a:r>
              <a:rPr lang="en-US" sz="1600" dirty="0">
                <a:solidFill>
                  <a:schemeClr val="tx1"/>
                </a:solidFill>
              </a:rPr>
              <a:t>, .</a:t>
            </a:r>
            <a:r>
              <a:rPr lang="en-US" sz="1600" dirty="0" err="1">
                <a:solidFill>
                  <a:schemeClr val="tx1"/>
                </a:solidFill>
              </a:rPr>
              <a:t>dll</a:t>
            </a:r>
            <a:r>
              <a:rPr lang="en-US" sz="1600" dirty="0">
                <a:solidFill>
                  <a:schemeClr val="tx1"/>
                </a:solidFill>
              </a:rPr>
              <a:t> or .</a:t>
            </a:r>
            <a:r>
              <a:rPr lang="en-US" sz="1600" dirty="0" err="1">
                <a:solidFill>
                  <a:schemeClr val="tx1"/>
                </a:solidFill>
              </a:rPr>
              <a:t>netmodule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Intermediat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Language &amp; Metadata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37607C9-6ED3-47CF-9DBA-C668317EFA81}"/>
              </a:ext>
            </a:extLst>
          </p:cNvPr>
          <p:cNvSpPr/>
          <p:nvPr/>
        </p:nvSpPr>
        <p:spPr>
          <a:xfrm>
            <a:off x="6962775" y="3591488"/>
            <a:ext cx="504825" cy="7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B0290B7-F815-40AE-BC9D-F6F1DCCFA6F1}"/>
              </a:ext>
            </a:extLst>
          </p:cNvPr>
          <p:cNvSpPr/>
          <p:nvPr/>
        </p:nvSpPr>
        <p:spPr>
          <a:xfrm>
            <a:off x="7538576" y="2651919"/>
            <a:ext cx="2743200" cy="2743200"/>
          </a:xfrm>
          <a:prstGeom prst="roundRect">
            <a:avLst>
              <a:gd name="adj" fmla="val 0"/>
            </a:avLst>
          </a:prstGeom>
          <a:solidFill>
            <a:srgbClr val="92D050">
              <a:alpha val="34118"/>
            </a:srgbClr>
          </a:solidFill>
          <a:ln w="19050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 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1DE9D6A-A1A3-4694-9FBB-C0AAEC06112B}"/>
              </a:ext>
            </a:extLst>
          </p:cNvPr>
          <p:cNvSpPr/>
          <p:nvPr/>
        </p:nvSpPr>
        <p:spPr>
          <a:xfrm>
            <a:off x="7919576" y="3000884"/>
            <a:ext cx="1981200" cy="114397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Execution System (VES)</a:t>
            </a:r>
          </a:p>
          <a:p>
            <a:pPr algn="ctr"/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SGC</a:t>
            </a:r>
            <a:r>
              <a:rPr lang="en-US" dirty="0"/>
              <a:t>, JIT]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3A715B-03F5-4805-A1B5-30F5AB61CE6E}"/>
              </a:ext>
            </a:extLst>
          </p:cNvPr>
          <p:cNvSpPr/>
          <p:nvPr/>
        </p:nvSpPr>
        <p:spPr>
          <a:xfrm>
            <a:off x="7919576" y="4581875"/>
            <a:ext cx="1981200" cy="70394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Class Library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3AE92B-786A-49D3-B16B-D128029DEC3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8910176" y="4144855"/>
            <a:ext cx="0" cy="437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167689-7058-4CE7-ADB7-92612B5AD57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52809" y="3000884"/>
            <a:ext cx="848292" cy="3176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DC716-69A3-432A-B7E9-A3F930AE59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52807" y="3474898"/>
            <a:ext cx="848294" cy="2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3BDAD9-A872-4746-9C61-3AC71518A095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3452807" y="3948912"/>
            <a:ext cx="848294" cy="746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ED74-96FE-4303-B7E2-8A11011E9D0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452807" y="4430634"/>
            <a:ext cx="842366" cy="37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4148D-8F7E-4F67-8981-9ED3229F630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52807" y="4874930"/>
            <a:ext cx="842366" cy="1117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46627-D2E5-4027-B447-63EB37D1ED6C}"/>
              </a:ext>
            </a:extLst>
          </p:cNvPr>
          <p:cNvSpPr/>
          <p:nvPr/>
        </p:nvSpPr>
        <p:spPr>
          <a:xfrm>
            <a:off x="10991850" y="2651919"/>
            <a:ext cx="1057275" cy="2743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534A8A-FD48-4389-9308-1DFE6AF2CC56}"/>
              </a:ext>
            </a:extLst>
          </p:cNvPr>
          <p:cNvSpPr txBox="1"/>
          <p:nvPr/>
        </p:nvSpPr>
        <p:spPr>
          <a:xfrm>
            <a:off x="609600" y="2204554"/>
            <a:ext cx="298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Type System (CTS)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06C7E7-CAD6-4A5D-8AB7-17E8FEF21018}"/>
              </a:ext>
            </a:extLst>
          </p:cNvPr>
          <p:cNvSpPr txBox="1"/>
          <p:nvPr/>
        </p:nvSpPr>
        <p:spPr>
          <a:xfrm>
            <a:off x="3652973" y="1603994"/>
            <a:ext cx="386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Common Language Specification (CLS)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F93DE0F-0697-43B7-8315-F357F633F5D1}"/>
              </a:ext>
            </a:extLst>
          </p:cNvPr>
          <p:cNvCxnSpPr>
            <a:stCxn id="35" idx="3"/>
            <a:endCxn id="51" idx="1"/>
          </p:cNvCxnSpPr>
          <p:nvPr/>
        </p:nvCxnSpPr>
        <p:spPr>
          <a:xfrm>
            <a:off x="10281776" y="4023519"/>
            <a:ext cx="710074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D35BB0-CCA0-49A4-8ED2-612EA71D1AB5}"/>
              </a:ext>
            </a:extLst>
          </p:cNvPr>
          <p:cNvSpPr txBox="1"/>
          <p:nvPr/>
        </p:nvSpPr>
        <p:spPr>
          <a:xfrm>
            <a:off x="7961959" y="5374912"/>
            <a:ext cx="205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Loads and Executes </a:t>
            </a:r>
          </a:p>
          <a:p>
            <a:r>
              <a:rPr lang="en-US" dirty="0">
                <a:solidFill>
                  <a:srgbClr val="0070C0"/>
                </a:solidFill>
              </a:rPr>
              <a:t>managed assembly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04D0E1-ECD3-4BBE-B863-3F8094FDEFB1}"/>
              </a:ext>
            </a:extLst>
          </p:cNvPr>
          <p:cNvSpPr txBox="1"/>
          <p:nvPr/>
        </p:nvSpPr>
        <p:spPr>
          <a:xfrm>
            <a:off x="6679971" y="6175873"/>
            <a:ext cx="336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SGC = Security-Garbage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9669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แนวทางค้นคว้าเพิ่มเติมสำหรับผู้สนใจ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4BE636-8339-40E2-A7D3-3CF97E5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CLI  = Common Language Infrastructure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CTS = Common Type System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CLS = Common Language Specification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BCL = Base Class Library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2800" dirty="0"/>
              <a:t>FCL = Framework Class Library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List of CLI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Ada for </a:t>
            </a: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.Net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C#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C++/CLI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Component Pascal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Eiffel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F#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Fantom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IronPython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IronScheme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Limnor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Studio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Oxygene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26293-9F51-477E-90B6-E97AFE0A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53617"/>
            <a:ext cx="5181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PascalABC.NET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PeachPie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PowerBuilder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Small Basic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Silverfrost</a:t>
            </a: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 FTN95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Swif</a:t>
            </a:r>
            <a:endParaRPr lang="en-US" sz="1800" b="1" i="0" u="none" strike="noStrike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Synergy DBL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 .NET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Team Developer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Visual Basic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 (</a:t>
            </a: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VB.NET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Visual COBOL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</a:rPr>
              <a:t>PowerShell</a:t>
            </a:r>
            <a:endParaRPr lang="en-US" sz="1800" b="0" i="0" dirty="0"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</a:rPr>
              <a:t>XSharp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TH Sarabun New" panose="020B0500040200020003" pitchFamily="34" charset="-34"/>
            </a:endParaRPr>
          </a:p>
          <a:p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1DC5C6-9E0B-4A6D-845D-AAD7753479BC}"/>
              </a:ext>
            </a:extLst>
          </p:cNvPr>
          <p:cNvSpPr/>
          <p:nvPr/>
        </p:nvSpPr>
        <p:spPr>
          <a:xfrm>
            <a:off x="245098" y="4515386"/>
            <a:ext cx="5553120" cy="13977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Hardware platform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8FEAE02-5EF2-43E6-A556-D23822CB3DCA}"/>
              </a:ext>
            </a:extLst>
          </p:cNvPr>
          <p:cNvSpPr/>
          <p:nvPr/>
        </p:nvSpPr>
        <p:spPr>
          <a:xfrm>
            <a:off x="2582944" y="1348033"/>
            <a:ext cx="4675695" cy="7640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759A69-0C50-4821-B805-732A28528DD2}"/>
              </a:ext>
            </a:extLst>
          </p:cNvPr>
          <p:cNvSpPr txBox="1"/>
          <p:nvPr/>
        </p:nvSpPr>
        <p:spPr>
          <a:xfrm>
            <a:off x="5170928" y="6356350"/>
            <a:ext cx="593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https://en.wikipedia.org/wiki/Common_Intermediate_Language</a:t>
            </a:r>
            <a:endParaRPr lang="th-TH" sz="1200" dirty="0"/>
          </a:p>
          <a:p>
            <a:r>
              <a:rPr lang="en-US" sz="1200" dirty="0">
                <a:hlinkClick r:id="rId3"/>
              </a:rPr>
              <a:t>https://www.ecma-international.org/publications-and-standards/standards/ecma-335/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EB367-6044-4DCC-B787-40E3F7BEFD88}"/>
              </a:ext>
            </a:extLst>
          </p:cNvPr>
          <p:cNvSpPr/>
          <p:nvPr/>
        </p:nvSpPr>
        <p:spPr>
          <a:xfrm>
            <a:off x="30295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019E93-90E3-403E-A4AA-A601F6398DBF}"/>
              </a:ext>
            </a:extLst>
          </p:cNvPr>
          <p:cNvSpPr/>
          <p:nvPr/>
        </p:nvSpPr>
        <p:spPr>
          <a:xfrm>
            <a:off x="4041366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13820D-54CC-4EF8-B5B4-2EB7CE36891E}"/>
              </a:ext>
            </a:extLst>
          </p:cNvPr>
          <p:cNvSpPr/>
          <p:nvPr/>
        </p:nvSpPr>
        <p:spPr>
          <a:xfrm>
            <a:off x="5053133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F2B656-50C7-49AB-80E7-EC091189C18B}"/>
              </a:ext>
            </a:extLst>
          </p:cNvPr>
          <p:cNvSpPr/>
          <p:nvPr/>
        </p:nvSpPr>
        <p:spPr>
          <a:xfrm>
            <a:off x="6064899" y="1539859"/>
            <a:ext cx="864000" cy="3600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EE2DAF6-A990-4F2A-B644-8422B3AA3A42}"/>
              </a:ext>
            </a:extLst>
          </p:cNvPr>
          <p:cNvSpPr/>
          <p:nvPr/>
        </p:nvSpPr>
        <p:spPr>
          <a:xfrm>
            <a:off x="4205775" y="2644533"/>
            <a:ext cx="1296126" cy="1225550"/>
          </a:xfrm>
          <a:prstGeom prst="diamon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rgbClr val="AC75D5"/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CIL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55D077-5DC7-4F3B-901C-2420C4330899}"/>
              </a:ext>
            </a:extLst>
          </p:cNvPr>
          <p:cNvSpPr/>
          <p:nvPr/>
        </p:nvSpPr>
        <p:spPr>
          <a:xfrm>
            <a:off x="6281526" y="3047302"/>
            <a:ext cx="1554480" cy="510540"/>
          </a:xfrm>
          <a:prstGeom prst="roundRect">
            <a:avLst>
              <a:gd name="adj" fmla="val 46518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Recompiler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A48C2-7610-41CC-A254-632589E5F9C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461599" y="1899859"/>
            <a:ext cx="974201" cy="11002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B8409-062E-4045-9475-0064042CD0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73366" y="1899859"/>
            <a:ext cx="214892" cy="879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E8C53-96B8-4259-919D-B3B7C3325C36}"/>
              </a:ext>
            </a:extLst>
          </p:cNvPr>
          <p:cNvCxnSpPr>
            <a:cxnSpLocks/>
          </p:cNvCxnSpPr>
          <p:nvPr/>
        </p:nvCxnSpPr>
        <p:spPr>
          <a:xfrm flipH="1">
            <a:off x="4991749" y="1931745"/>
            <a:ext cx="397830" cy="847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D94C21-8665-41B9-B50C-9C2B2643E33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301357" y="1899859"/>
            <a:ext cx="1195542" cy="11474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460922-6D78-4AC0-90AD-7DE27A919B0C}"/>
              </a:ext>
            </a:extLst>
          </p:cNvPr>
          <p:cNvSpPr/>
          <p:nvPr/>
        </p:nvSpPr>
        <p:spPr>
          <a:xfrm>
            <a:off x="5412015" y="2655262"/>
            <a:ext cx="1562100" cy="478129"/>
          </a:xfrm>
          <a:custGeom>
            <a:avLst/>
            <a:gdLst>
              <a:gd name="connsiteX0" fmla="*/ 0 w 1562100"/>
              <a:gd name="connsiteY0" fmla="*/ 472974 h 472974"/>
              <a:gd name="connsiteX1" fmla="*/ 1013460 w 1562100"/>
              <a:gd name="connsiteY1" fmla="*/ 534 h 472974"/>
              <a:gd name="connsiteX2" fmla="*/ 1562100 w 1562100"/>
              <a:gd name="connsiteY2" fmla="*/ 381534 h 472974"/>
              <a:gd name="connsiteX0" fmla="*/ 0 w 1562100"/>
              <a:gd name="connsiteY0" fmla="*/ 485817 h 485817"/>
              <a:gd name="connsiteX1" fmla="*/ 1310640 w 1562100"/>
              <a:gd name="connsiteY1" fmla="*/ 514 h 485817"/>
              <a:gd name="connsiteX2" fmla="*/ 1562100 w 1562100"/>
              <a:gd name="connsiteY2" fmla="*/ 394377 h 485817"/>
              <a:gd name="connsiteX0" fmla="*/ 0 w 1562100"/>
              <a:gd name="connsiteY0" fmla="*/ 389545 h 389545"/>
              <a:gd name="connsiteX1" fmla="*/ 1170146 w 1562100"/>
              <a:gd name="connsiteY1" fmla="*/ 719 h 389545"/>
              <a:gd name="connsiteX2" fmla="*/ 1562100 w 1562100"/>
              <a:gd name="connsiteY2" fmla="*/ 298105 h 389545"/>
              <a:gd name="connsiteX0" fmla="*/ 0 w 1562100"/>
              <a:gd name="connsiteY0" fmla="*/ 403575 h 403575"/>
              <a:gd name="connsiteX1" fmla="*/ 1055846 w 1562100"/>
              <a:gd name="connsiteY1" fmla="*/ 679 h 403575"/>
              <a:gd name="connsiteX2" fmla="*/ 1562100 w 1562100"/>
              <a:gd name="connsiteY2" fmla="*/ 312135 h 40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100" h="403575">
                <a:moveTo>
                  <a:pt x="0" y="403575"/>
                </a:moveTo>
                <a:cubicBezTo>
                  <a:pt x="376555" y="174975"/>
                  <a:pt x="795496" y="15919"/>
                  <a:pt x="1055846" y="679"/>
                </a:cubicBezTo>
                <a:cubicBezTo>
                  <a:pt x="1316196" y="-14561"/>
                  <a:pt x="1464310" y="230855"/>
                  <a:pt x="1562100" y="312135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055A422-D34E-424C-8F4D-E7D707E8B101}"/>
              </a:ext>
            </a:extLst>
          </p:cNvPr>
          <p:cNvSpPr/>
          <p:nvPr/>
        </p:nvSpPr>
        <p:spPr>
          <a:xfrm>
            <a:off x="5276125" y="3519471"/>
            <a:ext cx="1752600" cy="609835"/>
          </a:xfrm>
          <a:custGeom>
            <a:avLst/>
            <a:gdLst>
              <a:gd name="connsiteX0" fmla="*/ 1752600 w 1752600"/>
              <a:gd name="connsiteY0" fmla="*/ 57150 h 609835"/>
              <a:gd name="connsiteX1" fmla="*/ 965200 w 1752600"/>
              <a:gd name="connsiteY1" fmla="*/ 609600 h 609835"/>
              <a:gd name="connsiteX2" fmla="*/ 0 w 1752600"/>
              <a:gd name="connsiteY2" fmla="*/ 0 h 60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609835">
                <a:moveTo>
                  <a:pt x="1752600" y="57150"/>
                </a:moveTo>
                <a:cubicBezTo>
                  <a:pt x="1504950" y="338137"/>
                  <a:pt x="1257300" y="619125"/>
                  <a:pt x="965200" y="609600"/>
                </a:cubicBezTo>
                <a:cubicBezTo>
                  <a:pt x="673100" y="600075"/>
                  <a:pt x="336550" y="300037"/>
                  <a:pt x="0" y="0"/>
                </a:cubicBezTo>
              </a:path>
            </a:pathLst>
          </a:custGeom>
          <a:ln w="127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BE0221-AA20-4799-BC51-3AD08C7F9E8C}"/>
              </a:ext>
            </a:extLst>
          </p:cNvPr>
          <p:cNvSpPr/>
          <p:nvPr/>
        </p:nvSpPr>
        <p:spPr>
          <a:xfrm>
            <a:off x="57602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X86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6B3E41D-0430-413F-A265-483A93603154}"/>
              </a:ext>
            </a:extLst>
          </p:cNvPr>
          <p:cNvSpPr/>
          <p:nvPr/>
        </p:nvSpPr>
        <p:spPr>
          <a:xfrm>
            <a:off x="2346178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A98287-09EB-468C-9652-402AC8E568F7}"/>
              </a:ext>
            </a:extLst>
          </p:cNvPr>
          <p:cNvSpPr/>
          <p:nvPr/>
        </p:nvSpPr>
        <p:spPr>
          <a:xfrm>
            <a:off x="4116333" y="4761234"/>
            <a:ext cx="1554480" cy="65045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Other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8B859E7-0889-4DD7-9C3B-D55CE3D05E6D}"/>
              </a:ext>
            </a:extLst>
          </p:cNvPr>
          <p:cNvSpPr/>
          <p:nvPr/>
        </p:nvSpPr>
        <p:spPr>
          <a:xfrm>
            <a:off x="6858001" y="5016483"/>
            <a:ext cx="1752599" cy="8966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8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Javascript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4E5716-D994-46DC-B0BA-8AC0730154D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53263" y="3494810"/>
            <a:ext cx="3059563" cy="126642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78B83F-B677-46F7-949A-AD7116ACCA37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123418" y="3773586"/>
            <a:ext cx="1420967" cy="98764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8FCAF4-0DF2-4AFF-8174-E39BCBF4C375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853838" y="3870083"/>
            <a:ext cx="39735" cy="89115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DEC2E9-3138-4225-9EEF-039AA6B41265}"/>
              </a:ext>
            </a:extLst>
          </p:cNvPr>
          <p:cNvCxnSpPr>
            <a:cxnSpLocks/>
          </p:cNvCxnSpPr>
          <p:nvPr/>
        </p:nvCxnSpPr>
        <p:spPr>
          <a:xfrm>
            <a:off x="5183224" y="3712852"/>
            <a:ext cx="1923724" cy="1452498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BDE6D0-D033-4501-A3EA-BB5467A811E9}"/>
              </a:ext>
            </a:extLst>
          </p:cNvPr>
          <p:cNvSpPr txBox="1"/>
          <p:nvPr/>
        </p:nvSpPr>
        <p:spPr>
          <a:xfrm>
            <a:off x="6117149" y="2290230"/>
            <a:ext cx="22044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Language compilers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438DBE-D555-4C83-95E1-9E89AF3FF547}"/>
              </a:ext>
            </a:extLst>
          </p:cNvPr>
          <p:cNvSpPr txBox="1"/>
          <p:nvPr/>
        </p:nvSpPr>
        <p:spPr>
          <a:xfrm>
            <a:off x="1618245" y="3321753"/>
            <a:ext cx="2541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Just-in-time compiler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024DB-CC67-4A08-8A7F-4BC205DC3369}"/>
              </a:ext>
            </a:extLst>
          </p:cNvPr>
          <p:cNvSpPr txBox="1"/>
          <p:nvPr/>
        </p:nvSpPr>
        <p:spPr>
          <a:xfrm>
            <a:off x="6354049" y="4336267"/>
            <a:ext cx="175560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Code generator</a:t>
            </a:r>
          </a:p>
        </p:txBody>
      </p:sp>
    </p:spTree>
    <p:extLst>
      <p:ext uri="{BB962C8B-B14F-4D97-AF65-F5344CB8AC3E}">
        <p14:creationId xmlns:p14="http://schemas.microsoft.com/office/powerpoint/2010/main" val="178268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EB23-8557-4371-86BA-FBB7AA1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0" y="1345334"/>
            <a:ext cx="6889152" cy="497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6996F-6281-4B8D-8695-2E9A1F093814}"/>
              </a:ext>
            </a:extLst>
          </p:cNvPr>
          <p:cNvSpPr txBox="1"/>
          <p:nvPr/>
        </p:nvSpPr>
        <p:spPr>
          <a:xfrm>
            <a:off x="7463280" y="1423447"/>
            <a:ext cx="44817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CIL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ช่วยให้เขียนข้ามภาษาได้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(Interoperability)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ใกล้เคียงภาษาเครื่อง ทำให้แปลงได้รวดเร็ว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เป็นภาษาที่ไม่ขึ้นกับ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แปลงเป็นภาษาเครื่องโดย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2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042312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Calc.cs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System;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This class contains the app's entry point.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Program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static void Main()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Calc c = new Calc();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// Wait for user to press the Enter key before shutting down.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C# calculator.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int Add(int x, int y)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x + y;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DA31D-097A-4051-92F2-999E5113968A}"/>
              </a:ext>
            </a:extLst>
          </p:cNvPr>
          <p:cNvSpPr txBox="1"/>
          <p:nvPr/>
        </p:nvSpPr>
        <p:spPr>
          <a:xfrm>
            <a:off x="656209" y="1377066"/>
            <a:ext cx="7539243" cy="4462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sz="1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Calc.vb</a:t>
            </a:r>
            <a:endParaRPr lang="en-US" sz="1400" b="1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 System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CalculatorExample</a:t>
            </a: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A VB "Module" is a class that contains only</a:t>
            </a:r>
          </a:p>
          <a:p>
            <a:r>
              <a:rPr lang="en-US" sz="140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static members.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 Program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 Main()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c As New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Dim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As Integer =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(10, 84)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("10 + 84 is {0}.",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Console.ReadLine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Sub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Module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Calc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Public Function Add(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As Integer,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ByVal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As Integer) As Integer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Return x + y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End Function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Class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5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Intermediate Language (CIL)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0189-6A29-40D8-B077-86D556EA3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hidebysig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instance int32 Add(int32x,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int32 y)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9 (0x9)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add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IL_0005: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IL_0007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IL_0008: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9762C2-7D09-4857-A5A0-784D749D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1963" y="1825625"/>
            <a:ext cx="5719666" cy="4351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.method public instance int32 Add(int32 x,int32 y) </a:t>
            </a:r>
          </a:p>
          <a:p>
            <a:pPr marL="0" indent="0">
              <a:buNone/>
            </a:pPr>
            <a:r>
              <a:rPr lang="en-US" sz="1400" i="0" dirty="0" err="1">
                <a:effectLst/>
                <a:latin typeface="Consolas" panose="020B0609020204030204" pitchFamily="49" charset="0"/>
              </a:rPr>
              <a:t>cil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managed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// Code size 8 (0x8)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maxstack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.locals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(int32 V_0)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IL_0000: ldarg.1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IL_0001: ldarg.2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IL_0002: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add.ovf</a:t>
            </a:r>
            <a:endParaRPr lang="en-US" sz="140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IL_0003: stloc.0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IL_0004: </a:t>
            </a:r>
            <a:r>
              <a:rPr lang="en-US" sz="1400" i="0" dirty="0" err="1">
                <a:effectLst/>
                <a:latin typeface="Consolas" panose="020B0609020204030204" pitchFamily="49" charset="0"/>
              </a:rPr>
              <a:t>br.s</a:t>
            </a:r>
            <a:r>
              <a:rPr lang="en-US" sz="1400" i="0" dirty="0">
                <a:effectLst/>
                <a:latin typeface="Consolas" panose="020B0609020204030204" pitchFamily="49" charset="0"/>
              </a:rPr>
              <a:t> IL_0006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IL_0006: ldloc.0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IL_0007: ret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Consolas" panose="020B0609020204030204" pitchFamily="49" charset="0"/>
              </a:rPr>
              <a:t>} // end of method Calc::Add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F0179-25BF-41E0-8C7C-CDAF1100C0DB}"/>
              </a:ext>
            </a:extLst>
          </p:cNvPr>
          <p:cNvSpPr txBox="1"/>
          <p:nvPr/>
        </p:nvSpPr>
        <p:spPr>
          <a:xfrm>
            <a:off x="2579675" y="1321356"/>
            <a:ext cx="82157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0268-2720-40B2-9BBC-F22F051C602E}"/>
              </a:ext>
            </a:extLst>
          </p:cNvPr>
          <p:cNvSpPr txBox="1"/>
          <p:nvPr/>
        </p:nvSpPr>
        <p:spPr>
          <a:xfrm>
            <a:off x="8663733" y="1321356"/>
            <a:ext cx="836126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CAL.VB</a:t>
            </a:r>
          </a:p>
        </p:txBody>
      </p:sp>
    </p:spTree>
    <p:extLst>
      <p:ext uri="{BB962C8B-B14F-4D97-AF65-F5344CB8AC3E}">
        <p14:creationId xmlns:p14="http://schemas.microsoft.com/office/powerpoint/2010/main" val="1324176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116C5048-676D-462C-BBAD-F2A94ECD5AE9}"/>
              </a:ext>
            </a:extLst>
          </p:cNvPr>
          <p:cNvSpPr/>
          <p:nvPr/>
        </p:nvSpPr>
        <p:spPr>
          <a:xfrm>
            <a:off x="3228976" y="1690689"/>
            <a:ext cx="5381624" cy="46656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78C2E9-5253-4865-AC75-238F8A1F5AD3}"/>
              </a:ext>
            </a:extLst>
          </p:cNvPr>
          <p:cNvGrpSpPr/>
          <p:nvPr/>
        </p:nvGrpSpPr>
        <p:grpSpPr>
          <a:xfrm>
            <a:off x="4048125" y="2015838"/>
            <a:ext cx="3592570" cy="4026187"/>
            <a:chOff x="3657600" y="1622138"/>
            <a:chExt cx="3592570" cy="40261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CCAB8B-D9C5-4D47-9734-C3966FFF1F52}"/>
                </a:ext>
              </a:extLst>
            </p:cNvPr>
            <p:cNvSpPr/>
            <p:nvPr/>
          </p:nvSpPr>
          <p:spPr>
            <a:xfrm>
              <a:off x="3657600" y="2409825"/>
              <a:ext cx="2438400" cy="2247900"/>
            </a:xfrm>
            <a:prstGeom prst="ellipse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32A410-441C-4979-AD86-D9907074B124}"/>
                </a:ext>
              </a:extLst>
            </p:cNvPr>
            <p:cNvSpPr/>
            <p:nvPr/>
          </p:nvSpPr>
          <p:spPr>
            <a:xfrm>
              <a:off x="4811770" y="2409825"/>
              <a:ext cx="2438400" cy="2247900"/>
            </a:xfrm>
            <a:prstGeom prst="ellipse">
              <a:avLst/>
            </a:prstGeom>
            <a:solidFill>
              <a:srgbClr val="00B05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7380E1-24E4-4E3F-9239-B3D012940356}"/>
                </a:ext>
              </a:extLst>
            </p:cNvPr>
            <p:cNvSpPr/>
            <p:nvPr/>
          </p:nvSpPr>
          <p:spPr>
            <a:xfrm>
              <a:off x="4234685" y="3400425"/>
              <a:ext cx="2438400" cy="224790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1">
                  <a:shade val="50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E9AB4-08A0-455C-8FA7-B2BF6064CCE2}"/>
                </a:ext>
              </a:extLst>
            </p:cNvPr>
            <p:cNvSpPr txBox="1"/>
            <p:nvPr/>
          </p:nvSpPr>
          <p:spPr>
            <a:xfrm>
              <a:off x="4099714" y="3069193"/>
              <a:ext cx="6094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D3AF3B-DB33-40F5-AF63-F35DC988369B}"/>
                </a:ext>
              </a:extLst>
            </p:cNvPr>
            <p:cNvSpPr txBox="1"/>
            <p:nvPr/>
          </p:nvSpPr>
          <p:spPr>
            <a:xfrm>
              <a:off x="6352166" y="306919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CD0D-C485-4533-84E3-AF38571A3C71}"/>
                </a:ext>
              </a:extLst>
            </p:cNvPr>
            <p:cNvSpPr txBox="1"/>
            <p:nvPr/>
          </p:nvSpPr>
          <p:spPr>
            <a:xfrm>
              <a:off x="4837592" y="4792087"/>
              <a:ext cx="1157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D784FE-A938-48D7-9A04-D1814C13B4F5}"/>
                </a:ext>
              </a:extLst>
            </p:cNvPr>
            <p:cNvSpPr txBox="1"/>
            <p:nvPr/>
          </p:nvSpPr>
          <p:spPr>
            <a:xfrm>
              <a:off x="5065808" y="3595687"/>
              <a:ext cx="766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FE83D3-E86A-40F9-82B1-EDEB200D12D1}"/>
                </a:ext>
              </a:extLst>
            </p:cNvPr>
            <p:cNvSpPr txBox="1"/>
            <p:nvPr/>
          </p:nvSpPr>
          <p:spPr>
            <a:xfrm>
              <a:off x="4921446" y="1622138"/>
              <a:ext cx="15680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CLR/CTS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59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2.1 </a:t>
            </a:r>
            <a:r>
              <a:rPr lang="th-TH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เหตุผลที่ควรศึกษา </a:t>
            </a:r>
            <a:r>
              <a:rPr lang="en-US" sz="4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Specification (CLS)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44A1-0AD1-4DA7-9A67-708756D1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แต่ละภาษาใน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.NET Framework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ต่างกันไป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+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ในการเชื่อมข้อความ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&amp;</a:t>
            </a:r>
          </a:p>
          <a:p>
            <a:pPr marL="895350" lvl="1" indent="-438150">
              <a:buFont typeface="Courier New" panose="02070309020205020404" pitchFamily="49" charset="0"/>
              <a:buChar char="o"/>
            </a:pP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C#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operator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overloading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แต่ </a:t>
            </a:r>
            <a:r>
              <a:rPr lang="en-US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VB.NET </a:t>
            </a:r>
            <a:r>
              <a:rPr lang="th-TH" sz="36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ทำไม่ได้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3CB84C-4EFB-409A-83DF-8812EED30A70}"/>
              </a:ext>
            </a:extLst>
          </p:cNvPr>
          <p:cNvSpPr/>
          <p:nvPr/>
        </p:nvSpPr>
        <p:spPr>
          <a:xfrm>
            <a:off x="2118306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Sub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... 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End Sub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6CDB1-013B-4FC3-BD22-31A7440F9AB7}"/>
              </a:ext>
            </a:extLst>
          </p:cNvPr>
          <p:cNvSpPr/>
          <p:nvPr/>
        </p:nvSpPr>
        <p:spPr>
          <a:xfrm>
            <a:off x="5700052" y="4444633"/>
            <a:ext cx="2582758" cy="16312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Public void Foo()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E1368-4CEC-41A4-B10C-A49D34C0E09E}"/>
              </a:ext>
            </a:extLst>
          </p:cNvPr>
          <p:cNvSpPr txBox="1"/>
          <p:nvPr/>
        </p:nvSpPr>
        <p:spPr>
          <a:xfrm>
            <a:off x="2973507" y="41283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VB.NET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3DCD6-2A1D-422A-BB55-941D38B4C72C}"/>
              </a:ext>
            </a:extLst>
          </p:cNvPr>
          <p:cNvSpPr txBox="1"/>
          <p:nvPr/>
        </p:nvSpPr>
        <p:spPr>
          <a:xfrm>
            <a:off x="6779674" y="41283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37484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Type System (CTS)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B03ECE-C2B2-4A6F-A07F-CD6142E41A1E}"/>
              </a:ext>
            </a:extLst>
          </p:cNvPr>
          <p:cNvSpPr/>
          <p:nvPr/>
        </p:nvSpPr>
        <p:spPr>
          <a:xfrm>
            <a:off x="312937" y="2049588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C#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039287-749D-43CA-B911-09B7A69926F3}"/>
              </a:ext>
            </a:extLst>
          </p:cNvPr>
          <p:cNvSpPr/>
          <p:nvPr/>
        </p:nvSpPr>
        <p:spPr>
          <a:xfrm>
            <a:off x="3438952" y="2049589"/>
            <a:ext cx="1908628" cy="9325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VB.NET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47197-617D-4334-AEE4-B2D99776FA77}"/>
              </a:ext>
            </a:extLst>
          </p:cNvPr>
          <p:cNvSpPr/>
          <p:nvPr/>
        </p:nvSpPr>
        <p:spPr>
          <a:xfrm>
            <a:off x="1267251" y="4242608"/>
            <a:ext cx="2946400" cy="95726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System.Int32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A55468-BEAD-4A98-BB33-B0D6546A4347}"/>
              </a:ext>
            </a:extLst>
          </p:cNvPr>
          <p:cNvCxnSpPr>
            <a:stCxn id="3" idx="4"/>
          </p:cNvCxnSpPr>
          <p:nvPr/>
        </p:nvCxnSpPr>
        <p:spPr>
          <a:xfrm>
            <a:off x="1267251" y="2982131"/>
            <a:ext cx="816073" cy="1260477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58648-2044-4796-998E-3F4A0E22F6D1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248257" y="2982132"/>
            <a:ext cx="1145009" cy="126047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48D36-6A61-4329-A7F4-5C66BD1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53" y="1925400"/>
            <a:ext cx="6335389" cy="3274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00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JIT : Just-In-Time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10F35E-9212-4E31-98E4-FACBB9A17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12" y="1560767"/>
            <a:ext cx="7772882" cy="4925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2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CAC4D5-5791-4DAF-8E19-E1884233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391426"/>
            <a:ext cx="5651074" cy="51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9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.Net 5">
            <a:extLst>
              <a:ext uri="{FF2B5EF4-FFF2-40B4-BE49-F238E27FC236}">
                <a16:creationId xmlns:a16="http://schemas.microsoft.com/office/drawing/2014/main" id="{9EF49559-1CE1-4C84-A376-89ECC8C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7" y="1629381"/>
            <a:ext cx="8984600" cy="47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65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916C-B4B8-4075-BFC4-2A03416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Compact Framework (.NET 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CE69-23AD-463F-AA65-A0D04A61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6A8D-8515-442D-ABD2-6F09E1F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B48C-1474-4608-BDA0-A6AB2D63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2" y="2284028"/>
            <a:ext cx="8220954" cy="34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Micro Framework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5ACB1-EC9A-4C01-9AAF-CEA2865C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49" y="531181"/>
            <a:ext cx="2453951" cy="24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7990C7-B17D-419A-A306-CBD78140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5" y="1522134"/>
            <a:ext cx="7063695" cy="48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26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CA12-96E9-4259-B482-8A1144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ในอนาคต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53259-B989-4385-AB80-C94DB27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C4581-6E5E-4213-84A4-08FE5BE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55" y="1907054"/>
            <a:ext cx="8428645" cy="46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2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รองรับ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Cloud Native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5F016-AFE8-4CB3-BA49-DFDF0127B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05" y="1418524"/>
            <a:ext cx="7708120" cy="4978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C90EE-A66F-4109-A0B9-4B0D50E05176}"/>
              </a:ext>
            </a:extLst>
          </p:cNvPr>
          <p:cNvSpPr txBox="1"/>
          <p:nvPr/>
        </p:nvSpPr>
        <p:spPr>
          <a:xfrm>
            <a:off x="838200" y="6488668"/>
            <a:ext cx="8295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https://docs.microsoft.com/en-us/dotnet/architecture/cloud-native/introduction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219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Game engine: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ทำงานบน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mono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รองรับภาษาโปรแกรมในภาษา 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UnityScript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, C#, Boo (syntax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คล้าย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python)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รองรับไฟล์สำหรับการ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Render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ที่หลากหลาย  เช่น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3ds Max, Maya, Blender, Adobe Photoshop </a:t>
            </a:r>
            <a:r>
              <a:rPr lang="th-TH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เป็นต้น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รองรับฟังก์ชันทาง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physics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เช่น  </a:t>
            </a:r>
            <a:r>
              <a:rPr lang="en-US" sz="4800" b="1" dirty="0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Nvidia, PhysX </a:t>
            </a:r>
            <a:r>
              <a:rPr lang="en-US" sz="4800" b="1" dirty="0" err="1">
                <a:solidFill>
                  <a:srgbClr val="9900CC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phisics</a:t>
            </a:r>
            <a:endParaRPr lang="en-US" sz="4800" b="1" dirty="0">
              <a:solidFill>
                <a:srgbClr val="9900CC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Animation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รองรับ</a:t>
            </a:r>
            <a:r>
              <a:rPr lang="th-TH" sz="4800" b="1" dirty="0" err="1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การทำ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2D 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และ</a:t>
            </a: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 3D</a:t>
            </a: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Multiplatform </a:t>
            </a: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 descr="Unity (game engine) - Simple English Wikipedia, the free encyclopedia">
            <a:extLst>
              <a:ext uri="{FF2B5EF4-FFF2-40B4-BE49-F238E27FC236}">
                <a16:creationId xmlns:a16="http://schemas.microsoft.com/office/drawing/2014/main" id="{34D8CFAC-7031-4884-A015-912B751A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060" y="365125"/>
            <a:ext cx="4281339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17DED-40AD-453C-856F-3463713D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275593"/>
            <a:ext cx="6917832" cy="1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1 การพัฒนาอย่างต่อเนื่องและครอบคลุม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Framework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Core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5</a:t>
            </a:r>
          </a:p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DAE-7B77-4A6A-9172-A1DE8EAB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7157"/>
            <a:ext cx="3888193" cy="5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ASP.NET Core Blazor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development framework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Microsoft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อยู่บน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.NET Platform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ทั้งฝั่ง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แต่มีพื้นฐานที่ต่างไปจากภาษา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client-side frameworks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ที่มีที่มาจาก 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EE77-4C72-4A45-AB1B-25A4836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18" y="0"/>
            <a:ext cx="1963082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9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C# Language (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browser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ก็เช่นเดียวกัน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มีเครื่องมือ (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IDE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ที่ดี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มีสเถียรภาพสูง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สภาพแวดล้อมที่เป็นหนึ่งเดียวกับการพัฒนา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อื่นๆ 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มีมาตรฐาน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(HTML, CSS, Web Assembly,…)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reuse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Component based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Skill reuse.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0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882AC-EEF2-462F-BF98-24FDF1DC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– Client Side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Blazor Server – Server Side</a:t>
            </a:r>
          </a:p>
          <a:p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3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เดียวกัน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th-TH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ยกเว้นบางกรณีเช่นการเข้าถึงข้อมูลในฝั่ง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WebAssembly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DB08F1-CB91-41DB-B2EE-B8C0EC62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2" y="1446245"/>
            <a:ext cx="7193437" cy="35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742AC-EECF-4465-9B92-84F669796D19}"/>
              </a:ext>
            </a:extLst>
          </p:cNvPr>
          <p:cNvGrpSpPr/>
          <p:nvPr/>
        </p:nvGrpSpPr>
        <p:grpSpPr>
          <a:xfrm>
            <a:off x="3234910" y="5411755"/>
            <a:ext cx="6361577" cy="1155586"/>
            <a:chOff x="749033" y="3015050"/>
            <a:chExt cx="9196844" cy="167061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F4628F-E98D-4273-B151-1C684B3B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374" y="3092055"/>
              <a:ext cx="7533503" cy="1506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Microsoft unveils new Edge browser logo that no longer looks like ...">
              <a:extLst>
                <a:ext uri="{FF2B5EF4-FFF2-40B4-BE49-F238E27FC236}">
                  <a16:creationId xmlns:a16="http://schemas.microsoft.com/office/drawing/2014/main" id="{432F974E-9B83-47AE-8E43-9A0CB7968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33" y="3015050"/>
              <a:ext cx="1670615" cy="1670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764A457D-B5BE-4CF6-B6B0-41749E755E27}"/>
              </a:ext>
            </a:extLst>
          </p:cNvPr>
          <p:cNvSpPr/>
          <p:nvPr/>
        </p:nvSpPr>
        <p:spPr>
          <a:xfrm rot="5400000">
            <a:off x="1981076" y="5211489"/>
            <a:ext cx="1030978" cy="1039632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8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การทำงานของ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Blazor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ECA22-1C28-45CD-B6DE-E74D5A52C590}"/>
              </a:ext>
            </a:extLst>
          </p:cNvPr>
          <p:cNvGrpSpPr/>
          <p:nvPr/>
        </p:nvGrpSpPr>
        <p:grpSpPr>
          <a:xfrm>
            <a:off x="2048151" y="1690688"/>
            <a:ext cx="7934049" cy="4351190"/>
            <a:chOff x="2626414" y="1233479"/>
            <a:chExt cx="7934049" cy="4351190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201F2F69-AC63-4F04-86A4-17C64D53D5C3}"/>
                </a:ext>
              </a:extLst>
            </p:cNvPr>
            <p:cNvSpPr/>
            <p:nvPr/>
          </p:nvSpPr>
          <p:spPr>
            <a:xfrm>
              <a:off x="3175936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1AF46-731F-40DA-AE70-7C6F378E6DC8}"/>
                </a:ext>
              </a:extLst>
            </p:cNvPr>
            <p:cNvSpPr txBox="1"/>
            <p:nvPr/>
          </p:nvSpPr>
          <p:spPr>
            <a:xfrm>
              <a:off x="3059629" y="2129608"/>
              <a:ext cx="7609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cs</a:t>
              </a:r>
            </a:p>
          </p:txBody>
        </p:sp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01CE561-8D0A-4274-B203-3AD6A877618F}"/>
                </a:ext>
              </a:extLst>
            </p:cNvPr>
            <p:cNvSpPr/>
            <p:nvPr/>
          </p:nvSpPr>
          <p:spPr>
            <a:xfrm>
              <a:off x="4235592" y="157806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C4BC2B-3A07-47E0-9611-A806CCECD352}"/>
                </a:ext>
              </a:extLst>
            </p:cNvPr>
            <p:cNvSpPr txBox="1"/>
            <p:nvPr/>
          </p:nvSpPr>
          <p:spPr>
            <a:xfrm>
              <a:off x="3935575" y="2129608"/>
              <a:ext cx="10174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razor</a:t>
              </a:r>
            </a:p>
          </p:txBody>
        </p:sp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73C0804F-2E6F-4EF1-A21F-1E8E06F4FD8F}"/>
                </a:ext>
              </a:extLst>
            </p:cNvPr>
            <p:cNvSpPr/>
            <p:nvPr/>
          </p:nvSpPr>
          <p:spPr>
            <a:xfrm>
              <a:off x="3290236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C145B278-797A-4F53-A23D-412EE18C66E0}"/>
                </a:ext>
              </a:extLst>
            </p:cNvPr>
            <p:cNvSpPr/>
            <p:nvPr/>
          </p:nvSpPr>
          <p:spPr>
            <a:xfrm>
              <a:off x="3385928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D69EF1AA-C016-4F21-8F4D-8E0FCA1D9561}"/>
                </a:ext>
              </a:extLst>
            </p:cNvPr>
            <p:cNvSpPr/>
            <p:nvPr/>
          </p:nvSpPr>
          <p:spPr>
            <a:xfrm>
              <a:off x="4331284" y="1474400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6585C6-0DB4-4D80-A4DF-400A3413FEEB}"/>
                </a:ext>
              </a:extLst>
            </p:cNvPr>
            <p:cNvSpPr/>
            <p:nvPr/>
          </p:nvSpPr>
          <p:spPr>
            <a:xfrm>
              <a:off x="4444219" y="1612623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857F4E-C46B-4C49-AB90-8DABFBA29B61}"/>
                </a:ext>
              </a:extLst>
            </p:cNvPr>
            <p:cNvSpPr/>
            <p:nvPr/>
          </p:nvSpPr>
          <p:spPr>
            <a:xfrm>
              <a:off x="2677131" y="2620952"/>
              <a:ext cx="2669919" cy="749596"/>
            </a:xfrm>
            <a:prstGeom prst="roundRect">
              <a:avLst/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.NET Core build system +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custom Razor compiler</a:t>
              </a:r>
            </a:p>
          </p:txBody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02C5BA1B-B29A-43BD-9272-6634CD9E3B4A}"/>
                </a:ext>
              </a:extLst>
            </p:cNvPr>
            <p:cNvSpPr txBox="1"/>
            <p:nvPr/>
          </p:nvSpPr>
          <p:spPr>
            <a:xfrm>
              <a:off x="3477072" y="4073210"/>
              <a:ext cx="10258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App.dll</a:t>
              </a:r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3B02E369-055C-45CC-808F-EAA4A6E4B148}"/>
                </a:ext>
              </a:extLst>
            </p:cNvPr>
            <p:cNvSpPr/>
            <p:nvPr/>
          </p:nvSpPr>
          <p:spPr>
            <a:xfrm>
              <a:off x="3803371" y="3570625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8CCCCC9A-3621-4BDF-A08F-E8B620BE84D2}"/>
                </a:ext>
              </a:extLst>
            </p:cNvPr>
            <p:cNvSpPr/>
            <p:nvPr/>
          </p:nvSpPr>
          <p:spPr>
            <a:xfrm>
              <a:off x="3400663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948594EF-D4A3-48AC-8DAA-F99B1E461019}"/>
                </a:ext>
              </a:extLst>
            </p:cNvPr>
            <p:cNvSpPr/>
            <p:nvPr/>
          </p:nvSpPr>
          <p:spPr>
            <a:xfrm>
              <a:off x="4444218" y="2422739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66EA4860-8BE6-4139-AAE7-350371736890}"/>
                </a:ext>
              </a:extLst>
            </p:cNvPr>
            <p:cNvSpPr/>
            <p:nvPr/>
          </p:nvSpPr>
          <p:spPr>
            <a:xfrm>
              <a:off x="3913740" y="3360875"/>
              <a:ext cx="196703" cy="274320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BA737-0D17-47C8-B92A-77C06C4182CF}"/>
                </a:ext>
              </a:extLst>
            </p:cNvPr>
            <p:cNvSpPr/>
            <p:nvPr/>
          </p:nvSpPr>
          <p:spPr>
            <a:xfrm>
              <a:off x="5670962" y="1233479"/>
              <a:ext cx="4889501" cy="4260065"/>
            </a:xfrm>
            <a:prstGeom prst="rect">
              <a:avLst/>
            </a:prstGeom>
            <a:solidFill>
              <a:srgbClr val="00BCF2">
                <a:lumMod val="20000"/>
                <a:lumOff val="80000"/>
              </a:srgbClr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BB48312-8A12-4FCB-B4CF-5347A2A2FFCB}"/>
                </a:ext>
              </a:extLst>
            </p:cNvPr>
            <p:cNvSpPr/>
            <p:nvPr/>
          </p:nvSpPr>
          <p:spPr>
            <a:xfrm>
              <a:off x="6057092" y="3491457"/>
              <a:ext cx="4128742" cy="1754687"/>
            </a:xfrm>
            <a:prstGeom prst="roundRect">
              <a:avLst>
                <a:gd name="adj" fmla="val 8705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81000" rtlCol="0" anchor="t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WebAssembly</a:t>
              </a: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/ asm.js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9295C5-B3BE-42B3-BC16-F3B644C1680C}"/>
                </a:ext>
              </a:extLst>
            </p:cNvPr>
            <p:cNvSpPr/>
            <p:nvPr/>
          </p:nvSpPr>
          <p:spPr>
            <a:xfrm>
              <a:off x="6768400" y="4015040"/>
              <a:ext cx="2552700" cy="820503"/>
            </a:xfrm>
            <a:prstGeom prst="rect">
              <a:avLst/>
            </a:prstGeom>
            <a:solidFill>
              <a:srgbClr val="00B293"/>
            </a:solidFill>
            <a:ln w="12700" cap="flat" cmpd="sng" algn="ctr">
              <a:solidFill>
                <a:srgbClr val="00B293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IL interpreter (Mono)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293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threads, GC, etc.</a:t>
              </a: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07C9145-95A7-4AAB-9AD2-DBAD640282FD}"/>
                </a:ext>
              </a:extLst>
            </p:cNvPr>
            <p:cNvSpPr/>
            <p:nvPr/>
          </p:nvSpPr>
          <p:spPr>
            <a:xfrm rot="16200000">
              <a:off x="5545092" y="3010745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7942CE-48F4-4DF9-B6DB-5A70BF5C7C97}"/>
                </a:ext>
              </a:extLst>
            </p:cNvPr>
            <p:cNvSpPr/>
            <p:nvPr/>
          </p:nvSpPr>
          <p:spPr>
            <a:xfrm>
              <a:off x="7054062" y="2562131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JS bridge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B11FD6-B029-4558-82AE-E34847596205}"/>
                </a:ext>
              </a:extLst>
            </p:cNvPr>
            <p:cNvGrpSpPr/>
            <p:nvPr/>
          </p:nvGrpSpPr>
          <p:grpSpPr>
            <a:xfrm>
              <a:off x="7965021" y="3021046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C9287BA8-6772-43C0-90B1-E6CD0D0D61C5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311E2F03-981E-4712-9C3D-195A62BD7CED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33">
              <a:extLst>
                <a:ext uri="{FF2B5EF4-FFF2-40B4-BE49-F238E27FC236}">
                  <a16:creationId xmlns:a16="http://schemas.microsoft.com/office/drawing/2014/main" id="{5C756FE2-DF74-4C0C-B7E1-A7AC771B3080}"/>
                </a:ext>
              </a:extLst>
            </p:cNvPr>
            <p:cNvSpPr txBox="1"/>
            <p:nvPr/>
          </p:nvSpPr>
          <p:spPr>
            <a:xfrm>
              <a:off x="2626414" y="5030671"/>
              <a:ext cx="26699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corlib.dll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Blazor.Runtime.dll </a:t>
              </a:r>
              <a:r>
                <a:rPr kumimoji="0" lang="en-GB" sz="15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etc.</a:t>
              </a:r>
            </a:p>
          </p:txBody>
        </p:sp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C1E941F4-C259-4B01-AD13-98E65B33C45C}"/>
                </a:ext>
              </a:extLst>
            </p:cNvPr>
            <p:cNvSpPr/>
            <p:nvPr/>
          </p:nvSpPr>
          <p:spPr>
            <a:xfrm>
              <a:off x="3693000" y="4477808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A27ABEDD-430F-4259-8304-F99B5CFF065A}"/>
                </a:ext>
              </a:extLst>
            </p:cNvPr>
            <p:cNvSpPr/>
            <p:nvPr/>
          </p:nvSpPr>
          <p:spPr>
            <a:xfrm>
              <a:off x="3935575" y="4414374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: Folded Corner 29">
              <a:extLst>
                <a:ext uri="{FF2B5EF4-FFF2-40B4-BE49-F238E27FC236}">
                  <a16:creationId xmlns:a16="http://schemas.microsoft.com/office/drawing/2014/main" id="{96E7AED3-2305-4325-BD87-535BCE6CE547}"/>
                </a:ext>
              </a:extLst>
            </p:cNvPr>
            <p:cNvSpPr/>
            <p:nvPr/>
          </p:nvSpPr>
          <p:spPr>
            <a:xfrm>
              <a:off x="3803371" y="4513686"/>
              <a:ext cx="417443" cy="528410"/>
            </a:xfrm>
            <a:prstGeom prst="foldedCorner">
              <a:avLst>
                <a:gd name="adj" fmla="val 40953"/>
              </a:avLst>
            </a:prstGeom>
            <a:solidFill>
              <a:srgbClr val="00BCF2"/>
            </a:solidFill>
            <a:ln w="12700" cap="flat" cmpd="sng" algn="ctr">
              <a:solidFill>
                <a:srgbClr val="00BCF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8386614F-673A-47B7-8992-D0091CAF2520}"/>
                </a:ext>
              </a:extLst>
            </p:cNvPr>
            <p:cNvSpPr/>
            <p:nvPr/>
          </p:nvSpPr>
          <p:spPr>
            <a:xfrm rot="16200000">
              <a:off x="5545092" y="3508520"/>
              <a:ext cx="252779" cy="2377709"/>
            </a:xfrm>
            <a:prstGeom prst="downArrow">
              <a:avLst>
                <a:gd name="adj1" fmla="val 28182"/>
                <a:gd name="adj2" fmla="val 69754"/>
              </a:avLst>
            </a:prstGeom>
            <a:solidFill>
              <a:srgbClr val="FFB462"/>
            </a:solidFill>
            <a:ln w="12700" cap="flat" cmpd="sng" algn="ctr">
              <a:noFill/>
              <a:prstDash val="solid"/>
              <a:miter lim="800000"/>
            </a:ln>
            <a:effectLst>
              <a:glow rad="76200">
                <a:srgbClr val="FFFFFF">
                  <a:alpha val="44000"/>
                </a:srgbClr>
              </a:glo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F98D6D2-AC73-4B15-B019-A63A7C671E92}"/>
                </a:ext>
              </a:extLst>
            </p:cNvPr>
            <p:cNvSpPr/>
            <p:nvPr/>
          </p:nvSpPr>
          <p:spPr>
            <a:xfrm>
              <a:off x="7054062" y="1672102"/>
              <a:ext cx="2045943" cy="561304"/>
            </a:xfrm>
            <a:prstGeom prst="roundRect">
              <a:avLst>
                <a:gd name="adj" fmla="val 7620"/>
              </a:avLst>
            </a:prstGeom>
            <a:solidFill>
              <a:srgbClr val="0078D7"/>
            </a:solidFill>
            <a:ln w="12700" cap="flat" cmpd="sng" algn="ctr">
              <a:solidFill>
                <a:srgbClr val="0078D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tIns="0" rtlCol="0" anchor="ctr" anchorCtr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Visible DOM</a:t>
              </a:r>
            </a:p>
          </p:txBody>
        </p:sp>
        <p:sp>
          <p:nvSpPr>
            <p:cNvPr id="33" name="Title 2">
              <a:extLst>
                <a:ext uri="{FF2B5EF4-FFF2-40B4-BE49-F238E27FC236}">
                  <a16:creationId xmlns:a16="http://schemas.microsoft.com/office/drawing/2014/main" id="{1B14463A-40E2-498E-A224-23A0DA152A31}"/>
                </a:ext>
              </a:extLst>
            </p:cNvPr>
            <p:cNvSpPr txBox="1">
              <a:spLocks/>
            </p:cNvSpPr>
            <p:nvPr/>
          </p:nvSpPr>
          <p:spPr>
            <a:xfrm>
              <a:off x="5790478" y="1355622"/>
              <a:ext cx="1822162" cy="440756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905484-8150-4057-9A62-D5ECAD08C54F}"/>
                </a:ext>
              </a:extLst>
            </p:cNvPr>
            <p:cNvGrpSpPr/>
            <p:nvPr/>
          </p:nvGrpSpPr>
          <p:grpSpPr>
            <a:xfrm>
              <a:off x="7950101" y="2112491"/>
              <a:ext cx="253932" cy="548640"/>
              <a:chOff x="10483257" y="558954"/>
              <a:chExt cx="385326" cy="1610753"/>
            </a:xfrm>
            <a:solidFill>
              <a:srgbClr val="FFB462"/>
            </a:solidFill>
            <a:effectLst>
              <a:glow rad="76200">
                <a:srgbClr val="FFFFFF">
                  <a:alpha val="44000"/>
                </a:srgbClr>
              </a:glow>
            </a:effectLst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683AA51-FBDB-4997-B00B-7B07E14BD7F1}"/>
                  </a:ext>
                </a:extLst>
              </p:cNvPr>
              <p:cNvSpPr/>
              <p:nvPr/>
            </p:nvSpPr>
            <p:spPr>
              <a:xfrm rot="10800000">
                <a:off x="10485179" y="558954"/>
                <a:ext cx="383404" cy="1458268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B28D4B23-73C0-412C-B5CC-0B038300DF5A}"/>
                  </a:ext>
                </a:extLst>
              </p:cNvPr>
              <p:cNvSpPr/>
              <p:nvPr/>
            </p:nvSpPr>
            <p:spPr>
              <a:xfrm>
                <a:off x="10483257" y="711438"/>
                <a:ext cx="383404" cy="1458269"/>
              </a:xfrm>
              <a:prstGeom prst="downArrow">
                <a:avLst>
                  <a:gd name="adj1" fmla="val 28182"/>
                  <a:gd name="adj2" fmla="val 69754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188C390-A026-4E5B-8732-A5CACB6B5292}"/>
              </a:ext>
            </a:extLst>
          </p:cNvPr>
          <p:cNvSpPr txBox="1"/>
          <p:nvPr/>
        </p:nvSpPr>
        <p:spPr>
          <a:xfrm>
            <a:off x="3987163" y="6411482"/>
            <a:ext cx="393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https://blog.stevensanderson.com/</a:t>
            </a:r>
          </a:p>
        </p:txBody>
      </p:sp>
    </p:spTree>
    <p:extLst>
      <p:ext uri="{BB962C8B-B14F-4D97-AF65-F5344CB8AC3E}">
        <p14:creationId xmlns:p14="http://schemas.microsoft.com/office/powerpoint/2010/main" val="297455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 .NET MAUI (Multi-platform App 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F587-6826-4B9A-888C-DB016123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9" y="2102034"/>
            <a:ext cx="4031017" cy="3586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03E5-3FF0-493D-AF6C-1ED89F4A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48" y="1585330"/>
            <a:ext cx="7305675" cy="461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2C4259-4CCB-499E-9841-F8AEF580CDD4}"/>
              </a:ext>
            </a:extLst>
          </p:cNvPr>
          <p:cNvSpPr txBox="1"/>
          <p:nvPr/>
        </p:nvSpPr>
        <p:spPr>
          <a:xfrm>
            <a:off x="1991413" y="6293135"/>
            <a:ext cx="739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https://docs.microsoft.com/en-us/dotnet/maui/get-started/first-app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09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MAUI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E3B971-7E23-42B0-8697-5C89C895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944"/>
            <a:ext cx="7022681" cy="43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1E1A72F-D06A-4289-BCAC-BDAE84AE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03" y="3772792"/>
            <a:ext cx="4792942" cy="2168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6960615" y="2438877"/>
            <a:ext cx="3299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86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Podcasts(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150C9-2B0B-4D42-AB03-E83DF9A1E67A}"/>
              </a:ext>
            </a:extLst>
          </p:cNvPr>
          <p:cNvSpPr txBox="1"/>
          <p:nvPr/>
        </p:nvSpPr>
        <p:spPr>
          <a:xfrm>
            <a:off x="7139724" y="1044357"/>
            <a:ext cx="4792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https://github.com/microsoft/dotnet-podcasts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0C0837E8-F26C-428E-9E60-EAD7782B1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1" y="1545284"/>
            <a:ext cx="6697656" cy="37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NET Podcast Application Diagram">
            <a:extLst>
              <a:ext uri="{FF2B5EF4-FFF2-40B4-BE49-F238E27FC236}">
                <a16:creationId xmlns:a16="http://schemas.microsoft.com/office/drawing/2014/main" id="{C7FE9EC6-AB3B-4E8A-BE63-A2935117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56" y="1690688"/>
            <a:ext cx="3882590" cy="47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9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6 ML.NET </a:t>
            </a:r>
            <a:r>
              <a:rPr lang="th-TH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AI (Artificial Intelligence)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DNN stack">
            <a:extLst>
              <a:ext uri="{FF2B5EF4-FFF2-40B4-BE49-F238E27FC236}">
                <a16:creationId xmlns:a16="http://schemas.microsoft.com/office/drawing/2014/main" id="{234A4E98-6911-44E8-9FB2-690175B9C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36" y="1533688"/>
            <a:ext cx="6735321" cy="50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DC0F2-E6F7-4E7C-AEF7-9F74F1D63A56}"/>
              </a:ext>
            </a:extLst>
          </p:cNvPr>
          <p:cNvSpPr txBox="1"/>
          <p:nvPr/>
        </p:nvSpPr>
        <p:spPr>
          <a:xfrm>
            <a:off x="7547728" y="5360727"/>
            <a:ext cx="3806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https://www.codemag.com/Article/1911042/ML.NET-Machine-Learning-for-.NET-Developers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F2743-B15F-459C-87C0-BBB1973F41BC}"/>
              </a:ext>
            </a:extLst>
          </p:cNvPr>
          <p:cNvSpPr txBox="1"/>
          <p:nvPr/>
        </p:nvSpPr>
        <p:spPr>
          <a:xfrm>
            <a:off x="7440106" y="1796665"/>
            <a:ext cx="4418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https://github.com/dotnet/machinelearning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https://github.com/dotnet/machinelearning-samples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https://dotnet.microsoft.com/en-us/learn/ml-dotnet/get-started-tutorial/intro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https://docs.microsoft.com/th-th/dotnet/machine-learning/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2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7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Github.com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เป็น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host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ของ  </a:t>
            </a: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.NET  </a:t>
            </a:r>
            <a:r>
              <a:rPr lang="th-TH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จำนวนมาก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.NET Application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Console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or Desktop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Application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NT Services - Service Control Manager </a:t>
            </a:r>
            <a:r>
              <a:rPr lang="en-US" b="0" i="0" dirty="0" err="1">
                <a:solidFill>
                  <a:srgbClr val="9900CC"/>
                </a:solidFill>
                <a:effectLst/>
                <a:latin typeface="-apple-system"/>
              </a:rPr>
              <a:t>Sercies</a:t>
            </a:r>
            <a:endParaRPr lang="en-US" b="0" i="0" dirty="0">
              <a:solidFill>
                <a:srgbClr val="9900CC"/>
              </a:solidFill>
              <a:effectLst/>
              <a:latin typeface="-apple-system"/>
            </a:endParaRP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Web services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REST API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Mobile applications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Components/libraries</a:t>
            </a:r>
          </a:p>
          <a:p>
            <a:pPr marL="447675" indent="-447675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9900CC"/>
                </a:solidFill>
                <a:effectLst/>
                <a:latin typeface="-apple-system"/>
              </a:rPr>
              <a:t>Windows Store Applications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6780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F2F-6742-4872-8433-D5BC962E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Common Language Runtime (CLR) in C# - GeeksforGeeks">
            <a:extLst>
              <a:ext uri="{FF2B5EF4-FFF2-40B4-BE49-F238E27FC236}">
                <a16:creationId xmlns:a16="http://schemas.microsoft.com/office/drawing/2014/main" id="{2EF75BC1-D9A5-4020-9B5B-5F470648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93" y="1301570"/>
            <a:ext cx="6069013" cy="52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2C37B8-A48B-4877-A76B-ABB80528A95A}"/>
              </a:ext>
            </a:extLst>
          </p:cNvPr>
          <p:cNvSpPr/>
          <p:nvPr/>
        </p:nvSpPr>
        <p:spPr>
          <a:xfrm>
            <a:off x="3431685" y="2849090"/>
            <a:ext cx="6515811" cy="3938209"/>
          </a:xfrm>
          <a:prstGeom prst="roundRect">
            <a:avLst>
              <a:gd name="adj" fmla="val 4192"/>
            </a:avLst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C9300A-3D73-436A-A6FD-969517F8E819}"/>
              </a:ext>
            </a:extLst>
          </p:cNvPr>
          <p:cNvSpPr/>
          <p:nvPr/>
        </p:nvSpPr>
        <p:spPr>
          <a:xfrm>
            <a:off x="3582955" y="1287624"/>
            <a:ext cx="6260839" cy="2767445"/>
          </a:xfrm>
          <a:prstGeom prst="roundRect">
            <a:avLst>
              <a:gd name="adj" fmla="val 4192"/>
            </a:avLst>
          </a:prstGeom>
          <a:solidFill>
            <a:schemeClr val="accent1">
              <a:alpha val="16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91F61C-5FAE-4A9F-B774-144E92FE4C74}"/>
              </a:ext>
            </a:extLst>
          </p:cNvPr>
          <p:cNvGrpSpPr/>
          <p:nvPr/>
        </p:nvGrpSpPr>
        <p:grpSpPr>
          <a:xfrm>
            <a:off x="3697392" y="1392522"/>
            <a:ext cx="8265911" cy="5261994"/>
            <a:chOff x="1272540" y="1417320"/>
            <a:chExt cx="8265911" cy="526199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062DE2-81A5-45C8-9AFF-0668AD83DCF6}"/>
                </a:ext>
              </a:extLst>
            </p:cNvPr>
            <p:cNvSpPr/>
            <p:nvPr/>
          </p:nvSpPr>
          <p:spPr>
            <a:xfrm>
              <a:off x="1272540" y="1417320"/>
              <a:ext cx="5844540" cy="1325563"/>
            </a:xfrm>
            <a:custGeom>
              <a:avLst/>
              <a:gdLst>
                <a:gd name="connsiteX0" fmla="*/ 0 w 5844540"/>
                <a:gd name="connsiteY0" fmla="*/ 106628 h 1325563"/>
                <a:gd name="connsiteX1" fmla="*/ 106628 w 5844540"/>
                <a:gd name="connsiteY1" fmla="*/ 0 h 1325563"/>
                <a:gd name="connsiteX2" fmla="*/ 619701 w 5844540"/>
                <a:gd name="connsiteY2" fmla="*/ 0 h 1325563"/>
                <a:gd name="connsiteX3" fmla="*/ 1301712 w 5844540"/>
                <a:gd name="connsiteY3" fmla="*/ 0 h 1325563"/>
                <a:gd name="connsiteX4" fmla="*/ 1983723 w 5844540"/>
                <a:gd name="connsiteY4" fmla="*/ 0 h 1325563"/>
                <a:gd name="connsiteX5" fmla="*/ 2609421 w 5844540"/>
                <a:gd name="connsiteY5" fmla="*/ 0 h 1325563"/>
                <a:gd name="connsiteX6" fmla="*/ 3347745 w 5844540"/>
                <a:gd name="connsiteY6" fmla="*/ 0 h 1325563"/>
                <a:gd name="connsiteX7" fmla="*/ 3917130 w 5844540"/>
                <a:gd name="connsiteY7" fmla="*/ 0 h 1325563"/>
                <a:gd name="connsiteX8" fmla="*/ 4542828 w 5844540"/>
                <a:gd name="connsiteY8" fmla="*/ 0 h 1325563"/>
                <a:gd name="connsiteX9" fmla="*/ 5112214 w 5844540"/>
                <a:gd name="connsiteY9" fmla="*/ 0 h 1325563"/>
                <a:gd name="connsiteX10" fmla="*/ 5737912 w 5844540"/>
                <a:gd name="connsiteY10" fmla="*/ 0 h 1325563"/>
                <a:gd name="connsiteX11" fmla="*/ 5844540 w 5844540"/>
                <a:gd name="connsiteY11" fmla="*/ 106628 h 1325563"/>
                <a:gd name="connsiteX12" fmla="*/ 5844540 w 5844540"/>
                <a:gd name="connsiteY12" fmla="*/ 629412 h 1325563"/>
                <a:gd name="connsiteX13" fmla="*/ 5844540 w 5844540"/>
                <a:gd name="connsiteY13" fmla="*/ 1218935 h 1325563"/>
                <a:gd name="connsiteX14" fmla="*/ 5737912 w 5844540"/>
                <a:gd name="connsiteY14" fmla="*/ 1325563 h 1325563"/>
                <a:gd name="connsiteX15" fmla="*/ 5281152 w 5844540"/>
                <a:gd name="connsiteY15" fmla="*/ 1325563 h 1325563"/>
                <a:gd name="connsiteX16" fmla="*/ 4655454 w 5844540"/>
                <a:gd name="connsiteY16" fmla="*/ 1325563 h 1325563"/>
                <a:gd name="connsiteX17" fmla="*/ 4086069 w 5844540"/>
                <a:gd name="connsiteY17" fmla="*/ 1325563 h 1325563"/>
                <a:gd name="connsiteX18" fmla="*/ 3516683 w 5844540"/>
                <a:gd name="connsiteY18" fmla="*/ 1325563 h 1325563"/>
                <a:gd name="connsiteX19" fmla="*/ 2890985 w 5844540"/>
                <a:gd name="connsiteY19" fmla="*/ 1325563 h 1325563"/>
                <a:gd name="connsiteX20" fmla="*/ 2265287 w 5844540"/>
                <a:gd name="connsiteY20" fmla="*/ 1325563 h 1325563"/>
                <a:gd name="connsiteX21" fmla="*/ 1752214 w 5844540"/>
                <a:gd name="connsiteY21" fmla="*/ 1325563 h 1325563"/>
                <a:gd name="connsiteX22" fmla="*/ 1295455 w 5844540"/>
                <a:gd name="connsiteY22" fmla="*/ 1325563 h 1325563"/>
                <a:gd name="connsiteX23" fmla="*/ 838695 w 5844540"/>
                <a:gd name="connsiteY23" fmla="*/ 1325563 h 1325563"/>
                <a:gd name="connsiteX24" fmla="*/ 106628 w 5844540"/>
                <a:gd name="connsiteY24" fmla="*/ 1325563 h 1325563"/>
                <a:gd name="connsiteX25" fmla="*/ 0 w 5844540"/>
                <a:gd name="connsiteY25" fmla="*/ 1218935 h 1325563"/>
                <a:gd name="connsiteX26" fmla="*/ 0 w 5844540"/>
                <a:gd name="connsiteY26" fmla="*/ 696151 h 1325563"/>
                <a:gd name="connsiteX27" fmla="*/ 0 w 5844540"/>
                <a:gd name="connsiteY27" fmla="*/ 106628 h 132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44540" h="1325563" fill="none" extrusionOk="0">
                  <a:moveTo>
                    <a:pt x="0" y="106628"/>
                  </a:moveTo>
                  <a:cubicBezTo>
                    <a:pt x="563" y="43213"/>
                    <a:pt x="43073" y="12083"/>
                    <a:pt x="106628" y="0"/>
                  </a:cubicBezTo>
                  <a:cubicBezTo>
                    <a:pt x="299516" y="2636"/>
                    <a:pt x="417841" y="-711"/>
                    <a:pt x="619701" y="0"/>
                  </a:cubicBezTo>
                  <a:cubicBezTo>
                    <a:pt x="821561" y="711"/>
                    <a:pt x="1013466" y="4476"/>
                    <a:pt x="1301712" y="0"/>
                  </a:cubicBezTo>
                  <a:cubicBezTo>
                    <a:pt x="1589958" y="-4476"/>
                    <a:pt x="1781422" y="16079"/>
                    <a:pt x="1983723" y="0"/>
                  </a:cubicBezTo>
                  <a:cubicBezTo>
                    <a:pt x="2186024" y="-16079"/>
                    <a:pt x="2402718" y="2903"/>
                    <a:pt x="2609421" y="0"/>
                  </a:cubicBezTo>
                  <a:cubicBezTo>
                    <a:pt x="2816124" y="-2903"/>
                    <a:pt x="2985691" y="25809"/>
                    <a:pt x="3347745" y="0"/>
                  </a:cubicBezTo>
                  <a:cubicBezTo>
                    <a:pt x="3709799" y="-25809"/>
                    <a:pt x="3690583" y="-20415"/>
                    <a:pt x="3917130" y="0"/>
                  </a:cubicBezTo>
                  <a:cubicBezTo>
                    <a:pt x="4143678" y="20415"/>
                    <a:pt x="4261700" y="-3613"/>
                    <a:pt x="4542828" y="0"/>
                  </a:cubicBezTo>
                  <a:cubicBezTo>
                    <a:pt x="4823956" y="3613"/>
                    <a:pt x="4971005" y="16722"/>
                    <a:pt x="5112214" y="0"/>
                  </a:cubicBezTo>
                  <a:cubicBezTo>
                    <a:pt x="5253423" y="-16722"/>
                    <a:pt x="5430649" y="13613"/>
                    <a:pt x="5737912" y="0"/>
                  </a:cubicBezTo>
                  <a:cubicBezTo>
                    <a:pt x="5800721" y="-3466"/>
                    <a:pt x="5852534" y="51342"/>
                    <a:pt x="5844540" y="106628"/>
                  </a:cubicBezTo>
                  <a:cubicBezTo>
                    <a:pt x="5822229" y="328138"/>
                    <a:pt x="5821172" y="487648"/>
                    <a:pt x="5844540" y="629412"/>
                  </a:cubicBezTo>
                  <a:cubicBezTo>
                    <a:pt x="5867908" y="771176"/>
                    <a:pt x="5861451" y="936165"/>
                    <a:pt x="5844540" y="1218935"/>
                  </a:cubicBezTo>
                  <a:cubicBezTo>
                    <a:pt x="5856856" y="1280251"/>
                    <a:pt x="5796560" y="1333884"/>
                    <a:pt x="5737912" y="1325563"/>
                  </a:cubicBezTo>
                  <a:cubicBezTo>
                    <a:pt x="5548447" y="1335547"/>
                    <a:pt x="5430690" y="1334354"/>
                    <a:pt x="5281152" y="1325563"/>
                  </a:cubicBezTo>
                  <a:cubicBezTo>
                    <a:pt x="5131614" y="1316772"/>
                    <a:pt x="4785896" y="1348761"/>
                    <a:pt x="4655454" y="1325563"/>
                  </a:cubicBezTo>
                  <a:cubicBezTo>
                    <a:pt x="4525012" y="1302365"/>
                    <a:pt x="4270747" y="1351586"/>
                    <a:pt x="4086069" y="1325563"/>
                  </a:cubicBezTo>
                  <a:cubicBezTo>
                    <a:pt x="3901391" y="1299540"/>
                    <a:pt x="3705437" y="1345522"/>
                    <a:pt x="3516683" y="1325563"/>
                  </a:cubicBezTo>
                  <a:cubicBezTo>
                    <a:pt x="3327929" y="1305604"/>
                    <a:pt x="3162475" y="1311416"/>
                    <a:pt x="2890985" y="1325563"/>
                  </a:cubicBezTo>
                  <a:cubicBezTo>
                    <a:pt x="2619495" y="1339710"/>
                    <a:pt x="2456769" y="1348848"/>
                    <a:pt x="2265287" y="1325563"/>
                  </a:cubicBezTo>
                  <a:cubicBezTo>
                    <a:pt x="2073805" y="1302278"/>
                    <a:pt x="1930435" y="1305988"/>
                    <a:pt x="1752214" y="1325563"/>
                  </a:cubicBezTo>
                  <a:cubicBezTo>
                    <a:pt x="1573993" y="1345138"/>
                    <a:pt x="1466383" y="1325582"/>
                    <a:pt x="1295455" y="1325563"/>
                  </a:cubicBezTo>
                  <a:cubicBezTo>
                    <a:pt x="1124527" y="1325544"/>
                    <a:pt x="1038916" y="1322352"/>
                    <a:pt x="838695" y="1325563"/>
                  </a:cubicBezTo>
                  <a:cubicBezTo>
                    <a:pt x="638474" y="1328774"/>
                    <a:pt x="271270" y="1290255"/>
                    <a:pt x="106628" y="1325563"/>
                  </a:cubicBezTo>
                  <a:cubicBezTo>
                    <a:pt x="60460" y="1329276"/>
                    <a:pt x="-2457" y="1285732"/>
                    <a:pt x="0" y="1218935"/>
                  </a:cubicBezTo>
                  <a:cubicBezTo>
                    <a:pt x="748" y="1045871"/>
                    <a:pt x="12022" y="918465"/>
                    <a:pt x="0" y="696151"/>
                  </a:cubicBezTo>
                  <a:cubicBezTo>
                    <a:pt x="-12022" y="473837"/>
                    <a:pt x="26592" y="392585"/>
                    <a:pt x="0" y="106628"/>
                  </a:cubicBezTo>
                  <a:close/>
                </a:path>
                <a:path w="5844540" h="1325563" stroke="0" extrusionOk="0">
                  <a:moveTo>
                    <a:pt x="0" y="106628"/>
                  </a:moveTo>
                  <a:cubicBezTo>
                    <a:pt x="-1899" y="38643"/>
                    <a:pt x="51109" y="5618"/>
                    <a:pt x="106628" y="0"/>
                  </a:cubicBezTo>
                  <a:cubicBezTo>
                    <a:pt x="430549" y="7893"/>
                    <a:pt x="636887" y="9138"/>
                    <a:pt x="788639" y="0"/>
                  </a:cubicBezTo>
                  <a:cubicBezTo>
                    <a:pt x="940391" y="-9138"/>
                    <a:pt x="1234010" y="97"/>
                    <a:pt x="1414337" y="0"/>
                  </a:cubicBezTo>
                  <a:cubicBezTo>
                    <a:pt x="1594664" y="-97"/>
                    <a:pt x="1743802" y="12723"/>
                    <a:pt x="2040036" y="0"/>
                  </a:cubicBezTo>
                  <a:cubicBezTo>
                    <a:pt x="2336270" y="-12723"/>
                    <a:pt x="2332069" y="-12488"/>
                    <a:pt x="2496795" y="0"/>
                  </a:cubicBezTo>
                  <a:cubicBezTo>
                    <a:pt x="2661521" y="12488"/>
                    <a:pt x="2833807" y="15468"/>
                    <a:pt x="3009868" y="0"/>
                  </a:cubicBezTo>
                  <a:cubicBezTo>
                    <a:pt x="3185929" y="-15468"/>
                    <a:pt x="3329619" y="-17336"/>
                    <a:pt x="3579253" y="0"/>
                  </a:cubicBezTo>
                  <a:cubicBezTo>
                    <a:pt x="3828887" y="17336"/>
                    <a:pt x="3905876" y="-11509"/>
                    <a:pt x="4092326" y="0"/>
                  </a:cubicBezTo>
                  <a:cubicBezTo>
                    <a:pt x="4278776" y="11509"/>
                    <a:pt x="4426996" y="-22354"/>
                    <a:pt x="4549085" y="0"/>
                  </a:cubicBezTo>
                  <a:cubicBezTo>
                    <a:pt x="4671174" y="22354"/>
                    <a:pt x="5145802" y="40822"/>
                    <a:pt x="5737912" y="0"/>
                  </a:cubicBezTo>
                  <a:cubicBezTo>
                    <a:pt x="5787990" y="-8242"/>
                    <a:pt x="5836425" y="54882"/>
                    <a:pt x="5844540" y="106628"/>
                  </a:cubicBezTo>
                  <a:cubicBezTo>
                    <a:pt x="5836188" y="281421"/>
                    <a:pt x="5862254" y="542716"/>
                    <a:pt x="5844540" y="662782"/>
                  </a:cubicBezTo>
                  <a:cubicBezTo>
                    <a:pt x="5826826" y="782848"/>
                    <a:pt x="5821753" y="994190"/>
                    <a:pt x="5844540" y="1218935"/>
                  </a:cubicBezTo>
                  <a:cubicBezTo>
                    <a:pt x="5847098" y="1286818"/>
                    <a:pt x="5801225" y="1327846"/>
                    <a:pt x="5737912" y="1325563"/>
                  </a:cubicBezTo>
                  <a:cubicBezTo>
                    <a:pt x="5453348" y="1310930"/>
                    <a:pt x="5362619" y="1337455"/>
                    <a:pt x="5055901" y="1325563"/>
                  </a:cubicBezTo>
                  <a:cubicBezTo>
                    <a:pt x="4749183" y="1313671"/>
                    <a:pt x="4682595" y="1310350"/>
                    <a:pt x="4542828" y="1325563"/>
                  </a:cubicBezTo>
                  <a:cubicBezTo>
                    <a:pt x="4403061" y="1340776"/>
                    <a:pt x="4067107" y="1347285"/>
                    <a:pt x="3860817" y="1325563"/>
                  </a:cubicBezTo>
                  <a:cubicBezTo>
                    <a:pt x="3654527" y="1303841"/>
                    <a:pt x="3564443" y="1305459"/>
                    <a:pt x="3291432" y="1325563"/>
                  </a:cubicBezTo>
                  <a:cubicBezTo>
                    <a:pt x="3018421" y="1345667"/>
                    <a:pt x="2995066" y="1309203"/>
                    <a:pt x="2834672" y="1325563"/>
                  </a:cubicBezTo>
                  <a:cubicBezTo>
                    <a:pt x="2674278" y="1341923"/>
                    <a:pt x="2335194" y="1351678"/>
                    <a:pt x="2152661" y="1325563"/>
                  </a:cubicBezTo>
                  <a:cubicBezTo>
                    <a:pt x="1970128" y="1299448"/>
                    <a:pt x="1850171" y="1305247"/>
                    <a:pt x="1583276" y="1325563"/>
                  </a:cubicBezTo>
                  <a:cubicBezTo>
                    <a:pt x="1316382" y="1345879"/>
                    <a:pt x="1288393" y="1299021"/>
                    <a:pt x="1013890" y="1325563"/>
                  </a:cubicBezTo>
                  <a:cubicBezTo>
                    <a:pt x="739387" y="1352105"/>
                    <a:pt x="320668" y="1351615"/>
                    <a:pt x="106628" y="1325563"/>
                  </a:cubicBezTo>
                  <a:cubicBezTo>
                    <a:pt x="46980" y="1333749"/>
                    <a:pt x="-9207" y="1268132"/>
                    <a:pt x="0" y="1218935"/>
                  </a:cubicBezTo>
                  <a:cubicBezTo>
                    <a:pt x="-7626" y="935895"/>
                    <a:pt x="19272" y="928182"/>
                    <a:pt x="0" y="640535"/>
                  </a:cubicBezTo>
                  <a:cubicBezTo>
                    <a:pt x="-19272" y="352888"/>
                    <a:pt x="-23415" y="333972"/>
                    <a:pt x="0" y="1066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491298435">
                    <a:prstGeom prst="roundRect">
                      <a:avLst>
                        <a:gd name="adj" fmla="val 8044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18164-4F18-4407-8C34-BC3A69E89BB8}"/>
                </a:ext>
              </a:extLst>
            </p:cNvPr>
            <p:cNvSpPr/>
            <p:nvPr/>
          </p:nvSpPr>
          <p:spPr>
            <a:xfrm>
              <a:off x="2593121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4BDE9BB-8606-4DAD-B726-C1D68C2D136B}"/>
                </a:ext>
              </a:extLst>
            </p:cNvPr>
            <p:cNvSpPr/>
            <p:nvPr/>
          </p:nvSpPr>
          <p:spPr>
            <a:xfrm>
              <a:off x="2593121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737F6C-8141-4545-9B82-DC3281F105E8}"/>
                </a:ext>
              </a:extLst>
            </p:cNvPr>
            <p:cNvSpPr/>
            <p:nvPr/>
          </p:nvSpPr>
          <p:spPr>
            <a:xfrm>
              <a:off x="4088130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VB.NET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1866C71-539F-46ED-9143-AC4F880BD9A0}"/>
                </a:ext>
              </a:extLst>
            </p:cNvPr>
            <p:cNvSpPr/>
            <p:nvPr/>
          </p:nvSpPr>
          <p:spPr>
            <a:xfrm>
              <a:off x="4088130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ECE805-4861-4AEA-B82D-49D90B9044C1}"/>
                </a:ext>
              </a:extLst>
            </p:cNvPr>
            <p:cNvSpPr/>
            <p:nvPr/>
          </p:nvSpPr>
          <p:spPr>
            <a:xfrm>
              <a:off x="5583137" y="1620031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C++.NET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58C547-7304-4ABF-A94D-56EB485E68C3}"/>
                </a:ext>
              </a:extLst>
            </p:cNvPr>
            <p:cNvSpPr/>
            <p:nvPr/>
          </p:nvSpPr>
          <p:spPr>
            <a:xfrm>
              <a:off x="5583137" y="2116520"/>
              <a:ext cx="1430239" cy="3918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A406C0-EE36-4798-A52B-4EF55266C7E5}"/>
                </a:ext>
              </a:extLst>
            </p:cNvPr>
            <p:cNvSpPr txBox="1"/>
            <p:nvPr/>
          </p:nvSpPr>
          <p:spPr>
            <a:xfrm>
              <a:off x="1325880" y="1756935"/>
              <a:ext cx="9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code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ED96DD7-A711-40AA-BAA9-04B8A98FE3E6}"/>
                </a:ext>
              </a:extLst>
            </p:cNvPr>
            <p:cNvGrpSpPr/>
            <p:nvPr/>
          </p:nvGrpSpPr>
          <p:grpSpPr>
            <a:xfrm>
              <a:off x="1272540" y="2979735"/>
              <a:ext cx="5844540" cy="936943"/>
              <a:chOff x="1272540" y="3360735"/>
              <a:chExt cx="5844540" cy="93694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79A5B6B-86FD-4CEA-8133-F4FE4A57D00A}"/>
                  </a:ext>
                </a:extLst>
              </p:cNvPr>
              <p:cNvSpPr/>
              <p:nvPr/>
            </p:nvSpPr>
            <p:spPr>
              <a:xfrm>
                <a:off x="1272540" y="3360735"/>
                <a:ext cx="5844540" cy="936943"/>
              </a:xfrm>
              <a:custGeom>
                <a:avLst/>
                <a:gdLst>
                  <a:gd name="connsiteX0" fmla="*/ 0 w 5844540"/>
                  <a:gd name="connsiteY0" fmla="*/ 75368 h 936943"/>
                  <a:gd name="connsiteX1" fmla="*/ 75368 w 5844540"/>
                  <a:gd name="connsiteY1" fmla="*/ 0 h 936943"/>
                  <a:gd name="connsiteX2" fmla="*/ 651075 w 5844540"/>
                  <a:gd name="connsiteY2" fmla="*/ 0 h 936943"/>
                  <a:gd name="connsiteX3" fmla="*/ 1112906 w 5844540"/>
                  <a:gd name="connsiteY3" fmla="*/ 0 h 936943"/>
                  <a:gd name="connsiteX4" fmla="*/ 1859427 w 5844540"/>
                  <a:gd name="connsiteY4" fmla="*/ 0 h 936943"/>
                  <a:gd name="connsiteX5" fmla="*/ 2549010 w 5844540"/>
                  <a:gd name="connsiteY5" fmla="*/ 0 h 936943"/>
                  <a:gd name="connsiteX6" fmla="*/ 3010840 w 5844540"/>
                  <a:gd name="connsiteY6" fmla="*/ 0 h 936943"/>
                  <a:gd name="connsiteX7" fmla="*/ 3643485 w 5844540"/>
                  <a:gd name="connsiteY7" fmla="*/ 0 h 936943"/>
                  <a:gd name="connsiteX8" fmla="*/ 4333068 w 5844540"/>
                  <a:gd name="connsiteY8" fmla="*/ 0 h 936943"/>
                  <a:gd name="connsiteX9" fmla="*/ 4908775 w 5844540"/>
                  <a:gd name="connsiteY9" fmla="*/ 0 h 936943"/>
                  <a:gd name="connsiteX10" fmla="*/ 5769172 w 5844540"/>
                  <a:gd name="connsiteY10" fmla="*/ 0 h 936943"/>
                  <a:gd name="connsiteX11" fmla="*/ 5844540 w 5844540"/>
                  <a:gd name="connsiteY11" fmla="*/ 75368 h 936943"/>
                  <a:gd name="connsiteX12" fmla="*/ 5844540 w 5844540"/>
                  <a:gd name="connsiteY12" fmla="*/ 452747 h 936943"/>
                  <a:gd name="connsiteX13" fmla="*/ 5844540 w 5844540"/>
                  <a:gd name="connsiteY13" fmla="*/ 861575 h 936943"/>
                  <a:gd name="connsiteX14" fmla="*/ 5769172 w 5844540"/>
                  <a:gd name="connsiteY14" fmla="*/ 936943 h 936943"/>
                  <a:gd name="connsiteX15" fmla="*/ 5193465 w 5844540"/>
                  <a:gd name="connsiteY15" fmla="*/ 936943 h 936943"/>
                  <a:gd name="connsiteX16" fmla="*/ 4617758 w 5844540"/>
                  <a:gd name="connsiteY16" fmla="*/ 936943 h 936943"/>
                  <a:gd name="connsiteX17" fmla="*/ 4155928 w 5844540"/>
                  <a:gd name="connsiteY17" fmla="*/ 936943 h 936943"/>
                  <a:gd name="connsiteX18" fmla="*/ 3523283 w 5844540"/>
                  <a:gd name="connsiteY18" fmla="*/ 936943 h 936943"/>
                  <a:gd name="connsiteX19" fmla="*/ 3061452 w 5844540"/>
                  <a:gd name="connsiteY19" fmla="*/ 936943 h 936943"/>
                  <a:gd name="connsiteX20" fmla="*/ 2485745 w 5844540"/>
                  <a:gd name="connsiteY20" fmla="*/ 936943 h 936943"/>
                  <a:gd name="connsiteX21" fmla="*/ 1796162 w 5844540"/>
                  <a:gd name="connsiteY21" fmla="*/ 936943 h 936943"/>
                  <a:gd name="connsiteX22" fmla="*/ 1220455 w 5844540"/>
                  <a:gd name="connsiteY22" fmla="*/ 936943 h 936943"/>
                  <a:gd name="connsiteX23" fmla="*/ 75368 w 5844540"/>
                  <a:gd name="connsiteY23" fmla="*/ 936943 h 936943"/>
                  <a:gd name="connsiteX24" fmla="*/ 0 w 5844540"/>
                  <a:gd name="connsiteY24" fmla="*/ 861575 h 936943"/>
                  <a:gd name="connsiteX25" fmla="*/ 0 w 5844540"/>
                  <a:gd name="connsiteY25" fmla="*/ 460609 h 936943"/>
                  <a:gd name="connsiteX26" fmla="*/ 0 w 5844540"/>
                  <a:gd name="connsiteY26" fmla="*/ 75368 h 936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844540" h="936943" fill="none" extrusionOk="0">
                    <a:moveTo>
                      <a:pt x="0" y="75368"/>
                    </a:moveTo>
                    <a:cubicBezTo>
                      <a:pt x="-262" y="28629"/>
                      <a:pt x="24885" y="-1637"/>
                      <a:pt x="75368" y="0"/>
                    </a:cubicBezTo>
                    <a:cubicBezTo>
                      <a:pt x="258367" y="12139"/>
                      <a:pt x="477320" y="16661"/>
                      <a:pt x="651075" y="0"/>
                    </a:cubicBezTo>
                    <a:cubicBezTo>
                      <a:pt x="824830" y="-16661"/>
                      <a:pt x="932387" y="9049"/>
                      <a:pt x="1112906" y="0"/>
                    </a:cubicBezTo>
                    <a:cubicBezTo>
                      <a:pt x="1293425" y="-9049"/>
                      <a:pt x="1596965" y="21018"/>
                      <a:pt x="1859427" y="0"/>
                    </a:cubicBezTo>
                    <a:cubicBezTo>
                      <a:pt x="2121889" y="-21018"/>
                      <a:pt x="2355772" y="-16075"/>
                      <a:pt x="2549010" y="0"/>
                    </a:cubicBezTo>
                    <a:cubicBezTo>
                      <a:pt x="2742248" y="16075"/>
                      <a:pt x="2908383" y="-417"/>
                      <a:pt x="3010840" y="0"/>
                    </a:cubicBezTo>
                    <a:cubicBezTo>
                      <a:pt x="3113297" y="417"/>
                      <a:pt x="3466233" y="19490"/>
                      <a:pt x="3643485" y="0"/>
                    </a:cubicBezTo>
                    <a:cubicBezTo>
                      <a:pt x="3820738" y="-19490"/>
                      <a:pt x="4173392" y="17726"/>
                      <a:pt x="4333068" y="0"/>
                    </a:cubicBezTo>
                    <a:cubicBezTo>
                      <a:pt x="4492744" y="-17726"/>
                      <a:pt x="4778408" y="-2518"/>
                      <a:pt x="4908775" y="0"/>
                    </a:cubicBezTo>
                    <a:cubicBezTo>
                      <a:pt x="5039142" y="2518"/>
                      <a:pt x="5557932" y="-1816"/>
                      <a:pt x="5769172" y="0"/>
                    </a:cubicBezTo>
                    <a:cubicBezTo>
                      <a:pt x="5814713" y="2508"/>
                      <a:pt x="5842759" y="42413"/>
                      <a:pt x="5844540" y="75368"/>
                    </a:cubicBezTo>
                    <a:cubicBezTo>
                      <a:pt x="5851667" y="158067"/>
                      <a:pt x="5833543" y="304283"/>
                      <a:pt x="5844540" y="452747"/>
                    </a:cubicBezTo>
                    <a:cubicBezTo>
                      <a:pt x="5855537" y="601211"/>
                      <a:pt x="5855005" y="674707"/>
                      <a:pt x="5844540" y="861575"/>
                    </a:cubicBezTo>
                    <a:cubicBezTo>
                      <a:pt x="5850369" y="901419"/>
                      <a:pt x="5810913" y="935280"/>
                      <a:pt x="5769172" y="936943"/>
                    </a:cubicBezTo>
                    <a:cubicBezTo>
                      <a:pt x="5500375" y="915475"/>
                      <a:pt x="5353439" y="930199"/>
                      <a:pt x="5193465" y="936943"/>
                    </a:cubicBezTo>
                    <a:cubicBezTo>
                      <a:pt x="5033491" y="943687"/>
                      <a:pt x="4825337" y="948453"/>
                      <a:pt x="4617758" y="936943"/>
                    </a:cubicBezTo>
                    <a:cubicBezTo>
                      <a:pt x="4410179" y="925433"/>
                      <a:pt x="4266167" y="945470"/>
                      <a:pt x="4155928" y="936943"/>
                    </a:cubicBezTo>
                    <a:cubicBezTo>
                      <a:pt x="4045689" y="928417"/>
                      <a:pt x="3766962" y="916504"/>
                      <a:pt x="3523283" y="936943"/>
                    </a:cubicBezTo>
                    <a:cubicBezTo>
                      <a:pt x="3279605" y="957382"/>
                      <a:pt x="3266623" y="918014"/>
                      <a:pt x="3061452" y="936943"/>
                    </a:cubicBezTo>
                    <a:cubicBezTo>
                      <a:pt x="2856281" y="955872"/>
                      <a:pt x="2760532" y="930842"/>
                      <a:pt x="2485745" y="936943"/>
                    </a:cubicBezTo>
                    <a:cubicBezTo>
                      <a:pt x="2210958" y="943044"/>
                      <a:pt x="2077214" y="922691"/>
                      <a:pt x="1796162" y="936943"/>
                    </a:cubicBezTo>
                    <a:cubicBezTo>
                      <a:pt x="1515110" y="951195"/>
                      <a:pt x="1466546" y="925065"/>
                      <a:pt x="1220455" y="936943"/>
                    </a:cubicBezTo>
                    <a:cubicBezTo>
                      <a:pt x="974364" y="948821"/>
                      <a:pt x="487842" y="936949"/>
                      <a:pt x="75368" y="936943"/>
                    </a:cubicBezTo>
                    <a:cubicBezTo>
                      <a:pt x="38626" y="940375"/>
                      <a:pt x="2748" y="903991"/>
                      <a:pt x="0" y="861575"/>
                    </a:cubicBezTo>
                    <a:cubicBezTo>
                      <a:pt x="6763" y="750801"/>
                      <a:pt x="-17216" y="654284"/>
                      <a:pt x="0" y="460609"/>
                    </a:cubicBezTo>
                    <a:cubicBezTo>
                      <a:pt x="17216" y="266934"/>
                      <a:pt x="-11631" y="193307"/>
                      <a:pt x="0" y="75368"/>
                    </a:cubicBezTo>
                    <a:close/>
                  </a:path>
                  <a:path w="5844540" h="936943" stroke="0" extrusionOk="0">
                    <a:moveTo>
                      <a:pt x="0" y="75368"/>
                    </a:moveTo>
                    <a:cubicBezTo>
                      <a:pt x="-1276" y="35482"/>
                      <a:pt x="35677" y="6785"/>
                      <a:pt x="75368" y="0"/>
                    </a:cubicBezTo>
                    <a:cubicBezTo>
                      <a:pt x="195319" y="13206"/>
                      <a:pt x="408335" y="8935"/>
                      <a:pt x="537199" y="0"/>
                    </a:cubicBezTo>
                    <a:cubicBezTo>
                      <a:pt x="666063" y="-8935"/>
                      <a:pt x="809639" y="12814"/>
                      <a:pt x="999030" y="0"/>
                    </a:cubicBezTo>
                    <a:cubicBezTo>
                      <a:pt x="1188421" y="-12814"/>
                      <a:pt x="1361535" y="-9115"/>
                      <a:pt x="1460860" y="0"/>
                    </a:cubicBezTo>
                    <a:cubicBezTo>
                      <a:pt x="1560185" y="9115"/>
                      <a:pt x="1902818" y="20839"/>
                      <a:pt x="2207381" y="0"/>
                    </a:cubicBezTo>
                    <a:cubicBezTo>
                      <a:pt x="2511944" y="-20839"/>
                      <a:pt x="2665296" y="25689"/>
                      <a:pt x="2783088" y="0"/>
                    </a:cubicBezTo>
                    <a:cubicBezTo>
                      <a:pt x="2900880" y="-25689"/>
                      <a:pt x="3149003" y="5907"/>
                      <a:pt x="3415733" y="0"/>
                    </a:cubicBezTo>
                    <a:cubicBezTo>
                      <a:pt x="3682463" y="-5907"/>
                      <a:pt x="3882162" y="-26159"/>
                      <a:pt x="4048378" y="0"/>
                    </a:cubicBezTo>
                    <a:cubicBezTo>
                      <a:pt x="4214594" y="26159"/>
                      <a:pt x="4524815" y="15671"/>
                      <a:pt x="4681023" y="0"/>
                    </a:cubicBezTo>
                    <a:cubicBezTo>
                      <a:pt x="4837232" y="-15671"/>
                      <a:pt x="5389893" y="-35720"/>
                      <a:pt x="5769172" y="0"/>
                    </a:cubicBezTo>
                    <a:cubicBezTo>
                      <a:pt x="5812505" y="3412"/>
                      <a:pt x="5845150" y="38898"/>
                      <a:pt x="5844540" y="75368"/>
                    </a:cubicBezTo>
                    <a:cubicBezTo>
                      <a:pt x="5846909" y="224780"/>
                      <a:pt x="5855055" y="351665"/>
                      <a:pt x="5844540" y="460609"/>
                    </a:cubicBezTo>
                    <a:cubicBezTo>
                      <a:pt x="5834025" y="569553"/>
                      <a:pt x="5828714" y="722987"/>
                      <a:pt x="5844540" y="861575"/>
                    </a:cubicBezTo>
                    <a:cubicBezTo>
                      <a:pt x="5848780" y="894246"/>
                      <a:pt x="5804826" y="928558"/>
                      <a:pt x="5769172" y="936943"/>
                    </a:cubicBezTo>
                    <a:cubicBezTo>
                      <a:pt x="5614331" y="915848"/>
                      <a:pt x="5500991" y="912564"/>
                      <a:pt x="5250403" y="936943"/>
                    </a:cubicBezTo>
                    <a:cubicBezTo>
                      <a:pt x="4999815" y="961322"/>
                      <a:pt x="4822987" y="965627"/>
                      <a:pt x="4617758" y="936943"/>
                    </a:cubicBezTo>
                    <a:cubicBezTo>
                      <a:pt x="4412529" y="908259"/>
                      <a:pt x="4110806" y="959896"/>
                      <a:pt x="3871237" y="936943"/>
                    </a:cubicBezTo>
                    <a:cubicBezTo>
                      <a:pt x="3631668" y="913990"/>
                      <a:pt x="3503883" y="936658"/>
                      <a:pt x="3352469" y="936943"/>
                    </a:cubicBezTo>
                    <a:cubicBezTo>
                      <a:pt x="3201055" y="937228"/>
                      <a:pt x="2895520" y="909433"/>
                      <a:pt x="2776762" y="936943"/>
                    </a:cubicBezTo>
                    <a:cubicBezTo>
                      <a:pt x="2658004" y="964453"/>
                      <a:pt x="2405845" y="906279"/>
                      <a:pt x="2144117" y="936943"/>
                    </a:cubicBezTo>
                    <a:cubicBezTo>
                      <a:pt x="1882390" y="967607"/>
                      <a:pt x="1790250" y="968668"/>
                      <a:pt x="1454534" y="936943"/>
                    </a:cubicBezTo>
                    <a:cubicBezTo>
                      <a:pt x="1118818" y="905218"/>
                      <a:pt x="1036008" y="948787"/>
                      <a:pt x="764951" y="936943"/>
                    </a:cubicBezTo>
                    <a:cubicBezTo>
                      <a:pt x="493894" y="925099"/>
                      <a:pt x="271762" y="968480"/>
                      <a:pt x="75368" y="936943"/>
                    </a:cubicBezTo>
                    <a:cubicBezTo>
                      <a:pt x="39540" y="934925"/>
                      <a:pt x="1660" y="903039"/>
                      <a:pt x="0" y="861575"/>
                    </a:cubicBezTo>
                    <a:cubicBezTo>
                      <a:pt x="2206" y="688691"/>
                      <a:pt x="-6397" y="583264"/>
                      <a:pt x="0" y="452747"/>
                    </a:cubicBezTo>
                    <a:cubicBezTo>
                      <a:pt x="6397" y="322230"/>
                      <a:pt x="15704" y="185294"/>
                      <a:pt x="0" y="753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prstDash val="sysDash"/>
                <a:extLst>
                  <a:ext uri="{C807C97D-BFC1-408E-A445-0C87EB9F89A2}">
                    <ask:lineSketchStyleProps xmlns:ask="http://schemas.microsoft.com/office/drawing/2018/sketchyshapes" sd="872052635">
                      <a:prstGeom prst="roundRect">
                        <a:avLst>
                          <a:gd name="adj" fmla="val 8044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0770025-6399-4232-A028-EBD8E6487810}"/>
                  </a:ext>
                </a:extLst>
              </p:cNvPr>
              <p:cNvSpPr/>
              <p:nvPr/>
            </p:nvSpPr>
            <p:spPr>
              <a:xfrm>
                <a:off x="2593121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FF179F1-70CA-4371-BDE4-12ED7992CF44}"/>
                  </a:ext>
                </a:extLst>
              </p:cNvPr>
              <p:cNvSpPr/>
              <p:nvPr/>
            </p:nvSpPr>
            <p:spPr>
              <a:xfrm>
                <a:off x="4088130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B12BF1-15A2-4312-8AC3-9288F4E52E80}"/>
                  </a:ext>
                </a:extLst>
              </p:cNvPr>
              <p:cNvSpPr/>
              <p:nvPr/>
            </p:nvSpPr>
            <p:spPr>
              <a:xfrm>
                <a:off x="5583137" y="3498329"/>
                <a:ext cx="1430239" cy="6463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Assembly IL</a:t>
                </a:r>
              </a:p>
              <a:p>
                <a:pPr algn="ctr"/>
                <a:r>
                  <a:rPr lang="en-US" dirty="0"/>
                  <a:t>code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E73743-434A-4715-BDC9-D5D71FA20EC2}"/>
                  </a:ext>
                </a:extLst>
              </p:cNvPr>
              <p:cNvSpPr txBox="1"/>
              <p:nvPr/>
            </p:nvSpPr>
            <p:spPr>
              <a:xfrm>
                <a:off x="1325880" y="3506042"/>
                <a:ext cx="1163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Managed</a:t>
                </a:r>
              </a:p>
              <a:p>
                <a:r>
                  <a:rPr lang="en-US" dirty="0"/>
                  <a:t>code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6C3C33E-ABAF-4AAE-82FA-B39020B642AE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3308241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26F27A-44BC-4672-B9ED-820C1E413493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4803250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166023E-9DC9-4719-9B29-0FA067A30E6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6298257" y="2508406"/>
              <a:ext cx="0" cy="60892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07F8EE9-C4D2-4CCB-8020-71BB943B7097}"/>
                </a:ext>
              </a:extLst>
            </p:cNvPr>
            <p:cNvSpPr/>
            <p:nvPr/>
          </p:nvSpPr>
          <p:spPr>
            <a:xfrm>
              <a:off x="1272540" y="4164488"/>
              <a:ext cx="5844540" cy="936943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85FAD5-CC9C-4258-86C4-EAD55024B8AA}"/>
                </a:ext>
              </a:extLst>
            </p:cNvPr>
            <p:cNvSpPr/>
            <p:nvPr/>
          </p:nvSpPr>
          <p:spPr>
            <a:xfrm>
              <a:off x="5583137" y="4302082"/>
              <a:ext cx="1430239" cy="646331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JIT compiler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C532E1-FD8B-47C6-8D90-E90CF05D435B}"/>
                </a:ext>
              </a:extLst>
            </p:cNvPr>
            <p:cNvSpPr txBox="1"/>
            <p:nvPr/>
          </p:nvSpPr>
          <p:spPr>
            <a:xfrm>
              <a:off x="1325880" y="4402126"/>
              <a:ext cx="38633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Common Language Runtime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CD003AA-976A-47CA-AF9E-039103ED962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308241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193D75-289B-4995-9DAD-7233ED21AFB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4803250" y="3763660"/>
              <a:ext cx="0" cy="4008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64A2A2B-EB9F-4A7B-84A7-816AB04C50AD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>
              <a:off x="6298257" y="3763660"/>
              <a:ext cx="0" cy="5384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6F9FDB1-8B84-4BC8-93B1-D68FC290A76B}"/>
                </a:ext>
              </a:extLst>
            </p:cNvPr>
            <p:cNvSpPr/>
            <p:nvPr/>
          </p:nvSpPr>
          <p:spPr>
            <a:xfrm>
              <a:off x="3479690" y="5344139"/>
              <a:ext cx="1430239" cy="50040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 code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CC6F2A5-69D3-4366-80FC-CCDFD74A2035}"/>
                </a:ext>
              </a:extLst>
            </p:cNvPr>
            <p:cNvCxnSpPr>
              <a:stCxn id="39" idx="2"/>
              <a:endCxn id="52" idx="3"/>
            </p:cNvCxnSpPr>
            <p:nvPr/>
          </p:nvCxnSpPr>
          <p:spPr>
            <a:xfrm rot="5400000">
              <a:off x="5281130" y="4577212"/>
              <a:ext cx="645927" cy="1388328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D99DDA-A74D-40DE-98D5-01B5D17EA023}"/>
                </a:ext>
              </a:extLst>
            </p:cNvPr>
            <p:cNvSpPr/>
            <p:nvPr/>
          </p:nvSpPr>
          <p:spPr>
            <a:xfrm>
              <a:off x="7832200" y="1946980"/>
              <a:ext cx="1706251" cy="73096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Unmanaged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component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F93F22-09AF-4B78-9528-0F43289CB73E}"/>
                </a:ext>
              </a:extLst>
            </p:cNvPr>
            <p:cNvCxnSpPr>
              <a:cxnSpLocks/>
              <a:stCxn id="14" idx="3"/>
              <a:endCxn id="57" idx="1"/>
            </p:cNvCxnSpPr>
            <p:nvPr/>
          </p:nvCxnSpPr>
          <p:spPr>
            <a:xfrm>
              <a:off x="7013376" y="2312463"/>
              <a:ext cx="818824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3D9B6AD-A477-4B11-807A-6333469ECDFB}"/>
                </a:ext>
              </a:extLst>
            </p:cNvPr>
            <p:cNvSpPr/>
            <p:nvPr/>
          </p:nvSpPr>
          <p:spPr>
            <a:xfrm>
              <a:off x="1272540" y="6033385"/>
              <a:ext cx="5844540" cy="645929"/>
            </a:xfrm>
            <a:prstGeom prst="roundRect">
              <a:avLst>
                <a:gd name="adj" fmla="val 8044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872052635">
                    <a:custGeom>
                      <a:avLst/>
                      <a:gdLst>
                        <a:gd name="connsiteX0" fmla="*/ 0 w 5844540"/>
                        <a:gd name="connsiteY0" fmla="*/ 75368 h 936943"/>
                        <a:gd name="connsiteX1" fmla="*/ 75368 w 5844540"/>
                        <a:gd name="connsiteY1" fmla="*/ 0 h 936943"/>
                        <a:gd name="connsiteX2" fmla="*/ 651075 w 5844540"/>
                        <a:gd name="connsiteY2" fmla="*/ 0 h 936943"/>
                        <a:gd name="connsiteX3" fmla="*/ 1112906 w 5844540"/>
                        <a:gd name="connsiteY3" fmla="*/ 0 h 936943"/>
                        <a:gd name="connsiteX4" fmla="*/ 1859427 w 5844540"/>
                        <a:gd name="connsiteY4" fmla="*/ 0 h 936943"/>
                        <a:gd name="connsiteX5" fmla="*/ 2549010 w 5844540"/>
                        <a:gd name="connsiteY5" fmla="*/ 0 h 936943"/>
                        <a:gd name="connsiteX6" fmla="*/ 3010840 w 5844540"/>
                        <a:gd name="connsiteY6" fmla="*/ 0 h 936943"/>
                        <a:gd name="connsiteX7" fmla="*/ 3643485 w 5844540"/>
                        <a:gd name="connsiteY7" fmla="*/ 0 h 936943"/>
                        <a:gd name="connsiteX8" fmla="*/ 4333068 w 5844540"/>
                        <a:gd name="connsiteY8" fmla="*/ 0 h 936943"/>
                        <a:gd name="connsiteX9" fmla="*/ 4908775 w 5844540"/>
                        <a:gd name="connsiteY9" fmla="*/ 0 h 936943"/>
                        <a:gd name="connsiteX10" fmla="*/ 5769172 w 5844540"/>
                        <a:gd name="connsiteY10" fmla="*/ 0 h 936943"/>
                        <a:gd name="connsiteX11" fmla="*/ 5844540 w 5844540"/>
                        <a:gd name="connsiteY11" fmla="*/ 75368 h 936943"/>
                        <a:gd name="connsiteX12" fmla="*/ 5844540 w 5844540"/>
                        <a:gd name="connsiteY12" fmla="*/ 452747 h 936943"/>
                        <a:gd name="connsiteX13" fmla="*/ 5844540 w 5844540"/>
                        <a:gd name="connsiteY13" fmla="*/ 861575 h 936943"/>
                        <a:gd name="connsiteX14" fmla="*/ 5769172 w 5844540"/>
                        <a:gd name="connsiteY14" fmla="*/ 936943 h 936943"/>
                        <a:gd name="connsiteX15" fmla="*/ 5193465 w 5844540"/>
                        <a:gd name="connsiteY15" fmla="*/ 936943 h 936943"/>
                        <a:gd name="connsiteX16" fmla="*/ 4617758 w 5844540"/>
                        <a:gd name="connsiteY16" fmla="*/ 936943 h 936943"/>
                        <a:gd name="connsiteX17" fmla="*/ 4155928 w 5844540"/>
                        <a:gd name="connsiteY17" fmla="*/ 936943 h 936943"/>
                        <a:gd name="connsiteX18" fmla="*/ 3523283 w 5844540"/>
                        <a:gd name="connsiteY18" fmla="*/ 936943 h 936943"/>
                        <a:gd name="connsiteX19" fmla="*/ 3061452 w 5844540"/>
                        <a:gd name="connsiteY19" fmla="*/ 936943 h 936943"/>
                        <a:gd name="connsiteX20" fmla="*/ 2485745 w 5844540"/>
                        <a:gd name="connsiteY20" fmla="*/ 936943 h 936943"/>
                        <a:gd name="connsiteX21" fmla="*/ 1796162 w 5844540"/>
                        <a:gd name="connsiteY21" fmla="*/ 936943 h 936943"/>
                        <a:gd name="connsiteX22" fmla="*/ 1220455 w 5844540"/>
                        <a:gd name="connsiteY22" fmla="*/ 936943 h 936943"/>
                        <a:gd name="connsiteX23" fmla="*/ 75368 w 5844540"/>
                        <a:gd name="connsiteY23" fmla="*/ 936943 h 936943"/>
                        <a:gd name="connsiteX24" fmla="*/ 0 w 5844540"/>
                        <a:gd name="connsiteY24" fmla="*/ 861575 h 936943"/>
                        <a:gd name="connsiteX25" fmla="*/ 0 w 5844540"/>
                        <a:gd name="connsiteY25" fmla="*/ 460609 h 936943"/>
                        <a:gd name="connsiteX26" fmla="*/ 0 w 5844540"/>
                        <a:gd name="connsiteY26" fmla="*/ 75368 h 936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5844540" h="936943" fill="none" extrusionOk="0">
                          <a:moveTo>
                            <a:pt x="0" y="75368"/>
                          </a:moveTo>
                          <a:cubicBezTo>
                            <a:pt x="-262" y="28629"/>
                            <a:pt x="24885" y="-1637"/>
                            <a:pt x="75368" y="0"/>
                          </a:cubicBezTo>
                          <a:cubicBezTo>
                            <a:pt x="258367" y="12139"/>
                            <a:pt x="477320" y="16661"/>
                            <a:pt x="651075" y="0"/>
                          </a:cubicBezTo>
                          <a:cubicBezTo>
                            <a:pt x="824830" y="-16661"/>
                            <a:pt x="932387" y="9049"/>
                            <a:pt x="1112906" y="0"/>
                          </a:cubicBezTo>
                          <a:cubicBezTo>
                            <a:pt x="1293425" y="-9049"/>
                            <a:pt x="1596965" y="21018"/>
                            <a:pt x="1859427" y="0"/>
                          </a:cubicBezTo>
                          <a:cubicBezTo>
                            <a:pt x="2121889" y="-21018"/>
                            <a:pt x="2355772" y="-16075"/>
                            <a:pt x="2549010" y="0"/>
                          </a:cubicBezTo>
                          <a:cubicBezTo>
                            <a:pt x="2742248" y="16075"/>
                            <a:pt x="2908383" y="-417"/>
                            <a:pt x="3010840" y="0"/>
                          </a:cubicBezTo>
                          <a:cubicBezTo>
                            <a:pt x="3113297" y="417"/>
                            <a:pt x="3466233" y="19490"/>
                            <a:pt x="3643485" y="0"/>
                          </a:cubicBezTo>
                          <a:cubicBezTo>
                            <a:pt x="3820738" y="-19490"/>
                            <a:pt x="4173392" y="17726"/>
                            <a:pt x="4333068" y="0"/>
                          </a:cubicBezTo>
                          <a:cubicBezTo>
                            <a:pt x="4492744" y="-17726"/>
                            <a:pt x="4778408" y="-2518"/>
                            <a:pt x="4908775" y="0"/>
                          </a:cubicBezTo>
                          <a:cubicBezTo>
                            <a:pt x="5039142" y="2518"/>
                            <a:pt x="5557932" y="-1816"/>
                            <a:pt x="5769172" y="0"/>
                          </a:cubicBezTo>
                          <a:cubicBezTo>
                            <a:pt x="5814713" y="2508"/>
                            <a:pt x="5842759" y="42413"/>
                            <a:pt x="5844540" y="75368"/>
                          </a:cubicBezTo>
                          <a:cubicBezTo>
                            <a:pt x="5851667" y="158067"/>
                            <a:pt x="5833543" y="304283"/>
                            <a:pt x="5844540" y="452747"/>
                          </a:cubicBezTo>
                          <a:cubicBezTo>
                            <a:pt x="5855537" y="601211"/>
                            <a:pt x="5855005" y="674707"/>
                            <a:pt x="5844540" y="861575"/>
                          </a:cubicBezTo>
                          <a:cubicBezTo>
                            <a:pt x="5850369" y="901419"/>
                            <a:pt x="5810913" y="935280"/>
                            <a:pt x="5769172" y="936943"/>
                          </a:cubicBezTo>
                          <a:cubicBezTo>
                            <a:pt x="5500375" y="915475"/>
                            <a:pt x="5353439" y="930199"/>
                            <a:pt x="5193465" y="936943"/>
                          </a:cubicBezTo>
                          <a:cubicBezTo>
                            <a:pt x="5033491" y="943687"/>
                            <a:pt x="4825337" y="948453"/>
                            <a:pt x="4617758" y="936943"/>
                          </a:cubicBezTo>
                          <a:cubicBezTo>
                            <a:pt x="4410179" y="925433"/>
                            <a:pt x="4266167" y="945470"/>
                            <a:pt x="4155928" y="936943"/>
                          </a:cubicBezTo>
                          <a:cubicBezTo>
                            <a:pt x="4045689" y="928417"/>
                            <a:pt x="3766962" y="916504"/>
                            <a:pt x="3523283" y="936943"/>
                          </a:cubicBezTo>
                          <a:cubicBezTo>
                            <a:pt x="3279605" y="957382"/>
                            <a:pt x="3266623" y="918014"/>
                            <a:pt x="3061452" y="936943"/>
                          </a:cubicBezTo>
                          <a:cubicBezTo>
                            <a:pt x="2856281" y="955872"/>
                            <a:pt x="2760532" y="930842"/>
                            <a:pt x="2485745" y="936943"/>
                          </a:cubicBezTo>
                          <a:cubicBezTo>
                            <a:pt x="2210958" y="943044"/>
                            <a:pt x="2077214" y="922691"/>
                            <a:pt x="1796162" y="936943"/>
                          </a:cubicBezTo>
                          <a:cubicBezTo>
                            <a:pt x="1515110" y="951195"/>
                            <a:pt x="1466546" y="925065"/>
                            <a:pt x="1220455" y="936943"/>
                          </a:cubicBezTo>
                          <a:cubicBezTo>
                            <a:pt x="974364" y="948821"/>
                            <a:pt x="487842" y="936949"/>
                            <a:pt x="75368" y="936943"/>
                          </a:cubicBezTo>
                          <a:cubicBezTo>
                            <a:pt x="38626" y="940375"/>
                            <a:pt x="2748" y="903991"/>
                            <a:pt x="0" y="861575"/>
                          </a:cubicBezTo>
                          <a:cubicBezTo>
                            <a:pt x="6763" y="750801"/>
                            <a:pt x="-17216" y="654284"/>
                            <a:pt x="0" y="460609"/>
                          </a:cubicBezTo>
                          <a:cubicBezTo>
                            <a:pt x="17216" y="266934"/>
                            <a:pt x="-11631" y="193307"/>
                            <a:pt x="0" y="75368"/>
                          </a:cubicBezTo>
                          <a:close/>
                        </a:path>
                        <a:path w="5844540" h="936943" stroke="0" extrusionOk="0">
                          <a:moveTo>
                            <a:pt x="0" y="75368"/>
                          </a:moveTo>
                          <a:cubicBezTo>
                            <a:pt x="-1276" y="35482"/>
                            <a:pt x="35677" y="6785"/>
                            <a:pt x="75368" y="0"/>
                          </a:cubicBezTo>
                          <a:cubicBezTo>
                            <a:pt x="195319" y="13206"/>
                            <a:pt x="408335" y="8935"/>
                            <a:pt x="537199" y="0"/>
                          </a:cubicBezTo>
                          <a:cubicBezTo>
                            <a:pt x="666063" y="-8935"/>
                            <a:pt x="809639" y="12814"/>
                            <a:pt x="999030" y="0"/>
                          </a:cubicBezTo>
                          <a:cubicBezTo>
                            <a:pt x="1188421" y="-12814"/>
                            <a:pt x="1361535" y="-9115"/>
                            <a:pt x="1460860" y="0"/>
                          </a:cubicBezTo>
                          <a:cubicBezTo>
                            <a:pt x="1560185" y="9115"/>
                            <a:pt x="1902818" y="20839"/>
                            <a:pt x="2207381" y="0"/>
                          </a:cubicBezTo>
                          <a:cubicBezTo>
                            <a:pt x="2511944" y="-20839"/>
                            <a:pt x="2665296" y="25689"/>
                            <a:pt x="2783088" y="0"/>
                          </a:cubicBezTo>
                          <a:cubicBezTo>
                            <a:pt x="2900880" y="-25689"/>
                            <a:pt x="3149003" y="5907"/>
                            <a:pt x="3415733" y="0"/>
                          </a:cubicBezTo>
                          <a:cubicBezTo>
                            <a:pt x="3682463" y="-5907"/>
                            <a:pt x="3882162" y="-26159"/>
                            <a:pt x="4048378" y="0"/>
                          </a:cubicBezTo>
                          <a:cubicBezTo>
                            <a:pt x="4214594" y="26159"/>
                            <a:pt x="4524815" y="15671"/>
                            <a:pt x="4681023" y="0"/>
                          </a:cubicBezTo>
                          <a:cubicBezTo>
                            <a:pt x="4837232" y="-15671"/>
                            <a:pt x="5389893" y="-35720"/>
                            <a:pt x="5769172" y="0"/>
                          </a:cubicBezTo>
                          <a:cubicBezTo>
                            <a:pt x="5812505" y="3412"/>
                            <a:pt x="5845150" y="38898"/>
                            <a:pt x="5844540" y="75368"/>
                          </a:cubicBezTo>
                          <a:cubicBezTo>
                            <a:pt x="5846909" y="224780"/>
                            <a:pt x="5855055" y="351665"/>
                            <a:pt x="5844540" y="460609"/>
                          </a:cubicBezTo>
                          <a:cubicBezTo>
                            <a:pt x="5834025" y="569553"/>
                            <a:pt x="5828714" y="722987"/>
                            <a:pt x="5844540" y="861575"/>
                          </a:cubicBezTo>
                          <a:cubicBezTo>
                            <a:pt x="5848780" y="894246"/>
                            <a:pt x="5804826" y="928558"/>
                            <a:pt x="5769172" y="936943"/>
                          </a:cubicBezTo>
                          <a:cubicBezTo>
                            <a:pt x="5614331" y="915848"/>
                            <a:pt x="5500991" y="912564"/>
                            <a:pt x="5250403" y="936943"/>
                          </a:cubicBezTo>
                          <a:cubicBezTo>
                            <a:pt x="4999815" y="961322"/>
                            <a:pt x="4822987" y="965627"/>
                            <a:pt x="4617758" y="936943"/>
                          </a:cubicBezTo>
                          <a:cubicBezTo>
                            <a:pt x="4412529" y="908259"/>
                            <a:pt x="4110806" y="959896"/>
                            <a:pt x="3871237" y="936943"/>
                          </a:cubicBezTo>
                          <a:cubicBezTo>
                            <a:pt x="3631668" y="913990"/>
                            <a:pt x="3503883" y="936658"/>
                            <a:pt x="3352469" y="936943"/>
                          </a:cubicBezTo>
                          <a:cubicBezTo>
                            <a:pt x="3201055" y="937228"/>
                            <a:pt x="2895520" y="909433"/>
                            <a:pt x="2776762" y="936943"/>
                          </a:cubicBezTo>
                          <a:cubicBezTo>
                            <a:pt x="2658004" y="964453"/>
                            <a:pt x="2405845" y="906279"/>
                            <a:pt x="2144117" y="936943"/>
                          </a:cubicBezTo>
                          <a:cubicBezTo>
                            <a:pt x="1882390" y="967607"/>
                            <a:pt x="1790250" y="968668"/>
                            <a:pt x="1454534" y="936943"/>
                          </a:cubicBezTo>
                          <a:cubicBezTo>
                            <a:pt x="1118818" y="905218"/>
                            <a:pt x="1036008" y="948787"/>
                            <a:pt x="764951" y="936943"/>
                          </a:cubicBezTo>
                          <a:cubicBezTo>
                            <a:pt x="493894" y="925099"/>
                            <a:pt x="271762" y="968480"/>
                            <a:pt x="75368" y="936943"/>
                          </a:cubicBezTo>
                          <a:cubicBezTo>
                            <a:pt x="39540" y="934925"/>
                            <a:pt x="1660" y="903039"/>
                            <a:pt x="0" y="861575"/>
                          </a:cubicBezTo>
                          <a:cubicBezTo>
                            <a:pt x="2206" y="688691"/>
                            <a:pt x="-6397" y="583264"/>
                            <a:pt x="0" y="452747"/>
                          </a:cubicBezTo>
                          <a:cubicBezTo>
                            <a:pt x="6397" y="322230"/>
                            <a:pt x="15704" y="185294"/>
                            <a:pt x="0" y="7536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Operating system</a:t>
              </a: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CB18FAC2-B535-47E4-98C4-74E49D73E1DE}"/>
                </a:ext>
              </a:extLst>
            </p:cNvPr>
            <p:cNvCxnSpPr>
              <a:stCxn id="57" idx="2"/>
              <a:endCxn id="62" idx="3"/>
            </p:cNvCxnSpPr>
            <p:nvPr/>
          </p:nvCxnSpPr>
          <p:spPr>
            <a:xfrm rot="5400000">
              <a:off x="6062001" y="3733025"/>
              <a:ext cx="3678404" cy="1568246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ube 67">
            <a:extLst>
              <a:ext uri="{FF2B5EF4-FFF2-40B4-BE49-F238E27FC236}">
                <a16:creationId xmlns:a16="http://schemas.microsoft.com/office/drawing/2014/main" id="{2A649A3D-9E72-48BD-804B-D265AFA6C2D7}"/>
              </a:ext>
            </a:extLst>
          </p:cNvPr>
          <p:cNvSpPr/>
          <p:nvPr/>
        </p:nvSpPr>
        <p:spPr>
          <a:xfrm>
            <a:off x="575897" y="1681870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8DE5B8E-6107-4300-BC6D-A0C9B014DA00}"/>
              </a:ext>
            </a:extLst>
          </p:cNvPr>
          <p:cNvSpPr/>
          <p:nvPr/>
        </p:nvSpPr>
        <p:spPr>
          <a:xfrm>
            <a:off x="575897" y="3049976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565683BD-0940-4111-A202-33C24DA2A81E}"/>
              </a:ext>
            </a:extLst>
          </p:cNvPr>
          <p:cNvSpPr/>
          <p:nvPr/>
        </p:nvSpPr>
        <p:spPr>
          <a:xfrm>
            <a:off x="575897" y="4227017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B6853203-AF0A-4D61-8DEF-F19113BD6A78}"/>
              </a:ext>
            </a:extLst>
          </p:cNvPr>
          <p:cNvSpPr/>
          <p:nvPr/>
        </p:nvSpPr>
        <p:spPr>
          <a:xfrm>
            <a:off x="575897" y="5958119"/>
            <a:ext cx="2059407" cy="761943"/>
          </a:xfrm>
          <a:prstGeom prst="cube">
            <a:avLst>
              <a:gd name="adj" fmla="val 999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63922B-1025-4774-8B63-E189BCF2EC96}"/>
              </a:ext>
            </a:extLst>
          </p:cNvPr>
          <p:cNvCxnSpPr/>
          <p:nvPr/>
        </p:nvCxnSpPr>
        <p:spPr>
          <a:xfrm>
            <a:off x="3327979" y="1392522"/>
            <a:ext cx="0" cy="52619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3CD1B503-BE4C-48FE-BFB2-4625D291A153}"/>
              </a:ext>
            </a:extLst>
          </p:cNvPr>
          <p:cNvSpPr/>
          <p:nvPr/>
        </p:nvSpPr>
        <p:spPr>
          <a:xfrm>
            <a:off x="1438275" y="2483608"/>
            <a:ext cx="394696" cy="5213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52D3FA-3F3A-442F-B70A-1FD3ABC1D566}"/>
              </a:ext>
            </a:extLst>
          </p:cNvPr>
          <p:cNvSpPr/>
          <p:nvPr/>
        </p:nvSpPr>
        <p:spPr>
          <a:xfrm>
            <a:off x="1408252" y="3891880"/>
            <a:ext cx="394696" cy="3052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8CD151A6-289D-409E-AC4D-72BFBB69B379}"/>
              </a:ext>
            </a:extLst>
          </p:cNvPr>
          <p:cNvSpPr/>
          <p:nvPr/>
        </p:nvSpPr>
        <p:spPr>
          <a:xfrm>
            <a:off x="1408252" y="5034018"/>
            <a:ext cx="394696" cy="85243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44CE3-CB54-4A40-8576-925BEA20F924}"/>
              </a:ext>
            </a:extLst>
          </p:cNvPr>
          <p:cNvSpPr txBox="1"/>
          <p:nvPr/>
        </p:nvSpPr>
        <p:spPr>
          <a:xfrm>
            <a:off x="10275873" y="1378871"/>
            <a:ext cx="166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Compile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6A21E-BD08-42A8-9F12-CEBBC4564D7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52003" y="1563537"/>
            <a:ext cx="623870" cy="41616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C4C76C-F5D3-4917-A530-04C240AD9688}"/>
              </a:ext>
            </a:extLst>
          </p:cNvPr>
          <p:cNvSpPr txBox="1"/>
          <p:nvPr/>
        </p:nvSpPr>
        <p:spPr>
          <a:xfrm>
            <a:off x="10051200" y="4961565"/>
            <a:ext cx="11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 Time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1100CE-A510-4D0E-B96A-25D58841281D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9515973" y="5146231"/>
            <a:ext cx="535227" cy="325558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2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171B55-8163-4916-B212-69813CE4857E}"/>
              </a:ext>
            </a:extLst>
          </p:cNvPr>
          <p:cNvSpPr/>
          <p:nvPr/>
        </p:nvSpPr>
        <p:spPr>
          <a:xfrm>
            <a:off x="457200" y="3997097"/>
            <a:ext cx="10896600" cy="2632303"/>
          </a:xfrm>
          <a:prstGeom prst="roundRect">
            <a:avLst>
              <a:gd name="adj" fmla="val 4452"/>
            </a:avLst>
          </a:prstGeom>
          <a:gradFill flip="none" rotWithShape="1">
            <a:gsLst>
              <a:gs pos="0">
                <a:schemeClr val="accent5">
                  <a:lumMod val="7000"/>
                  <a:lumOff val="93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Common Language Runtime (CLR)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77CDF-7EB4-4C81-94DC-DAD2FD6280D4}"/>
              </a:ext>
            </a:extLst>
          </p:cNvPr>
          <p:cNvGrpSpPr/>
          <p:nvPr/>
        </p:nvGrpSpPr>
        <p:grpSpPr>
          <a:xfrm>
            <a:off x="1117600" y="1978903"/>
            <a:ext cx="9659260" cy="1764000"/>
            <a:chOff x="1435100" y="1812925"/>
            <a:chExt cx="9659260" cy="1764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552D69B-A6D9-4EBB-96F5-C3965CAA3629}"/>
                </a:ext>
              </a:extLst>
            </p:cNvPr>
            <p:cNvSpPr/>
            <p:nvPr/>
          </p:nvSpPr>
          <p:spPr>
            <a:xfrm>
              <a:off x="143510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Entity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Frame-work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AB06AAF-6A19-4EFC-884E-E67D7111814A}"/>
                </a:ext>
              </a:extLst>
            </p:cNvPr>
            <p:cNvSpPr/>
            <p:nvPr/>
          </p:nvSpPr>
          <p:spPr>
            <a:xfrm>
              <a:off x="3064552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0661FCA-6CD7-4118-9174-D2771ACBE629}"/>
                </a:ext>
              </a:extLst>
            </p:cNvPr>
            <p:cNvSpPr/>
            <p:nvPr/>
          </p:nvSpPr>
          <p:spPr>
            <a:xfrm>
              <a:off x="4694004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D66B787-D4EE-46F9-A7F3-7DB8AFFFE3F7}"/>
                </a:ext>
              </a:extLst>
            </p:cNvPr>
            <p:cNvSpPr/>
            <p:nvPr/>
          </p:nvSpPr>
          <p:spPr>
            <a:xfrm>
              <a:off x="6323456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A97A90-D481-4C06-96ED-72F096E64DB4}"/>
                </a:ext>
              </a:extLst>
            </p:cNvPr>
            <p:cNvSpPr/>
            <p:nvPr/>
          </p:nvSpPr>
          <p:spPr>
            <a:xfrm>
              <a:off x="7952908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</a:t>
              </a:r>
            </a:p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92FB785-EF87-4827-B6DF-30670DB843A2}"/>
                </a:ext>
              </a:extLst>
            </p:cNvPr>
            <p:cNvSpPr/>
            <p:nvPr/>
          </p:nvSpPr>
          <p:spPr>
            <a:xfrm>
              <a:off x="9582360" y="1812925"/>
              <a:ext cx="1512000" cy="17640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26377E-894D-418F-8B2A-4D8C085B772E}"/>
              </a:ext>
            </a:extLst>
          </p:cNvPr>
          <p:cNvSpPr/>
          <p:nvPr/>
        </p:nvSpPr>
        <p:spPr>
          <a:xfrm>
            <a:off x="726072" y="4422198"/>
            <a:ext cx="2626728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ED51EF-B3A3-4A73-A172-7B8B941B8F13}"/>
              </a:ext>
            </a:extLst>
          </p:cNvPr>
          <p:cNvSpPr/>
          <p:nvPr/>
        </p:nvSpPr>
        <p:spPr>
          <a:xfrm>
            <a:off x="726072" y="5481350"/>
            <a:ext cx="1929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 &amp; NGEN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051F67-5B6B-42AF-A48F-BFDB59183EA2}"/>
              </a:ext>
            </a:extLst>
          </p:cNvPr>
          <p:cNvSpPr/>
          <p:nvPr/>
        </p:nvSpPr>
        <p:spPr>
          <a:xfrm>
            <a:off x="2856894" y="5481350"/>
            <a:ext cx="1908000" cy="8654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AB2B21-531B-4EA7-A456-E45A04455700}"/>
              </a:ext>
            </a:extLst>
          </p:cNvPr>
          <p:cNvSpPr/>
          <p:nvPr/>
        </p:nvSpPr>
        <p:spPr>
          <a:xfrm>
            <a:off x="4966716" y="5481350"/>
            <a:ext cx="1908000" cy="86547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EA2240-9556-45F7-A356-C8CC72283FF1}"/>
              </a:ext>
            </a:extLst>
          </p:cNvPr>
          <p:cNvSpPr/>
          <p:nvPr/>
        </p:nvSpPr>
        <p:spPr>
          <a:xfrm>
            <a:off x="7076538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A81EDF-F904-4036-BCCD-B1FAE6127E22}"/>
              </a:ext>
            </a:extLst>
          </p:cNvPr>
          <p:cNvSpPr/>
          <p:nvPr/>
        </p:nvSpPr>
        <p:spPr>
          <a:xfrm>
            <a:off x="9186360" y="5481351"/>
            <a:ext cx="1908000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Loader &amp;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28F478-3B27-446D-B841-1996B0B40A1C}"/>
              </a:ext>
            </a:extLst>
          </p:cNvPr>
          <p:cNvSpPr/>
          <p:nvPr/>
        </p:nvSpPr>
        <p:spPr>
          <a:xfrm>
            <a:off x="7952908" y="4422198"/>
            <a:ext cx="3141452" cy="86547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23000">
                <a:schemeClr val="bg2">
                  <a:lumMod val="10000"/>
                </a:schemeClr>
              </a:gs>
              <a:gs pos="69000">
                <a:schemeClr val="bg2">
                  <a:lumMod val="2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Profiling &amp; Debugging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62366F-4F08-4CB9-8099-AB1F9CA4A796}"/>
              </a:ext>
            </a:extLst>
          </p:cNvPr>
          <p:cNvSpPr txBox="1"/>
          <p:nvPr/>
        </p:nvSpPr>
        <p:spPr>
          <a:xfrm>
            <a:off x="5104990" y="3997097"/>
            <a:ext cx="2733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360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8851" y="6391172"/>
            <a:ext cx="2743200" cy="365125"/>
          </a:xfrm>
        </p:spPr>
        <p:txBody>
          <a:bodyPr/>
          <a:lstStyle/>
          <a:p>
            <a:fld id="{DF9928CE-EC0A-4BEB-8E1D-C268DC6BF1D3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C99B8-F063-4C8E-855B-CE1F3CBC3D71}"/>
              </a:ext>
            </a:extLst>
          </p:cNvPr>
          <p:cNvSpPr/>
          <p:nvPr/>
        </p:nvSpPr>
        <p:spPr>
          <a:xfrm>
            <a:off x="2241549" y="1518842"/>
            <a:ext cx="79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Library support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5B61B-A68F-4CB7-B821-34F5DD2827F9}"/>
              </a:ext>
            </a:extLst>
          </p:cNvPr>
          <p:cNvSpPr/>
          <p:nvPr/>
        </p:nvSpPr>
        <p:spPr>
          <a:xfrm>
            <a:off x="224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Support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4A0E9-05E3-4785-9392-A6653ECEFC58}"/>
              </a:ext>
            </a:extLst>
          </p:cNvPr>
          <p:cNvSpPr/>
          <p:nvPr/>
        </p:nvSpPr>
        <p:spPr>
          <a:xfrm>
            <a:off x="6291549" y="2371916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Marshaler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B31E4-0D87-4B67-9582-8ECE9008A80A}"/>
              </a:ext>
            </a:extLst>
          </p:cNvPr>
          <p:cNvSpPr/>
          <p:nvPr/>
        </p:nvSpPr>
        <p:spPr>
          <a:xfrm>
            <a:off x="2241550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Checker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B5A96-D0E0-4A90-A9A6-1F4ECC40A6D7}"/>
              </a:ext>
            </a:extLst>
          </p:cNvPr>
          <p:cNvSpPr/>
          <p:nvPr/>
        </p:nvSpPr>
        <p:spPr>
          <a:xfrm>
            <a:off x="6291549" y="3233790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423C2-71E9-4FE3-AA3B-8F6766B6E38D}"/>
              </a:ext>
            </a:extLst>
          </p:cNvPr>
          <p:cNvSpPr/>
          <p:nvPr/>
        </p:nvSpPr>
        <p:spPr>
          <a:xfrm>
            <a:off x="224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Engine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2CCBFB-3C80-4B26-BF5B-02220EC9EC44}"/>
              </a:ext>
            </a:extLst>
          </p:cNvPr>
          <p:cNvSpPr/>
          <p:nvPr/>
        </p:nvSpPr>
        <p:spPr>
          <a:xfrm>
            <a:off x="6291549" y="4091264"/>
            <a:ext cx="387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92C245-2496-4FA2-A0DD-BD711A32429D}"/>
              </a:ext>
            </a:extLst>
          </p:cNvPr>
          <p:cNvSpPr/>
          <p:nvPr/>
        </p:nvSpPr>
        <p:spPr>
          <a:xfrm>
            <a:off x="22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MSIL to Native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20F69-34B6-461E-A838-8E418017D2D6}"/>
              </a:ext>
            </a:extLst>
          </p:cNvPr>
          <p:cNvSpPr/>
          <p:nvPr/>
        </p:nvSpPr>
        <p:spPr>
          <a:xfrm>
            <a:off x="49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0C447A-34B6-4B01-854C-F35C327E8E19}"/>
              </a:ext>
            </a:extLst>
          </p:cNvPr>
          <p:cNvSpPr/>
          <p:nvPr/>
        </p:nvSpPr>
        <p:spPr>
          <a:xfrm>
            <a:off x="7641550" y="4945494"/>
            <a:ext cx="2520000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A30C4-DB29-48E7-95FC-FE48D248F3CD}"/>
              </a:ext>
            </a:extLst>
          </p:cNvPr>
          <p:cNvSpPr/>
          <p:nvPr/>
        </p:nvSpPr>
        <p:spPr>
          <a:xfrm>
            <a:off x="2241549" y="5806212"/>
            <a:ext cx="7919999" cy="72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 cmpd="sng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</a:t>
            </a:r>
          </a:p>
        </p:txBody>
      </p:sp>
    </p:spTree>
    <p:extLst>
      <p:ext uri="{BB962C8B-B14F-4D97-AF65-F5344CB8AC3E}">
        <p14:creationId xmlns:p14="http://schemas.microsoft.com/office/powerpoint/2010/main" val="33775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EF0A-DD9B-42BA-8BE9-8850735F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Manages memory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Thread execution support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execution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safety verification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Compilation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5AC05097884E7346B95458D1EAE16B12" ma:contentTypeVersion="9" ma:contentTypeDescription="สร้างเอกสารใหม่" ma:contentTypeScope="" ma:versionID="d64fab832d49d74fb6f0e3c64de77782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a63274d5e7b86fe18201268e6e7cdd4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แท็กรูป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  <ds:schemaRef ds:uri="7cc98989-72c3-446c-ae77-edbe8b0d3d4f"/>
  </ds:schemaRefs>
</ds:datastoreItem>
</file>

<file path=customXml/itemProps2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3018C-0543-455A-8A8F-69367E771F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931950-b3bd-48d0-869a-0ff6947ee6b8"/>
    <ds:schemaRef ds:uri="7cc98989-72c3-446c-ae77-edbe8b0d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1524</Words>
  <Application>Microsoft Office PowerPoint</Application>
  <PresentationFormat>แบบจอกว้าง</PresentationFormat>
  <Paragraphs>373</Paragraphs>
  <Slides>40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51" baseType="lpstr">
      <vt:lpstr>-apple-system</vt:lpstr>
      <vt:lpstr>Arial</vt:lpstr>
      <vt:lpstr>Calibri</vt:lpstr>
      <vt:lpstr>Calibri Light</vt:lpstr>
      <vt:lpstr>Consolas</vt:lpstr>
      <vt:lpstr>Courier New</vt:lpstr>
      <vt:lpstr>Segoe UI</vt:lpstr>
      <vt:lpstr>TH Baijam</vt:lpstr>
      <vt:lpstr>TH Sarabun New</vt:lpstr>
      <vt:lpstr>Wingdings</vt:lpstr>
      <vt:lpstr>Office Theme</vt:lpstr>
      <vt:lpstr>หน่วยที่ 2</vt:lpstr>
      <vt:lpstr>เรื่องที่จะศึกษา</vt:lpstr>
      <vt:lpstr>1 การพัฒนาอย่างต่อเนื่องและครอบคลุม</vt:lpstr>
      <vt:lpstr>.NET Application Type</vt:lpstr>
      <vt:lpstr>Common Language Runtime (CLR)</vt:lpstr>
      <vt:lpstr>Common Language Runtime (CLR)</vt:lpstr>
      <vt:lpstr>Common Language Runtime (CLR)</vt:lpstr>
      <vt:lpstr>CLR Architecture</vt:lpstr>
      <vt:lpstr>CLR Features</vt:lpstr>
      <vt:lpstr>Common Language Infrastructure (CLI)</vt:lpstr>
      <vt:lpstr>Common Language Infrastructure (CLI)</vt:lpstr>
      <vt:lpstr>แนวทางค้นคว้าเพิ่มเติมสำหรับผู้สนใจ</vt:lpstr>
      <vt:lpstr>List of CLI languages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Intermediate Language (CIL)</vt:lpstr>
      <vt:lpstr>Common Language Specification (CLS)</vt:lpstr>
      <vt:lpstr>Common Language Specification (CLS)</vt:lpstr>
      <vt:lpstr>Common Type System (CTS)</vt:lpstr>
      <vt:lpstr>JIT : Just-In-Time compiler</vt:lpstr>
      <vt:lpstr>.NET Core</vt:lpstr>
      <vt:lpstr>.NET 5</vt:lpstr>
      <vt:lpstr>.NET Compact Framework (.NET CF)</vt:lpstr>
      <vt:lpstr>.NET Micro Framework</vt:lpstr>
      <vt:lpstr>.NET ในอนาคต</vt:lpstr>
      <vt:lpstr>2 รองรับ Cloud Native Application</vt:lpstr>
      <vt:lpstr>3 Game engine: Unity</vt:lpstr>
      <vt:lpstr>4 ASP.NET Core Blazor</vt:lpstr>
      <vt:lpstr>ข้อดีของ Blazor</vt:lpstr>
      <vt:lpstr>รูปแบบของ Blazor</vt:lpstr>
      <vt:lpstr>WebAssembly</vt:lpstr>
      <vt:lpstr>การทำงานของ Blazor</vt:lpstr>
      <vt:lpstr>5 .NET MAUI (Multi-platform App UI)</vt:lpstr>
      <vt:lpstr>.NET MAUI (github)</vt:lpstr>
      <vt:lpstr>.NET Podcasts(github)</vt:lpstr>
      <vt:lpstr>6 ML.NET และ AI (Artificial Intelligence)</vt:lpstr>
      <vt:lpstr>7 Open source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12</cp:revision>
  <dcterms:created xsi:type="dcterms:W3CDTF">2022-02-02T01:11:04Z</dcterms:created>
  <dcterms:modified xsi:type="dcterms:W3CDTF">2023-01-16T17:11:09Z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