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0B00C9-46B3-B124-1EAD-39B8D4B67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66081869-A02C-2C21-C54E-A37027376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3F00ECB-53A5-FBBF-2480-92BA825F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88DF1E1-1E3D-6038-5389-A29A2A38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FF31507-4C13-81F6-32CA-B34C7E05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035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52461C-3D91-D107-2557-5F1A5A38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B59C5A8-81BA-280E-EF7D-521469B92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616336-B02E-8577-528D-A7C625CA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0C6B87C-FA39-8AE8-C5BE-5947EE83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0E55CBB-A790-8D35-9F7C-FFCBDE5F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212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D5098B63-0308-F521-ED81-4EA52AA0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1D20BAE-3FE8-83C5-9B04-EED795585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4868E88-72A8-4A39-DF1B-E81852E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6F9443F-74F1-84A9-6C31-4FF0F3B4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5E115A8-7FF8-3E78-0602-6CCAFE2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825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D8DCC3-6764-E301-5C07-784BD996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CC16C32-18BF-FD40-3DA2-0CA8C754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8C76DE-A0B7-AA12-AF44-DEDA8CC8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9778445-38C9-56CF-7BD4-E1B7CBDB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20A1772-BE2A-BD35-BA2C-3A0FC84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498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E00DA1-BBA8-5854-F59E-429965DF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730C565-B747-C1FD-E202-79CAC908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B22982B-D2D9-B11D-0841-81F61127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4F23A56-4C6E-B937-C602-CE4BE79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875E8DD-D665-5177-3004-C507FB76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724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6211CB-A16C-C658-46A5-058D8645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D8A029B-6A4C-C15C-D7A5-D4537038A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AEE9EF3-E4AE-8155-BE7D-CE95AC4FE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2D1686D-EF97-C4C0-A0F8-94853D5B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C7C6C8B-DF97-4D2D-FC02-A2CEFC19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2B8DD15-ECA2-1A6C-DB40-48A17CBB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83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4C61C1-DE0D-B2FF-C469-80BE514D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D6D8025-A628-A872-EF79-D346E7F0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21C31A0E-8C8A-34A2-6FB4-8F10807F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B8D4BAC0-8EA0-F413-F3C2-EBBB3129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8FE0A7BB-B4B8-38E4-13A6-387F34042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7D0CEBA5-5CA8-9BE2-D1D7-8F32D184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6F9F291F-184C-EA51-1E7D-4C0F9D84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3F60F62-B18E-E9F9-E88E-95CB1838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094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38479E-870A-F718-6029-53673CE8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6309053-7E24-E191-71DB-E5D5BEF3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67C14408-9B99-C877-1369-D42DA423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98D398D-2842-F5CE-4DF1-5F794DBC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722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EEE5EBD-64CC-D62A-F75A-28B4F733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200FE76-5E1E-453E-4997-F887FEFF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DBCF8DE-59B7-3B1D-38F7-0760759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8102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0197A2D-90DC-29B6-9231-E34F01BA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6F1AC2C-2A53-F068-CF28-3C9E4948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1A8A9C2-3DCF-E980-5300-DAC1DF17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CE7E98F-E6E3-76C0-A33E-9BA024B6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B87C010-A0AA-E516-0CC3-E66EBC66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AE334DB-4CEF-C028-E8D1-DB6ECC0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905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DFD8A6-BF9E-DD73-BA79-74EB4D27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4E36F5E-9D7E-A670-E129-D7AE03DC9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8DD6E0-FBD7-9A48-FF3B-EE75CA6A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54A69BA-20F3-4C56-AE37-646346B3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F3CB2CB-E322-833B-AD8E-E7BEA10F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88060CA-A3C6-8423-5C8D-D3977514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708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7EDF1B27-27D9-26E7-69E6-9951340A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F056CEE-3370-BE4D-7CFF-6B68CA9A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A780DA5-CE2B-FD82-03E9-8ED7A5033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5505-CA39-43DA-A1DD-F8B1DA16826B}" type="datetimeFigureOut">
              <a:rPr lang="th-TH" smtClean="0"/>
              <a:t>16/01/66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C155391-BE78-7358-61EE-45CFDABF6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D3E6538-F71D-3E27-552A-E9A87BF17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A510-9BD5-4EC2-8A64-79B88F55D0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592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6A2CD0E-A04E-B65C-3B48-F9660130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73826D4-DD6A-0254-65E1-D2EA2315F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492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CF167FE-0986-8BC1-0DB0-1FC8BAD05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51" y="232916"/>
            <a:ext cx="9659698" cy="6392167"/>
          </a:xfrm>
          <a:prstGeom prst="rect">
            <a:avLst/>
          </a:prstGeom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68C8F4-F984-A7D4-7B9C-4148E02A9456}"/>
              </a:ext>
            </a:extLst>
          </p:cNvPr>
          <p:cNvSpPr/>
          <p:nvPr/>
        </p:nvSpPr>
        <p:spPr>
          <a:xfrm>
            <a:off x="1666875" y="2181225"/>
            <a:ext cx="4695825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ลูกศร: ขวา 4">
            <a:extLst>
              <a:ext uri="{FF2B5EF4-FFF2-40B4-BE49-F238E27FC236}">
                <a16:creationId xmlns:a16="http://schemas.microsoft.com/office/drawing/2014/main" id="{1FE3DB4F-9D56-E561-C712-45E677379ED7}"/>
              </a:ext>
            </a:extLst>
          </p:cNvPr>
          <p:cNvSpPr/>
          <p:nvPr/>
        </p:nvSpPr>
        <p:spPr>
          <a:xfrm>
            <a:off x="6362700" y="4149305"/>
            <a:ext cx="785004" cy="379562"/>
          </a:xfrm>
          <a:prstGeom prst="rightArrow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4948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รูปภาพ 6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74863DA1-1EBB-4514-C2A8-E4F64C99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237679"/>
            <a:ext cx="9640645" cy="6382641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F78F0BC6-A013-47F8-53EC-3BDF715CA1FF}"/>
              </a:ext>
            </a:extLst>
          </p:cNvPr>
          <p:cNvSpPr/>
          <p:nvPr/>
        </p:nvSpPr>
        <p:spPr>
          <a:xfrm>
            <a:off x="5838825" y="1000664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5BE64D4E-3B54-C6FD-C7B3-51BB7A302D25}"/>
              </a:ext>
            </a:extLst>
          </p:cNvPr>
          <p:cNvSpPr/>
          <p:nvPr/>
        </p:nvSpPr>
        <p:spPr>
          <a:xfrm>
            <a:off x="7762515" y="1000664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CC9A343-D75E-75F8-13EB-63927D6A834C}"/>
              </a:ext>
            </a:extLst>
          </p:cNvPr>
          <p:cNvSpPr/>
          <p:nvPr/>
        </p:nvSpPr>
        <p:spPr>
          <a:xfrm>
            <a:off x="9457605" y="1140843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4BA9988-F496-26DE-4B9E-8D55C75A4EC4}"/>
              </a:ext>
            </a:extLst>
          </p:cNvPr>
          <p:cNvSpPr/>
          <p:nvPr/>
        </p:nvSpPr>
        <p:spPr>
          <a:xfrm>
            <a:off x="10035575" y="5376413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719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BB82C32-4798-58EB-D2F7-BA93AECD5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232916"/>
            <a:ext cx="9707330" cy="6392167"/>
          </a:xfrm>
          <a:prstGeom prst="rect">
            <a:avLst/>
          </a:prstGeom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9AB78352-8EA3-F415-405C-E3BF526D04D3}"/>
              </a:ext>
            </a:extLst>
          </p:cNvPr>
          <p:cNvSpPr/>
          <p:nvPr/>
        </p:nvSpPr>
        <p:spPr>
          <a:xfrm>
            <a:off x="2762250" y="1867439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D912919-6B83-A7BA-57B0-50847905DF43}"/>
              </a:ext>
            </a:extLst>
          </p:cNvPr>
          <p:cNvSpPr/>
          <p:nvPr/>
        </p:nvSpPr>
        <p:spPr>
          <a:xfrm>
            <a:off x="5038365" y="2467514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ADADEC8-1FFA-14BB-2551-74B2FCAB9043}"/>
              </a:ext>
            </a:extLst>
          </p:cNvPr>
          <p:cNvSpPr/>
          <p:nvPr/>
        </p:nvSpPr>
        <p:spPr>
          <a:xfrm>
            <a:off x="3714030" y="3255393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5360BCF5-DC59-36FF-9293-CF580A2E54E1}"/>
              </a:ext>
            </a:extLst>
          </p:cNvPr>
          <p:cNvSpPr/>
          <p:nvPr/>
        </p:nvSpPr>
        <p:spPr>
          <a:xfrm>
            <a:off x="9978425" y="5443088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98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1C33CF51-5182-139A-A3B7-CBBC8BE51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228153"/>
            <a:ext cx="9669224" cy="6401693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D4B7EE28-14B2-B9F4-047A-04C90728CE6C}"/>
              </a:ext>
            </a:extLst>
          </p:cNvPr>
          <p:cNvSpPr/>
          <p:nvPr/>
        </p:nvSpPr>
        <p:spPr>
          <a:xfrm>
            <a:off x="3705225" y="1791239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9B4EF390-98A3-42F4-7348-0F6A89354D7D}"/>
              </a:ext>
            </a:extLst>
          </p:cNvPr>
          <p:cNvSpPr/>
          <p:nvPr/>
        </p:nvSpPr>
        <p:spPr>
          <a:xfrm>
            <a:off x="2561865" y="2496089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AB6E567C-E61E-C7B2-950A-9EE3A2CB5B9D}"/>
              </a:ext>
            </a:extLst>
          </p:cNvPr>
          <p:cNvSpPr/>
          <p:nvPr/>
        </p:nvSpPr>
        <p:spPr>
          <a:xfrm>
            <a:off x="9933855" y="5436618"/>
            <a:ext cx="457200" cy="485236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4311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882D17C7-4760-93D0-1288-76BB12A8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714"/>
            <a:ext cx="12192000" cy="6390572"/>
          </a:xfrm>
          <a:prstGeom prst="rect">
            <a:avLst/>
          </a:prstGeom>
        </p:spPr>
      </p:pic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C1C8593B-8A30-D12F-3809-EE7D7C888699}"/>
              </a:ext>
            </a:extLst>
          </p:cNvPr>
          <p:cNvSpPr/>
          <p:nvPr/>
        </p:nvSpPr>
        <p:spPr>
          <a:xfrm>
            <a:off x="595133" y="2115089"/>
            <a:ext cx="457200" cy="48523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CE7407E6-AE8B-C0B0-1E7B-E0CFF9043B93}"/>
              </a:ext>
            </a:extLst>
          </p:cNvPr>
          <p:cNvSpPr/>
          <p:nvPr/>
        </p:nvSpPr>
        <p:spPr>
          <a:xfrm>
            <a:off x="5574101" y="1629853"/>
            <a:ext cx="457200" cy="48523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07444B4E-5E40-4D8E-7F8F-9093E55AB403}"/>
              </a:ext>
            </a:extLst>
          </p:cNvPr>
          <p:cNvSpPr/>
          <p:nvPr/>
        </p:nvSpPr>
        <p:spPr>
          <a:xfrm>
            <a:off x="4819290" y="678922"/>
            <a:ext cx="457200" cy="48523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ED84B0FE-93A6-6C66-0460-CA41A8FE2BD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925019" y="678922"/>
            <a:ext cx="894271" cy="2426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D0CCCAE7-31A6-EF5A-CA91-5407656FE5EE}"/>
              </a:ext>
            </a:extLst>
          </p:cNvPr>
          <p:cNvCxnSpPr/>
          <p:nvPr/>
        </p:nvCxnSpPr>
        <p:spPr>
          <a:xfrm flipH="1" flipV="1">
            <a:off x="4819290" y="1509623"/>
            <a:ext cx="736121" cy="3709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6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 descr="รูปภาพประกอบด้วย ข้อความ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67D09E89-EC30-3FCF-2D38-B5A65385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971207"/>
            <a:ext cx="9316750" cy="4915586"/>
          </a:xfrm>
          <a:prstGeom prst="rect">
            <a:avLst/>
          </a:prstGeom>
        </p:spPr>
      </p:pic>
      <p:sp>
        <p:nvSpPr>
          <p:cNvPr id="5" name="สี่เหลี่ยมผืนผ้า: มุมมน 4">
            <a:extLst>
              <a:ext uri="{FF2B5EF4-FFF2-40B4-BE49-F238E27FC236}">
                <a16:creationId xmlns:a16="http://schemas.microsoft.com/office/drawing/2014/main" id="{EC7AB823-25ED-1E0E-90D9-F346D7D9E294}"/>
              </a:ext>
            </a:extLst>
          </p:cNvPr>
          <p:cNvSpPr/>
          <p:nvPr/>
        </p:nvSpPr>
        <p:spPr>
          <a:xfrm>
            <a:off x="4016921" y="971207"/>
            <a:ext cx="457200" cy="48523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สี่เหลี่ยมผืนผ้า: มุมมน 5">
            <a:extLst>
              <a:ext uri="{FF2B5EF4-FFF2-40B4-BE49-F238E27FC236}">
                <a16:creationId xmlns:a16="http://schemas.microsoft.com/office/drawing/2014/main" id="{5E3DBB55-6407-99D9-4936-4D0B640BCEDE}"/>
              </a:ext>
            </a:extLst>
          </p:cNvPr>
          <p:cNvSpPr/>
          <p:nvPr/>
        </p:nvSpPr>
        <p:spPr>
          <a:xfrm>
            <a:off x="4788558" y="2496628"/>
            <a:ext cx="457200" cy="485236"/>
          </a:xfrm>
          <a:prstGeom prst="round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  <a:endParaRPr lang="th-TH" sz="3200" b="1" dirty="0">
              <a:solidFill>
                <a:sysClr val="windowText" lastClr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" name="ลูกศรเชื่อมต่อแบบตรง 7">
            <a:extLst>
              <a:ext uri="{FF2B5EF4-FFF2-40B4-BE49-F238E27FC236}">
                <a16:creationId xmlns:a16="http://schemas.microsoft.com/office/drawing/2014/main" id="{3CDC77C2-77D3-BAED-2991-E89FEDC3DDE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36166" y="1213825"/>
            <a:ext cx="1480755" cy="131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3D269690-1C2B-A5E5-AE36-C2E93FFF9AD1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276543" y="2424023"/>
            <a:ext cx="1512015" cy="315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2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77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57421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</Words>
  <Application>Microsoft Office PowerPoint</Application>
  <PresentationFormat>แบบจอกว้าง</PresentationFormat>
  <Paragraphs>16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Koson Trachu</dc:creator>
  <cp:lastModifiedBy>Koson Trachu</cp:lastModifiedBy>
  <cp:revision>1</cp:revision>
  <dcterms:created xsi:type="dcterms:W3CDTF">2023-01-16T14:56:10Z</dcterms:created>
  <dcterms:modified xsi:type="dcterms:W3CDTF">2023-01-16T17:12:49Z</dcterms:modified>
</cp:coreProperties>
</file>